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2" autoAdjust="0"/>
    <p:restoredTop sz="94660"/>
  </p:normalViewPr>
  <p:slideViewPr>
    <p:cSldViewPr snapToGrid="0">
      <p:cViewPr>
        <p:scale>
          <a:sx n="66" d="100"/>
          <a:sy n="66" d="100"/>
        </p:scale>
        <p:origin x="3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782-D12F-4204-853E-5BCA5D556115}" type="datetimeFigureOut">
              <a:rPr lang="en-SG" smtClean="0"/>
              <a:t>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A9D-EF8C-4C60-80C4-3C021C2470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820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782-D12F-4204-853E-5BCA5D556115}" type="datetimeFigureOut">
              <a:rPr lang="en-SG" smtClean="0"/>
              <a:t>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A9D-EF8C-4C60-80C4-3C021C2470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87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782-D12F-4204-853E-5BCA5D556115}" type="datetimeFigureOut">
              <a:rPr lang="en-SG" smtClean="0"/>
              <a:t>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A9D-EF8C-4C60-80C4-3C021C2470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896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782-D12F-4204-853E-5BCA5D556115}" type="datetimeFigureOut">
              <a:rPr lang="en-SG" smtClean="0"/>
              <a:t>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A9D-EF8C-4C60-80C4-3C021C2470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958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782-D12F-4204-853E-5BCA5D556115}" type="datetimeFigureOut">
              <a:rPr lang="en-SG" smtClean="0"/>
              <a:t>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A9D-EF8C-4C60-80C4-3C021C2470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726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782-D12F-4204-853E-5BCA5D556115}" type="datetimeFigureOut">
              <a:rPr lang="en-SG" smtClean="0"/>
              <a:t>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A9D-EF8C-4C60-80C4-3C021C2470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65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782-D12F-4204-853E-5BCA5D556115}" type="datetimeFigureOut">
              <a:rPr lang="en-SG" smtClean="0"/>
              <a:t>7/10/2016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A9D-EF8C-4C60-80C4-3C021C2470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68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782-D12F-4204-853E-5BCA5D556115}" type="datetimeFigureOut">
              <a:rPr lang="en-SG" smtClean="0"/>
              <a:t>7/10/2016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A9D-EF8C-4C60-80C4-3C021C2470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45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782-D12F-4204-853E-5BCA5D556115}" type="datetimeFigureOut">
              <a:rPr lang="en-SG" smtClean="0"/>
              <a:t>7/10/2016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A9D-EF8C-4C60-80C4-3C021C2470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93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782-D12F-4204-853E-5BCA5D556115}" type="datetimeFigureOut">
              <a:rPr lang="en-SG" smtClean="0"/>
              <a:t>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A9D-EF8C-4C60-80C4-3C021C2470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83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782-D12F-4204-853E-5BCA5D556115}" type="datetimeFigureOut">
              <a:rPr lang="en-SG" smtClean="0"/>
              <a:t>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0A9D-EF8C-4C60-80C4-3C021C2470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70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B782-D12F-4204-853E-5BCA5D556115}" type="datetimeFigureOut">
              <a:rPr lang="en-SG" smtClean="0"/>
              <a:t>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0A9D-EF8C-4C60-80C4-3C021C2470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91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35139"/>
              </p:ext>
            </p:extLst>
          </p:nvPr>
        </p:nvGraphicFramePr>
        <p:xfrm>
          <a:off x="986972" y="1038984"/>
          <a:ext cx="856343" cy="5289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343">
                  <a:extLst>
                    <a:ext uri="{9D8B030D-6E8A-4147-A177-3AD203B41FA5}">
                      <a16:colId xmlns:a16="http://schemas.microsoft.com/office/drawing/2014/main" val="2585034953"/>
                    </a:ext>
                  </a:extLst>
                </a:gridCol>
              </a:tblGrid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1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54198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2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63328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3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41101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4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71766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5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689000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6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83157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7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85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69896"/>
              </p:ext>
            </p:extLst>
          </p:nvPr>
        </p:nvGraphicFramePr>
        <p:xfrm>
          <a:off x="3447144" y="1076482"/>
          <a:ext cx="856343" cy="5289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343">
                  <a:extLst>
                    <a:ext uri="{9D8B030D-6E8A-4147-A177-3AD203B41FA5}">
                      <a16:colId xmlns:a16="http://schemas.microsoft.com/office/drawing/2014/main" val="2585034953"/>
                    </a:ext>
                  </a:extLst>
                </a:gridCol>
              </a:tblGrid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5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54198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6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63328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1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41101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2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71766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3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689000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6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83157"/>
                  </a:ext>
                </a:extLst>
              </a:tr>
              <a:tr h="755607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7</a:t>
                      </a:r>
                      <a:endParaRPr lang="en-SG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8524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0800000">
            <a:off x="1934028" y="4325257"/>
            <a:ext cx="711200" cy="275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ight Arrow 6"/>
          <p:cNvSpPr/>
          <p:nvPr/>
        </p:nvSpPr>
        <p:spPr>
          <a:xfrm rot="10800000">
            <a:off x="1934028" y="5014685"/>
            <a:ext cx="711200" cy="275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3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Wuzhong Zhu</dc:creator>
  <cp:lastModifiedBy>Wuzhong Zhu</cp:lastModifiedBy>
  <cp:revision>2</cp:revision>
  <dcterms:created xsi:type="dcterms:W3CDTF">2016-10-07T08:53:48Z</dcterms:created>
  <dcterms:modified xsi:type="dcterms:W3CDTF">2016-10-10T01:28:56Z</dcterms:modified>
</cp:coreProperties>
</file>