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06" r:id="rId2"/>
    <p:sldId id="301" r:id="rId3"/>
    <p:sldId id="30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EC5"/>
    <a:srgbClr val="FBA1B2"/>
    <a:srgbClr val="E7102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65" y="-20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53DF2-6942-467A-AAAF-0273D3604D1A}" type="datetimeFigureOut">
              <a:rPr lang="zh-CN" altLang="en-US" smtClean="0"/>
              <a:pPr/>
              <a:t>2020/10/12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14EC3-78B1-4CB9-AC61-30A5D31F3D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823853" y="2968020"/>
            <a:ext cx="10533903" cy="0"/>
          </a:xfrm>
          <a:prstGeom prst="line">
            <a:avLst/>
          </a:prstGeom>
          <a:ln w="123825" cap="rnd">
            <a:solidFill>
              <a:srgbClr val="F7BEC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9001647" y="2525763"/>
            <a:ext cx="900000" cy="90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739893" y="2492859"/>
            <a:ext cx="900000" cy="90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446964" y="2501518"/>
            <a:ext cx="900000" cy="90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237164" y="2572523"/>
            <a:ext cx="900000" cy="90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232344" y="3513832"/>
            <a:ext cx="881973" cy="133882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非计院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defTabSz="694690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非工科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defTabSz="694690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男生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69082" y="3472762"/>
            <a:ext cx="649537" cy="133882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计院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defTabSz="694690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工科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defTabSz="694690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男生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850189" y="3441096"/>
            <a:ext cx="649537" cy="133882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计院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defTabSz="694690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工科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defTabSz="694690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女生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032959" y="3482660"/>
            <a:ext cx="881973" cy="175432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非计院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defTabSz="694690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非工科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defTabSz="694690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女生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defTabSz="694690">
              <a:lnSpc>
                <a:spcPct val="150000"/>
              </a:lnSpc>
            </a:pP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401014" y="2732387"/>
            <a:ext cx="66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01</a:t>
            </a:r>
            <a:endParaRPr lang="zh-CN" altLang="en-US" sz="28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633842" y="2706409"/>
            <a:ext cx="66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02</a:t>
            </a:r>
            <a:endParaRPr lang="zh-CN" altLang="en-US" sz="2800" dirty="0"/>
          </a:p>
        </p:txBody>
      </p:sp>
      <p:sp>
        <p:nvSpPr>
          <p:cNvPr id="35" name="文本框 34"/>
          <p:cNvSpPr txBox="1"/>
          <p:nvPr/>
        </p:nvSpPr>
        <p:spPr>
          <a:xfrm>
            <a:off x="6936246" y="2677951"/>
            <a:ext cx="66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03</a:t>
            </a:r>
            <a:endParaRPr lang="zh-CN" altLang="en-US" sz="2800" dirty="0"/>
          </a:p>
        </p:txBody>
      </p:sp>
      <p:sp>
        <p:nvSpPr>
          <p:cNvPr id="37" name="文本框 36"/>
          <p:cNvSpPr txBox="1"/>
          <p:nvPr/>
        </p:nvSpPr>
        <p:spPr>
          <a:xfrm>
            <a:off x="9147919" y="2688015"/>
            <a:ext cx="66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04</a:t>
            </a:r>
            <a:endParaRPr lang="zh-CN" altLang="en-US" sz="28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733266" y="668741"/>
            <a:ext cx="3405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用户群体</a:t>
            </a:r>
            <a:endParaRPr lang="zh-CN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724891" y="1693718"/>
            <a:ext cx="8598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用户群体：浙</a:t>
            </a:r>
            <a:r>
              <a:rPr lang="zh-CN" altLang="en-US" sz="2000" b="1" smtClean="0"/>
              <a:t>大城市学院所有师生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711370" y="2255123"/>
            <a:ext cx="343308" cy="3114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15667" y="2010295"/>
            <a:ext cx="76932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>
                <a:latin typeface="+mn-ea"/>
              </a:rPr>
              <a:t>闫紫微：技术查找及落实，</a:t>
            </a:r>
            <a:r>
              <a:rPr lang="en-US" altLang="zh-CN" dirty="0" smtClean="0">
                <a:latin typeface="+mn-ea"/>
              </a:rPr>
              <a:t>PPT</a:t>
            </a:r>
            <a:r>
              <a:rPr lang="zh-CN" altLang="en-US" dirty="0" smtClean="0">
                <a:latin typeface="+mn-ea"/>
              </a:rPr>
              <a:t>技术模块、参考文献模块、可行性分析模块制作。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+mn-ea"/>
              </a:rPr>
              <a:t>王心怡：相关文献查找，</a:t>
            </a:r>
            <a:r>
              <a:rPr lang="en-US" altLang="zh-CN" dirty="0" smtClean="0">
                <a:latin typeface="+mn-ea"/>
              </a:rPr>
              <a:t>PPT</a:t>
            </a:r>
            <a:r>
              <a:rPr lang="zh-CN" altLang="en-US" dirty="0" smtClean="0">
                <a:latin typeface="+mn-ea"/>
              </a:rPr>
              <a:t>目录、主题介绍模块、页面对比模块、选择原因模块制作。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+mn-ea"/>
              </a:rPr>
              <a:t>吴  卓：技术查找及落实，</a:t>
            </a:r>
            <a:r>
              <a:rPr lang="en-US" altLang="zh-CN" dirty="0" smtClean="0">
                <a:latin typeface="+mn-ea"/>
              </a:rPr>
              <a:t>PPT</a:t>
            </a:r>
            <a:r>
              <a:rPr lang="zh-CN" altLang="en-US" dirty="0" smtClean="0">
                <a:latin typeface="+mn-ea"/>
              </a:rPr>
              <a:t>功能模块、用户群体模块、成员分工模块制作。</a:t>
            </a:r>
            <a:endParaRPr lang="en-US" altLang="zh-CN" dirty="0" smtClean="0">
              <a:latin typeface="+mn-ea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887" y="238124"/>
            <a:ext cx="2306241" cy="5579615"/>
          </a:xfrm>
          <a:prstGeom prst="rect">
            <a:avLst/>
          </a:prstGeom>
        </p:spPr>
      </p:pic>
      <p:sp>
        <p:nvSpPr>
          <p:cNvPr id="19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723494" y="3353096"/>
            <a:ext cx="343308" cy="3114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0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725225" y="4425090"/>
            <a:ext cx="343308" cy="3114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595005" y="758536"/>
            <a:ext cx="303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成员分工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71479" y="1537855"/>
            <a:ext cx="76932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+mn-ea"/>
              </a:rPr>
              <a:t>新的社交需求</a:t>
            </a:r>
            <a:r>
              <a:rPr lang="zh-CN" altLang="en-US" dirty="0" smtClean="0">
                <a:latin typeface="+mn-ea"/>
              </a:rPr>
              <a:t>：</a:t>
            </a:r>
            <a:r>
              <a:rPr lang="zh-CN" altLang="zh-CN" dirty="0" smtClean="0">
                <a:latin typeface="+mn-ea"/>
              </a:rPr>
              <a:t>随着社交网络的普及，拍照分享逐渐成为人们的习惯。</a:t>
            </a:r>
            <a:r>
              <a:rPr lang="zh-CN" altLang="zh-CN" dirty="0" smtClean="0"/>
              <a:t>各大手机应用商城和微信上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此类应用或小程序数量较少，种类单一。同时，我们发现年轻人热衷于在小众景点留下足迹、喜爱打卡大家推荐的地点。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+mn-ea"/>
              </a:rPr>
              <a:t>开发成本较低</a:t>
            </a:r>
            <a:r>
              <a:rPr lang="zh-CN" altLang="en-US" dirty="0" smtClean="0">
                <a:latin typeface="+mn-ea"/>
              </a:rPr>
              <a:t>：由于小程序依附于微信，因此无需开发多种版本以适应不同的操作系统。相较于传统</a:t>
            </a:r>
            <a:r>
              <a:rPr lang="en-US" altLang="zh-CN" dirty="0" smtClean="0">
                <a:latin typeface="+mn-ea"/>
              </a:rPr>
              <a:t>App, </a:t>
            </a:r>
            <a:r>
              <a:rPr lang="zh-CN" altLang="en-US" dirty="0" smtClean="0">
                <a:latin typeface="+mn-ea"/>
              </a:rPr>
              <a:t>小程序减少了开发与维护的成本。</a:t>
            </a:r>
            <a:r>
              <a:rPr lang="en-US" altLang="zh-CN" baseline="30000" dirty="0" smtClean="0">
                <a:latin typeface="+mn-ea"/>
              </a:rPr>
              <a:t>[x]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+mn-ea"/>
              </a:rPr>
              <a:t>微信使用程度较高</a:t>
            </a:r>
            <a:r>
              <a:rPr lang="zh-CN" altLang="en-US" dirty="0" smtClean="0">
                <a:latin typeface="+mn-ea"/>
              </a:rPr>
              <a:t>：微信自</a:t>
            </a:r>
            <a:r>
              <a:rPr lang="en-US" altLang="zh-CN" dirty="0" smtClean="0">
                <a:latin typeface="+mn-ea"/>
              </a:rPr>
              <a:t>2011 </a:t>
            </a:r>
            <a:r>
              <a:rPr lang="zh-CN" altLang="en-US" dirty="0" smtClean="0">
                <a:latin typeface="+mn-ea"/>
              </a:rPr>
              <a:t>年被正式发布以来，就保持着较高的关注度。截至</a:t>
            </a:r>
            <a:r>
              <a:rPr lang="en-US" altLang="zh-CN" dirty="0" smtClean="0">
                <a:latin typeface="+mn-ea"/>
              </a:rPr>
              <a:t>2018</a:t>
            </a:r>
            <a:r>
              <a:rPr lang="zh-CN" altLang="en-US" dirty="0" smtClean="0">
                <a:latin typeface="+mn-ea"/>
              </a:rPr>
              <a:t>年</a:t>
            </a: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月，微信于全球拥有超过约</a:t>
            </a:r>
            <a:r>
              <a:rPr lang="en-US" altLang="zh-CN" dirty="0" smtClean="0">
                <a:latin typeface="+mn-ea"/>
              </a:rPr>
              <a:t>10</a:t>
            </a:r>
            <a:r>
              <a:rPr lang="zh-CN" altLang="en-US" dirty="0" smtClean="0">
                <a:latin typeface="+mn-ea"/>
              </a:rPr>
              <a:t>亿活跃用户，拥有较高的关注度、庞大的用户基数、良好的用户体验、成熟的用户使用行为。</a:t>
            </a:r>
            <a:r>
              <a:rPr lang="en-US" altLang="zh-CN" baseline="30000" dirty="0" smtClean="0">
                <a:latin typeface="+mn-ea"/>
              </a:rPr>
              <a:t>[x]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887" y="238124"/>
            <a:ext cx="2306241" cy="55796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46" y="1421575"/>
            <a:ext cx="772435" cy="7724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01" y="3070265"/>
            <a:ext cx="772435" cy="7724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36" y="4303318"/>
            <a:ext cx="772435" cy="7724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8372" y="1652154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4126" y="3290452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3345" y="4526972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04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76846" y="706582"/>
            <a:ext cx="246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可行性分析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273</Words>
  <Application>Microsoft Office PowerPoint</Application>
  <PresentationFormat>自定义</PresentationFormat>
  <Paragraphs>31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刘丹</dc:creator>
  <cp:lastModifiedBy>MacPro</cp:lastModifiedBy>
  <cp:revision>134</cp:revision>
  <dcterms:created xsi:type="dcterms:W3CDTF">2015-05-05T08:02:00Z</dcterms:created>
  <dcterms:modified xsi:type="dcterms:W3CDTF">2020-10-12T13:44:07Z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1033-11.2.0.8342</vt:lpwstr>
  </property>
</Properties>
</file>