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4" r:id="rId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590" y="4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5640"/>
            <a:ext cx="1554480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563-E813-41BD-AA55-2ABE00DFF757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EF1-D85D-44F9-9DD7-64795DA69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563-E813-41BD-AA55-2ABE00DFF757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EF1-D85D-44F9-9DD7-64795DA69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6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411959"/>
            <a:ext cx="8229600" cy="877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11959"/>
            <a:ext cx="24384000" cy="877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563-E813-41BD-AA55-2ABE00DFF757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EF1-D85D-44F9-9DD7-64795DA69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563-E813-41BD-AA55-2ABE00DFF757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EF1-D85D-44F9-9DD7-64795DA69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2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6610352"/>
            <a:ext cx="15544800" cy="20431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360070"/>
            <a:ext cx="15544800" cy="225028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563-E813-41BD-AA55-2ABE00DFF757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EF1-D85D-44F9-9DD7-64795DA69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400302"/>
            <a:ext cx="16306800" cy="67889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2400302"/>
            <a:ext cx="16306800" cy="67889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563-E813-41BD-AA55-2ABE00DFF757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EF1-D85D-44F9-9DD7-64795DA69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1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2670"/>
            <a:ext cx="8080376" cy="9596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2312"/>
            <a:ext cx="8080376" cy="5926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302670"/>
            <a:ext cx="8083550" cy="9596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262312"/>
            <a:ext cx="8083550" cy="5926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563-E813-41BD-AA55-2ABE00DFF757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EF1-D85D-44F9-9DD7-64795DA69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4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563-E813-41BD-AA55-2ABE00DFF757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EF1-D85D-44F9-9DD7-64795DA69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6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563-E813-41BD-AA55-2ABE00DFF757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EF1-D85D-44F9-9DD7-64795DA69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09575"/>
            <a:ext cx="6016626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409577"/>
            <a:ext cx="10223500" cy="87796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152652"/>
            <a:ext cx="6016626" cy="70365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563-E813-41BD-AA55-2ABE00DFF757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EF1-D85D-44F9-9DD7-64795DA69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200900"/>
            <a:ext cx="10972800" cy="8501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19162"/>
            <a:ext cx="10972800" cy="6172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051007"/>
            <a:ext cx="10972800" cy="12072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563-E813-41BD-AA55-2ABE00DFF757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8EF1-D85D-44F9-9DD7-64795DA69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2"/>
            <a:ext cx="16459200" cy="678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4527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6563-E813-41BD-AA55-2ABE00DFF757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7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9534527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8EF1-D85D-44F9-9DD7-64795DA69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24000"/>
            <a:ext cx="16459200" cy="1714500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rgbClr val="FFFF00"/>
                </a:solidFill>
              </a:rPr>
              <a:t>图</a:t>
            </a:r>
            <a:r>
              <a:rPr lang="zh-TW" altLang="en-US" sz="6000" b="1" dirty="0" smtClean="0">
                <a:solidFill>
                  <a:srgbClr val="FFFF00"/>
                </a:solidFill>
              </a:rPr>
              <a:t>像</a:t>
            </a:r>
            <a:endParaRPr lang="en-US" sz="6000" b="1" dirty="0">
              <a:solidFill>
                <a:srgbClr val="FFFF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76600" y="3009900"/>
            <a:ext cx="11963400" cy="6179347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你会看到像这样的                        闪烁的画面，接著出现一个白画面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请随时看著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这个符号。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543300"/>
            <a:ext cx="20574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43091" y="426360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FFFF00"/>
                </a:solidFill>
              </a:rPr>
              <a:t>+</a:t>
            </a:r>
            <a:endParaRPr lang="en-US" sz="9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0"/>
            <a:ext cx="13665200" cy="10248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43091" y="426360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FFFF00"/>
                </a:solidFill>
              </a:rPr>
              <a:t>+</a:t>
            </a:r>
            <a:endParaRPr lang="en-US" sz="9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0"/>
            <a:ext cx="13665200" cy="10248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43091" y="426360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FFFF00"/>
                </a:solidFill>
              </a:rPr>
              <a:t>+</a:t>
            </a:r>
            <a:endParaRPr lang="en-US" sz="9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37</Words>
  <Application>Microsoft Office PowerPoint</Application>
  <PresentationFormat>自訂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Calibri</vt:lpstr>
      <vt:lpstr>Office Theme</vt:lpstr>
      <vt:lpstr>图像</vt:lpstr>
      <vt:lpstr>PowerPoint 簡報</vt:lpstr>
      <vt:lpstr>PowerPoint 簡報</vt:lpstr>
      <vt:lpstr>PowerPoint 簡報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wait</dc:title>
  <dc:creator>Philips</dc:creator>
  <cp:lastModifiedBy>user</cp:lastModifiedBy>
  <cp:revision>27</cp:revision>
  <dcterms:created xsi:type="dcterms:W3CDTF">2015-10-18T04:34:19Z</dcterms:created>
  <dcterms:modified xsi:type="dcterms:W3CDTF">2015-11-26T10:24:22Z</dcterms:modified>
</cp:coreProperties>
</file>