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8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5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4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4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1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6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6614-8C9E-49FA-B7DE-78DB791D188F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5442-9275-442E-B2D7-387DBD26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8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shingmagazine.com/2017/12/understanding-css-layout-block-formatting-contex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271"/>
            <a:ext cx="9144000" cy="2387600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US" altLang="zh-CN" dirty="0"/>
              <a:t>hat is BFC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101" y="297172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Block Formatting Context</a:t>
            </a:r>
          </a:p>
          <a:p>
            <a:pPr algn="l"/>
            <a:r>
              <a:rPr lang="zh-CN" altLang="en-US" sz="1400" dirty="0"/>
              <a:t>块级格式化上下文，它是指一个独立的块级渲染区域，只有</a:t>
            </a:r>
            <a:r>
              <a:rPr lang="en-US" altLang="zh-CN" sz="1400" dirty="0"/>
              <a:t>Block-level BOX</a:t>
            </a:r>
            <a:r>
              <a:rPr lang="zh-CN" altLang="en-US" sz="1400" dirty="0"/>
              <a:t>参与，该区域拥有一套渲染规则来约束块级盒子的布局，且与区域外部无关。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072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trigger BFC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根元素</a:t>
            </a:r>
          </a:p>
          <a:p>
            <a:r>
              <a:rPr lang="en-US" sz="1600" dirty="0"/>
              <a:t>float</a:t>
            </a:r>
            <a:r>
              <a:rPr lang="zh-CN" altLang="en-US" sz="1600" dirty="0"/>
              <a:t>的值不为</a:t>
            </a:r>
            <a:r>
              <a:rPr lang="en-US" sz="1600" dirty="0"/>
              <a:t>none</a:t>
            </a:r>
          </a:p>
          <a:p>
            <a:r>
              <a:rPr lang="en-US" sz="1600" dirty="0"/>
              <a:t>overflow</a:t>
            </a:r>
            <a:r>
              <a:rPr lang="zh-CN" altLang="en-US" sz="1600" dirty="0"/>
              <a:t>的值不为</a:t>
            </a:r>
            <a:r>
              <a:rPr lang="en-US" sz="1600" dirty="0"/>
              <a:t>visible</a:t>
            </a:r>
          </a:p>
          <a:p>
            <a:r>
              <a:rPr lang="en-US" sz="1600" dirty="0"/>
              <a:t>display</a:t>
            </a:r>
            <a:r>
              <a:rPr lang="zh-CN" altLang="en-US" sz="1600" dirty="0"/>
              <a:t>的值为</a:t>
            </a:r>
            <a:r>
              <a:rPr lang="en-US" sz="1600" dirty="0" err="1"/>
              <a:t>inline-block、table-cell、table-caption</a:t>
            </a:r>
            <a:endParaRPr lang="en-US" sz="1600" dirty="0"/>
          </a:p>
          <a:p>
            <a:r>
              <a:rPr lang="en-US" sz="1600" dirty="0"/>
              <a:t>position</a:t>
            </a:r>
            <a:r>
              <a:rPr lang="zh-CN" altLang="en-US" sz="1600" dirty="0"/>
              <a:t>的值为</a:t>
            </a:r>
            <a:r>
              <a:rPr lang="en-US" sz="1600" dirty="0"/>
              <a:t>absolute</a:t>
            </a:r>
            <a:r>
              <a:rPr lang="zh-CN" altLang="en-US" sz="1600" dirty="0"/>
              <a:t>或</a:t>
            </a:r>
            <a:r>
              <a:rPr lang="en-US" sz="1600" dirty="0"/>
              <a:t>fixed </a:t>
            </a:r>
          </a:p>
          <a:p>
            <a:r>
              <a:rPr lang="en-US" sz="1600" dirty="0" err="1"/>
              <a:t>colum</a:t>
            </a:r>
            <a:r>
              <a:rPr lang="en-US" sz="1600" dirty="0"/>
              <a:t>-span: all</a:t>
            </a:r>
          </a:p>
          <a:p>
            <a:r>
              <a:rPr lang="en-US" sz="1600" dirty="0"/>
              <a:t>Flex（</a:t>
            </a:r>
            <a:r>
              <a:rPr lang="zh-CN" altLang="en-US" sz="1600" dirty="0"/>
              <a:t>弹性） 和 </a:t>
            </a:r>
            <a:r>
              <a:rPr lang="en-US" sz="1600" dirty="0"/>
              <a:t>Grid（</a:t>
            </a:r>
            <a:r>
              <a:rPr lang="zh-CN" altLang="en-US" sz="1600" dirty="0"/>
              <a:t>网格） 布局中的元素也会自动创建类似 </a:t>
            </a:r>
            <a:r>
              <a:rPr lang="en-US" sz="1600" dirty="0"/>
              <a:t>BFC </a:t>
            </a:r>
            <a:r>
              <a:rPr lang="zh-CN" altLang="en-US" sz="1600" dirty="0"/>
              <a:t>的机制，只是它们被称为 </a:t>
            </a:r>
            <a:r>
              <a:rPr lang="en-US" sz="1600" dirty="0"/>
              <a:t>Flex Formatting Context（</a:t>
            </a:r>
            <a:r>
              <a:rPr lang="zh-CN" altLang="en-US" sz="1600" dirty="0"/>
              <a:t>弹性格式上下文）和 </a:t>
            </a:r>
            <a:r>
              <a:rPr lang="en-US" sz="1600" dirty="0"/>
              <a:t>Grid Formatting Context(</a:t>
            </a:r>
            <a:r>
              <a:rPr lang="zh-CN" altLang="en-US" sz="1600" dirty="0"/>
              <a:t>网格格式上下文</a:t>
            </a:r>
            <a:r>
              <a:rPr lang="en-US" altLang="zh-CN" sz="1600" dirty="0"/>
              <a:t>)</a:t>
            </a:r>
            <a:r>
              <a:rPr lang="zh-CN" altLang="en-US" sz="1600" dirty="0"/>
              <a:t>。在实践中，这几种布局的结果是相似的，浮动元素会被包裹、外边距不会叠加</a:t>
            </a:r>
            <a:endParaRPr lang="en-US" altLang="zh-CN" sz="1600" dirty="0"/>
          </a:p>
          <a:p>
            <a:r>
              <a:rPr lang="en-US" sz="1600" dirty="0"/>
              <a:t>display: flow-root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386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use of BFC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1.</a:t>
            </a:r>
            <a:r>
              <a:rPr lang="zh-CN" altLang="en-US" sz="1600" dirty="0"/>
              <a:t> 包裹浮动元素</a:t>
            </a:r>
            <a:endParaRPr lang="en-US" altLang="zh-CN" sz="1600" dirty="0"/>
          </a:p>
          <a:p>
            <a:r>
              <a:rPr lang="en-US" sz="1600" dirty="0"/>
              <a:t>2.</a:t>
            </a:r>
            <a:r>
              <a:rPr lang="zh-CN" altLang="en-US" sz="1600" dirty="0"/>
              <a:t> 可以阻挡外边距叠加（</a:t>
            </a:r>
            <a:r>
              <a:rPr lang="en-US" sz="1600" dirty="0"/>
              <a:t>margins collapsing）</a:t>
            </a:r>
          </a:p>
          <a:p>
            <a:r>
              <a:rPr lang="en-US" sz="1600" dirty="0"/>
              <a:t>3.</a:t>
            </a:r>
            <a:r>
              <a:rPr lang="zh-CN" altLang="en-US" sz="1600" dirty="0"/>
              <a:t> 会停止去环绕浮动元素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427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Reference: </a:t>
            </a:r>
            <a:r>
              <a:rPr lang="en-GB" dirty="0">
                <a:hlinkClick r:id="rId2"/>
              </a:rPr>
              <a:t>https://www.smashingmagazine.com/2017/12/understanding-css-layout-block-formatting-context/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10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262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Theme</vt:lpstr>
      <vt:lpstr>What is BFC ?</vt:lpstr>
      <vt:lpstr>How to trigger BFC</vt:lpstr>
      <vt:lpstr>What’s the use of BFC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BFC ?</dc:title>
  <dc:creator>Gu, Xie Hai Bran</dc:creator>
  <cp:lastModifiedBy>Gu, Xie Hai Bran</cp:lastModifiedBy>
  <cp:revision>8</cp:revision>
  <dcterms:created xsi:type="dcterms:W3CDTF">2017-12-15T02:32:18Z</dcterms:created>
  <dcterms:modified xsi:type="dcterms:W3CDTF">2017-12-15T05:24:07Z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</Properties>
</file>