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3"/>
  </p:notesMasterIdLst>
  <p:sldIdLst>
    <p:sldId id="256" r:id="rId3"/>
    <p:sldId id="258" r:id="rId4"/>
    <p:sldId id="261" r:id="rId5"/>
    <p:sldId id="262" r:id="rId6"/>
    <p:sldId id="263" r:id="rId7"/>
    <p:sldId id="264" r:id="rId8"/>
    <p:sldId id="265" r:id="rId9"/>
    <p:sldId id="266" r:id="rId10"/>
    <p:sldId id="275" r:id="rId11"/>
    <p:sldId id="267" r:id="rId12"/>
    <p:sldId id="268" r:id="rId13"/>
    <p:sldId id="269" r:id="rId14"/>
    <p:sldId id="270" r:id="rId15"/>
    <p:sldId id="271" r:id="rId16"/>
    <p:sldId id="277" r:id="rId17"/>
    <p:sldId id="276" r:id="rId18"/>
    <p:sldId id="272" r:id="rId19"/>
    <p:sldId id="273" r:id="rId20"/>
    <p:sldId id="274" r:id="rId21"/>
    <p:sldId id="260" r:id="rId2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Xie Hai Bran" initials="GXHB" lastIdx="1" clrIdx="0">
    <p:extLst>
      <p:ext uri="{19B8F6BF-5375-455C-9EA6-DF929625EA0E}">
        <p15:presenceInfo xmlns:p15="http://schemas.microsoft.com/office/powerpoint/2012/main" userId="S-1-5-21-606747145-796845957-725345543-739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09/07/2018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50997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316783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83432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238602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40259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Demo3/1pxDemo.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 &amp;</a:t>
            </a:r>
            <a:r>
              <a:rPr lang="en-US" dirty="0"/>
              <a:t>Ideal viewport</a:t>
            </a:r>
            <a:endParaRPr lang="en-GB" dirty="0"/>
          </a:p>
        </p:txBody>
      </p:sp>
      <p:pic>
        <p:nvPicPr>
          <p:cNvPr id="7" name="Content Placeholder 6">
            <a:extLst>
              <a:ext uri="{FF2B5EF4-FFF2-40B4-BE49-F238E27FC236}">
                <a16:creationId xmlns:a16="http://schemas.microsoft.com/office/drawing/2014/main" id="{C5BA8251-553B-4806-971B-B69AD25018D1}"/>
              </a:ext>
            </a:extLst>
          </p:cNvPr>
          <p:cNvPicPr>
            <a:picLocks noGrp="1" noChangeAspect="1"/>
          </p:cNvPicPr>
          <p:nvPr>
            <p:ph idx="1"/>
          </p:nvPr>
        </p:nvPicPr>
        <p:blipFill>
          <a:blip r:embed="rId3"/>
          <a:stretch>
            <a:fillRect/>
          </a:stretch>
        </p:blipFill>
        <p:spPr>
          <a:xfrm>
            <a:off x="2507664" y="1268413"/>
            <a:ext cx="7176673" cy="4645025"/>
          </a:xfrm>
          <a:prstGeom prst="rect">
            <a:avLst/>
          </a:prstGeom>
        </p:spPr>
      </p:pic>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32858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11</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B9C-38F7-46AE-B0E5-AF182FFF3A7E}"/>
              </a:ext>
            </a:extLst>
          </p:cNvPr>
          <p:cNvSpPr>
            <a:spLocks noGrp="1"/>
          </p:cNvSpPr>
          <p:nvPr>
            <p:ph type="title"/>
          </p:nvPr>
        </p:nvSpPr>
        <p:spPr/>
        <p:txBody>
          <a:bodyPr/>
          <a:lstStyle/>
          <a:p>
            <a:r>
              <a:rPr lang="en-US" dirty="0"/>
              <a:t>PPI(Pixels Per Inch)</a:t>
            </a:r>
            <a:endParaRPr lang="en-GB" dirty="0"/>
          </a:p>
        </p:txBody>
      </p:sp>
      <p:sp>
        <p:nvSpPr>
          <p:cNvPr id="4" name="Slide Number Placeholder 3">
            <a:extLst>
              <a:ext uri="{FF2B5EF4-FFF2-40B4-BE49-F238E27FC236}">
                <a16:creationId xmlns:a16="http://schemas.microsoft.com/office/drawing/2014/main" id="{689D4BD3-4AFD-4A9D-90DD-1C5AA4C6EDA1}"/>
              </a:ext>
            </a:extLst>
          </p:cNvPr>
          <p:cNvSpPr>
            <a:spLocks noGrp="1"/>
          </p:cNvSpPr>
          <p:nvPr>
            <p:ph type="sldNum" sz="quarter" idx="12"/>
          </p:nvPr>
        </p:nvSpPr>
        <p:spPr/>
        <p:txBody>
          <a:bodyPr/>
          <a:lstStyle/>
          <a:p>
            <a:fld id="{5BA07366-CB75-4AA8-9E5B-928B849F427C}" type="slidenum">
              <a:rPr lang="en-GB" smtClean="0"/>
              <a:t>15</a:t>
            </a:fld>
            <a:endParaRPr lang="en-GB" dirty="0"/>
          </a:p>
        </p:txBody>
      </p:sp>
      <p:pic>
        <p:nvPicPr>
          <p:cNvPr id="9" name="Picture 8">
            <a:extLst>
              <a:ext uri="{FF2B5EF4-FFF2-40B4-BE49-F238E27FC236}">
                <a16:creationId xmlns:a16="http://schemas.microsoft.com/office/drawing/2014/main" id="{2AFF7CB8-7154-41BC-8C65-1DB69E9E9C2B}"/>
              </a:ext>
            </a:extLst>
          </p:cNvPr>
          <p:cNvPicPr>
            <a:picLocks noChangeAspect="1"/>
          </p:cNvPicPr>
          <p:nvPr/>
        </p:nvPicPr>
        <p:blipFill>
          <a:blip r:embed="rId3"/>
          <a:stretch>
            <a:fillRect/>
          </a:stretch>
        </p:blipFill>
        <p:spPr>
          <a:xfrm>
            <a:off x="474062" y="1447800"/>
            <a:ext cx="4286250" cy="1238250"/>
          </a:xfrm>
          <a:prstGeom prst="rect">
            <a:avLst/>
          </a:prstGeom>
        </p:spPr>
      </p:pic>
      <p:pic>
        <p:nvPicPr>
          <p:cNvPr id="12" name="Content Placeholder 11">
            <a:extLst>
              <a:ext uri="{FF2B5EF4-FFF2-40B4-BE49-F238E27FC236}">
                <a16:creationId xmlns:a16="http://schemas.microsoft.com/office/drawing/2014/main" id="{92E7CD5B-CD13-44BC-825A-BC5784EB0B15}"/>
              </a:ext>
            </a:extLst>
          </p:cNvPr>
          <p:cNvPicPr>
            <a:picLocks noGrp="1" noChangeAspect="1"/>
          </p:cNvPicPr>
          <p:nvPr>
            <p:ph idx="1"/>
          </p:nvPr>
        </p:nvPicPr>
        <p:blipFill>
          <a:blip r:embed="rId4"/>
          <a:stretch>
            <a:fillRect/>
          </a:stretch>
        </p:blipFill>
        <p:spPr>
          <a:xfrm>
            <a:off x="4906151" y="1219200"/>
            <a:ext cx="6963773" cy="4645025"/>
          </a:xfrm>
          <a:prstGeom prst="rect">
            <a:avLst/>
          </a:prstGeom>
        </p:spPr>
      </p:pic>
      <p:sp>
        <p:nvSpPr>
          <p:cNvPr id="14" name="TextBox 13">
            <a:extLst>
              <a:ext uri="{FF2B5EF4-FFF2-40B4-BE49-F238E27FC236}">
                <a16:creationId xmlns:a16="http://schemas.microsoft.com/office/drawing/2014/main" id="{8F00774B-4D94-4F9F-8386-7AB0C9B273E0}"/>
              </a:ext>
            </a:extLst>
          </p:cNvPr>
          <p:cNvSpPr txBox="1"/>
          <p:nvPr/>
        </p:nvSpPr>
        <p:spPr>
          <a:xfrm>
            <a:off x="1325749" y="3172648"/>
            <a:ext cx="2971800" cy="256352"/>
          </a:xfrm>
          <a:prstGeom prst="rect">
            <a:avLst/>
          </a:prstGeom>
          <a:noFill/>
        </p:spPr>
        <p:txBody>
          <a:bodyPr wrap="square" lIns="0" tIns="0" rIns="0" bIns="0" rtlCol="0">
            <a:spAutoFit/>
          </a:bodyPr>
          <a:lstStyle/>
          <a:p>
            <a:pPr>
              <a:lnSpc>
                <a:spcPct val="113000"/>
              </a:lnSpc>
              <a:spcBef>
                <a:spcPts val="600"/>
              </a:spcBef>
            </a:pPr>
            <a:r>
              <a:rPr lang="en-US" sz="1600" dirty="0">
                <a:solidFill>
                  <a:srgbClr val="333333"/>
                </a:solidFill>
              </a:rPr>
              <a:t>2560^2+1440^2/27</a:t>
            </a:r>
            <a:endParaRPr lang="en-GB" sz="1600" dirty="0" err="1">
              <a:solidFill>
                <a:srgbClr val="333333"/>
              </a:solidFill>
            </a:endParaRPr>
          </a:p>
        </p:txBody>
      </p:sp>
      <p:pic>
        <p:nvPicPr>
          <p:cNvPr id="16" name="Picture 15">
            <a:extLst>
              <a:ext uri="{FF2B5EF4-FFF2-40B4-BE49-F238E27FC236}">
                <a16:creationId xmlns:a16="http://schemas.microsoft.com/office/drawing/2014/main" id="{891B8368-9419-4192-94B8-0382C73F5675}"/>
              </a:ext>
            </a:extLst>
          </p:cNvPr>
          <p:cNvPicPr>
            <a:picLocks noChangeAspect="1"/>
          </p:cNvPicPr>
          <p:nvPr/>
        </p:nvPicPr>
        <p:blipFill>
          <a:blip r:embed="rId5"/>
          <a:stretch>
            <a:fillRect/>
          </a:stretch>
        </p:blipFill>
        <p:spPr>
          <a:xfrm>
            <a:off x="762000" y="3054535"/>
            <a:ext cx="574934" cy="444129"/>
          </a:xfrm>
          <a:prstGeom prst="rect">
            <a:avLst/>
          </a:prstGeom>
        </p:spPr>
      </p:pic>
    </p:spTree>
    <p:extLst>
      <p:ext uri="{BB962C8B-B14F-4D97-AF65-F5344CB8AC3E}">
        <p14:creationId xmlns:p14="http://schemas.microsoft.com/office/powerpoint/2010/main" val="33503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530-1782-40A6-8FD5-ACE7FC1F2471}"/>
              </a:ext>
            </a:extLst>
          </p:cNvPr>
          <p:cNvSpPr>
            <a:spLocks noGrp="1"/>
          </p:cNvSpPr>
          <p:nvPr>
            <p:ph type="title"/>
          </p:nvPr>
        </p:nvSpPr>
        <p:spPr/>
        <p:txBody>
          <a:bodyPr/>
          <a:lstStyle/>
          <a:p>
            <a:r>
              <a:rPr lang="en-GB" dirty="0"/>
              <a:t>D</a:t>
            </a:r>
            <a:r>
              <a:rPr lang="en-US" altLang="zh-CN" dirty="0"/>
              <a:t>emo</a:t>
            </a:r>
            <a:endParaRPr lang="en-GB" dirty="0"/>
          </a:p>
        </p:txBody>
      </p:sp>
      <p:sp>
        <p:nvSpPr>
          <p:cNvPr id="3" name="Content Placeholder 2">
            <a:extLst>
              <a:ext uri="{FF2B5EF4-FFF2-40B4-BE49-F238E27FC236}">
                <a16:creationId xmlns:a16="http://schemas.microsoft.com/office/drawing/2014/main" id="{6773738D-0892-4041-A142-6635F5F50EC9}"/>
              </a:ext>
            </a:extLst>
          </p:cNvPr>
          <p:cNvSpPr>
            <a:spLocks noGrp="1"/>
          </p:cNvSpPr>
          <p:nvPr>
            <p:ph idx="1"/>
          </p:nvPr>
        </p:nvSpPr>
        <p:spPr>
          <a:xfrm>
            <a:off x="334433" y="1255129"/>
            <a:ext cx="11522208" cy="4644347"/>
          </a:xfrm>
        </p:spPr>
        <p:txBody>
          <a:bodyPr/>
          <a:lstStyle/>
          <a:p>
            <a:r>
              <a:rPr lang="en-GB" dirty="0"/>
              <a:t>“1px” problem</a:t>
            </a:r>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C153B35A-67C4-467A-B7EB-B8F99AF6E0BE}"/>
              </a:ext>
            </a:extLst>
          </p:cNvPr>
          <p:cNvSpPr>
            <a:spLocks noGrp="1"/>
          </p:cNvSpPr>
          <p:nvPr>
            <p:ph type="sldNum" sz="quarter" idx="12"/>
          </p:nvPr>
        </p:nvSpPr>
        <p:spPr/>
        <p:txBody>
          <a:bodyPr/>
          <a:lstStyle/>
          <a:p>
            <a:fld id="{5BA07366-CB75-4AA8-9E5B-928B849F427C}" type="slidenum">
              <a:rPr lang="en-GB" smtClean="0"/>
              <a:t>16</a:t>
            </a:fld>
            <a:endParaRPr lang="en-GB" dirty="0"/>
          </a:p>
        </p:txBody>
      </p:sp>
    </p:spTree>
    <p:extLst>
      <p:ext uri="{BB962C8B-B14F-4D97-AF65-F5344CB8AC3E}">
        <p14:creationId xmlns:p14="http://schemas.microsoft.com/office/powerpoint/2010/main" val="5819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dirty="0"/>
              <a:t>CSS3 introduces a few new units, including the rem unit, which stands for "root </a:t>
            </a:r>
            <a:r>
              <a:rPr lang="en-GB" dirty="0" err="1"/>
              <a:t>em</a:t>
            </a:r>
            <a:r>
              <a:rPr lang="en-GB" dirty="0"/>
              <a:t>“,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18</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19</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20</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Fluid grids</a:t>
            </a:r>
          </a:p>
          <a:p>
            <a:r>
              <a:rPr lang="en-GB" dirty="0"/>
              <a:t>3. Using percentage</a:t>
            </a:r>
          </a:p>
          <a:p>
            <a:r>
              <a:rPr lang="en-GB" dirty="0"/>
              <a:t>4. Write different styles and load accordingly </a:t>
            </a:r>
          </a:p>
          <a:p>
            <a:r>
              <a:rPr lang="en-GB" dirty="0"/>
              <a:t>5. VW/VH , </a:t>
            </a:r>
            <a:r>
              <a:rPr lang="en-GB" dirty="0" err="1"/>
              <a:t>em</a:t>
            </a:r>
            <a:r>
              <a:rPr lang="en-GB" dirty="0"/>
              <a:t> …</a:t>
            </a:r>
          </a:p>
          <a:p>
            <a:r>
              <a:rPr lang="en-GB" dirty="0"/>
              <a:t>6</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r>
              <a:rPr lang="en-US" dirty="0"/>
              <a:t>3. PPI(Pixels Per Inch)</a:t>
            </a:r>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7</a:t>
            </a:fld>
            <a:endParaRPr lang="en-GB" dirty="0"/>
          </a:p>
        </p:txBody>
      </p:sp>
    </p:spTree>
    <p:extLst>
      <p:ext uri="{BB962C8B-B14F-4D97-AF65-F5344CB8AC3E}">
        <p14:creationId xmlns:p14="http://schemas.microsoft.com/office/powerpoint/2010/main" val="236317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406699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Height</a:t>
            </a:r>
            <a:r>
              <a:rPr lang="zh-CN" altLang="en-US" dirty="0"/>
              <a:t>：</a:t>
            </a:r>
            <a:r>
              <a:rPr lang="en-US" altLang="zh-CN" dirty="0"/>
              <a:t>Height of the viewport in pixels</a:t>
            </a:r>
            <a:endParaRPr lang="en-US" dirty="0"/>
          </a:p>
          <a:p>
            <a:r>
              <a:rPr lang="en-US" dirty="0"/>
              <a:t>initial-scale:(0 to 10.0) Sets the scale of the page after its initial display.</a:t>
            </a:r>
          </a:p>
          <a:p>
            <a:r>
              <a:rPr lang="en-US" dirty="0"/>
              <a:t>minimum-scale:(0 to 10.0) The minimum multiplier the user can "zoom out" to. </a:t>
            </a:r>
          </a:p>
          <a:p>
            <a:r>
              <a:rPr lang="en-US" dirty="0"/>
              <a:t>maximum-scale:(0 to 10.0) The maximum multiplier the user can "zoom in" to. </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3302055220"/>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4662</TotalTime>
  <Words>618</Words>
  <Application>Microsoft Office PowerPoint</Application>
  <PresentationFormat>Widescreen</PresentationFormat>
  <Paragraphs>123</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ＭＳ Ｐゴシック</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Some basic knowledge about responsive layout</vt:lpstr>
      <vt:lpstr>Viewport</vt:lpstr>
      <vt:lpstr>Attributes</vt:lpstr>
      <vt:lpstr>Layout viewport &amp; visual viewport &amp;Ideal viewport</vt:lpstr>
      <vt:lpstr>PowerPoint Presentation</vt:lpstr>
      <vt:lpstr>PowerPoint Presentation</vt:lpstr>
      <vt:lpstr>Dpr</vt:lpstr>
      <vt:lpstr>PowerPoint Presentation</vt:lpstr>
      <vt:lpstr>PPI(Pixels Per Inch)</vt:lpstr>
      <vt:lpstr>Demo</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32</cp:revision>
  <dcterms:created xsi:type="dcterms:W3CDTF">2018-06-21T01:41:39Z</dcterms:created>
  <dcterms:modified xsi:type="dcterms:W3CDTF">2018-07-10T09:14:18Z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