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8" r:id="rId2"/>
  </p:sldMasterIdLst>
  <p:notesMasterIdLst>
    <p:notesMasterId r:id="rId14"/>
  </p:notesMasterIdLst>
  <p:sldIdLst>
    <p:sldId id="256" r:id="rId3"/>
    <p:sldId id="258" r:id="rId4"/>
    <p:sldId id="261" r:id="rId5"/>
    <p:sldId id="263" r:id="rId6"/>
    <p:sldId id="266" r:id="rId7"/>
    <p:sldId id="267" r:id="rId8"/>
    <p:sldId id="268" r:id="rId9"/>
    <p:sldId id="265" r:id="rId10"/>
    <p:sldId id="269" r:id="rId11"/>
    <p:sldId id="262" r:id="rId12"/>
    <p:sldId id="260" r:id="rId13"/>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Objects="1" showGuides="1">
      <p:cViewPr>
        <p:scale>
          <a:sx n="150" d="100"/>
          <a:sy n="150" d="100"/>
        </p:scale>
        <p:origin x="108" y="-6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0C5E0D-B76F-47A8-91B1-C71AD6BE59C3}" type="datetimeFigureOut">
              <a:rPr lang="en-GB" smtClean="0"/>
              <a:t>22/06/2018</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2EC2AB-FD5C-4EF7-AF8D-FB95907AF3A4}" type="slidenum">
              <a:rPr lang="en-GB" smtClean="0"/>
              <a:t>‹#›</a:t>
            </a:fld>
            <a:endParaRPr lang="en-GB" dirty="0"/>
          </a:p>
        </p:txBody>
      </p:sp>
    </p:spTree>
    <p:extLst>
      <p:ext uri="{BB962C8B-B14F-4D97-AF65-F5344CB8AC3E}">
        <p14:creationId xmlns:p14="http://schemas.microsoft.com/office/powerpoint/2010/main" val="3304878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1</a:t>
            </a:fld>
            <a:endParaRPr lang="en-GB" dirty="0"/>
          </a:p>
        </p:txBody>
      </p:sp>
    </p:spTree>
    <p:extLst>
      <p:ext uri="{BB962C8B-B14F-4D97-AF65-F5344CB8AC3E}">
        <p14:creationId xmlns:p14="http://schemas.microsoft.com/office/powerpoint/2010/main" val="1743136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10</a:t>
            </a:fld>
            <a:endParaRPr lang="en-GB" dirty="0"/>
          </a:p>
        </p:txBody>
      </p:sp>
    </p:spTree>
    <p:extLst>
      <p:ext uri="{BB962C8B-B14F-4D97-AF65-F5344CB8AC3E}">
        <p14:creationId xmlns:p14="http://schemas.microsoft.com/office/powerpoint/2010/main" val="242760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11</a:t>
            </a:fld>
            <a:endParaRPr lang="en-GB" dirty="0"/>
          </a:p>
        </p:txBody>
      </p:sp>
    </p:spTree>
    <p:extLst>
      <p:ext uri="{BB962C8B-B14F-4D97-AF65-F5344CB8AC3E}">
        <p14:creationId xmlns:p14="http://schemas.microsoft.com/office/powerpoint/2010/main" val="880472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2</a:t>
            </a:fld>
            <a:endParaRPr lang="en-GB" dirty="0"/>
          </a:p>
        </p:txBody>
      </p:sp>
    </p:spTree>
    <p:extLst>
      <p:ext uri="{BB962C8B-B14F-4D97-AF65-F5344CB8AC3E}">
        <p14:creationId xmlns:p14="http://schemas.microsoft.com/office/powerpoint/2010/main" val="1302517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3</a:t>
            </a:fld>
            <a:endParaRPr lang="en-GB" dirty="0"/>
          </a:p>
        </p:txBody>
      </p:sp>
    </p:spTree>
    <p:extLst>
      <p:ext uri="{BB962C8B-B14F-4D97-AF65-F5344CB8AC3E}">
        <p14:creationId xmlns:p14="http://schemas.microsoft.com/office/powerpoint/2010/main" val="329121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4</a:t>
            </a:fld>
            <a:endParaRPr lang="en-GB" dirty="0"/>
          </a:p>
        </p:txBody>
      </p:sp>
    </p:spTree>
    <p:extLst>
      <p:ext uri="{BB962C8B-B14F-4D97-AF65-F5344CB8AC3E}">
        <p14:creationId xmlns:p14="http://schemas.microsoft.com/office/powerpoint/2010/main" val="4266106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5</a:t>
            </a:fld>
            <a:endParaRPr lang="en-GB" dirty="0"/>
          </a:p>
        </p:txBody>
      </p:sp>
    </p:spTree>
    <p:extLst>
      <p:ext uri="{BB962C8B-B14F-4D97-AF65-F5344CB8AC3E}">
        <p14:creationId xmlns:p14="http://schemas.microsoft.com/office/powerpoint/2010/main" val="766136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6</a:t>
            </a:fld>
            <a:endParaRPr lang="en-GB" dirty="0"/>
          </a:p>
        </p:txBody>
      </p:sp>
    </p:spTree>
    <p:extLst>
      <p:ext uri="{BB962C8B-B14F-4D97-AF65-F5344CB8AC3E}">
        <p14:creationId xmlns:p14="http://schemas.microsoft.com/office/powerpoint/2010/main" val="1411594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7</a:t>
            </a:fld>
            <a:endParaRPr lang="en-GB" dirty="0"/>
          </a:p>
        </p:txBody>
      </p:sp>
    </p:spTree>
    <p:extLst>
      <p:ext uri="{BB962C8B-B14F-4D97-AF65-F5344CB8AC3E}">
        <p14:creationId xmlns:p14="http://schemas.microsoft.com/office/powerpoint/2010/main" val="2639964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8</a:t>
            </a:fld>
            <a:endParaRPr lang="en-GB" dirty="0"/>
          </a:p>
        </p:txBody>
      </p:sp>
    </p:spTree>
    <p:extLst>
      <p:ext uri="{BB962C8B-B14F-4D97-AF65-F5344CB8AC3E}">
        <p14:creationId xmlns:p14="http://schemas.microsoft.com/office/powerpoint/2010/main" val="1956478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9</a:t>
            </a:fld>
            <a:endParaRPr lang="en-GB" dirty="0"/>
          </a:p>
        </p:txBody>
      </p:sp>
    </p:spTree>
    <p:extLst>
      <p:ext uri="{BB962C8B-B14F-4D97-AF65-F5344CB8AC3E}">
        <p14:creationId xmlns:p14="http://schemas.microsoft.com/office/powerpoint/2010/main" val="8396184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p:cNvSpPr/>
          <p:nvPr userDrawn="1"/>
        </p:nvSpPr>
        <p:spPr>
          <a:xfrm>
            <a:off x="1" y="1125538"/>
            <a:ext cx="11857565" cy="31527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334433" y="1605600"/>
            <a:ext cx="8593668" cy="702502"/>
          </a:xfrm>
        </p:spPr>
        <p:txBody>
          <a:bodyPr>
            <a:noAutofit/>
          </a:bodyPr>
          <a:lstStyle>
            <a:lvl1pPr>
              <a:lnSpc>
                <a:spcPct val="91000"/>
              </a:lnSpc>
              <a:defRPr sz="2400">
                <a:solidFill>
                  <a:schemeClr val="bg1"/>
                </a:solidFill>
              </a:defRPr>
            </a:lvl1pPr>
          </a:lstStyle>
          <a:p>
            <a:r>
              <a:rPr lang="en-GB"/>
              <a:t>Click to edit Master title style</a:t>
            </a:r>
            <a:endParaRPr lang="en-GB" dirty="0"/>
          </a:p>
        </p:txBody>
      </p:sp>
      <p:cxnSp>
        <p:nvCxnSpPr>
          <p:cNvPr id="17" name="Straight Connector 16"/>
          <p:cNvCxnSpPr/>
          <p:nvPr userDrawn="1"/>
        </p:nvCxnSpPr>
        <p:spPr>
          <a:xfrm>
            <a:off x="-3601" y="4179682"/>
            <a:ext cx="11862000"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9131301" y="6481529"/>
            <a:ext cx="2727545" cy="153888"/>
          </a:xfrm>
          <a:prstGeom prst="rect">
            <a:avLst/>
          </a:prstGeom>
          <a:noFill/>
        </p:spPr>
        <p:txBody>
          <a:bodyPr wrap="square" lIns="0" tIns="0" rIns="0" bIns="0" rtlCol="0">
            <a:spAutoFit/>
          </a:bodyPr>
          <a:lstStyle/>
          <a:p>
            <a:pPr algn="r"/>
            <a:r>
              <a:rPr lang="en-GB" sz="1000" b="1" cap="all" baseline="0" noProof="1">
                <a:solidFill>
                  <a:schemeClr val="accent2"/>
                </a:solidFill>
              </a:rPr>
              <a:t>Safer, smarter, greener</a:t>
            </a:r>
          </a:p>
        </p:txBody>
      </p:sp>
      <p:pic>
        <p:nvPicPr>
          <p:cNvPr id="23"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1220" r="1"/>
          <a:stretch/>
        </p:blipFill>
        <p:spPr bwMode="auto">
          <a:xfrm>
            <a:off x="1" y="260350"/>
            <a:ext cx="11857037" cy="591733"/>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12"/>
          <p:cNvSpPr>
            <a:spLocks noGrp="1"/>
          </p:cNvSpPr>
          <p:nvPr>
            <p:ph type="dt" sz="half" idx="15"/>
          </p:nvPr>
        </p:nvSpPr>
        <p:spPr/>
        <p:txBody>
          <a:bodyPr/>
          <a:lstStyle>
            <a:lvl1pPr>
              <a:defRPr>
                <a:solidFill>
                  <a:schemeClr val="bg1"/>
                </a:solidFill>
              </a:defRPr>
            </a:lvl1pPr>
          </a:lstStyle>
          <a:p>
            <a:endParaRPr lang="en-GB" dirty="0"/>
          </a:p>
        </p:txBody>
      </p:sp>
      <p:sp>
        <p:nvSpPr>
          <p:cNvPr id="24" name="Footer Placeholder 23"/>
          <p:cNvSpPr>
            <a:spLocks noGrp="1"/>
          </p:cNvSpPr>
          <p:nvPr>
            <p:ph type="ftr" sz="quarter" idx="16"/>
          </p:nvPr>
        </p:nvSpPr>
        <p:spPr/>
        <p:txBody>
          <a:bodyPr/>
          <a:lstStyle/>
          <a:p>
            <a:endParaRPr lang="en-GB" dirty="0"/>
          </a:p>
        </p:txBody>
      </p:sp>
      <p:sp>
        <p:nvSpPr>
          <p:cNvPr id="25" name="Slide Number Placeholder 24"/>
          <p:cNvSpPr>
            <a:spLocks noGrp="1"/>
          </p:cNvSpPr>
          <p:nvPr>
            <p:ph type="sldNum" sz="quarter" idx="17"/>
          </p:nvPr>
        </p:nvSpPr>
        <p:spPr>
          <a:xfrm>
            <a:off x="334431" y="6508356"/>
            <a:ext cx="276467" cy="179340"/>
          </a:xfrm>
        </p:spPr>
        <p:txBody>
          <a:bodyPr/>
          <a:lstStyle/>
          <a:p>
            <a:fld id="{5BA07366-CB75-4AA8-9E5B-928B849F427C}" type="slidenum">
              <a:rPr lang="en-GB" smtClean="0"/>
              <a:pPr/>
              <a:t>‹#›</a:t>
            </a:fld>
            <a:endParaRPr lang="en-GB" dirty="0"/>
          </a:p>
        </p:txBody>
      </p:sp>
      <p:sp>
        <p:nvSpPr>
          <p:cNvPr id="22"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sp>
        <p:nvSpPr>
          <p:cNvPr id="26" name="SD_FLD_Author"/>
          <p:cNvSpPr txBox="1">
            <a:spLocks noChangeArrowheads="1"/>
          </p:cNvSpPr>
          <p:nvPr userDrawn="1"/>
        </p:nvSpPr>
        <p:spPr bwMode="auto">
          <a:xfrm>
            <a:off x="334431" y="3542827"/>
            <a:ext cx="8593670" cy="29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marL="0" indent="0" algn="l" defTabSz="914400" rtl="0" eaLnBrk="1" latinLnBrk="0" hangingPunct="1">
              <a:lnSpc>
                <a:spcPct val="114000"/>
              </a:lnSpc>
              <a:spcBef>
                <a:spcPts val="600"/>
              </a:spcBef>
              <a:buClr>
                <a:srgbClr val="3F9C35"/>
              </a:buClr>
              <a:buFont typeface="Wingdings 2" pitchFamily="18" charset="2"/>
              <a:buNone/>
            </a:pPr>
            <a:endParaRPr lang="en-GB" altLang="ja-JP" sz="1800" b="1" kern="1200" baseline="0" dirty="0">
              <a:solidFill>
                <a:schemeClr val="tx2"/>
              </a:solidFill>
              <a:latin typeface="+mn-lt"/>
              <a:ea typeface="+mn-ea"/>
              <a:cs typeface="+mn-cs"/>
            </a:endParaRPr>
          </a:p>
        </p:txBody>
      </p:sp>
      <p:sp>
        <p:nvSpPr>
          <p:cNvPr id="27" name="SD_FLD_DocumentDate"/>
          <p:cNvSpPr/>
          <p:nvPr userDrawn="1"/>
        </p:nvSpPr>
        <p:spPr>
          <a:xfrm>
            <a:off x="334433" y="3834426"/>
            <a:ext cx="8593668" cy="33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lvl="0" indent="0" algn="l" defTabSz="914400" rtl="0" eaLnBrk="1" latinLnBrk="0" hangingPunct="1">
              <a:lnSpc>
                <a:spcPct val="114000"/>
              </a:lnSpc>
              <a:spcBef>
                <a:spcPts val="600"/>
              </a:spcBef>
              <a:buClr>
                <a:srgbClr val="3F9C35"/>
              </a:buClr>
              <a:buFont typeface="Wingdings 2" pitchFamily="18" charset="2"/>
              <a:buNone/>
            </a:pPr>
            <a:r>
              <a:rPr lang="en-GB" sz="1800" b="0" kern="1200">
                <a:solidFill>
                  <a:schemeClr val="tx2"/>
                </a:solidFill>
                <a:latin typeface="+mn-lt"/>
                <a:ea typeface="+mn-ea"/>
                <a:cs typeface="+mn-cs"/>
              </a:rPr>
              <a:t>04 December 2017</a:t>
            </a:r>
            <a:endParaRPr lang="en-GB" sz="1800" b="0" kern="1200" dirty="0">
              <a:solidFill>
                <a:schemeClr val="tx2"/>
              </a:solidFill>
              <a:latin typeface="+mn-lt"/>
              <a:ea typeface="+mn-ea"/>
              <a:cs typeface="+mn-cs"/>
            </a:endParaRPr>
          </a:p>
        </p:txBody>
      </p:sp>
      <p:sp>
        <p:nvSpPr>
          <p:cNvPr id="28"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29" name="SD_FLD_DocumentNumber"/>
          <p:cNvSpPr txBox="1">
            <a:spLocks noChangeArrowheads="1"/>
          </p:cNvSpPr>
          <p:nvPr userDrawn="1"/>
        </p:nvSpPr>
        <p:spPr bwMode="auto">
          <a:xfrm>
            <a:off x="1886137" y="6508356"/>
            <a:ext cx="4109851" cy="180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spcBef>
                <a:spcPts val="0"/>
              </a:spcBef>
            </a:pPr>
            <a:endParaRPr lang="en-GB" altLang="ja-JP" sz="800" dirty="0">
              <a:solidFill>
                <a:srgbClr val="000000"/>
              </a:solidFill>
              <a:ea typeface="ＭＳ Ｐゴシック" charset="-128"/>
              <a:cs typeface="Arial" charset="0"/>
            </a:endParaRPr>
          </a:p>
        </p:txBody>
      </p:sp>
      <p:sp>
        <p:nvSpPr>
          <p:cNvPr id="30" name="SD_FLD_BusinessAreaName"/>
          <p:cNvSpPr/>
          <p:nvPr userDrawn="1"/>
        </p:nvSpPr>
        <p:spPr>
          <a:xfrm>
            <a:off x="334431" y="1360800"/>
            <a:ext cx="8593669" cy="209126"/>
          </a:xfrm>
          <a:prstGeom prst="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lnSpc>
                <a:spcPct val="113000"/>
              </a:lnSpc>
              <a:spcBef>
                <a:spcPts val="600"/>
              </a:spcBef>
            </a:pPr>
            <a:endParaRPr lang="en-GB" sz="1200" b="1" kern="1200" cap="all" baseline="0" dirty="0">
              <a:solidFill>
                <a:schemeClr val="bg1"/>
              </a:solidFill>
              <a:latin typeface="+mn-lt"/>
              <a:ea typeface="+mn-ea"/>
              <a:cs typeface="+mn-cs"/>
            </a:endParaRPr>
          </a:p>
        </p:txBody>
      </p:sp>
      <p:sp>
        <p:nvSpPr>
          <p:cNvPr id="31" name="Subtitle 2"/>
          <p:cNvSpPr>
            <a:spLocks noGrp="1"/>
          </p:cNvSpPr>
          <p:nvPr>
            <p:ph type="subTitle" idx="1"/>
          </p:nvPr>
        </p:nvSpPr>
        <p:spPr>
          <a:xfrm>
            <a:off x="334962" y="2420888"/>
            <a:ext cx="8593137" cy="648072"/>
          </a:xfrm>
        </p:spPr>
        <p:txBody>
          <a:bodyPr/>
          <a:lstStyle>
            <a:lvl1pPr marL="0" indent="0" algn="l" defTabSz="914400" rtl="0" eaLnBrk="1" latinLnBrk="0" hangingPunct="1">
              <a:buNone/>
              <a:defRPr lang="en-US" sz="1800" b="1" kern="1200" dirty="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
        <p:nvSpPr>
          <p:cNvPr id="32"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3445393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column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334963" y="1270801"/>
            <a:ext cx="5659437" cy="4642637"/>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
        <p:nvSpPr>
          <p:cNvPr id="10" name="Picture Placeholder 9"/>
          <p:cNvSpPr>
            <a:spLocks noGrp="1"/>
          </p:cNvSpPr>
          <p:nvPr>
            <p:ph type="pic" sz="quarter" idx="13"/>
          </p:nvPr>
        </p:nvSpPr>
        <p:spPr>
          <a:xfrm>
            <a:off x="6199188" y="1268413"/>
            <a:ext cx="5657452" cy="4645025"/>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Tree>
    <p:extLst>
      <p:ext uri="{BB962C8B-B14F-4D97-AF65-F5344CB8AC3E}">
        <p14:creationId xmlns:p14="http://schemas.microsoft.com/office/powerpoint/2010/main" val="4118495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image with caption">
    <p:spTree>
      <p:nvGrpSpPr>
        <p:cNvPr id="1" name=""/>
        <p:cNvGrpSpPr/>
        <p:nvPr/>
      </p:nvGrpSpPr>
      <p:grpSpPr>
        <a:xfrm>
          <a:off x="0" y="0"/>
          <a:ext cx="0" cy="0"/>
          <a:chOff x="0" y="0"/>
          <a:chExt cx="0" cy="0"/>
        </a:xfrm>
      </p:grpSpPr>
      <p:sp>
        <p:nvSpPr>
          <p:cNvPr id="16" name="Picture Placeholder 8"/>
          <p:cNvSpPr>
            <a:spLocks noGrp="1"/>
          </p:cNvSpPr>
          <p:nvPr>
            <p:ph type="pic" sz="quarter" idx="13"/>
          </p:nvPr>
        </p:nvSpPr>
        <p:spPr>
          <a:xfrm>
            <a:off x="0" y="1267200"/>
            <a:ext cx="11856000" cy="4643438"/>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sp>
        <p:nvSpPr>
          <p:cNvPr id="10" name="Text Placeholder 9"/>
          <p:cNvSpPr>
            <a:spLocks noGrp="1"/>
          </p:cNvSpPr>
          <p:nvPr>
            <p:ph type="body" sz="quarter" idx="14" hasCustomPrompt="1"/>
          </p:nvPr>
        </p:nvSpPr>
        <p:spPr>
          <a:xfrm>
            <a:off x="0" y="5656069"/>
            <a:ext cx="11861800" cy="257369"/>
          </a:xfrm>
          <a:solidFill>
            <a:schemeClr val="bg1">
              <a:alpha val="70000"/>
            </a:schemeClr>
          </a:solidFill>
        </p:spPr>
        <p:txBody>
          <a:bodyPr wrap="square" lIns="334800" tIns="36000" rIns="334800" bIns="36000" anchor="b" anchorCtr="0">
            <a:spAutoFit/>
          </a:bodyPr>
          <a:lstStyle>
            <a:lvl1pPr marL="0" indent="0">
              <a:lnSpc>
                <a:spcPct val="100000"/>
              </a:lnSpc>
              <a:spcBef>
                <a:spcPts val="0"/>
              </a:spcBef>
              <a:buNone/>
              <a:defRPr sz="1200" b="0"/>
            </a:lvl1pPr>
          </a:lstStyle>
          <a:p>
            <a:pPr lvl="0"/>
            <a:r>
              <a:rPr lang="en-GB" dirty="0"/>
              <a:t>Click to edit Master text styles</a:t>
            </a:r>
          </a:p>
        </p:txBody>
      </p:sp>
    </p:spTree>
    <p:extLst>
      <p:ext uri="{BB962C8B-B14F-4D97-AF65-F5344CB8AC3E}">
        <p14:creationId xmlns:p14="http://schemas.microsoft.com/office/powerpoint/2010/main" val="3309342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
        <p:nvSpPr>
          <p:cNvPr id="10" name="Picture Placeholder 9"/>
          <p:cNvSpPr>
            <a:spLocks noGrp="1"/>
          </p:cNvSpPr>
          <p:nvPr>
            <p:ph type="pic" sz="quarter" idx="13"/>
          </p:nvPr>
        </p:nvSpPr>
        <p:spPr>
          <a:xfrm>
            <a:off x="0" y="1268413"/>
            <a:ext cx="11856640" cy="4645025"/>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
        <p:nvSpPr>
          <p:cNvPr id="8" name="Table Placeholder 11">
            <a:extLst>
              <a:ext uri="{FF2B5EF4-FFF2-40B4-BE49-F238E27FC236}">
                <a16:creationId xmlns:a16="http://schemas.microsoft.com/office/drawing/2014/main" id="{2C46DE60-69E8-4524-B675-3EBD90039E2D}"/>
              </a:ext>
            </a:extLst>
          </p:cNvPr>
          <p:cNvSpPr>
            <a:spLocks noGrp="1"/>
          </p:cNvSpPr>
          <p:nvPr>
            <p:ph type="tbl" sz="quarter" idx="15"/>
          </p:nvPr>
        </p:nvSpPr>
        <p:spPr>
          <a:xfrm>
            <a:off x="0" y="5796519"/>
            <a:ext cx="11856000" cy="27940"/>
          </a:xfrm>
          <a:solidFill>
            <a:schemeClr val="bg1"/>
          </a:solidFill>
        </p:spPr>
        <p:txBody>
          <a:bodyPr>
            <a:normAutofit/>
          </a:bodyPr>
          <a:lstStyle>
            <a:lvl1pPr>
              <a:defRPr sz="100">
                <a:solidFill>
                  <a:schemeClr val="bg1"/>
                </a:solidFill>
              </a:defRPr>
            </a:lvl1pPr>
          </a:lstStyle>
          <a:p>
            <a:r>
              <a:rPr lang="en-GB"/>
              <a:t>Click icon to add table</a:t>
            </a:r>
            <a:endParaRPr lang="en-GB" dirty="0"/>
          </a:p>
        </p:txBody>
      </p:sp>
    </p:spTree>
    <p:extLst>
      <p:ext uri="{BB962C8B-B14F-4D97-AF65-F5344CB8AC3E}">
        <p14:creationId xmlns:p14="http://schemas.microsoft.com/office/powerpoint/2010/main" val="3073045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image with textbox">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2412C1D-AC81-4F31-9EE1-E1F8DAC2AA11}"/>
              </a:ext>
            </a:extLst>
          </p:cNvPr>
          <p:cNvSpPr>
            <a:spLocks noGrp="1"/>
          </p:cNvSpPr>
          <p:nvPr>
            <p:ph type="pic" sz="quarter" idx="13"/>
          </p:nvPr>
        </p:nvSpPr>
        <p:spPr>
          <a:xfrm>
            <a:off x="0" y="259200"/>
            <a:ext cx="11861800" cy="5652000"/>
          </a:xfrm>
          <a:custGeom>
            <a:avLst/>
            <a:gdLst>
              <a:gd name="connsiteX0" fmla="*/ 0 w 11861800"/>
              <a:gd name="connsiteY0" fmla="*/ 0 h 5356187"/>
              <a:gd name="connsiteX1" fmla="*/ 11861800 w 11861800"/>
              <a:gd name="connsiteY1" fmla="*/ 0 h 5356187"/>
              <a:gd name="connsiteX2" fmla="*/ 11861800 w 11861800"/>
              <a:gd name="connsiteY2" fmla="*/ 1088368 h 5356187"/>
              <a:gd name="connsiteX3" fmla="*/ 11856000 w 11861800"/>
              <a:gd name="connsiteY3" fmla="*/ 1088368 h 5356187"/>
              <a:gd name="connsiteX4" fmla="*/ 11856000 w 11861800"/>
              <a:gd name="connsiteY4" fmla="*/ 5356187 h 5356187"/>
              <a:gd name="connsiteX5" fmla="*/ 0 w 11861800"/>
              <a:gd name="connsiteY5" fmla="*/ 5356187 h 5356187"/>
              <a:gd name="connsiteX6" fmla="*/ 0 w 11861800"/>
              <a:gd name="connsiteY6" fmla="*/ 1088368 h 5356187"/>
              <a:gd name="connsiteX7" fmla="*/ 0 w 11861800"/>
              <a:gd name="connsiteY7" fmla="*/ 676500 h 535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61800" h="5356187">
                <a:moveTo>
                  <a:pt x="0" y="0"/>
                </a:moveTo>
                <a:lnTo>
                  <a:pt x="11861800" y="0"/>
                </a:lnTo>
                <a:lnTo>
                  <a:pt x="11861800" y="1088368"/>
                </a:lnTo>
                <a:lnTo>
                  <a:pt x="11856000" y="1088368"/>
                </a:lnTo>
                <a:lnTo>
                  <a:pt x="11856000" y="5356187"/>
                </a:lnTo>
                <a:lnTo>
                  <a:pt x="0" y="5356187"/>
                </a:lnTo>
                <a:lnTo>
                  <a:pt x="0" y="1088368"/>
                </a:lnTo>
                <a:lnTo>
                  <a:pt x="0" y="676500"/>
                </a:lnTo>
                <a:close/>
              </a:path>
            </a:pathLst>
          </a:custGeom>
          <a:solidFill>
            <a:schemeClr val="bg2">
              <a:lumMod val="40000"/>
              <a:lumOff val="60000"/>
            </a:schemeClr>
          </a:solidFill>
        </p:spPr>
        <p:txBody>
          <a:bodyPr wrap="square">
            <a:noAutofit/>
          </a:bodyPr>
          <a:lstStyle>
            <a:lvl1pPr marL="0" indent="0" algn="ctr">
              <a:buNone/>
              <a:defRPr b="0"/>
            </a:lvl1pPr>
          </a:lstStyle>
          <a:p>
            <a:r>
              <a:rPr lang="en-GB"/>
              <a:t>Click icon to add picture</a:t>
            </a:r>
            <a:endParaRPr lang="en-GB" dirty="0"/>
          </a:p>
        </p:txBody>
      </p:sp>
      <p:sp>
        <p:nvSpPr>
          <p:cNvPr id="2" name="Title 1"/>
          <p:cNvSpPr>
            <a:spLocks noGrp="1"/>
          </p:cNvSpPr>
          <p:nvPr>
            <p:ph type="title"/>
          </p:nvPr>
        </p:nvSpPr>
        <p:spPr>
          <a:xfrm>
            <a:off x="1" y="1346200"/>
            <a:ext cx="8928100" cy="1107026"/>
          </a:xfrm>
          <a:solidFill>
            <a:schemeClr val="accent4">
              <a:alpha val="80000"/>
            </a:schemeClr>
          </a:solidFill>
        </p:spPr>
        <p:txBody>
          <a:bodyPr lIns="334800" tIns="334800" rIns="540000" bIns="334800" anchor="t" anchorCtr="0">
            <a:spAutoFit/>
          </a:bodyPr>
          <a:lstStyle>
            <a:lvl1pPr>
              <a:defRPr sz="2800" b="0">
                <a:solidFill>
                  <a:schemeClr val="bg1"/>
                </a:solidFill>
              </a:defRPr>
            </a:lvl1pPr>
          </a:lstStyle>
          <a:p>
            <a:r>
              <a:rPr lang="en-GB"/>
              <a:t>Click to edit Master title style</a:t>
            </a:r>
            <a:endParaRPr lang="en-GB" dirty="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sp>
        <p:nvSpPr>
          <p:cNvPr id="17" name="Table Placeholder 11"/>
          <p:cNvSpPr>
            <a:spLocks noGrp="1"/>
          </p:cNvSpPr>
          <p:nvPr>
            <p:ph type="tbl" sz="quarter" idx="15"/>
          </p:nvPr>
        </p:nvSpPr>
        <p:spPr>
          <a:xfrm>
            <a:off x="0" y="5796519"/>
            <a:ext cx="11856000" cy="27940"/>
          </a:xfrm>
          <a:solidFill>
            <a:schemeClr val="bg1"/>
          </a:solidFill>
        </p:spPr>
        <p:txBody>
          <a:bodyPr>
            <a:normAutofit/>
          </a:bodyPr>
          <a:lstStyle>
            <a:lvl1pPr>
              <a:defRPr sz="100">
                <a:solidFill>
                  <a:schemeClr val="bg1"/>
                </a:solidFill>
              </a:defRPr>
            </a:lvl1pPr>
          </a:lstStyle>
          <a:p>
            <a:r>
              <a:rPr lang="en-GB"/>
              <a:t>Click icon to add table</a:t>
            </a:r>
            <a:endParaRPr lang="en-GB" dirty="0"/>
          </a:p>
        </p:txBody>
      </p:sp>
    </p:spTree>
    <p:extLst>
      <p:ext uri="{BB962C8B-B14F-4D97-AF65-F5344CB8AC3E}">
        <p14:creationId xmlns:p14="http://schemas.microsoft.com/office/powerpoint/2010/main" val="2614302259"/>
      </p:ext>
    </p:extLst>
  </p:cSld>
  <p:clrMapOvr>
    <a:masterClrMapping/>
  </p:clrMapOvr>
  <p:extLst>
    <p:ext uri="{DCECCB84-F9BA-43D5-87BE-67443E8EF086}">
      <p15:sldGuideLst xmlns:p15="http://schemas.microsoft.com/office/powerpoint/2012/main">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page imag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2412C1D-AC81-4F31-9EE1-E1F8DAC2AA11}"/>
              </a:ext>
            </a:extLst>
          </p:cNvPr>
          <p:cNvSpPr>
            <a:spLocks noGrp="1"/>
          </p:cNvSpPr>
          <p:nvPr>
            <p:ph type="pic" sz="quarter" idx="13"/>
          </p:nvPr>
        </p:nvSpPr>
        <p:spPr>
          <a:xfrm>
            <a:off x="0" y="259200"/>
            <a:ext cx="11861800" cy="5652000"/>
          </a:xfrm>
          <a:custGeom>
            <a:avLst/>
            <a:gdLst>
              <a:gd name="connsiteX0" fmla="*/ 0 w 11861800"/>
              <a:gd name="connsiteY0" fmla="*/ 0 h 5356187"/>
              <a:gd name="connsiteX1" fmla="*/ 11861800 w 11861800"/>
              <a:gd name="connsiteY1" fmla="*/ 0 h 5356187"/>
              <a:gd name="connsiteX2" fmla="*/ 11861800 w 11861800"/>
              <a:gd name="connsiteY2" fmla="*/ 1088368 h 5356187"/>
              <a:gd name="connsiteX3" fmla="*/ 11856000 w 11861800"/>
              <a:gd name="connsiteY3" fmla="*/ 1088368 h 5356187"/>
              <a:gd name="connsiteX4" fmla="*/ 11856000 w 11861800"/>
              <a:gd name="connsiteY4" fmla="*/ 5356187 h 5356187"/>
              <a:gd name="connsiteX5" fmla="*/ 0 w 11861800"/>
              <a:gd name="connsiteY5" fmla="*/ 5356187 h 5356187"/>
              <a:gd name="connsiteX6" fmla="*/ 0 w 11861800"/>
              <a:gd name="connsiteY6" fmla="*/ 1088368 h 5356187"/>
              <a:gd name="connsiteX7" fmla="*/ 0 w 11861800"/>
              <a:gd name="connsiteY7" fmla="*/ 676500 h 535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61800" h="5356187">
                <a:moveTo>
                  <a:pt x="0" y="0"/>
                </a:moveTo>
                <a:lnTo>
                  <a:pt x="11861800" y="0"/>
                </a:lnTo>
                <a:lnTo>
                  <a:pt x="11861800" y="1088368"/>
                </a:lnTo>
                <a:lnTo>
                  <a:pt x="11856000" y="1088368"/>
                </a:lnTo>
                <a:lnTo>
                  <a:pt x="11856000" y="5356187"/>
                </a:lnTo>
                <a:lnTo>
                  <a:pt x="0" y="5356187"/>
                </a:lnTo>
                <a:lnTo>
                  <a:pt x="0" y="1088368"/>
                </a:lnTo>
                <a:lnTo>
                  <a:pt x="0" y="676500"/>
                </a:lnTo>
                <a:close/>
              </a:path>
            </a:pathLst>
          </a:custGeom>
          <a:solidFill>
            <a:schemeClr val="bg2">
              <a:lumMod val="40000"/>
              <a:lumOff val="60000"/>
            </a:schemeClr>
          </a:solidFill>
        </p:spPr>
        <p:txBody>
          <a:bodyPr wrap="square">
            <a:noAutofit/>
          </a:bodyPr>
          <a:lstStyle>
            <a:lvl1pPr marL="0" indent="0" algn="ctr">
              <a:buNone/>
              <a:defRPr b="0"/>
            </a:lvl1pPr>
          </a:lstStyle>
          <a:p>
            <a:r>
              <a:rPr lang="en-GB"/>
              <a:t>Click icon to add picture</a:t>
            </a:r>
            <a:endParaRPr lang="en-GB" dirty="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sp>
        <p:nvSpPr>
          <p:cNvPr id="17" name="Table Placeholder 11"/>
          <p:cNvSpPr>
            <a:spLocks noGrp="1"/>
          </p:cNvSpPr>
          <p:nvPr>
            <p:ph type="tbl" sz="quarter" idx="15"/>
          </p:nvPr>
        </p:nvSpPr>
        <p:spPr>
          <a:xfrm>
            <a:off x="0" y="5796519"/>
            <a:ext cx="11856000" cy="27940"/>
          </a:xfrm>
          <a:solidFill>
            <a:schemeClr val="bg1"/>
          </a:solidFill>
        </p:spPr>
        <p:txBody>
          <a:bodyPr>
            <a:normAutofit/>
          </a:bodyPr>
          <a:lstStyle>
            <a:lvl1pPr>
              <a:defRPr sz="100">
                <a:solidFill>
                  <a:schemeClr val="bg1"/>
                </a:solidFill>
              </a:defRPr>
            </a:lvl1pPr>
          </a:lstStyle>
          <a:p>
            <a:r>
              <a:rPr lang="en-GB"/>
              <a:t>Click icon to add table</a:t>
            </a:r>
            <a:endParaRPr lang="en-GB" dirty="0"/>
          </a:p>
        </p:txBody>
      </p:sp>
    </p:spTree>
    <p:extLst>
      <p:ext uri="{BB962C8B-B14F-4D97-AF65-F5344CB8AC3E}">
        <p14:creationId xmlns:p14="http://schemas.microsoft.com/office/powerpoint/2010/main" val="3615056340"/>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5BA07366-CB75-4AA8-9E5B-928B849F427C}" type="slidenum">
              <a:rPr lang="en-GB" smtClean="0"/>
              <a:t>‹#›</a:t>
            </a:fld>
            <a:endParaRPr lang="en-GB" dirty="0"/>
          </a:p>
        </p:txBody>
      </p:sp>
    </p:spTree>
    <p:extLst>
      <p:ext uri="{BB962C8B-B14F-4D97-AF65-F5344CB8AC3E}">
        <p14:creationId xmlns:p14="http://schemas.microsoft.com/office/powerpoint/2010/main" val="18457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Date Placeholder 1"/>
          <p:cNvSpPr>
            <a:spLocks noGrp="1"/>
          </p:cNvSpPr>
          <p:nvPr>
            <p:ph type="dt" sz="half" idx="10"/>
          </p:nvPr>
        </p:nvSpPr>
        <p:spPr/>
        <p:txBody>
          <a:bodyPr/>
          <a:lstStyle>
            <a:lvl1pPr>
              <a:defRPr>
                <a:solidFill>
                  <a:schemeClr val="bg1"/>
                </a:solidFill>
              </a:defRPr>
            </a:lvl1pPr>
          </a:lstStyle>
          <a:p>
            <a:endParaRPr lang="en-GB" dirty="0"/>
          </a:p>
        </p:txBody>
      </p:sp>
      <p:sp>
        <p:nvSpPr>
          <p:cNvPr id="3" name="Footer Placeholder 2"/>
          <p:cNvSpPr>
            <a:spLocks noGrp="1"/>
          </p:cNvSpPr>
          <p:nvPr>
            <p:ph type="ftr" sz="quarter" idx="11"/>
          </p:nvPr>
        </p:nvSpPr>
        <p:spPr>
          <a:xfrm>
            <a:off x="0" y="6912000"/>
            <a:ext cx="0" cy="0"/>
          </a:xfrm>
        </p:spPr>
        <p:txBody>
          <a:bodyPr/>
          <a:lstStyle>
            <a:lvl1pPr>
              <a:defRPr sz="100">
                <a:noFill/>
              </a:defRPr>
            </a:lvl1pPr>
          </a:lstStyle>
          <a:p>
            <a:endParaRPr lang="en-GB" dirty="0"/>
          </a:p>
        </p:txBody>
      </p:sp>
      <p:sp>
        <p:nvSpPr>
          <p:cNvPr id="4" name="Slide Number Placeholder 3"/>
          <p:cNvSpPr>
            <a:spLocks noGrp="1"/>
          </p:cNvSpPr>
          <p:nvPr>
            <p:ph type="sldNum" sz="quarter" idx="12"/>
          </p:nvPr>
        </p:nvSpPr>
        <p:spPr>
          <a:xfrm>
            <a:off x="0" y="6912000"/>
            <a:ext cx="0" cy="0"/>
          </a:xfrm>
        </p:spPr>
        <p:txBody>
          <a:bodyPr/>
          <a:lstStyle>
            <a:lvl1pPr>
              <a:defRPr sz="100">
                <a:noFill/>
              </a:defRPr>
            </a:lvl1pPr>
          </a:lstStyle>
          <a:p>
            <a:fld id="{5BA07366-CB75-4AA8-9E5B-928B849F427C}" type="slidenum">
              <a:rPr lang="en-GB" smtClean="0"/>
              <a:pPr/>
              <a:t>‹#›</a:t>
            </a:fld>
            <a:endParaRPr lang="en-GB" dirty="0"/>
          </a:p>
        </p:txBody>
      </p:sp>
      <p:sp>
        <p:nvSpPr>
          <p:cNvPr id="7"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9"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3069914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Rectangle 5"/>
          <p:cNvSpPr/>
          <p:nvPr userDrawn="1"/>
        </p:nvSpPr>
        <p:spPr>
          <a:xfrm>
            <a:off x="1" y="260350"/>
            <a:ext cx="11857565" cy="31612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a:xfrm>
            <a:off x="334434" y="1262573"/>
            <a:ext cx="11234175" cy="1304415"/>
          </a:xfrm>
        </p:spPr>
        <p:txBody>
          <a:bodyPr anchor="t" anchorCtr="0">
            <a:noAutofit/>
          </a:bodyPr>
          <a:lstStyle>
            <a:lvl1pPr>
              <a:defRPr sz="2800">
                <a:solidFill>
                  <a:schemeClr val="bg1"/>
                </a:solidFill>
              </a:defRPr>
            </a:lvl1pPr>
          </a:lstStyle>
          <a:p>
            <a:r>
              <a:rPr lang="en-GB"/>
              <a:t>Click to edit Master title style</a:t>
            </a:r>
            <a:endParaRPr lang="en-GB" dirty="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cxnSp>
        <p:nvCxnSpPr>
          <p:cNvPr id="7" name="Straight Connector 6"/>
          <p:cNvCxnSpPr/>
          <p:nvPr userDrawn="1"/>
        </p:nvCxnSpPr>
        <p:spPr>
          <a:xfrm>
            <a:off x="0" y="3319536"/>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3"/>
          </p:nvPr>
        </p:nvSpPr>
        <p:spPr>
          <a:xfrm>
            <a:off x="334430" y="3518053"/>
            <a:ext cx="8593669" cy="216024"/>
          </a:xfrm>
        </p:spPr>
        <p:txBody>
          <a:bodyPr anchor="b" anchorCtr="0">
            <a:noAutofit/>
          </a:bodyPr>
          <a:lstStyle>
            <a:lvl1pPr marL="0" indent="0">
              <a:lnSpc>
                <a:spcPct val="100000"/>
              </a:lnSpc>
              <a:buNone/>
              <a:defRPr sz="1400" b="1">
                <a:solidFill>
                  <a:schemeClr val="tx1"/>
                </a:solidFill>
              </a:defRPr>
            </a:lvl1pPr>
          </a:lstStyle>
          <a:p>
            <a:pPr lvl="0"/>
            <a:r>
              <a:rPr lang="en-GB"/>
              <a:t>Edit Master text styles</a:t>
            </a:r>
            <a:endParaRPr lang="en-GB" dirty="0"/>
          </a:p>
        </p:txBody>
      </p:sp>
      <p:sp>
        <p:nvSpPr>
          <p:cNvPr id="11" name="Text Placeholder 9"/>
          <p:cNvSpPr>
            <a:spLocks noGrp="1"/>
          </p:cNvSpPr>
          <p:nvPr>
            <p:ph type="body" sz="quarter" idx="14" hasCustomPrompt="1"/>
          </p:nvPr>
        </p:nvSpPr>
        <p:spPr>
          <a:xfrm>
            <a:off x="334430" y="3803626"/>
            <a:ext cx="8593669" cy="276880"/>
          </a:xfrm>
        </p:spPr>
        <p:txBody>
          <a:bodyPr anchor="t" anchorCtr="0">
            <a:noAutofit/>
          </a:bodyPr>
          <a:lstStyle>
            <a:lvl1pPr marL="0" indent="0">
              <a:lnSpc>
                <a:spcPct val="100000"/>
              </a:lnSpc>
              <a:buNone/>
              <a:defRPr sz="1400" b="0">
                <a:solidFill>
                  <a:schemeClr val="tx1"/>
                </a:solidFill>
              </a:defRPr>
            </a:lvl1pPr>
          </a:lstStyle>
          <a:p>
            <a:pPr lvl="0"/>
            <a:r>
              <a:rPr lang="en-GB" dirty="0"/>
              <a:t>Insert Email address</a:t>
            </a:r>
          </a:p>
        </p:txBody>
      </p:sp>
      <p:sp>
        <p:nvSpPr>
          <p:cNvPr id="12" name="Text Placeholder 9"/>
          <p:cNvSpPr>
            <a:spLocks noGrp="1"/>
          </p:cNvSpPr>
          <p:nvPr>
            <p:ph type="body" sz="quarter" idx="15" hasCustomPrompt="1"/>
          </p:nvPr>
        </p:nvSpPr>
        <p:spPr>
          <a:xfrm>
            <a:off x="334430" y="4080506"/>
            <a:ext cx="8593669" cy="320602"/>
          </a:xfrm>
        </p:spPr>
        <p:txBody>
          <a:bodyPr anchor="t" anchorCtr="0">
            <a:noAutofit/>
          </a:bodyPr>
          <a:lstStyle>
            <a:lvl1pPr marL="0" indent="0">
              <a:lnSpc>
                <a:spcPct val="100000"/>
              </a:lnSpc>
              <a:buNone/>
              <a:defRPr sz="1400" b="0">
                <a:solidFill>
                  <a:schemeClr val="tx1"/>
                </a:solidFill>
              </a:defRPr>
            </a:lvl1pPr>
          </a:lstStyle>
          <a:p>
            <a:pPr lvl="0"/>
            <a:r>
              <a:rPr lang="en-GB" dirty="0"/>
              <a:t>Insert Telephone number</a:t>
            </a:r>
          </a:p>
        </p:txBody>
      </p:sp>
      <p:sp>
        <p:nvSpPr>
          <p:cNvPr id="13" name="TextBox 12"/>
          <p:cNvSpPr txBox="1"/>
          <p:nvPr userDrawn="1"/>
        </p:nvSpPr>
        <p:spPr>
          <a:xfrm>
            <a:off x="334434" y="5769261"/>
            <a:ext cx="2727545" cy="153888"/>
          </a:xfrm>
          <a:prstGeom prst="rect">
            <a:avLst/>
          </a:prstGeom>
          <a:noFill/>
        </p:spPr>
        <p:txBody>
          <a:bodyPr wrap="square" lIns="0" tIns="0" rIns="0" bIns="0" rtlCol="0">
            <a:spAutoFit/>
          </a:bodyPr>
          <a:lstStyle/>
          <a:p>
            <a:pPr algn="l"/>
            <a:r>
              <a:rPr lang="en-GB" sz="1000" b="1" cap="all" baseline="0" noProof="1">
                <a:solidFill>
                  <a:schemeClr val="accent2"/>
                </a:solidFill>
              </a:rPr>
              <a:t>Safer, smarter, greener</a:t>
            </a:r>
          </a:p>
        </p:txBody>
      </p:sp>
      <p:sp>
        <p:nvSpPr>
          <p:cNvPr id="14" name="TextBox 13"/>
          <p:cNvSpPr txBox="1"/>
          <p:nvPr userDrawn="1"/>
        </p:nvSpPr>
        <p:spPr>
          <a:xfrm>
            <a:off x="332885" y="4869160"/>
            <a:ext cx="2727545" cy="215444"/>
          </a:xfrm>
          <a:prstGeom prst="rect">
            <a:avLst/>
          </a:prstGeom>
          <a:noFill/>
        </p:spPr>
        <p:txBody>
          <a:bodyPr wrap="square" lIns="0" tIns="0" rIns="0" bIns="0" rtlCol="0">
            <a:spAutoFit/>
          </a:bodyPr>
          <a:lstStyle/>
          <a:p>
            <a:pPr algn="l"/>
            <a:r>
              <a:rPr lang="en-GB" sz="1400" b="1" cap="none" baseline="0" noProof="1">
                <a:solidFill>
                  <a:schemeClr val="tx1"/>
                </a:solidFill>
              </a:rPr>
              <a:t>www.dnvgl.com</a:t>
            </a:r>
          </a:p>
        </p:txBody>
      </p:sp>
      <p:sp>
        <p:nvSpPr>
          <p:cNvPr id="15" name="Slide Number Placeholder 5">
            <a:extLst>
              <a:ext uri="{FF2B5EF4-FFF2-40B4-BE49-F238E27FC236}">
                <a16:creationId xmlns:a16="http://schemas.microsoft.com/office/drawing/2014/main" id="{044DC3E0-F7AD-4156-9AC3-7521913560CB}"/>
              </a:ext>
            </a:extLst>
          </p:cNvPr>
          <p:cNvSpPr txBox="1">
            <a:spLocks/>
          </p:cNvSpPr>
          <p:nvPr userDrawn="1"/>
        </p:nvSpPr>
        <p:spPr>
          <a:xfrm>
            <a:off x="7464152" y="5446066"/>
            <a:ext cx="4380845" cy="467372"/>
          </a:xfrm>
          <a:prstGeom prst="rect">
            <a:avLst/>
          </a:prstGeom>
        </p:spPr>
        <p:txBody>
          <a:bodyPr vert="horz" lIns="0" tIns="0" rIns="0" bIns="0" rtlCol="0" anchor="b" anchorCtr="0">
            <a:normAutofit/>
          </a:bodyPr>
          <a:lstStyle>
            <a:defPPr>
              <a:defRPr lang="da-DK"/>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dirty="0">
                <a:solidFill>
                  <a:schemeClr val="bg1">
                    <a:lumMod val="75000"/>
                  </a:schemeClr>
                </a:solidFill>
              </a:rPr>
              <a:t>The trademarks DNV GL</a:t>
            </a:r>
            <a:r>
              <a:rPr lang="en-GB" baseline="30000" dirty="0">
                <a:solidFill>
                  <a:schemeClr val="bg1">
                    <a:lumMod val="75000"/>
                  </a:schemeClr>
                </a:solidFill>
              </a:rPr>
              <a:t>®</a:t>
            </a:r>
            <a:r>
              <a:rPr lang="en-GB" dirty="0">
                <a:solidFill>
                  <a:schemeClr val="bg1">
                    <a:lumMod val="75000"/>
                  </a:schemeClr>
                </a:solidFill>
              </a:rPr>
              <a:t>, DNV</a:t>
            </a:r>
            <a:r>
              <a:rPr lang="en-GB" baseline="30000" dirty="0">
                <a:solidFill>
                  <a:schemeClr val="bg1">
                    <a:lumMod val="75000"/>
                  </a:schemeClr>
                </a:solidFill>
              </a:rPr>
              <a:t>®</a:t>
            </a:r>
            <a:r>
              <a:rPr lang="en-GB" dirty="0">
                <a:solidFill>
                  <a:schemeClr val="bg1">
                    <a:lumMod val="75000"/>
                  </a:schemeClr>
                </a:solidFill>
              </a:rPr>
              <a:t>, the Horizon Graphic and Det Norske Veritas</a:t>
            </a:r>
            <a:r>
              <a:rPr lang="en-GB" baseline="30000" dirty="0">
                <a:solidFill>
                  <a:schemeClr val="bg1">
                    <a:lumMod val="75000"/>
                  </a:schemeClr>
                </a:solidFill>
              </a:rPr>
              <a:t>®</a:t>
            </a:r>
            <a:r>
              <a:rPr lang="en-GB" dirty="0">
                <a:solidFill>
                  <a:schemeClr val="bg1">
                    <a:lumMod val="75000"/>
                  </a:schemeClr>
                </a:solidFill>
              </a:rPr>
              <a:t> </a:t>
            </a:r>
            <a:br>
              <a:rPr lang="en-GB" dirty="0">
                <a:solidFill>
                  <a:schemeClr val="bg1">
                    <a:lumMod val="75000"/>
                  </a:schemeClr>
                </a:solidFill>
              </a:rPr>
            </a:br>
            <a:r>
              <a:rPr lang="en-GB" dirty="0">
                <a:solidFill>
                  <a:schemeClr val="bg1">
                    <a:lumMod val="75000"/>
                  </a:schemeClr>
                </a:solidFill>
              </a:rPr>
              <a:t>are the properties of companies in the Det Norske Veritas group. All rights reserved.</a:t>
            </a:r>
          </a:p>
        </p:txBody>
      </p:sp>
    </p:spTree>
    <p:extLst>
      <p:ext uri="{BB962C8B-B14F-4D97-AF65-F5344CB8AC3E}">
        <p14:creationId xmlns:p14="http://schemas.microsoft.com/office/powerpoint/2010/main" val="38148798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sp>
        <p:nvSpPr>
          <p:cNvPr id="7" name="Text Placeholder 6"/>
          <p:cNvSpPr>
            <a:spLocks noGrp="1"/>
          </p:cNvSpPr>
          <p:nvPr>
            <p:ph type="body" sz="quarter" idx="13"/>
          </p:nvPr>
        </p:nvSpPr>
        <p:spPr>
          <a:xfrm>
            <a:off x="334432" y="1268413"/>
            <a:ext cx="11522209" cy="4645025"/>
          </a:xfrm>
        </p:spPr>
        <p:txBody>
          <a:bodyPr/>
          <a:lstStyle>
            <a:lvl1pPr marL="342900" indent="-342900">
              <a:lnSpc>
                <a:spcPct val="100000"/>
              </a:lnSpc>
              <a:spcBef>
                <a:spcPts val="1200"/>
              </a:spcBef>
              <a:buClr>
                <a:srgbClr val="333333"/>
              </a:buClr>
              <a:buFont typeface="+mj-lt"/>
              <a:buAutoNum type="arabicPeriod"/>
              <a:defRPr b="1"/>
            </a:lvl1pPr>
            <a:lvl2pPr marL="522000" indent="-180000">
              <a:buFont typeface="Wingdings" panose="05000000000000000000" pitchFamily="2" charset="2"/>
              <a:buChar char="§"/>
              <a:defRPr/>
            </a:lvl2pPr>
            <a:lvl3pPr marL="738000">
              <a:defRPr/>
            </a:lvl3pPr>
          </a:lstStyle>
          <a:p>
            <a:pPr lvl="0"/>
            <a:r>
              <a:rPr lang="en-GB" dirty="0"/>
              <a:t>Click to edit Master text styles</a:t>
            </a:r>
          </a:p>
          <a:p>
            <a:pPr lvl="1"/>
            <a:r>
              <a:rPr lang="en-GB" dirty="0"/>
              <a:t>Second level</a:t>
            </a:r>
          </a:p>
          <a:p>
            <a:pPr lvl="2"/>
            <a:r>
              <a:rPr lang="en-GB" dirty="0"/>
              <a:t>Third level</a:t>
            </a:r>
          </a:p>
        </p:txBody>
      </p:sp>
    </p:spTree>
    <p:extLst>
      <p:ext uri="{BB962C8B-B14F-4D97-AF65-F5344CB8AC3E}">
        <p14:creationId xmlns:p14="http://schemas.microsoft.com/office/powerpoint/2010/main" val="67740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07366-CB75-4AA8-9E5B-928B849F427C}" type="slidenum">
              <a:rPr lang="en-GB" smtClean="0"/>
              <a:t>‹#›</a:t>
            </a:fld>
            <a:endParaRPr lang="en-GB" dirty="0"/>
          </a:p>
        </p:txBody>
      </p:sp>
    </p:spTree>
    <p:extLst>
      <p:ext uri="{BB962C8B-B14F-4D97-AF65-F5344CB8AC3E}">
        <p14:creationId xmlns:p14="http://schemas.microsoft.com/office/powerpoint/2010/main" val="1414795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elcome slid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p:cNvSpPr/>
          <p:nvPr userDrawn="1"/>
        </p:nvSpPr>
        <p:spPr>
          <a:xfrm>
            <a:off x="0" y="1125538"/>
            <a:ext cx="11857567" cy="34777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334432" y="1728000"/>
            <a:ext cx="11090160" cy="1909957"/>
          </a:xfrm>
        </p:spPr>
        <p:txBody>
          <a:bodyPr anchor="t" anchorCtr="0">
            <a:noAutofit/>
          </a:bodyPr>
          <a:lstStyle>
            <a:lvl1pPr>
              <a:lnSpc>
                <a:spcPct val="91000"/>
              </a:lnSpc>
              <a:defRPr sz="3600">
                <a:solidFill>
                  <a:schemeClr val="bg1"/>
                </a:solidFill>
              </a:defRPr>
            </a:lvl1pPr>
          </a:lstStyle>
          <a:p>
            <a:r>
              <a:rPr lang="en-GB"/>
              <a:t>Click to edit Master title style</a:t>
            </a:r>
            <a:endParaRPr lang="en-GB" dirty="0"/>
          </a:p>
        </p:txBody>
      </p:sp>
      <p:cxnSp>
        <p:nvCxnSpPr>
          <p:cNvPr id="17" name="Straight Connector 16"/>
          <p:cNvCxnSpPr/>
          <p:nvPr userDrawn="1"/>
        </p:nvCxnSpPr>
        <p:spPr>
          <a:xfrm>
            <a:off x="0" y="4503543"/>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pic>
        <p:nvPicPr>
          <p:cNvPr id="18"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1220" r="1"/>
          <a:stretch/>
        </p:blipFill>
        <p:spPr bwMode="auto">
          <a:xfrm>
            <a:off x="1" y="260350"/>
            <a:ext cx="11857037" cy="591733"/>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Connector 20"/>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5"/>
          </p:nvPr>
        </p:nvSpPr>
        <p:spPr/>
        <p:txBody>
          <a:bodyPr/>
          <a:lstStyle/>
          <a:p>
            <a:endParaRPr lang="en-GB" dirty="0"/>
          </a:p>
        </p:txBody>
      </p:sp>
      <p:sp>
        <p:nvSpPr>
          <p:cNvPr id="12" name="Footer Placeholder 11"/>
          <p:cNvSpPr>
            <a:spLocks noGrp="1"/>
          </p:cNvSpPr>
          <p:nvPr>
            <p:ph type="ftr" sz="quarter" idx="16"/>
          </p:nvPr>
        </p:nvSpPr>
        <p:spPr/>
        <p:txBody>
          <a:bodyPr/>
          <a:lstStyle/>
          <a:p>
            <a:endParaRPr lang="en-GB" dirty="0"/>
          </a:p>
        </p:txBody>
      </p:sp>
      <p:sp>
        <p:nvSpPr>
          <p:cNvPr id="13" name="Slide Number Placeholder 12"/>
          <p:cNvSpPr>
            <a:spLocks noGrp="1"/>
          </p:cNvSpPr>
          <p:nvPr>
            <p:ph type="sldNum" sz="quarter" idx="17"/>
          </p:nvPr>
        </p:nvSpPr>
        <p:spPr/>
        <p:txBody>
          <a:bodyPr/>
          <a:lstStyle/>
          <a:p>
            <a:fld id="{5BA07366-CB75-4AA8-9E5B-928B849F427C}" type="slidenum">
              <a:rPr lang="en-GB" smtClean="0"/>
              <a:pPr/>
              <a:t>‹#›</a:t>
            </a:fld>
            <a:endParaRPr lang="en-GB" dirty="0"/>
          </a:p>
        </p:txBody>
      </p:sp>
      <p:sp>
        <p:nvSpPr>
          <p:cNvPr id="24" name="TextBox 23"/>
          <p:cNvSpPr txBox="1"/>
          <p:nvPr userDrawn="1"/>
        </p:nvSpPr>
        <p:spPr>
          <a:xfrm>
            <a:off x="9131301" y="6481529"/>
            <a:ext cx="2727545" cy="153888"/>
          </a:xfrm>
          <a:prstGeom prst="rect">
            <a:avLst/>
          </a:prstGeom>
          <a:noFill/>
        </p:spPr>
        <p:txBody>
          <a:bodyPr wrap="square" lIns="0" tIns="0" rIns="0" bIns="0" rtlCol="0">
            <a:spAutoFit/>
          </a:bodyPr>
          <a:lstStyle/>
          <a:p>
            <a:pPr algn="r"/>
            <a:r>
              <a:rPr lang="en-GB" sz="1000" b="1" cap="all" baseline="0" noProof="1">
                <a:solidFill>
                  <a:schemeClr val="accent2"/>
                </a:solidFill>
              </a:rPr>
              <a:t>Safer, smarter, greener</a:t>
            </a:r>
          </a:p>
        </p:txBody>
      </p:sp>
      <p:sp>
        <p:nvSpPr>
          <p:cNvPr id="20"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sp>
        <p:nvSpPr>
          <p:cNvPr id="19" name="SD_FLD_DocumentDate"/>
          <p:cNvSpPr txBox="1">
            <a:spLocks noChangeArrowheads="1"/>
          </p:cNvSpPr>
          <p:nvPr userDrawn="1"/>
        </p:nvSpPr>
        <p:spPr bwMode="auto">
          <a:xfrm>
            <a:off x="2255572" y="6508356"/>
            <a:ext cx="374041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r>
              <a:rPr lang="en-GB" altLang="ja-JP" sz="800">
                <a:solidFill>
                  <a:schemeClr val="tx1"/>
                </a:solidFill>
                <a:ea typeface="ＭＳ Ｐゴシック" charset="-128"/>
                <a:cs typeface="Arial" charset="0"/>
              </a:rPr>
              <a:t>04 December 2017</a:t>
            </a:r>
            <a:endParaRPr lang="en-GB" altLang="ja-JP" sz="800" dirty="0">
              <a:solidFill>
                <a:schemeClr val="tx1"/>
              </a:solidFill>
              <a:ea typeface="ＭＳ Ｐゴシック" charset="-128"/>
              <a:cs typeface="Arial" charset="0"/>
            </a:endParaRPr>
          </a:p>
        </p:txBody>
      </p:sp>
      <p:sp>
        <p:nvSpPr>
          <p:cNvPr id="22"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25" name="SD_FLD_BusinessAreaName"/>
          <p:cNvSpPr/>
          <p:nvPr userDrawn="1"/>
        </p:nvSpPr>
        <p:spPr>
          <a:xfrm>
            <a:off x="334431" y="1360800"/>
            <a:ext cx="8593669" cy="209126"/>
          </a:xfrm>
          <a:prstGeom prst="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lnSpc>
                <a:spcPct val="113000"/>
              </a:lnSpc>
              <a:spcBef>
                <a:spcPts val="600"/>
              </a:spcBef>
            </a:pPr>
            <a:endParaRPr lang="en-GB" sz="1200" b="1" kern="1200" cap="all" baseline="0" dirty="0">
              <a:solidFill>
                <a:schemeClr val="bg1"/>
              </a:solidFill>
              <a:latin typeface="+mn-lt"/>
              <a:ea typeface="+mn-ea"/>
              <a:cs typeface="+mn-cs"/>
            </a:endParaRPr>
          </a:p>
        </p:txBody>
      </p:sp>
      <p:sp>
        <p:nvSpPr>
          <p:cNvPr id="23"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1677483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elcome slide with imag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Picture Placeholder 7"/>
          <p:cNvSpPr>
            <a:spLocks noGrp="1"/>
          </p:cNvSpPr>
          <p:nvPr>
            <p:ph type="pic" sz="quarter" idx="15"/>
          </p:nvPr>
        </p:nvSpPr>
        <p:spPr>
          <a:xfrm>
            <a:off x="0" y="1126596"/>
            <a:ext cx="11857565" cy="2970000"/>
          </a:xfrm>
          <a:solidFill>
            <a:schemeClr val="bg2">
              <a:lumMod val="40000"/>
              <a:lumOff val="60000"/>
            </a:schemeClr>
          </a:solidFill>
        </p:spPr>
        <p:txBody>
          <a:bodyPr/>
          <a:lstStyle>
            <a:lvl1pPr marL="0" indent="0" algn="ctr">
              <a:buFontTx/>
              <a:buNone/>
              <a:defRPr b="0"/>
            </a:lvl1pPr>
          </a:lstStyle>
          <a:p>
            <a:r>
              <a:rPr lang="en-GB"/>
              <a:t>Click icon to add picture</a:t>
            </a:r>
            <a:endParaRPr lang="en-GB" dirty="0"/>
          </a:p>
        </p:txBody>
      </p:sp>
      <p:sp>
        <p:nvSpPr>
          <p:cNvPr id="15" name="Rectangle 14"/>
          <p:cNvSpPr/>
          <p:nvPr userDrawn="1"/>
        </p:nvSpPr>
        <p:spPr>
          <a:xfrm>
            <a:off x="1" y="4121994"/>
            <a:ext cx="11857038" cy="17914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334432" y="4719836"/>
            <a:ext cx="11090160" cy="1037283"/>
          </a:xfrm>
        </p:spPr>
        <p:txBody>
          <a:bodyPr anchor="t" anchorCtr="0">
            <a:noAutofit/>
          </a:bodyPr>
          <a:lstStyle>
            <a:lvl1pPr>
              <a:lnSpc>
                <a:spcPct val="91000"/>
              </a:lnSpc>
              <a:defRPr sz="3600">
                <a:solidFill>
                  <a:schemeClr val="bg1"/>
                </a:solidFill>
              </a:defRPr>
            </a:lvl1pPr>
          </a:lstStyle>
          <a:p>
            <a:r>
              <a:rPr lang="en-GB"/>
              <a:t>Click to edit Master title style</a:t>
            </a:r>
            <a:endParaRPr lang="en-GB" dirty="0"/>
          </a:p>
        </p:txBody>
      </p:sp>
      <p:cxnSp>
        <p:nvCxnSpPr>
          <p:cNvPr id="17" name="Straight Connector 16"/>
          <p:cNvCxnSpPr/>
          <p:nvPr userDrawn="1"/>
        </p:nvCxnSpPr>
        <p:spPr>
          <a:xfrm>
            <a:off x="0" y="4101673"/>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Date Placeholder 11"/>
          <p:cNvSpPr>
            <a:spLocks noGrp="1"/>
          </p:cNvSpPr>
          <p:nvPr>
            <p:ph type="dt" sz="half" idx="16"/>
          </p:nvPr>
        </p:nvSpPr>
        <p:spPr/>
        <p:txBody>
          <a:bodyPr/>
          <a:lstStyle/>
          <a:p>
            <a:endParaRPr lang="en-GB" dirty="0"/>
          </a:p>
        </p:txBody>
      </p:sp>
      <p:sp>
        <p:nvSpPr>
          <p:cNvPr id="13" name="Footer Placeholder 12"/>
          <p:cNvSpPr>
            <a:spLocks noGrp="1"/>
          </p:cNvSpPr>
          <p:nvPr>
            <p:ph type="ftr" sz="quarter" idx="17"/>
          </p:nvPr>
        </p:nvSpPr>
        <p:spPr/>
        <p:txBody>
          <a:bodyPr/>
          <a:lstStyle/>
          <a:p>
            <a:endParaRPr lang="en-GB" dirty="0"/>
          </a:p>
        </p:txBody>
      </p:sp>
      <p:sp>
        <p:nvSpPr>
          <p:cNvPr id="18" name="Slide Number Placeholder 17"/>
          <p:cNvSpPr>
            <a:spLocks noGrp="1"/>
          </p:cNvSpPr>
          <p:nvPr>
            <p:ph type="sldNum" sz="quarter" idx="18"/>
          </p:nvPr>
        </p:nvSpPr>
        <p:spPr/>
        <p:txBody>
          <a:bodyPr/>
          <a:lstStyle/>
          <a:p>
            <a:fld id="{5BA07366-CB75-4AA8-9E5B-928B849F427C}" type="slidenum">
              <a:rPr lang="en-GB" smtClean="0"/>
              <a:pPr/>
              <a:t>‹#›</a:t>
            </a:fld>
            <a:endParaRPr lang="en-GB" dirty="0"/>
          </a:p>
        </p:txBody>
      </p:sp>
      <p:sp>
        <p:nvSpPr>
          <p:cNvPr id="23" name="TextBox 22"/>
          <p:cNvSpPr txBox="1"/>
          <p:nvPr userDrawn="1"/>
        </p:nvSpPr>
        <p:spPr>
          <a:xfrm>
            <a:off x="9131301" y="6481529"/>
            <a:ext cx="2727545" cy="153888"/>
          </a:xfrm>
          <a:prstGeom prst="rect">
            <a:avLst/>
          </a:prstGeom>
          <a:noFill/>
        </p:spPr>
        <p:txBody>
          <a:bodyPr wrap="square" lIns="0" tIns="0" rIns="0" bIns="0" rtlCol="0">
            <a:spAutoFit/>
          </a:bodyPr>
          <a:lstStyle/>
          <a:p>
            <a:pPr algn="r"/>
            <a:r>
              <a:rPr lang="en-GB" sz="1000" b="1" cap="all" baseline="0" noProof="1">
                <a:solidFill>
                  <a:schemeClr val="accent2"/>
                </a:solidFill>
              </a:rPr>
              <a:t>Safer, smarter, greener</a:t>
            </a:r>
          </a:p>
        </p:txBody>
      </p:sp>
      <p:pic>
        <p:nvPicPr>
          <p:cNvPr id="24"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1220" r="1"/>
          <a:stretch/>
        </p:blipFill>
        <p:spPr bwMode="auto">
          <a:xfrm>
            <a:off x="1" y="260350"/>
            <a:ext cx="11857037" cy="591733"/>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Connector 24"/>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19"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sp>
        <p:nvSpPr>
          <p:cNvPr id="20"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21" name="SD_FLD_DocumentDate"/>
          <p:cNvSpPr txBox="1">
            <a:spLocks noChangeArrowheads="1"/>
          </p:cNvSpPr>
          <p:nvPr userDrawn="1"/>
        </p:nvSpPr>
        <p:spPr bwMode="auto">
          <a:xfrm>
            <a:off x="2255572" y="6508356"/>
            <a:ext cx="374041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r>
              <a:rPr lang="en-GB" altLang="ja-JP" sz="800">
                <a:solidFill>
                  <a:schemeClr val="tx1"/>
                </a:solidFill>
                <a:ea typeface="ＭＳ Ｐゴシック" charset="-128"/>
                <a:cs typeface="Arial" charset="0"/>
              </a:rPr>
              <a:t>04 December 2017</a:t>
            </a:r>
            <a:endParaRPr lang="en-GB" altLang="ja-JP" sz="800" dirty="0">
              <a:solidFill>
                <a:schemeClr val="tx1"/>
              </a:solidFill>
              <a:ea typeface="ＭＳ Ｐゴシック" charset="-128"/>
              <a:cs typeface="Arial" charset="0"/>
            </a:endParaRPr>
          </a:p>
        </p:txBody>
      </p:sp>
      <p:sp>
        <p:nvSpPr>
          <p:cNvPr id="26" name="SD_FLD_BusinessAreaName"/>
          <p:cNvSpPr/>
          <p:nvPr userDrawn="1"/>
        </p:nvSpPr>
        <p:spPr>
          <a:xfrm>
            <a:off x="334431" y="4352300"/>
            <a:ext cx="8593669" cy="209126"/>
          </a:xfrm>
          <a:prstGeom prst="rect">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lnSpc>
                <a:spcPct val="113000"/>
              </a:lnSpc>
              <a:spcBef>
                <a:spcPts val="600"/>
              </a:spcBef>
            </a:pPr>
            <a:endParaRPr lang="en-GB" sz="1200" b="1" kern="1200" cap="all" baseline="0" dirty="0">
              <a:solidFill>
                <a:schemeClr val="bg1"/>
              </a:solidFill>
              <a:latin typeface="+mn-lt"/>
              <a:ea typeface="+mn-ea"/>
              <a:cs typeface="+mn-cs"/>
            </a:endParaRPr>
          </a:p>
        </p:txBody>
      </p:sp>
      <p:sp>
        <p:nvSpPr>
          <p:cNvPr id="22"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3393400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Picture Placeholder 7"/>
          <p:cNvSpPr>
            <a:spLocks noGrp="1"/>
          </p:cNvSpPr>
          <p:nvPr>
            <p:ph type="pic" sz="quarter" idx="15"/>
          </p:nvPr>
        </p:nvSpPr>
        <p:spPr>
          <a:xfrm>
            <a:off x="1" y="1125538"/>
            <a:ext cx="11857037" cy="2662691"/>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
        <p:nvSpPr>
          <p:cNvPr id="15" name="Rectangle 14"/>
          <p:cNvSpPr/>
          <p:nvPr userDrawn="1"/>
        </p:nvSpPr>
        <p:spPr>
          <a:xfrm>
            <a:off x="1" y="3810227"/>
            <a:ext cx="11857565" cy="2103211"/>
          </a:xfrm>
          <a:prstGeom prst="rect">
            <a:avLst/>
          </a:prstGeom>
          <a:solidFill>
            <a:srgbClr val="009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334433" y="4190400"/>
            <a:ext cx="8593668" cy="736833"/>
          </a:xfrm>
        </p:spPr>
        <p:txBody>
          <a:bodyPr>
            <a:noAutofit/>
          </a:bodyPr>
          <a:lstStyle>
            <a:lvl1pPr>
              <a:lnSpc>
                <a:spcPct val="91000"/>
              </a:lnSpc>
              <a:defRPr sz="2400">
                <a:solidFill>
                  <a:schemeClr val="bg1"/>
                </a:solidFill>
              </a:defRPr>
            </a:lvl1pPr>
          </a:lstStyle>
          <a:p>
            <a:r>
              <a:rPr lang="en-GB"/>
              <a:t>Click to edit Master title style</a:t>
            </a:r>
            <a:endParaRPr lang="en-GB" dirty="0"/>
          </a:p>
        </p:txBody>
      </p:sp>
      <p:cxnSp>
        <p:nvCxnSpPr>
          <p:cNvPr id="17" name="Straight Connector 16"/>
          <p:cNvCxnSpPr/>
          <p:nvPr userDrawn="1"/>
        </p:nvCxnSpPr>
        <p:spPr>
          <a:xfrm>
            <a:off x="0" y="3798614"/>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6"/>
          </p:nvPr>
        </p:nvSpPr>
        <p:spPr/>
        <p:txBody>
          <a:bodyPr/>
          <a:lstStyle>
            <a:lvl1pPr>
              <a:defRPr>
                <a:solidFill>
                  <a:schemeClr val="bg1"/>
                </a:solidFill>
              </a:defRPr>
            </a:lvl1pPr>
          </a:lstStyle>
          <a:p>
            <a:endParaRPr lang="en-GB" dirty="0"/>
          </a:p>
        </p:txBody>
      </p:sp>
      <p:sp>
        <p:nvSpPr>
          <p:cNvPr id="10" name="Footer Placeholder 9"/>
          <p:cNvSpPr>
            <a:spLocks noGrp="1"/>
          </p:cNvSpPr>
          <p:nvPr>
            <p:ph type="ftr" sz="quarter" idx="17"/>
          </p:nvPr>
        </p:nvSpPr>
        <p:spPr/>
        <p:txBody>
          <a:bodyPr/>
          <a:lstStyle/>
          <a:p>
            <a:endParaRPr lang="en-GB" dirty="0"/>
          </a:p>
        </p:txBody>
      </p:sp>
      <p:sp>
        <p:nvSpPr>
          <p:cNvPr id="11" name="Slide Number Placeholder 10"/>
          <p:cNvSpPr>
            <a:spLocks noGrp="1"/>
          </p:cNvSpPr>
          <p:nvPr>
            <p:ph type="sldNum" sz="quarter" idx="18"/>
          </p:nvPr>
        </p:nvSpPr>
        <p:spPr/>
        <p:txBody>
          <a:bodyPr/>
          <a:lstStyle/>
          <a:p>
            <a:fld id="{5BA07366-CB75-4AA8-9E5B-928B849F427C}" type="slidenum">
              <a:rPr lang="en-GB" smtClean="0"/>
              <a:pPr/>
              <a:t>‹#›</a:t>
            </a:fld>
            <a:endParaRPr lang="en-GB" dirty="0"/>
          </a:p>
        </p:txBody>
      </p:sp>
      <p:sp>
        <p:nvSpPr>
          <p:cNvPr id="24" name="TextBox 23"/>
          <p:cNvSpPr txBox="1"/>
          <p:nvPr userDrawn="1"/>
        </p:nvSpPr>
        <p:spPr>
          <a:xfrm>
            <a:off x="9131301" y="6481529"/>
            <a:ext cx="2727545" cy="153888"/>
          </a:xfrm>
          <a:prstGeom prst="rect">
            <a:avLst/>
          </a:prstGeom>
          <a:noFill/>
        </p:spPr>
        <p:txBody>
          <a:bodyPr wrap="square" lIns="0" tIns="0" rIns="0" bIns="0" rtlCol="0">
            <a:spAutoFit/>
          </a:bodyPr>
          <a:lstStyle/>
          <a:p>
            <a:pPr algn="r"/>
            <a:r>
              <a:rPr lang="en-GB" sz="1000" b="1" cap="all" baseline="0" noProof="1">
                <a:solidFill>
                  <a:schemeClr val="accent2"/>
                </a:solidFill>
              </a:rPr>
              <a:t>Safer, smarter, greener</a:t>
            </a:r>
          </a:p>
        </p:txBody>
      </p:sp>
      <p:pic>
        <p:nvPicPr>
          <p:cNvPr id="25"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1220" r="1"/>
          <a:stretch/>
        </p:blipFill>
        <p:spPr bwMode="auto">
          <a:xfrm>
            <a:off x="1" y="260350"/>
            <a:ext cx="11857037" cy="591733"/>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Connector 25"/>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19"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sp>
        <p:nvSpPr>
          <p:cNvPr id="21" name="SD_FLD_DocumentNumber"/>
          <p:cNvSpPr txBox="1">
            <a:spLocks noChangeArrowheads="1"/>
          </p:cNvSpPr>
          <p:nvPr userDrawn="1"/>
        </p:nvSpPr>
        <p:spPr bwMode="auto">
          <a:xfrm>
            <a:off x="1886137" y="6508356"/>
            <a:ext cx="4109851" cy="180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spcBef>
                <a:spcPts val="0"/>
              </a:spcBef>
            </a:pPr>
            <a:endParaRPr lang="en-GB" altLang="ja-JP" sz="800" dirty="0">
              <a:solidFill>
                <a:srgbClr val="000000"/>
              </a:solidFill>
              <a:ea typeface="ＭＳ Ｐゴシック" charset="-128"/>
              <a:cs typeface="Arial" charset="0"/>
            </a:endParaRPr>
          </a:p>
        </p:txBody>
      </p:sp>
      <p:sp>
        <p:nvSpPr>
          <p:cNvPr id="22"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27" name="SD_FLD_DocumentDate"/>
          <p:cNvSpPr/>
          <p:nvPr userDrawn="1"/>
        </p:nvSpPr>
        <p:spPr>
          <a:xfrm>
            <a:off x="334433" y="5660878"/>
            <a:ext cx="8593668" cy="2525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lvl="0" indent="0" algn="l" defTabSz="914400" rtl="0" eaLnBrk="1" latinLnBrk="0" hangingPunct="1">
              <a:lnSpc>
                <a:spcPct val="100000"/>
              </a:lnSpc>
              <a:spcBef>
                <a:spcPts val="600"/>
              </a:spcBef>
              <a:buClr>
                <a:srgbClr val="3F9C35"/>
              </a:buClr>
              <a:buFont typeface="Wingdings 2" pitchFamily="18" charset="2"/>
              <a:buNone/>
            </a:pPr>
            <a:r>
              <a:rPr lang="en-GB" sz="1400" b="0" kern="1200">
                <a:solidFill>
                  <a:schemeClr val="tx2"/>
                </a:solidFill>
                <a:latin typeface="+mn-lt"/>
                <a:ea typeface="+mn-ea"/>
                <a:cs typeface="+mn-cs"/>
              </a:rPr>
              <a:t>04 December 2017</a:t>
            </a:r>
            <a:endParaRPr lang="en-GB" sz="1400" b="0" kern="1200" dirty="0">
              <a:solidFill>
                <a:schemeClr val="tx2"/>
              </a:solidFill>
              <a:latin typeface="+mn-lt"/>
              <a:ea typeface="+mn-ea"/>
              <a:cs typeface="+mn-cs"/>
            </a:endParaRPr>
          </a:p>
        </p:txBody>
      </p:sp>
      <p:sp>
        <p:nvSpPr>
          <p:cNvPr id="29" name="SD_FLD_Author"/>
          <p:cNvSpPr txBox="1">
            <a:spLocks noChangeArrowheads="1"/>
          </p:cNvSpPr>
          <p:nvPr userDrawn="1"/>
        </p:nvSpPr>
        <p:spPr bwMode="auto">
          <a:xfrm>
            <a:off x="334431" y="5409220"/>
            <a:ext cx="8593670" cy="244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nchorCtr="0"/>
          <a:lstStyle/>
          <a:p>
            <a:pPr marL="0" indent="0" algn="l" defTabSz="914400" rtl="0" eaLnBrk="1" latinLnBrk="0" hangingPunct="1">
              <a:lnSpc>
                <a:spcPct val="100000"/>
              </a:lnSpc>
              <a:spcBef>
                <a:spcPts val="600"/>
              </a:spcBef>
              <a:buClr>
                <a:srgbClr val="3F9C35"/>
              </a:buClr>
              <a:buFont typeface="Wingdings 2" pitchFamily="18" charset="2"/>
              <a:buNone/>
            </a:pPr>
            <a:endParaRPr lang="en-GB" altLang="ja-JP" sz="1400" b="1" kern="1200" baseline="0" dirty="0">
              <a:solidFill>
                <a:schemeClr val="tx2"/>
              </a:solidFill>
              <a:latin typeface="+mn-lt"/>
              <a:ea typeface="+mn-ea"/>
              <a:cs typeface="+mn-cs"/>
            </a:endParaRPr>
          </a:p>
        </p:txBody>
      </p:sp>
      <p:sp>
        <p:nvSpPr>
          <p:cNvPr id="28" name="SD_FLD_BusinessAreaName"/>
          <p:cNvSpPr/>
          <p:nvPr userDrawn="1"/>
        </p:nvSpPr>
        <p:spPr>
          <a:xfrm>
            <a:off x="334431" y="3944453"/>
            <a:ext cx="8593669" cy="209126"/>
          </a:xfrm>
          <a:prstGeom prst="rect">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lnSpc>
                <a:spcPct val="113000"/>
              </a:lnSpc>
              <a:spcBef>
                <a:spcPts val="600"/>
              </a:spcBef>
            </a:pPr>
            <a:endParaRPr lang="en-GB" sz="1200" b="1" kern="1200" cap="all" baseline="0" dirty="0">
              <a:solidFill>
                <a:schemeClr val="bg1"/>
              </a:solidFill>
              <a:latin typeface="+mn-lt"/>
              <a:ea typeface="+mn-ea"/>
              <a:cs typeface="+mn-cs"/>
            </a:endParaRPr>
          </a:p>
        </p:txBody>
      </p:sp>
      <p:sp>
        <p:nvSpPr>
          <p:cNvPr id="23" name="Subtitle 2"/>
          <p:cNvSpPr>
            <a:spLocks noGrp="1"/>
          </p:cNvSpPr>
          <p:nvPr>
            <p:ph type="subTitle" idx="1"/>
          </p:nvPr>
        </p:nvSpPr>
        <p:spPr>
          <a:xfrm>
            <a:off x="334431" y="5039166"/>
            <a:ext cx="8593670" cy="324036"/>
          </a:xfrm>
        </p:spPr>
        <p:txBody>
          <a:bodyPr/>
          <a:lstStyle>
            <a:lvl1pPr marL="0" indent="0" algn="l" defTabSz="914400" rtl="0" eaLnBrk="1" latinLnBrk="0" hangingPunct="1">
              <a:buNone/>
              <a:defRPr lang="en-US" sz="1800" b="1" kern="1200" dirty="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
        <p:nvSpPr>
          <p:cNvPr id="30"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1250691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1" y="260349"/>
            <a:ext cx="11857565" cy="565027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a:xfrm>
            <a:off x="334433" y="1268761"/>
            <a:ext cx="8593667" cy="1298228"/>
          </a:xfrm>
        </p:spPr>
        <p:txBody>
          <a:bodyPr anchor="t">
            <a:noAutofit/>
          </a:bodyPr>
          <a:lstStyle>
            <a:lvl1pPr algn="l">
              <a:defRPr sz="2400" b="1" cap="none" baseline="0">
                <a:solidFill>
                  <a:schemeClr val="bg1"/>
                </a:solidFill>
              </a:defRPr>
            </a:lvl1pPr>
          </a:lstStyle>
          <a:p>
            <a:r>
              <a:rPr lang="en-GB"/>
              <a:t>Click to edit Master title style</a:t>
            </a: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07366-CB75-4AA8-9E5B-928B849F427C}" type="slidenum">
              <a:rPr lang="en-GB" smtClean="0"/>
              <a:t>‹#›</a:t>
            </a:fld>
            <a:endParaRPr lang="en-GB" dirty="0"/>
          </a:p>
        </p:txBody>
      </p:sp>
      <p:sp>
        <p:nvSpPr>
          <p:cNvPr id="11" name="Rectangle 10"/>
          <p:cNvSpPr/>
          <p:nvPr userDrawn="1"/>
        </p:nvSpPr>
        <p:spPr>
          <a:xfrm>
            <a:off x="0" y="5794703"/>
            <a:ext cx="11856000" cy="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092900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slide with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260349"/>
            <a:ext cx="11856000" cy="5650271"/>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
        <p:nvSpPr>
          <p:cNvPr id="2" name="Title 1"/>
          <p:cNvSpPr>
            <a:spLocks noGrp="1"/>
          </p:cNvSpPr>
          <p:nvPr>
            <p:ph type="title"/>
          </p:nvPr>
        </p:nvSpPr>
        <p:spPr>
          <a:xfrm>
            <a:off x="334433" y="1268761"/>
            <a:ext cx="8593667" cy="1298228"/>
          </a:xfrm>
        </p:spPr>
        <p:txBody>
          <a:bodyPr anchor="t">
            <a:noAutofit/>
          </a:bodyPr>
          <a:lstStyle>
            <a:lvl1pPr algn="l">
              <a:defRPr sz="2400" b="1" cap="none" baseline="0">
                <a:solidFill>
                  <a:schemeClr val="bg1"/>
                </a:solidFill>
              </a:defRPr>
            </a:lvl1pPr>
          </a:lstStyle>
          <a:p>
            <a:r>
              <a:rPr lang="en-GB"/>
              <a:t>Click to edit Master title style</a:t>
            </a: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07366-CB75-4AA8-9E5B-928B849F427C}" type="slidenum">
              <a:rPr lang="en-GB" smtClean="0"/>
              <a:t>‹#›</a:t>
            </a:fld>
            <a:endParaRPr lang="en-GB" dirty="0"/>
          </a:p>
        </p:txBody>
      </p:sp>
      <p:sp>
        <p:nvSpPr>
          <p:cNvPr id="12" name="Table Placeholder 11"/>
          <p:cNvSpPr>
            <a:spLocks noGrp="1"/>
          </p:cNvSpPr>
          <p:nvPr>
            <p:ph type="tbl" sz="quarter" idx="14"/>
          </p:nvPr>
        </p:nvSpPr>
        <p:spPr>
          <a:xfrm>
            <a:off x="0" y="5796000"/>
            <a:ext cx="11856000" cy="27940"/>
          </a:xfrm>
          <a:solidFill>
            <a:schemeClr val="bg1"/>
          </a:solidFill>
        </p:spPr>
        <p:txBody>
          <a:bodyPr>
            <a:normAutofit/>
          </a:bodyPr>
          <a:lstStyle>
            <a:lvl1pPr>
              <a:defRPr sz="100">
                <a:solidFill>
                  <a:schemeClr val="bg1"/>
                </a:solidFill>
              </a:defRPr>
            </a:lvl1pPr>
          </a:lstStyle>
          <a:p>
            <a:r>
              <a:rPr lang="en-GB"/>
              <a:t>Click icon to add table</a:t>
            </a:r>
            <a:endParaRPr lang="en-GB" dirty="0"/>
          </a:p>
        </p:txBody>
      </p:sp>
    </p:spTree>
    <p:extLst>
      <p:ext uri="{BB962C8B-B14F-4D97-AF65-F5344CB8AC3E}">
        <p14:creationId xmlns:p14="http://schemas.microsoft.com/office/powerpoint/2010/main" val="2443981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334431" y="1268414"/>
            <a:ext cx="5659969" cy="4645024"/>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99188" y="1268414"/>
            <a:ext cx="5657454" cy="4645024"/>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Tree>
    <p:extLst>
      <p:ext uri="{BB962C8B-B14F-4D97-AF65-F5344CB8AC3E}">
        <p14:creationId xmlns:p14="http://schemas.microsoft.com/office/powerpoint/2010/main" val="4238075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with sub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GB" dirty="0"/>
          </a:p>
        </p:txBody>
      </p:sp>
      <p:sp>
        <p:nvSpPr>
          <p:cNvPr id="3" name="Text Placeholder 2"/>
          <p:cNvSpPr>
            <a:spLocks noGrp="1"/>
          </p:cNvSpPr>
          <p:nvPr>
            <p:ph type="body" idx="1"/>
          </p:nvPr>
        </p:nvSpPr>
        <p:spPr>
          <a:xfrm>
            <a:off x="334433" y="970248"/>
            <a:ext cx="5659967" cy="575287"/>
          </a:xfrm>
        </p:spPr>
        <p:txBody>
          <a:bodyPr anchor="b">
            <a:no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Edit Master text styles</a:t>
            </a:r>
            <a:endParaRPr lang="en-GB" dirty="0"/>
          </a:p>
        </p:txBody>
      </p:sp>
      <p:sp>
        <p:nvSpPr>
          <p:cNvPr id="5" name="Text Placeholder 4"/>
          <p:cNvSpPr>
            <a:spLocks noGrp="1"/>
          </p:cNvSpPr>
          <p:nvPr>
            <p:ph type="body" sz="quarter" idx="3"/>
          </p:nvPr>
        </p:nvSpPr>
        <p:spPr>
          <a:xfrm>
            <a:off x="6199187" y="970248"/>
            <a:ext cx="5657453" cy="576000"/>
          </a:xfrm>
        </p:spPr>
        <p:txBody>
          <a:bodyPr anchor="b">
            <a:no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Edit Master text styles</a:t>
            </a:r>
            <a:endParaRPr lang="en-GB" dirty="0"/>
          </a:p>
        </p:txBody>
      </p:sp>
      <p:sp>
        <p:nvSpPr>
          <p:cNvPr id="7" name="Date Placeholder 6"/>
          <p:cNvSpPr>
            <a:spLocks noGrp="1"/>
          </p:cNvSpPr>
          <p:nvPr>
            <p:ph type="dt" sz="half" idx="10"/>
          </p:nvPr>
        </p:nvSpPr>
        <p:spPr/>
        <p:txBody>
          <a:bodyPr/>
          <a:lstStyle/>
          <a:p>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5BA07366-CB75-4AA8-9E5B-928B849F427C}" type="slidenum">
              <a:rPr lang="en-GB" smtClean="0"/>
              <a:t>‹#›</a:t>
            </a:fld>
            <a:endParaRPr lang="en-GB" dirty="0"/>
          </a:p>
        </p:txBody>
      </p:sp>
      <p:sp>
        <p:nvSpPr>
          <p:cNvPr id="12" name="Content Placeholder 2"/>
          <p:cNvSpPr>
            <a:spLocks noGrp="1"/>
          </p:cNvSpPr>
          <p:nvPr>
            <p:ph sz="half" idx="13"/>
          </p:nvPr>
        </p:nvSpPr>
        <p:spPr>
          <a:xfrm>
            <a:off x="334431" y="1627201"/>
            <a:ext cx="5659969" cy="4286238"/>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3" name="Content Placeholder 3"/>
          <p:cNvSpPr>
            <a:spLocks noGrp="1"/>
          </p:cNvSpPr>
          <p:nvPr>
            <p:ph sz="half" idx="2"/>
          </p:nvPr>
        </p:nvSpPr>
        <p:spPr>
          <a:xfrm>
            <a:off x="6199188" y="1627201"/>
            <a:ext cx="5657454" cy="4286238"/>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280113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3" descr="U:\DNV\New upgrading projects received September 2013\PPT project assigned September 2013-\work\A4 PPT logos.emf"/>
          <p:cNvPicPr>
            <a:picLocks noChangeAspect="1" noChangeArrowheads="1"/>
          </p:cNvPicPr>
          <p:nvPr userDrawn="1"/>
        </p:nvPicPr>
        <p:blipFill rotWithShape="1">
          <a:blip r:embed="rId19" cstate="print">
            <a:extLst>
              <a:ext uri="{28A0092B-C50C-407E-A947-70E740481C1C}">
                <a14:useLocalDpi xmlns:a14="http://schemas.microsoft.com/office/drawing/2010/main" val="0"/>
              </a:ext>
            </a:extLst>
          </a:blip>
          <a:srcRect l="59" r="-1" b="-44689"/>
          <a:stretch/>
        </p:blipFill>
        <p:spPr bwMode="auto">
          <a:xfrm>
            <a:off x="-1" y="6202575"/>
            <a:ext cx="11856377" cy="5891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4433" y="241082"/>
            <a:ext cx="11522208" cy="670086"/>
          </a:xfrm>
          <a:prstGeom prst="rect">
            <a:avLst/>
          </a:prstGeom>
        </p:spPr>
        <p:txBody>
          <a:bodyPr vert="horz" lIns="0" tIns="0" rIns="0" bIns="0" rtlCol="0" anchor="b" anchorCtr="0">
            <a:noAutofit/>
          </a:bodyPr>
          <a:lstStyle/>
          <a:p>
            <a:r>
              <a:rPr lang="en-GB" noProof="0"/>
              <a:t>Click to edit Master title style</a:t>
            </a:r>
            <a:endParaRPr lang="en-GB" noProof="0" dirty="0"/>
          </a:p>
        </p:txBody>
      </p:sp>
      <p:sp>
        <p:nvSpPr>
          <p:cNvPr id="3" name="Text Placeholder 2"/>
          <p:cNvSpPr>
            <a:spLocks noGrp="1"/>
          </p:cNvSpPr>
          <p:nvPr>
            <p:ph type="body" idx="1"/>
          </p:nvPr>
        </p:nvSpPr>
        <p:spPr>
          <a:xfrm>
            <a:off x="334433" y="1268412"/>
            <a:ext cx="11522208" cy="4644347"/>
          </a:xfrm>
          <a:prstGeom prst="rect">
            <a:avLst/>
          </a:prstGeom>
        </p:spPr>
        <p:txBody>
          <a:bodyPr vert="horz" lIns="0" tIns="0" rIns="0" bIns="0" rtlCol="0">
            <a:noAutofit/>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4" name="Date Placeholder 3"/>
          <p:cNvSpPr>
            <a:spLocks noGrp="1"/>
          </p:cNvSpPr>
          <p:nvPr>
            <p:ph type="dt" sz="half" idx="2"/>
          </p:nvPr>
        </p:nvSpPr>
        <p:spPr>
          <a:xfrm>
            <a:off x="0" y="6912000"/>
            <a:ext cx="0" cy="0"/>
          </a:xfrm>
          <a:prstGeom prst="rect">
            <a:avLst/>
          </a:prstGeom>
        </p:spPr>
        <p:txBody>
          <a:bodyPr vert="horz" lIns="0" tIns="0" rIns="0" bIns="0" rtlCol="0" anchor="t" anchorCtr="0"/>
          <a:lstStyle>
            <a:lvl1pPr algn="r">
              <a:defRPr sz="100">
                <a:noFill/>
              </a:defRPr>
            </a:lvl1pPr>
          </a:lstStyle>
          <a:p>
            <a:endParaRPr lang="en-GB" dirty="0"/>
          </a:p>
        </p:txBody>
      </p:sp>
      <p:sp>
        <p:nvSpPr>
          <p:cNvPr id="5" name="Footer Placeholder 4"/>
          <p:cNvSpPr>
            <a:spLocks noGrp="1"/>
          </p:cNvSpPr>
          <p:nvPr>
            <p:ph type="ftr" sz="quarter" idx="3"/>
          </p:nvPr>
        </p:nvSpPr>
        <p:spPr>
          <a:xfrm>
            <a:off x="334433" y="6687696"/>
            <a:ext cx="4141386" cy="174133"/>
          </a:xfrm>
          <a:prstGeom prst="rect">
            <a:avLst/>
          </a:prstGeom>
        </p:spPr>
        <p:txBody>
          <a:bodyPr vert="horz" lIns="0" tIns="0" rIns="0" bIns="0" rtlCol="0" anchor="t" anchorCtr="0"/>
          <a:lstStyle>
            <a:lvl1pPr algn="l">
              <a:defRPr sz="800" b="1">
                <a:solidFill>
                  <a:schemeClr val="tx1"/>
                </a:solidFill>
              </a:defRPr>
            </a:lvl1pPr>
          </a:lstStyle>
          <a:p>
            <a:endParaRPr lang="en-GB" dirty="0"/>
          </a:p>
        </p:txBody>
      </p:sp>
      <p:sp>
        <p:nvSpPr>
          <p:cNvPr id="6" name="Slide Number Placeholder 5"/>
          <p:cNvSpPr>
            <a:spLocks noGrp="1"/>
          </p:cNvSpPr>
          <p:nvPr>
            <p:ph type="sldNum" sz="quarter" idx="4"/>
          </p:nvPr>
        </p:nvSpPr>
        <p:spPr>
          <a:xfrm>
            <a:off x="334431" y="6508356"/>
            <a:ext cx="276467" cy="179340"/>
          </a:xfrm>
          <a:prstGeom prst="rect">
            <a:avLst/>
          </a:prstGeom>
        </p:spPr>
        <p:txBody>
          <a:bodyPr vert="horz" lIns="0" tIns="0" rIns="0" bIns="0" rtlCol="0" anchor="t" anchorCtr="0"/>
          <a:lstStyle>
            <a:lvl1pPr algn="l">
              <a:defRPr sz="800">
                <a:solidFill>
                  <a:schemeClr val="tx1"/>
                </a:solidFill>
              </a:defRPr>
            </a:lvl1pPr>
          </a:lstStyle>
          <a:p>
            <a:fld id="{5BA07366-CB75-4AA8-9E5B-928B849F427C}" type="slidenum">
              <a:rPr lang="en-GB" smtClean="0"/>
              <a:pPr/>
              <a:t>‹#›</a:t>
            </a:fld>
            <a:endParaRPr lang="en-GB" dirty="0"/>
          </a:p>
        </p:txBody>
      </p:sp>
      <p:sp>
        <p:nvSpPr>
          <p:cNvPr id="11"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cxnSp>
        <p:nvCxnSpPr>
          <p:cNvPr id="15" name="Straight Connector 14"/>
          <p:cNvCxnSpPr/>
          <p:nvPr userDrawn="1"/>
        </p:nvCxnSpPr>
        <p:spPr>
          <a:xfrm>
            <a:off x="1" y="951174"/>
            <a:ext cx="11856641" cy="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13"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
        <p:nvSpPr>
          <p:cNvPr id="16" name="SD_FLD_DocumentDate"/>
          <p:cNvSpPr txBox="1">
            <a:spLocks noChangeArrowheads="1"/>
          </p:cNvSpPr>
          <p:nvPr userDrawn="1"/>
        </p:nvSpPr>
        <p:spPr bwMode="auto">
          <a:xfrm>
            <a:off x="2255572" y="6508356"/>
            <a:ext cx="374041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r>
              <a:rPr lang="en-GB" altLang="ja-JP" sz="800">
                <a:solidFill>
                  <a:schemeClr val="tx1"/>
                </a:solidFill>
                <a:ea typeface="ＭＳ Ｐゴシック" charset="-128"/>
                <a:cs typeface="Arial" charset="0"/>
              </a:rPr>
              <a:t>04 December 2017</a:t>
            </a:r>
            <a:endParaRPr lang="en-GB" altLang="ja-JP" sz="800" dirty="0">
              <a:solidFill>
                <a:schemeClr val="tx1"/>
              </a:solidFill>
              <a:ea typeface="ＭＳ Ｐゴシック" charset="-128"/>
              <a:cs typeface="Arial" charset="0"/>
            </a:endParaRPr>
          </a:p>
        </p:txBody>
      </p:sp>
    </p:spTree>
    <p:extLst>
      <p:ext uri="{BB962C8B-B14F-4D97-AF65-F5344CB8AC3E}">
        <p14:creationId xmlns:p14="http://schemas.microsoft.com/office/powerpoint/2010/main" val="438226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51" r:id="rId6"/>
    <p:sldLayoutId id="2147483665" r:id="rId7"/>
    <p:sldLayoutId id="2147483652" r:id="rId8"/>
    <p:sldLayoutId id="2147483653" r:id="rId9"/>
    <p:sldLayoutId id="2147483664" r:id="rId10"/>
    <p:sldLayoutId id="2147483666" r:id="rId11"/>
    <p:sldLayoutId id="2147483677" r:id="rId12"/>
    <p:sldLayoutId id="2147483675" r:id="rId13"/>
    <p:sldLayoutId id="2147483676" r:id="rId14"/>
    <p:sldLayoutId id="2147483654" r:id="rId15"/>
    <p:sldLayoutId id="2147483655" r:id="rId16"/>
    <p:sldLayoutId id="2147483667" r:id="rId17"/>
  </p:sldLayoutIdLst>
  <p:hf hdr="0" ftr="0" dt="0"/>
  <p:txStyles>
    <p:titleStyle>
      <a:lvl1pPr algn="l" defTabSz="914400" rtl="0" eaLnBrk="1" latinLnBrk="0" hangingPunct="1">
        <a:spcBef>
          <a:spcPct val="0"/>
        </a:spcBef>
        <a:buNone/>
        <a:defRPr sz="2000" b="1" kern="1200">
          <a:solidFill>
            <a:schemeClr val="accent4"/>
          </a:solidFill>
          <a:latin typeface="+mj-lt"/>
          <a:ea typeface="+mj-ea"/>
          <a:cs typeface="+mj-cs"/>
        </a:defRPr>
      </a:lvl1pPr>
    </p:titleStyle>
    <p:bodyStyle>
      <a:lvl1pPr marL="180000" indent="-180000" algn="l" defTabSz="914400" rtl="0" eaLnBrk="1" latinLnBrk="0" hangingPunct="1">
        <a:lnSpc>
          <a:spcPct val="114000"/>
        </a:lnSpc>
        <a:spcBef>
          <a:spcPts val="600"/>
        </a:spcBef>
        <a:buClr>
          <a:srgbClr val="3F9C35"/>
        </a:buClr>
        <a:buFont typeface="Wingdings" panose="05000000000000000000" pitchFamily="2" charset="2"/>
        <a:buChar char="§"/>
        <a:defRPr sz="1800" b="0" kern="1200">
          <a:solidFill>
            <a:schemeClr val="tx1"/>
          </a:solidFill>
          <a:latin typeface="+mn-lt"/>
          <a:ea typeface="+mn-ea"/>
          <a:cs typeface="+mn-cs"/>
        </a:defRPr>
      </a:lvl1pPr>
      <a:lvl2pPr marL="396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2pPr>
      <a:lvl3pPr marL="612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3pPr>
      <a:lvl4pPr marL="828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4pPr>
      <a:lvl5pPr marL="1044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8" userDrawn="1">
          <p15:clr>
            <a:srgbClr val="F26B43"/>
          </p15:clr>
        </p15:guide>
        <p15:guide id="2" orient="horz" pos="4160" userDrawn="1">
          <p15:clr>
            <a:srgbClr val="F26B43"/>
          </p15:clr>
        </p15:guide>
        <p15:guide id="3" orient="horz" pos="848" userDrawn="1">
          <p15:clr>
            <a:srgbClr val="F26B43"/>
          </p15:clr>
        </p15:guide>
        <p15:guide id="4" orient="horz" pos="800" userDrawn="1">
          <p15:clr>
            <a:srgbClr val="F26B43"/>
          </p15:clr>
        </p15:guide>
        <p15:guide id="5" orient="horz" pos="3728" userDrawn="1">
          <p15:clr>
            <a:srgbClr val="F26B43"/>
          </p15:clr>
        </p15:guide>
        <p15:guide id="6" pos="1928" userDrawn="1">
          <p15:clr>
            <a:srgbClr val="F26B43"/>
          </p15:clr>
        </p15:guide>
        <p15:guide id="7" pos="208" userDrawn="1">
          <p15:clr>
            <a:srgbClr val="F26B43"/>
          </p15:clr>
        </p15:guide>
        <p15:guide id="8" pos="7472" userDrawn="1">
          <p15:clr>
            <a:srgbClr val="F26B43"/>
          </p15:clr>
        </p15:guide>
        <p15:guide id="9" pos="5752" userDrawn="1">
          <p15:clr>
            <a:srgbClr val="F26B43"/>
          </p15:clr>
        </p15:guide>
        <p15:guide id="10" pos="5624" userDrawn="1">
          <p15:clr>
            <a:srgbClr val="F26B43"/>
          </p15:clr>
        </p15:guide>
        <p15:guide id="11" pos="3904" userDrawn="1">
          <p15:clr>
            <a:srgbClr val="F26B43"/>
          </p15:clr>
        </p15:guide>
        <p15:guide id="12" pos="3776" userDrawn="1">
          <p15:clr>
            <a:srgbClr val="F26B43"/>
          </p15:clr>
        </p15:guide>
        <p15:guide id="13" pos="205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3" descr="U:\DNV\New upgrading projects received September 2013\PPT project assigned September 2013-\work\A4 PPT logos.emf"/>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59" r="-1" b="-44689"/>
          <a:stretch/>
        </p:blipFill>
        <p:spPr bwMode="auto">
          <a:xfrm>
            <a:off x="-1" y="6202575"/>
            <a:ext cx="11856377" cy="5891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4433" y="241082"/>
            <a:ext cx="11522208" cy="670086"/>
          </a:xfrm>
          <a:prstGeom prst="rect">
            <a:avLst/>
          </a:prstGeom>
        </p:spPr>
        <p:txBody>
          <a:bodyPr vert="horz" lIns="0" tIns="0" rIns="0" bIns="0" rtlCol="0" anchor="b" anchorCtr="0">
            <a:noAutofit/>
          </a:bodyPr>
          <a:lstStyle/>
          <a:p>
            <a:r>
              <a:rPr lang="en-GB" noProof="0" dirty="0"/>
              <a:t>Click to edit Master title style</a:t>
            </a:r>
          </a:p>
        </p:txBody>
      </p:sp>
      <p:sp>
        <p:nvSpPr>
          <p:cNvPr id="3" name="Text Placeholder 2"/>
          <p:cNvSpPr>
            <a:spLocks noGrp="1"/>
          </p:cNvSpPr>
          <p:nvPr>
            <p:ph type="body" idx="1"/>
          </p:nvPr>
        </p:nvSpPr>
        <p:spPr>
          <a:xfrm>
            <a:off x="334433" y="1268412"/>
            <a:ext cx="11522208" cy="4644347"/>
          </a:xfrm>
          <a:prstGeom prst="rect">
            <a:avLst/>
          </a:prstGeom>
        </p:spPr>
        <p:txBody>
          <a:bodyPr vert="horz" lIns="0" tIns="0" rIns="0" bIns="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 Placeholder 3"/>
          <p:cNvSpPr>
            <a:spLocks noGrp="1"/>
          </p:cNvSpPr>
          <p:nvPr>
            <p:ph type="dt" sz="half" idx="2"/>
          </p:nvPr>
        </p:nvSpPr>
        <p:spPr>
          <a:xfrm>
            <a:off x="0" y="6912000"/>
            <a:ext cx="0" cy="0"/>
          </a:xfrm>
          <a:prstGeom prst="rect">
            <a:avLst/>
          </a:prstGeom>
        </p:spPr>
        <p:txBody>
          <a:bodyPr vert="horz" lIns="0" tIns="0" rIns="0" bIns="0" rtlCol="0" anchor="t" anchorCtr="0"/>
          <a:lstStyle>
            <a:lvl1pPr algn="r">
              <a:defRPr sz="100">
                <a:noFill/>
              </a:defRPr>
            </a:lvl1pPr>
          </a:lstStyle>
          <a:p>
            <a:endParaRPr lang="en-GB" dirty="0"/>
          </a:p>
        </p:txBody>
      </p:sp>
      <p:sp>
        <p:nvSpPr>
          <p:cNvPr id="5" name="Footer Placeholder 4"/>
          <p:cNvSpPr>
            <a:spLocks noGrp="1"/>
          </p:cNvSpPr>
          <p:nvPr>
            <p:ph type="ftr" sz="quarter" idx="3"/>
          </p:nvPr>
        </p:nvSpPr>
        <p:spPr>
          <a:xfrm>
            <a:off x="334433" y="6687696"/>
            <a:ext cx="4141386" cy="174133"/>
          </a:xfrm>
          <a:prstGeom prst="rect">
            <a:avLst/>
          </a:prstGeom>
        </p:spPr>
        <p:txBody>
          <a:bodyPr vert="horz" lIns="0" tIns="0" rIns="0" bIns="0" rtlCol="0" anchor="t" anchorCtr="0"/>
          <a:lstStyle>
            <a:lvl1pPr algn="l">
              <a:defRPr sz="800" b="1">
                <a:solidFill>
                  <a:schemeClr val="tx1"/>
                </a:solidFill>
              </a:defRPr>
            </a:lvl1pPr>
          </a:lstStyle>
          <a:p>
            <a:endParaRPr lang="en-GB" dirty="0"/>
          </a:p>
        </p:txBody>
      </p:sp>
      <p:sp>
        <p:nvSpPr>
          <p:cNvPr id="6" name="Slide Number Placeholder 5"/>
          <p:cNvSpPr>
            <a:spLocks noGrp="1"/>
          </p:cNvSpPr>
          <p:nvPr>
            <p:ph type="sldNum" sz="quarter" idx="4"/>
          </p:nvPr>
        </p:nvSpPr>
        <p:spPr>
          <a:xfrm>
            <a:off x="334431" y="6508356"/>
            <a:ext cx="276467" cy="179340"/>
          </a:xfrm>
          <a:prstGeom prst="rect">
            <a:avLst/>
          </a:prstGeom>
        </p:spPr>
        <p:txBody>
          <a:bodyPr vert="horz" lIns="0" tIns="0" rIns="0" bIns="0" rtlCol="0" anchor="t" anchorCtr="0"/>
          <a:lstStyle>
            <a:lvl1pPr algn="l">
              <a:defRPr sz="800">
                <a:solidFill>
                  <a:schemeClr val="tx1"/>
                </a:solidFill>
              </a:defRPr>
            </a:lvl1pPr>
          </a:lstStyle>
          <a:p>
            <a:fld id="{5BA07366-CB75-4AA8-9E5B-928B849F427C}" type="slidenum">
              <a:rPr lang="en-GB" smtClean="0"/>
              <a:pPr/>
              <a:t>‹#›</a:t>
            </a:fld>
            <a:endParaRPr lang="en-GB" dirty="0"/>
          </a:p>
        </p:txBody>
      </p:sp>
      <p:sp>
        <p:nvSpPr>
          <p:cNvPr id="11"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cxnSp>
        <p:nvCxnSpPr>
          <p:cNvPr id="15" name="Straight Connector 14"/>
          <p:cNvCxnSpPr/>
          <p:nvPr userDrawn="1"/>
        </p:nvCxnSpPr>
        <p:spPr>
          <a:xfrm>
            <a:off x="1" y="951174"/>
            <a:ext cx="11856641" cy="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16" name="SD_FLD_DocumentDate"/>
          <p:cNvSpPr txBox="1">
            <a:spLocks noChangeArrowheads="1"/>
          </p:cNvSpPr>
          <p:nvPr userDrawn="1"/>
        </p:nvSpPr>
        <p:spPr bwMode="auto">
          <a:xfrm>
            <a:off x="2255572" y="6508356"/>
            <a:ext cx="374041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r>
              <a:rPr lang="en-GB" altLang="ja-JP" sz="800">
                <a:solidFill>
                  <a:schemeClr val="tx1"/>
                </a:solidFill>
                <a:ea typeface="ＭＳ Ｐゴシック" charset="-128"/>
                <a:cs typeface="Arial" charset="0"/>
              </a:rPr>
              <a:t>04 December 2017</a:t>
            </a:r>
            <a:endParaRPr lang="en-GB" altLang="ja-JP" sz="800" dirty="0">
              <a:solidFill>
                <a:schemeClr val="tx1"/>
              </a:solidFill>
              <a:ea typeface="ＭＳ Ｐゴシック" charset="-128"/>
              <a:cs typeface="Arial" charset="0"/>
            </a:endParaRPr>
          </a:p>
        </p:txBody>
      </p:sp>
      <p:sp>
        <p:nvSpPr>
          <p:cNvPr id="14"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1480019812"/>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spcBef>
          <a:spcPct val="0"/>
        </a:spcBef>
        <a:buNone/>
        <a:defRPr sz="2000" b="1" kern="1200">
          <a:solidFill>
            <a:schemeClr val="accent4"/>
          </a:solidFill>
          <a:latin typeface="+mj-lt"/>
          <a:ea typeface="+mj-ea"/>
          <a:cs typeface="+mj-cs"/>
        </a:defRPr>
      </a:lvl1pPr>
    </p:titleStyle>
    <p:bodyStyle>
      <a:lvl1pPr marL="180000" indent="-180000" algn="l" defTabSz="914400" rtl="0" eaLnBrk="1" latinLnBrk="0" hangingPunct="1">
        <a:lnSpc>
          <a:spcPct val="114000"/>
        </a:lnSpc>
        <a:spcBef>
          <a:spcPts val="600"/>
        </a:spcBef>
        <a:buClr>
          <a:srgbClr val="3F9C35"/>
        </a:buClr>
        <a:buFont typeface="Wingdings" panose="05000000000000000000" pitchFamily="2" charset="2"/>
        <a:buChar char="§"/>
        <a:defRPr sz="1800" b="0" kern="1200">
          <a:solidFill>
            <a:schemeClr val="tx1"/>
          </a:solidFill>
          <a:latin typeface="+mn-lt"/>
          <a:ea typeface="+mn-ea"/>
          <a:cs typeface="+mn-cs"/>
        </a:defRPr>
      </a:lvl1pPr>
      <a:lvl2pPr marL="396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2pPr>
      <a:lvl3pPr marL="612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3pPr>
      <a:lvl4pPr marL="828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4pPr>
      <a:lvl5pPr marL="1044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quirksmode.org/mobile/viewports.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dirty="0"/>
          </a:p>
        </p:txBody>
      </p:sp>
      <p:sp>
        <p:nvSpPr>
          <p:cNvPr id="10" name="Slide Number Placeholder 9"/>
          <p:cNvSpPr>
            <a:spLocks noGrp="1"/>
          </p:cNvSpPr>
          <p:nvPr>
            <p:ph type="sldNum" sz="quarter" idx="17"/>
          </p:nvPr>
        </p:nvSpPr>
        <p:spPr/>
        <p:txBody>
          <a:bodyPr/>
          <a:lstStyle/>
          <a:p>
            <a:fld id="{5BA07366-CB75-4AA8-9E5B-928B849F427C}" type="slidenum">
              <a:rPr lang="en-GB" smtClean="0"/>
              <a:pPr/>
              <a:t>1</a:t>
            </a:fld>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613911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17C4-6BCD-497A-853C-3C7DF77EB9A6}"/>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8AB589EC-05E5-45F0-B305-708EA4A35073}"/>
              </a:ext>
            </a:extLst>
          </p:cNvPr>
          <p:cNvSpPr>
            <a:spLocks noGrp="1"/>
          </p:cNvSpPr>
          <p:nvPr>
            <p:ph idx="1"/>
          </p:nvPr>
        </p:nvSpPr>
        <p:spPr/>
        <p:txBody>
          <a:bodyPr/>
          <a:lstStyle/>
          <a:p>
            <a:r>
              <a:rPr lang="en-GB" dirty="0"/>
              <a:t>1. </a:t>
            </a:r>
            <a:r>
              <a:rPr lang="en-GB" dirty="0">
                <a:hlinkClick r:id="rId3"/>
              </a:rPr>
              <a:t>https://www.quirksmode.org/mobile/viewports.html</a:t>
            </a:r>
            <a:endParaRPr lang="en-GB" dirty="0"/>
          </a:p>
          <a:p>
            <a:endParaRPr lang="en-GB" dirty="0"/>
          </a:p>
        </p:txBody>
      </p:sp>
      <p:sp>
        <p:nvSpPr>
          <p:cNvPr id="4" name="Slide Number Placeholder 3">
            <a:extLst>
              <a:ext uri="{FF2B5EF4-FFF2-40B4-BE49-F238E27FC236}">
                <a16:creationId xmlns:a16="http://schemas.microsoft.com/office/drawing/2014/main" id="{A788AC47-E291-4897-A004-07A53DBECCB9}"/>
              </a:ext>
            </a:extLst>
          </p:cNvPr>
          <p:cNvSpPr>
            <a:spLocks noGrp="1"/>
          </p:cNvSpPr>
          <p:nvPr>
            <p:ph type="sldNum" sz="quarter" idx="12"/>
          </p:nvPr>
        </p:nvSpPr>
        <p:spPr/>
        <p:txBody>
          <a:bodyPr/>
          <a:lstStyle/>
          <a:p>
            <a:fld id="{5BA07366-CB75-4AA8-9E5B-928B849F427C}" type="slidenum">
              <a:rPr lang="en-GB" smtClean="0"/>
              <a:t>10</a:t>
            </a:fld>
            <a:endParaRPr lang="en-GB" dirty="0"/>
          </a:p>
        </p:txBody>
      </p:sp>
    </p:spTree>
    <p:extLst>
      <p:ext uri="{BB962C8B-B14F-4D97-AF65-F5344CB8AC3E}">
        <p14:creationId xmlns:p14="http://schemas.microsoft.com/office/powerpoint/2010/main" val="2489475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endParaRPr lang="en-GB" dirty="0"/>
          </a:p>
        </p:txBody>
      </p:sp>
      <p:sp>
        <p:nvSpPr>
          <p:cNvPr id="6" name="Slide Number Placeholder 5"/>
          <p:cNvSpPr>
            <a:spLocks noGrp="1"/>
          </p:cNvSpPr>
          <p:nvPr>
            <p:ph type="sldNum" sz="quarter" idx="12"/>
          </p:nvPr>
        </p:nvSpPr>
        <p:spPr/>
        <p:txBody>
          <a:bodyPr>
            <a:normAutofit/>
          </a:bodyPr>
          <a:lstStyle/>
          <a:p>
            <a:fld id="{5BA07366-CB75-4AA8-9E5B-928B849F427C}" type="slidenum">
              <a:rPr lang="en-GB" smtClean="0"/>
              <a:pPr/>
              <a:t>11</a:t>
            </a:fld>
            <a:endParaRPr lang="en-GB" dirty="0"/>
          </a:p>
        </p:txBody>
      </p:sp>
      <p:sp>
        <p:nvSpPr>
          <p:cNvPr id="25" name="Text Placeholder 24"/>
          <p:cNvSpPr>
            <a:spLocks noGrp="1"/>
          </p:cNvSpPr>
          <p:nvPr>
            <p:ph type="body" sz="quarter" idx="13"/>
          </p:nvPr>
        </p:nvSpPr>
        <p:spPr/>
        <p:txBody>
          <a:bodyPr>
            <a:normAutofit/>
          </a:bodyPr>
          <a:lstStyle/>
          <a:p>
            <a:endParaRPr lang="en-GB" dirty="0"/>
          </a:p>
        </p:txBody>
      </p:sp>
      <p:sp>
        <p:nvSpPr>
          <p:cNvPr id="26" name="Text Placeholder 25"/>
          <p:cNvSpPr>
            <a:spLocks noGrp="1"/>
          </p:cNvSpPr>
          <p:nvPr>
            <p:ph type="body" sz="quarter" idx="14"/>
          </p:nvPr>
        </p:nvSpPr>
        <p:spPr/>
        <p:txBody>
          <a:bodyPr>
            <a:normAutofit/>
          </a:bodyPr>
          <a:lstStyle/>
          <a:p>
            <a:endParaRPr lang="en-GB" dirty="0"/>
          </a:p>
        </p:txBody>
      </p:sp>
      <p:sp>
        <p:nvSpPr>
          <p:cNvPr id="27" name="Text Placeholder 26"/>
          <p:cNvSpPr>
            <a:spLocks noGrp="1"/>
          </p:cNvSpPr>
          <p:nvPr>
            <p:ph type="body" sz="quarter" idx="15"/>
          </p:nvPr>
        </p:nvSpPr>
        <p:spPr/>
        <p:txBody>
          <a:bodyPr>
            <a:normAutofit/>
          </a:bodyPr>
          <a:lstStyle/>
          <a:p>
            <a:endParaRPr lang="en-GB" dirty="0"/>
          </a:p>
        </p:txBody>
      </p:sp>
    </p:spTree>
    <p:extLst>
      <p:ext uri="{BB962C8B-B14F-4D97-AF65-F5344CB8AC3E}">
        <p14:creationId xmlns:p14="http://schemas.microsoft.com/office/powerpoint/2010/main" val="3281650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err="1"/>
              <a:t>Agendar</a:t>
            </a:r>
            <a:endParaRPr lang="en-GB" dirty="0"/>
          </a:p>
        </p:txBody>
      </p:sp>
      <p:sp>
        <p:nvSpPr>
          <p:cNvPr id="4" name="Content Placeholder 3"/>
          <p:cNvSpPr>
            <a:spLocks noGrp="1"/>
          </p:cNvSpPr>
          <p:nvPr>
            <p:ph idx="1"/>
          </p:nvPr>
        </p:nvSpPr>
        <p:spPr>
          <a:xfrm>
            <a:off x="334433" y="1268412"/>
            <a:ext cx="11522208" cy="4644347"/>
          </a:xfrm>
        </p:spPr>
        <p:txBody>
          <a:bodyPr/>
          <a:lstStyle/>
          <a:p>
            <a:r>
              <a:rPr lang="en-US" sz="1600" dirty="0"/>
              <a:t>1.wcreen size</a:t>
            </a:r>
          </a:p>
          <a:p>
            <a:r>
              <a:rPr lang="en-US" sz="1600" dirty="0"/>
              <a:t>2.window size</a:t>
            </a:r>
          </a:p>
          <a:p>
            <a:r>
              <a:rPr lang="en-US" sz="1600" dirty="0"/>
              <a:t>3.measuring viewport</a:t>
            </a:r>
          </a:p>
          <a:p>
            <a:r>
              <a:rPr lang="en-US" sz="1600" dirty="0"/>
              <a:t>4.measuring the &lt;html&gt; element</a:t>
            </a:r>
          </a:p>
          <a:p>
            <a:r>
              <a:rPr lang="en-US" sz="1600" dirty="0"/>
              <a:t>5.page offset</a:t>
            </a:r>
          </a:p>
          <a:p>
            <a:r>
              <a:rPr lang="en-US" sz="1600" dirty="0"/>
              <a:t>6.pageX/Y</a:t>
            </a:r>
          </a:p>
          <a:p>
            <a:r>
              <a:rPr lang="en-US" sz="1600" dirty="0"/>
              <a:t>7.clientX/Y</a:t>
            </a:r>
          </a:p>
          <a:p>
            <a:r>
              <a:rPr lang="en-US" sz="1600" dirty="0"/>
              <a:t>8.screenX/Y</a:t>
            </a:r>
          </a:p>
          <a:p>
            <a:endParaRPr lang="en-US" b="1" dirty="0"/>
          </a:p>
          <a:p>
            <a:endParaRPr lang="en-GB" dirty="0"/>
          </a:p>
        </p:txBody>
      </p:sp>
      <p:sp>
        <p:nvSpPr>
          <p:cNvPr id="6" name="Slide Number Placeholder 5"/>
          <p:cNvSpPr>
            <a:spLocks noGrp="1"/>
          </p:cNvSpPr>
          <p:nvPr>
            <p:ph type="sldNum" sz="quarter" idx="12"/>
          </p:nvPr>
        </p:nvSpPr>
        <p:spPr/>
        <p:txBody>
          <a:bodyPr>
            <a:normAutofit/>
          </a:bodyPr>
          <a:lstStyle/>
          <a:p>
            <a:fld id="{5BA07366-CB75-4AA8-9E5B-928B849F427C}" type="slidenum">
              <a:rPr lang="en-GB" smtClean="0"/>
              <a:t>2</a:t>
            </a:fld>
            <a:endParaRPr lang="en-GB" dirty="0"/>
          </a:p>
        </p:txBody>
      </p:sp>
    </p:spTree>
    <p:extLst>
      <p:ext uri="{BB962C8B-B14F-4D97-AF65-F5344CB8AC3E}">
        <p14:creationId xmlns:p14="http://schemas.microsoft.com/office/powerpoint/2010/main" val="4285169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26DF5-C22B-4566-A2D2-5F51C9A0F26F}"/>
              </a:ext>
            </a:extLst>
          </p:cNvPr>
          <p:cNvSpPr>
            <a:spLocks noGrp="1"/>
          </p:cNvSpPr>
          <p:nvPr>
            <p:ph type="title"/>
          </p:nvPr>
        </p:nvSpPr>
        <p:spPr/>
        <p:txBody>
          <a:bodyPr/>
          <a:lstStyle/>
          <a:p>
            <a:r>
              <a:rPr lang="en-GB" dirty="0"/>
              <a:t>Screen size</a:t>
            </a:r>
          </a:p>
        </p:txBody>
      </p:sp>
      <p:sp>
        <p:nvSpPr>
          <p:cNvPr id="3" name="Content Placeholder 2">
            <a:extLst>
              <a:ext uri="{FF2B5EF4-FFF2-40B4-BE49-F238E27FC236}">
                <a16:creationId xmlns:a16="http://schemas.microsoft.com/office/drawing/2014/main" id="{58EB6DF0-7C55-4CD0-A3B6-3BD454EC06F0}"/>
              </a:ext>
            </a:extLst>
          </p:cNvPr>
          <p:cNvSpPr>
            <a:spLocks noGrp="1"/>
          </p:cNvSpPr>
          <p:nvPr>
            <p:ph idx="1"/>
          </p:nvPr>
        </p:nvSpPr>
        <p:spPr/>
        <p:txBody>
          <a:bodyPr/>
          <a:lstStyle/>
          <a:p>
            <a:r>
              <a:rPr lang="en-US" dirty="0" err="1"/>
              <a:t>screen.width</a:t>
            </a:r>
            <a:r>
              <a:rPr lang="en-US" dirty="0"/>
              <a:t> &amp; </a:t>
            </a:r>
            <a:r>
              <a:rPr lang="en-US" dirty="0" err="1"/>
              <a:t>screen.height</a:t>
            </a:r>
            <a:endParaRPr lang="en-US" dirty="0"/>
          </a:p>
          <a:p>
            <a:r>
              <a:rPr lang="en-US" sz="1200" dirty="0"/>
              <a:t>They contain the total width and height of the user’s screen. These dimensions are measured in device pixels because they never change: they’re a feature of the monitor, and not of the browser.</a:t>
            </a:r>
          </a:p>
          <a:p>
            <a:endParaRPr lang="en-GB" sz="1200" dirty="0"/>
          </a:p>
        </p:txBody>
      </p:sp>
      <p:sp>
        <p:nvSpPr>
          <p:cNvPr id="4" name="Slide Number Placeholder 3">
            <a:extLst>
              <a:ext uri="{FF2B5EF4-FFF2-40B4-BE49-F238E27FC236}">
                <a16:creationId xmlns:a16="http://schemas.microsoft.com/office/drawing/2014/main" id="{2C7E1E74-7EF2-464A-A9E4-A9680977296A}"/>
              </a:ext>
            </a:extLst>
          </p:cNvPr>
          <p:cNvSpPr>
            <a:spLocks noGrp="1"/>
          </p:cNvSpPr>
          <p:nvPr>
            <p:ph type="sldNum" sz="quarter" idx="12"/>
          </p:nvPr>
        </p:nvSpPr>
        <p:spPr/>
        <p:txBody>
          <a:bodyPr/>
          <a:lstStyle/>
          <a:p>
            <a:fld id="{5BA07366-CB75-4AA8-9E5B-928B849F427C}" type="slidenum">
              <a:rPr lang="en-GB" smtClean="0"/>
              <a:t>3</a:t>
            </a:fld>
            <a:endParaRPr lang="en-GB" dirty="0"/>
          </a:p>
        </p:txBody>
      </p:sp>
      <p:pic>
        <p:nvPicPr>
          <p:cNvPr id="5" name="Picture 4">
            <a:extLst>
              <a:ext uri="{FF2B5EF4-FFF2-40B4-BE49-F238E27FC236}">
                <a16:creationId xmlns:a16="http://schemas.microsoft.com/office/drawing/2014/main" id="{26626E36-19CD-4625-B76C-381F0F738BF8}"/>
              </a:ext>
            </a:extLst>
          </p:cNvPr>
          <p:cNvPicPr>
            <a:picLocks noChangeAspect="1"/>
          </p:cNvPicPr>
          <p:nvPr/>
        </p:nvPicPr>
        <p:blipFill>
          <a:blip r:embed="rId3"/>
          <a:stretch>
            <a:fillRect/>
          </a:stretch>
        </p:blipFill>
        <p:spPr>
          <a:xfrm>
            <a:off x="1447800" y="2209800"/>
            <a:ext cx="7010400" cy="3786425"/>
          </a:xfrm>
          <a:prstGeom prst="rect">
            <a:avLst/>
          </a:prstGeom>
        </p:spPr>
      </p:pic>
    </p:spTree>
    <p:extLst>
      <p:ext uri="{BB962C8B-B14F-4D97-AF65-F5344CB8AC3E}">
        <p14:creationId xmlns:p14="http://schemas.microsoft.com/office/powerpoint/2010/main" val="962707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9A53B-EC35-4580-A3B0-FEC3791E00FE}"/>
              </a:ext>
            </a:extLst>
          </p:cNvPr>
          <p:cNvSpPr>
            <a:spLocks noGrp="1"/>
          </p:cNvSpPr>
          <p:nvPr>
            <p:ph type="title"/>
          </p:nvPr>
        </p:nvSpPr>
        <p:spPr/>
        <p:txBody>
          <a:bodyPr/>
          <a:lstStyle/>
          <a:p>
            <a:r>
              <a:rPr lang="en-GB" dirty="0"/>
              <a:t>W</a:t>
            </a:r>
            <a:r>
              <a:rPr lang="en-US" altLang="zh-CN" dirty="0" err="1"/>
              <a:t>indow</a:t>
            </a:r>
            <a:r>
              <a:rPr lang="en-US" altLang="zh-CN" dirty="0"/>
              <a:t> size</a:t>
            </a:r>
            <a:endParaRPr lang="en-GB" dirty="0"/>
          </a:p>
        </p:txBody>
      </p:sp>
      <p:sp>
        <p:nvSpPr>
          <p:cNvPr id="3" name="Content Placeholder 2">
            <a:extLst>
              <a:ext uri="{FF2B5EF4-FFF2-40B4-BE49-F238E27FC236}">
                <a16:creationId xmlns:a16="http://schemas.microsoft.com/office/drawing/2014/main" id="{4B63A1D6-A156-42B5-9507-6CBC57E092FF}"/>
              </a:ext>
            </a:extLst>
          </p:cNvPr>
          <p:cNvSpPr>
            <a:spLocks noGrp="1"/>
          </p:cNvSpPr>
          <p:nvPr>
            <p:ph idx="1"/>
          </p:nvPr>
        </p:nvSpPr>
        <p:spPr/>
        <p:txBody>
          <a:bodyPr/>
          <a:lstStyle/>
          <a:p>
            <a:r>
              <a:rPr lang="en-US" dirty="0" err="1"/>
              <a:t>window.innerWidth</a:t>
            </a:r>
            <a:r>
              <a:rPr lang="en-US" dirty="0"/>
              <a:t> &amp; </a:t>
            </a:r>
            <a:r>
              <a:rPr lang="en-US" dirty="0" err="1"/>
              <a:t>window.innerHeight</a:t>
            </a:r>
            <a:endParaRPr lang="en-US" dirty="0"/>
          </a:p>
          <a:p>
            <a:r>
              <a:rPr lang="en-US" sz="1200" dirty="0"/>
              <a:t>the inner width of the window is measured in CSS pixels. You need to know how much of your layout you can squeeze into the browser window, and that amount decreases as the user zooms in. So if the user zooms in you get less available space in the window, and </a:t>
            </a:r>
            <a:r>
              <a:rPr lang="en-US" sz="1200" dirty="0" err="1"/>
              <a:t>window.innerWidth</a:t>
            </a:r>
            <a:r>
              <a:rPr lang="en-US" sz="1200" dirty="0"/>
              <a:t>/Height reflect that by decreasing. Note that the measured widths and heights include the scrollbars</a:t>
            </a:r>
          </a:p>
          <a:p>
            <a:endParaRPr lang="en-GB" sz="1200" dirty="0"/>
          </a:p>
        </p:txBody>
      </p:sp>
      <p:sp>
        <p:nvSpPr>
          <p:cNvPr id="4" name="Slide Number Placeholder 3">
            <a:extLst>
              <a:ext uri="{FF2B5EF4-FFF2-40B4-BE49-F238E27FC236}">
                <a16:creationId xmlns:a16="http://schemas.microsoft.com/office/drawing/2014/main" id="{CC391600-3C2F-4A7E-9073-548B55BF7B2C}"/>
              </a:ext>
            </a:extLst>
          </p:cNvPr>
          <p:cNvSpPr>
            <a:spLocks noGrp="1"/>
          </p:cNvSpPr>
          <p:nvPr>
            <p:ph type="sldNum" sz="quarter" idx="12"/>
          </p:nvPr>
        </p:nvSpPr>
        <p:spPr/>
        <p:txBody>
          <a:bodyPr/>
          <a:lstStyle/>
          <a:p>
            <a:fld id="{5BA07366-CB75-4AA8-9E5B-928B849F427C}" type="slidenum">
              <a:rPr lang="en-GB" smtClean="0"/>
              <a:t>4</a:t>
            </a:fld>
            <a:endParaRPr lang="en-GB" dirty="0"/>
          </a:p>
        </p:txBody>
      </p:sp>
      <p:pic>
        <p:nvPicPr>
          <p:cNvPr id="9" name="Picture 8">
            <a:extLst>
              <a:ext uri="{FF2B5EF4-FFF2-40B4-BE49-F238E27FC236}">
                <a16:creationId xmlns:a16="http://schemas.microsoft.com/office/drawing/2014/main" id="{377A00DB-737A-474D-8A7E-8857B46C855F}"/>
              </a:ext>
            </a:extLst>
          </p:cNvPr>
          <p:cNvPicPr>
            <a:picLocks noChangeAspect="1"/>
          </p:cNvPicPr>
          <p:nvPr/>
        </p:nvPicPr>
        <p:blipFill>
          <a:blip r:embed="rId3"/>
          <a:stretch>
            <a:fillRect/>
          </a:stretch>
        </p:blipFill>
        <p:spPr>
          <a:xfrm>
            <a:off x="1219200" y="2438399"/>
            <a:ext cx="6934200" cy="3737995"/>
          </a:xfrm>
          <a:prstGeom prst="rect">
            <a:avLst/>
          </a:prstGeom>
        </p:spPr>
      </p:pic>
    </p:spTree>
    <p:extLst>
      <p:ext uri="{BB962C8B-B14F-4D97-AF65-F5344CB8AC3E}">
        <p14:creationId xmlns:p14="http://schemas.microsoft.com/office/powerpoint/2010/main" val="1120643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6FA00-1BD2-48AC-B62C-1339AAE83318}"/>
              </a:ext>
            </a:extLst>
          </p:cNvPr>
          <p:cNvSpPr>
            <a:spLocks noGrp="1"/>
          </p:cNvSpPr>
          <p:nvPr>
            <p:ph type="title"/>
          </p:nvPr>
        </p:nvSpPr>
        <p:spPr/>
        <p:txBody>
          <a:bodyPr/>
          <a:lstStyle/>
          <a:p>
            <a:r>
              <a:rPr lang="en-US" dirty="0"/>
              <a:t>Measuring viewport</a:t>
            </a:r>
            <a:endParaRPr lang="en-GB" dirty="0"/>
          </a:p>
        </p:txBody>
      </p:sp>
      <p:sp>
        <p:nvSpPr>
          <p:cNvPr id="3" name="Content Placeholder 2">
            <a:extLst>
              <a:ext uri="{FF2B5EF4-FFF2-40B4-BE49-F238E27FC236}">
                <a16:creationId xmlns:a16="http://schemas.microsoft.com/office/drawing/2014/main" id="{2D46165D-F27F-4DF5-8E63-EEFF0D2FFE78}"/>
              </a:ext>
            </a:extLst>
          </p:cNvPr>
          <p:cNvSpPr>
            <a:spLocks noGrp="1"/>
          </p:cNvSpPr>
          <p:nvPr>
            <p:ph idx="1"/>
          </p:nvPr>
        </p:nvSpPr>
        <p:spPr>
          <a:xfrm>
            <a:off x="152400" y="1143000"/>
            <a:ext cx="9677400" cy="4644347"/>
          </a:xfrm>
        </p:spPr>
        <p:txBody>
          <a:bodyPr/>
          <a:lstStyle/>
          <a:p>
            <a:r>
              <a:rPr lang="en-US" sz="1600" dirty="0" err="1"/>
              <a:t>document.documentElement.clientWidth</a:t>
            </a:r>
            <a:r>
              <a:rPr lang="en-US" sz="1600" dirty="0"/>
              <a:t> </a:t>
            </a:r>
            <a:r>
              <a:rPr lang="en-US" altLang="zh-CN" sz="1600" dirty="0"/>
              <a:t>&amp; </a:t>
            </a:r>
            <a:r>
              <a:rPr lang="en-US" sz="1600" dirty="0" err="1"/>
              <a:t>document.documentElement.clientH</a:t>
            </a:r>
            <a:r>
              <a:rPr lang="en-US" altLang="zh-CN" sz="1600" dirty="0" err="1"/>
              <a:t>eight</a:t>
            </a:r>
            <a:endParaRPr lang="en-US" altLang="zh-CN" sz="1600" dirty="0"/>
          </a:p>
          <a:p>
            <a:r>
              <a:rPr lang="en-US" sz="1600" dirty="0"/>
              <a:t>   The width and height of viewport can be found in these 2 </a:t>
            </a:r>
            <a:r>
              <a:rPr lang="en-US" sz="1600" dirty="0" err="1"/>
              <a:t>attributes.document.documentElement</a:t>
            </a:r>
            <a:r>
              <a:rPr lang="en-US" sz="1600" dirty="0"/>
              <a:t> is in fact the &lt;html&gt; element:</a:t>
            </a:r>
            <a:r>
              <a:rPr lang="en-US" dirty="0"/>
              <a:t> the root element of any HTML document. ( if you give the &lt;html&gt; element a </a:t>
            </a:r>
            <a:r>
              <a:rPr lang="en-US" dirty="0" err="1"/>
              <a:t>width.document.documentElement.clientWidth</a:t>
            </a:r>
            <a:r>
              <a:rPr lang="en-US" dirty="0"/>
              <a:t> and -Height still gives the dimensions of the viewport, and not of the &lt;html&gt; element. )(Not include the width of scroll bar)</a:t>
            </a:r>
          </a:p>
          <a:p>
            <a:endParaRPr lang="en-GB" sz="1600" dirty="0"/>
          </a:p>
        </p:txBody>
      </p:sp>
      <p:sp>
        <p:nvSpPr>
          <p:cNvPr id="4" name="Slide Number Placeholder 3">
            <a:extLst>
              <a:ext uri="{FF2B5EF4-FFF2-40B4-BE49-F238E27FC236}">
                <a16:creationId xmlns:a16="http://schemas.microsoft.com/office/drawing/2014/main" id="{FB0AA2D8-6D61-46C0-B481-B2B1D6A25B4D}"/>
              </a:ext>
            </a:extLst>
          </p:cNvPr>
          <p:cNvSpPr>
            <a:spLocks noGrp="1"/>
          </p:cNvSpPr>
          <p:nvPr>
            <p:ph type="sldNum" sz="quarter" idx="12"/>
          </p:nvPr>
        </p:nvSpPr>
        <p:spPr/>
        <p:txBody>
          <a:bodyPr/>
          <a:lstStyle/>
          <a:p>
            <a:fld id="{5BA07366-CB75-4AA8-9E5B-928B849F427C}" type="slidenum">
              <a:rPr lang="en-GB" smtClean="0"/>
              <a:t>5</a:t>
            </a:fld>
            <a:endParaRPr lang="en-GB" dirty="0"/>
          </a:p>
        </p:txBody>
      </p:sp>
      <p:pic>
        <p:nvPicPr>
          <p:cNvPr id="9" name="Picture 8">
            <a:extLst>
              <a:ext uri="{FF2B5EF4-FFF2-40B4-BE49-F238E27FC236}">
                <a16:creationId xmlns:a16="http://schemas.microsoft.com/office/drawing/2014/main" id="{22F6C2BD-D279-482F-9E01-C6105628081D}"/>
              </a:ext>
            </a:extLst>
          </p:cNvPr>
          <p:cNvPicPr>
            <a:picLocks noChangeAspect="1"/>
          </p:cNvPicPr>
          <p:nvPr/>
        </p:nvPicPr>
        <p:blipFill>
          <a:blip r:embed="rId3"/>
          <a:stretch>
            <a:fillRect/>
          </a:stretch>
        </p:blipFill>
        <p:spPr>
          <a:xfrm>
            <a:off x="2971800" y="2987541"/>
            <a:ext cx="5375351" cy="3520815"/>
          </a:xfrm>
          <a:prstGeom prst="rect">
            <a:avLst/>
          </a:prstGeom>
        </p:spPr>
      </p:pic>
    </p:spTree>
    <p:extLst>
      <p:ext uri="{BB962C8B-B14F-4D97-AF65-F5344CB8AC3E}">
        <p14:creationId xmlns:p14="http://schemas.microsoft.com/office/powerpoint/2010/main" val="607525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EA122-A03E-4F78-8E4B-DDF943C22EEE}"/>
              </a:ext>
            </a:extLst>
          </p:cNvPr>
          <p:cNvSpPr>
            <a:spLocks noGrp="1"/>
          </p:cNvSpPr>
          <p:nvPr>
            <p:ph type="title"/>
          </p:nvPr>
        </p:nvSpPr>
        <p:spPr/>
        <p:txBody>
          <a:bodyPr/>
          <a:lstStyle/>
          <a:p>
            <a:r>
              <a:rPr lang="en-US" dirty="0"/>
              <a:t>Measuring viewport</a:t>
            </a:r>
            <a:endParaRPr lang="en-GB" dirty="0"/>
          </a:p>
        </p:txBody>
      </p:sp>
      <p:sp>
        <p:nvSpPr>
          <p:cNvPr id="4" name="Slide Number Placeholder 3">
            <a:extLst>
              <a:ext uri="{FF2B5EF4-FFF2-40B4-BE49-F238E27FC236}">
                <a16:creationId xmlns:a16="http://schemas.microsoft.com/office/drawing/2014/main" id="{D4C0F59B-EFF6-4ACE-8E40-F537D28F6866}"/>
              </a:ext>
            </a:extLst>
          </p:cNvPr>
          <p:cNvSpPr>
            <a:spLocks noGrp="1"/>
          </p:cNvSpPr>
          <p:nvPr>
            <p:ph type="sldNum" sz="quarter" idx="12"/>
          </p:nvPr>
        </p:nvSpPr>
        <p:spPr/>
        <p:txBody>
          <a:bodyPr/>
          <a:lstStyle/>
          <a:p>
            <a:fld id="{5BA07366-CB75-4AA8-9E5B-928B849F427C}" type="slidenum">
              <a:rPr lang="en-GB" smtClean="0"/>
              <a:t>6</a:t>
            </a:fld>
            <a:endParaRPr lang="en-GB" dirty="0"/>
          </a:p>
        </p:txBody>
      </p:sp>
      <p:pic>
        <p:nvPicPr>
          <p:cNvPr id="8" name="Content Placeholder 7">
            <a:extLst>
              <a:ext uri="{FF2B5EF4-FFF2-40B4-BE49-F238E27FC236}">
                <a16:creationId xmlns:a16="http://schemas.microsoft.com/office/drawing/2014/main" id="{6AAF1637-F61B-4D4A-BA27-8BDFD1260C02}"/>
              </a:ext>
            </a:extLst>
          </p:cNvPr>
          <p:cNvPicPr>
            <a:picLocks noGrp="1" noChangeAspect="1"/>
          </p:cNvPicPr>
          <p:nvPr>
            <p:ph idx="1"/>
          </p:nvPr>
        </p:nvPicPr>
        <p:blipFill>
          <a:blip r:embed="rId3"/>
          <a:stretch>
            <a:fillRect/>
          </a:stretch>
        </p:blipFill>
        <p:spPr>
          <a:xfrm>
            <a:off x="334431" y="1371600"/>
            <a:ext cx="7343398" cy="3989387"/>
          </a:xfrm>
          <a:prstGeom prst="rect">
            <a:avLst/>
          </a:prstGeom>
        </p:spPr>
      </p:pic>
    </p:spTree>
    <p:extLst>
      <p:ext uri="{BB962C8B-B14F-4D97-AF65-F5344CB8AC3E}">
        <p14:creationId xmlns:p14="http://schemas.microsoft.com/office/powerpoint/2010/main" val="1745742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A4031-21BA-4267-A419-D06D84445579}"/>
              </a:ext>
            </a:extLst>
          </p:cNvPr>
          <p:cNvSpPr>
            <a:spLocks noGrp="1"/>
          </p:cNvSpPr>
          <p:nvPr>
            <p:ph type="title"/>
          </p:nvPr>
        </p:nvSpPr>
        <p:spPr/>
        <p:txBody>
          <a:bodyPr/>
          <a:lstStyle/>
          <a:p>
            <a:r>
              <a:rPr lang="en-US" dirty="0"/>
              <a:t>Measuring the &lt;html&gt; element</a:t>
            </a:r>
            <a:endParaRPr lang="en-GB" dirty="0"/>
          </a:p>
        </p:txBody>
      </p:sp>
      <p:sp>
        <p:nvSpPr>
          <p:cNvPr id="3" name="Content Placeholder 2">
            <a:extLst>
              <a:ext uri="{FF2B5EF4-FFF2-40B4-BE49-F238E27FC236}">
                <a16:creationId xmlns:a16="http://schemas.microsoft.com/office/drawing/2014/main" id="{F3F47FC3-9DBF-43C7-A810-1B90222B96F9}"/>
              </a:ext>
            </a:extLst>
          </p:cNvPr>
          <p:cNvSpPr>
            <a:spLocks noGrp="1"/>
          </p:cNvSpPr>
          <p:nvPr>
            <p:ph idx="1"/>
          </p:nvPr>
        </p:nvSpPr>
        <p:spPr/>
        <p:txBody>
          <a:bodyPr/>
          <a:lstStyle/>
          <a:p>
            <a:r>
              <a:rPr lang="en-US" sz="1600" dirty="0" err="1"/>
              <a:t>document.documentElement.offsetWidth</a:t>
            </a:r>
            <a:r>
              <a:rPr lang="en-US" sz="1600" dirty="0"/>
              <a:t> &amp; </a:t>
            </a:r>
            <a:r>
              <a:rPr lang="en-US" sz="1600" dirty="0" err="1"/>
              <a:t>document.documentElement.offsetH</a:t>
            </a:r>
            <a:r>
              <a:rPr lang="en-US" altLang="zh-CN" sz="1600" dirty="0" err="1"/>
              <a:t>eight</a:t>
            </a:r>
            <a:endParaRPr lang="en-US" altLang="zh-CN" sz="1600" dirty="0"/>
          </a:p>
          <a:p>
            <a:endParaRPr lang="en-GB" sz="1600" dirty="0"/>
          </a:p>
        </p:txBody>
      </p:sp>
      <p:sp>
        <p:nvSpPr>
          <p:cNvPr id="4" name="Slide Number Placeholder 3">
            <a:extLst>
              <a:ext uri="{FF2B5EF4-FFF2-40B4-BE49-F238E27FC236}">
                <a16:creationId xmlns:a16="http://schemas.microsoft.com/office/drawing/2014/main" id="{FC2B4FD2-0D08-4DDF-807E-CF35DD087F5E}"/>
              </a:ext>
            </a:extLst>
          </p:cNvPr>
          <p:cNvSpPr>
            <a:spLocks noGrp="1"/>
          </p:cNvSpPr>
          <p:nvPr>
            <p:ph type="sldNum" sz="quarter" idx="12"/>
          </p:nvPr>
        </p:nvSpPr>
        <p:spPr/>
        <p:txBody>
          <a:bodyPr/>
          <a:lstStyle/>
          <a:p>
            <a:fld id="{5BA07366-CB75-4AA8-9E5B-928B849F427C}" type="slidenum">
              <a:rPr lang="en-GB" smtClean="0"/>
              <a:t>7</a:t>
            </a:fld>
            <a:endParaRPr lang="en-GB" dirty="0"/>
          </a:p>
        </p:txBody>
      </p:sp>
      <p:pic>
        <p:nvPicPr>
          <p:cNvPr id="5" name="Picture 4">
            <a:extLst>
              <a:ext uri="{FF2B5EF4-FFF2-40B4-BE49-F238E27FC236}">
                <a16:creationId xmlns:a16="http://schemas.microsoft.com/office/drawing/2014/main" id="{EDFEF0D2-74E1-4FB4-A79C-E5E5F00E0590}"/>
              </a:ext>
            </a:extLst>
          </p:cNvPr>
          <p:cNvPicPr>
            <a:picLocks noChangeAspect="1"/>
          </p:cNvPicPr>
          <p:nvPr/>
        </p:nvPicPr>
        <p:blipFill>
          <a:blip r:embed="rId3"/>
          <a:stretch>
            <a:fillRect/>
          </a:stretch>
        </p:blipFill>
        <p:spPr>
          <a:xfrm>
            <a:off x="617248" y="1610404"/>
            <a:ext cx="7118428" cy="4897952"/>
          </a:xfrm>
          <a:prstGeom prst="rect">
            <a:avLst/>
          </a:prstGeom>
        </p:spPr>
      </p:pic>
    </p:spTree>
    <p:extLst>
      <p:ext uri="{BB962C8B-B14F-4D97-AF65-F5344CB8AC3E}">
        <p14:creationId xmlns:p14="http://schemas.microsoft.com/office/powerpoint/2010/main" val="2625568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C8B07-BBC5-4286-AF46-A905CA9A7A6C}"/>
              </a:ext>
            </a:extLst>
          </p:cNvPr>
          <p:cNvSpPr>
            <a:spLocks noGrp="1"/>
          </p:cNvSpPr>
          <p:nvPr>
            <p:ph type="title"/>
          </p:nvPr>
        </p:nvSpPr>
        <p:spPr/>
        <p:txBody>
          <a:bodyPr/>
          <a:lstStyle/>
          <a:p>
            <a:r>
              <a:rPr lang="en-GB" dirty="0"/>
              <a:t>Page offset</a:t>
            </a:r>
          </a:p>
        </p:txBody>
      </p:sp>
      <p:sp>
        <p:nvSpPr>
          <p:cNvPr id="3" name="Content Placeholder 2">
            <a:extLst>
              <a:ext uri="{FF2B5EF4-FFF2-40B4-BE49-F238E27FC236}">
                <a16:creationId xmlns:a16="http://schemas.microsoft.com/office/drawing/2014/main" id="{EC25A8D6-C6A4-4B7C-BF62-7E99FCF3B3FB}"/>
              </a:ext>
            </a:extLst>
          </p:cNvPr>
          <p:cNvSpPr>
            <a:spLocks noGrp="1"/>
          </p:cNvSpPr>
          <p:nvPr>
            <p:ph idx="1"/>
          </p:nvPr>
        </p:nvSpPr>
        <p:spPr/>
        <p:txBody>
          <a:bodyPr/>
          <a:lstStyle/>
          <a:p>
            <a:r>
              <a:rPr lang="en-US" dirty="0" err="1"/>
              <a:t>window.pageXOffset</a:t>
            </a:r>
            <a:r>
              <a:rPr lang="en-US" dirty="0"/>
              <a:t> &amp; </a:t>
            </a:r>
            <a:r>
              <a:rPr lang="en-US" dirty="0" err="1"/>
              <a:t>window.pageYOffset</a:t>
            </a:r>
            <a:endParaRPr lang="en-US" dirty="0"/>
          </a:p>
          <a:p>
            <a:r>
              <a:rPr lang="en-US" dirty="0"/>
              <a:t>contain the horizontal and vertical scrolling offsets of the document. Thus you can find out how much the user has scrolled.</a:t>
            </a:r>
          </a:p>
          <a:p>
            <a:endParaRPr lang="en-US" dirty="0"/>
          </a:p>
          <a:p>
            <a:endParaRPr lang="en-GB" dirty="0"/>
          </a:p>
        </p:txBody>
      </p:sp>
      <p:sp>
        <p:nvSpPr>
          <p:cNvPr id="4" name="Slide Number Placeholder 3">
            <a:extLst>
              <a:ext uri="{FF2B5EF4-FFF2-40B4-BE49-F238E27FC236}">
                <a16:creationId xmlns:a16="http://schemas.microsoft.com/office/drawing/2014/main" id="{ACAC4C3C-EB34-490D-8A65-897DAF53FAA6}"/>
              </a:ext>
            </a:extLst>
          </p:cNvPr>
          <p:cNvSpPr>
            <a:spLocks noGrp="1"/>
          </p:cNvSpPr>
          <p:nvPr>
            <p:ph type="sldNum" sz="quarter" idx="12"/>
          </p:nvPr>
        </p:nvSpPr>
        <p:spPr/>
        <p:txBody>
          <a:bodyPr/>
          <a:lstStyle/>
          <a:p>
            <a:fld id="{5BA07366-CB75-4AA8-9E5B-928B849F427C}" type="slidenum">
              <a:rPr lang="en-GB" smtClean="0"/>
              <a:t>8</a:t>
            </a:fld>
            <a:endParaRPr lang="en-GB" dirty="0"/>
          </a:p>
        </p:txBody>
      </p:sp>
      <p:pic>
        <p:nvPicPr>
          <p:cNvPr id="7" name="Picture 6">
            <a:extLst>
              <a:ext uri="{FF2B5EF4-FFF2-40B4-BE49-F238E27FC236}">
                <a16:creationId xmlns:a16="http://schemas.microsoft.com/office/drawing/2014/main" id="{3DF3C567-21FF-4C2E-9F15-38BA111C74F9}"/>
              </a:ext>
            </a:extLst>
          </p:cNvPr>
          <p:cNvPicPr>
            <a:picLocks noChangeAspect="1"/>
          </p:cNvPicPr>
          <p:nvPr/>
        </p:nvPicPr>
        <p:blipFill>
          <a:blip r:embed="rId3"/>
          <a:stretch>
            <a:fillRect/>
          </a:stretch>
        </p:blipFill>
        <p:spPr>
          <a:xfrm>
            <a:off x="533400" y="2209800"/>
            <a:ext cx="7239000" cy="3912973"/>
          </a:xfrm>
          <a:prstGeom prst="rect">
            <a:avLst/>
          </a:prstGeom>
        </p:spPr>
      </p:pic>
    </p:spTree>
    <p:extLst>
      <p:ext uri="{BB962C8B-B14F-4D97-AF65-F5344CB8AC3E}">
        <p14:creationId xmlns:p14="http://schemas.microsoft.com/office/powerpoint/2010/main" val="768776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FF3E3-3F3A-466F-A312-889920FCBC93}"/>
              </a:ext>
            </a:extLst>
          </p:cNvPr>
          <p:cNvSpPr>
            <a:spLocks noGrp="1"/>
          </p:cNvSpPr>
          <p:nvPr>
            <p:ph type="title"/>
          </p:nvPr>
        </p:nvSpPr>
        <p:spPr/>
        <p:txBody>
          <a:bodyPr/>
          <a:lstStyle/>
          <a:p>
            <a:r>
              <a:rPr lang="en-US" dirty="0"/>
              <a:t>Event coordinates</a:t>
            </a:r>
            <a:br>
              <a:rPr lang="en-US" dirty="0"/>
            </a:br>
            <a:endParaRPr lang="en-GB" dirty="0"/>
          </a:p>
        </p:txBody>
      </p:sp>
      <p:sp>
        <p:nvSpPr>
          <p:cNvPr id="3" name="Content Placeholder 2">
            <a:extLst>
              <a:ext uri="{FF2B5EF4-FFF2-40B4-BE49-F238E27FC236}">
                <a16:creationId xmlns:a16="http://schemas.microsoft.com/office/drawing/2014/main" id="{38FB2715-3039-4EE2-85EE-E44A0A06CA70}"/>
              </a:ext>
            </a:extLst>
          </p:cNvPr>
          <p:cNvSpPr>
            <a:spLocks noGrp="1"/>
          </p:cNvSpPr>
          <p:nvPr>
            <p:ph idx="1"/>
          </p:nvPr>
        </p:nvSpPr>
        <p:spPr>
          <a:xfrm>
            <a:off x="228600" y="1447800"/>
            <a:ext cx="11170841" cy="4464959"/>
          </a:xfrm>
        </p:spPr>
        <p:txBody>
          <a:bodyPr/>
          <a:lstStyle/>
          <a:p>
            <a:r>
              <a:rPr lang="en-US" dirty="0"/>
              <a:t>Then there are the event coordinates. When a mouse event occurs, no less than five property pairs are exposed to give you information about the exact place of the event. For our discussion three of them are important:</a:t>
            </a:r>
          </a:p>
          <a:p>
            <a:r>
              <a:rPr lang="en-US" dirty="0"/>
              <a:t>1. </a:t>
            </a:r>
            <a:r>
              <a:rPr lang="en-US" dirty="0" err="1"/>
              <a:t>pageX</a:t>
            </a:r>
            <a:r>
              <a:rPr lang="en-US" dirty="0"/>
              <a:t>/Y gives the coordinates relative to the &lt;html&gt; element in CSS pixels.</a:t>
            </a:r>
          </a:p>
          <a:p>
            <a:r>
              <a:rPr lang="en-US" dirty="0"/>
              <a:t>2. </a:t>
            </a:r>
            <a:r>
              <a:rPr lang="en-US" dirty="0" err="1"/>
              <a:t>clientX</a:t>
            </a:r>
            <a:r>
              <a:rPr lang="en-US" dirty="0"/>
              <a:t>/Y gives the coordinates relative to the viewport in CSS pixels.</a:t>
            </a:r>
          </a:p>
          <a:p>
            <a:r>
              <a:rPr lang="en-US" dirty="0"/>
              <a:t>3. </a:t>
            </a:r>
            <a:r>
              <a:rPr lang="en-US" dirty="0" err="1"/>
              <a:t>screenX</a:t>
            </a:r>
            <a:r>
              <a:rPr lang="en-US" dirty="0"/>
              <a:t>/Y gives the coordinates relative to the screen in device pixels.</a:t>
            </a:r>
          </a:p>
          <a:p>
            <a:pPr marL="0" indent="0">
              <a:buNone/>
            </a:pPr>
            <a:r>
              <a:rPr lang="en-US" dirty="0"/>
              <a:t>   </a:t>
            </a:r>
          </a:p>
          <a:p>
            <a:pPr marL="0" indent="0">
              <a:buNone/>
            </a:pPr>
            <a:r>
              <a:rPr lang="en-US" dirty="0"/>
              <a:t>You’ll use </a:t>
            </a:r>
            <a:r>
              <a:rPr lang="en-US" dirty="0" err="1"/>
              <a:t>pageX</a:t>
            </a:r>
            <a:r>
              <a:rPr lang="en-US" dirty="0"/>
              <a:t>/Y 90% of the time; usually you want to know the event position relative to the document. The other 10% of the time you’ll use </a:t>
            </a:r>
            <a:r>
              <a:rPr lang="en-US" dirty="0" err="1"/>
              <a:t>clientX</a:t>
            </a:r>
            <a:r>
              <a:rPr lang="en-US" dirty="0"/>
              <a:t>/Y. You never ever need to know the event coordinates relative to the screen.</a:t>
            </a:r>
            <a:br>
              <a:rPr lang="en-US" dirty="0"/>
            </a:br>
            <a:endParaRPr lang="en-GB" dirty="0"/>
          </a:p>
        </p:txBody>
      </p:sp>
      <p:sp>
        <p:nvSpPr>
          <p:cNvPr id="4" name="Slide Number Placeholder 3">
            <a:extLst>
              <a:ext uri="{FF2B5EF4-FFF2-40B4-BE49-F238E27FC236}">
                <a16:creationId xmlns:a16="http://schemas.microsoft.com/office/drawing/2014/main" id="{0A197AB3-997F-4648-A7FE-4DE882F56BE1}"/>
              </a:ext>
            </a:extLst>
          </p:cNvPr>
          <p:cNvSpPr>
            <a:spLocks noGrp="1"/>
          </p:cNvSpPr>
          <p:nvPr>
            <p:ph type="sldNum" sz="quarter" idx="12"/>
          </p:nvPr>
        </p:nvSpPr>
        <p:spPr/>
        <p:txBody>
          <a:bodyPr/>
          <a:lstStyle/>
          <a:p>
            <a:fld id="{5BA07366-CB75-4AA8-9E5B-928B849F427C}" type="slidenum">
              <a:rPr lang="en-GB" smtClean="0"/>
              <a:t>9</a:t>
            </a:fld>
            <a:endParaRPr lang="en-GB" dirty="0"/>
          </a:p>
        </p:txBody>
      </p:sp>
    </p:spTree>
    <p:extLst>
      <p:ext uri="{BB962C8B-B14F-4D97-AF65-F5344CB8AC3E}">
        <p14:creationId xmlns:p14="http://schemas.microsoft.com/office/powerpoint/2010/main" val="65829836"/>
      </p:ext>
    </p:extLst>
  </p:cSld>
  <p:clrMapOvr>
    <a:masterClrMapping/>
  </p:clrMapOvr>
</p:sld>
</file>

<file path=ppt/theme/theme1.xml><?xml version="1.0" encoding="utf-8"?>
<a:theme xmlns:a="http://schemas.openxmlformats.org/drawingml/2006/main" name="DNV GL template">
  <a:themeElements>
    <a:clrScheme name="DNV powerpoint">
      <a:dk1>
        <a:srgbClr val="333333"/>
      </a:dk1>
      <a:lt1>
        <a:srgbClr val="FFFFFF"/>
      </a:lt1>
      <a:dk2>
        <a:srgbClr val="0F204B"/>
      </a:dk2>
      <a:lt2>
        <a:srgbClr val="C8C8C8"/>
      </a:lt2>
      <a:accent1>
        <a:srgbClr val="99D6F0"/>
      </a:accent1>
      <a:accent2>
        <a:srgbClr val="3F9C35"/>
      </a:accent2>
      <a:accent3>
        <a:srgbClr val="003591"/>
      </a:accent3>
      <a:accent4>
        <a:srgbClr val="009FDA"/>
      </a:accent4>
      <a:accent5>
        <a:srgbClr val="66C5E9"/>
      </a:accent5>
      <a:accent6>
        <a:srgbClr val="FECB00"/>
      </a:accent6>
      <a:hlink>
        <a:srgbClr val="003591"/>
      </a:hlink>
      <a:folHlink>
        <a:srgbClr val="6E5091"/>
      </a:folHlink>
    </a:clrScheme>
    <a:fontScheme name="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solidFill>
            <a:schemeClr val="accent4"/>
          </a:solidFill>
        </a:ln>
      </a:spPr>
      <a:bodyPr rtlCol="0" anchor="ctr"/>
      <a:lstStyle>
        <a:defPPr algn="ctr">
          <a:lnSpc>
            <a:spcPct val="113000"/>
          </a:lnSpc>
          <a:spcBef>
            <a:spcPts val="600"/>
          </a:spcBef>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33333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nSpc>
            <a:spcPct val="113000"/>
          </a:lnSpc>
          <a:spcBef>
            <a:spcPts val="600"/>
          </a:spcBef>
          <a:defRPr sz="1600" dirty="0" err="1" smtClean="0">
            <a:solidFill>
              <a:srgbClr val="333333"/>
            </a:solidFill>
          </a:defRPr>
        </a:defPPr>
      </a:lstStyle>
    </a:txDef>
  </a:objectDefaults>
  <a:extraClrSchemeLst/>
  <a:custClrLst>
    <a:custClr name="Sky blue">
      <a:srgbClr val="99D6F0"/>
    </a:custClr>
    <a:custClr name="Land green">
      <a:srgbClr val="3F9C35"/>
    </a:custClr>
    <a:custClr name="Sea Blue">
      <a:srgbClr val="003591"/>
    </a:custClr>
    <a:custClr name="Dark blue">
      <a:srgbClr val="0F204B"/>
    </a:custClr>
    <a:custClr name="White">
      <a:srgbClr val="FFFFFF"/>
    </a:custClr>
    <a:custClr name="Cyan">
      <a:srgbClr val="009FDA"/>
    </a:custClr>
    <a:custClr name="80 % Cyan">
      <a:srgbClr val="33B2E1"/>
    </a:custClr>
    <a:custClr name="60 % Cyan">
      <a:srgbClr val="66C5E9"/>
    </a:custClr>
    <a:custClr name="40 % Cyan">
      <a:srgbClr val="99D6F0"/>
    </a:custClr>
    <a:custClr name="20 % Cyan">
      <a:srgbClr val="CCECF8"/>
    </a:custClr>
    <a:custClr name="10 % Cyan">
      <a:srgbClr val="E5F5FB"/>
    </a:custClr>
    <a:custClr name="Black">
      <a:srgbClr val="000000"/>
    </a:custClr>
    <a:custClr name="80 % Black (Text)">
      <a:srgbClr val="333333"/>
    </a:custClr>
    <a:custClr name="60 % Black">
      <a:srgbClr val="666666"/>
    </a:custClr>
    <a:custClr name="40 % Black">
      <a:srgbClr val="999999"/>
    </a:custClr>
    <a:custClr name="20 % Black">
      <a:srgbClr val="CCCCCC"/>
    </a:custClr>
    <a:custClr name="10 % Black">
      <a:srgbClr val="E5E5E5"/>
    </a:custClr>
    <a:custClr name="Yellow">
      <a:srgbClr val="FECB00"/>
    </a:custClr>
    <a:custClr name="Orange">
      <a:srgbClr val="E98300"/>
    </a:custClr>
    <a:custClr name="Purple">
      <a:srgbClr val="6E5091"/>
    </a:custClr>
    <a:custClr name="Red">
      <a:srgbClr val="C4262E"/>
    </a:custClr>
    <a:custClr name="Warm grey">
      <a:srgbClr val="988F86"/>
    </a:custClr>
  </a:custClrLst>
  <a:extLst>
    <a:ext uri="{05A4C25C-085E-4340-85A3-A5531E510DB2}">
      <thm15:themeFamily xmlns:thm15="http://schemas.microsoft.com/office/thememl/2012/main" name="DNV GL PowerPoint template 16-9 company wide.potx" id="{F6F19602-4529-4AF9-B4BB-77420EB1038C}" vid="{E98E1996-4820-467C-8133-EE549B8AFA52}"/>
    </a:ext>
  </a:extLst>
</a:theme>
</file>

<file path=ppt/theme/theme2.xml><?xml version="1.0" encoding="utf-8"?>
<a:theme xmlns:a="http://schemas.openxmlformats.org/drawingml/2006/main" name="Agenda">
  <a:themeElements>
    <a:clrScheme name="DNV powerpoint">
      <a:dk1>
        <a:srgbClr val="333333"/>
      </a:dk1>
      <a:lt1>
        <a:srgbClr val="FFFFFF"/>
      </a:lt1>
      <a:dk2>
        <a:srgbClr val="0F204B"/>
      </a:dk2>
      <a:lt2>
        <a:srgbClr val="C8C8C8"/>
      </a:lt2>
      <a:accent1>
        <a:srgbClr val="99D6F0"/>
      </a:accent1>
      <a:accent2>
        <a:srgbClr val="3F9C35"/>
      </a:accent2>
      <a:accent3>
        <a:srgbClr val="003591"/>
      </a:accent3>
      <a:accent4>
        <a:srgbClr val="009FDA"/>
      </a:accent4>
      <a:accent5>
        <a:srgbClr val="66C5E9"/>
      </a:accent5>
      <a:accent6>
        <a:srgbClr val="FECB00"/>
      </a:accent6>
      <a:hlink>
        <a:srgbClr val="003591"/>
      </a:hlink>
      <a:folHlink>
        <a:srgbClr val="6E5091"/>
      </a:folHlink>
    </a:clrScheme>
    <a:fontScheme name="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solidFill>
            <a:schemeClr val="accent4"/>
          </a:solidFill>
        </a:ln>
      </a:spPr>
      <a:bodyPr rtlCol="0" anchor="ctr"/>
      <a:lstStyle>
        <a:defPPr algn="ctr">
          <a:lnSpc>
            <a:spcPct val="113000"/>
          </a:lnSpc>
          <a:spcBef>
            <a:spcPts val="600"/>
          </a:spcBef>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33333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nSpc>
            <a:spcPct val="113000"/>
          </a:lnSpc>
          <a:spcBef>
            <a:spcPts val="600"/>
          </a:spcBef>
          <a:defRPr sz="1600" dirty="0" err="1" smtClean="0">
            <a:solidFill>
              <a:srgbClr val="333333"/>
            </a:solidFill>
          </a:defRPr>
        </a:defPPr>
      </a:lstStyle>
    </a:txDef>
  </a:objectDefaults>
  <a:extraClrSchemeLst/>
  <a:extLst>
    <a:ext uri="{05A4C25C-085E-4340-85A3-A5531E510DB2}">
      <thm15:themeFamily xmlns:thm15="http://schemas.microsoft.com/office/thememl/2012/main" name="DNV GL PowerPoint template 16-9 company wide.potx" id="{F6F19602-4529-4AF9-B4BB-77420EB1038C}" vid="{8B06B1F9-96AA-485F-BE32-272043B515C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DNV GL PowerPoint template 16-9 company wide</Template>
  <TotalTime>259</TotalTime>
  <Words>501</Words>
  <Application>Microsoft Office PowerPoint</Application>
  <PresentationFormat>Widescreen</PresentationFormat>
  <Paragraphs>55</Paragraphs>
  <Slides>11</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MS PGothic</vt:lpstr>
      <vt:lpstr>Arial</vt:lpstr>
      <vt:lpstr>Calibri</vt:lpstr>
      <vt:lpstr>Verdana</vt:lpstr>
      <vt:lpstr>Wingdings</vt:lpstr>
      <vt:lpstr>Wingdings 2</vt:lpstr>
      <vt:lpstr>DNV GL template</vt:lpstr>
      <vt:lpstr>Agenda</vt:lpstr>
      <vt:lpstr>PowerPoint Presentation</vt:lpstr>
      <vt:lpstr>Agendar</vt:lpstr>
      <vt:lpstr>Screen size</vt:lpstr>
      <vt:lpstr>Window size</vt:lpstr>
      <vt:lpstr>Measuring viewport</vt:lpstr>
      <vt:lpstr>Measuring viewport</vt:lpstr>
      <vt:lpstr>Measuring the &lt;html&gt; element</vt:lpstr>
      <vt:lpstr>Page offset</vt:lpstr>
      <vt:lpstr>Event coordinates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 Xie Hai Bran</dc:creator>
  <cp:lastModifiedBy>Gu, Xie Hai Bran</cp:lastModifiedBy>
  <cp:revision>23</cp:revision>
  <dcterms:created xsi:type="dcterms:W3CDTF">2018-06-22T01:53:52Z</dcterms:created>
  <dcterms:modified xsi:type="dcterms:W3CDTF">2018-06-22T06:14:49Z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RunSetTextContentFromTag">
    <vt:lpwstr>True</vt:lpwstr>
  </property>
  <property fmtid="{D5CDD505-2E9C-101B-9397-08002B2CF9AE}" pid="4" name="SD_DocumentLanguageString">
    <vt:lpwstr>English (United Kingdom)</vt:lpwstr>
  </property>
  <property fmtid="{D5CDD505-2E9C-101B-9397-08002B2CF9AE}" pid="5" name="SD_CtlText_BusinessAreaName">
    <vt:lpwstr>Blank</vt:lpwstr>
  </property>
  <property fmtid="{D5CDD505-2E9C-101B-9397-08002B2CF9AE}" pid="6" name="SD_CtlText_DocumentNumber">
    <vt:lpwstr/>
  </property>
  <property fmtid="{D5CDD505-2E9C-101B-9397-08002B2CF9AE}" pid="7" name="SD_CtlText_AuthorName">
    <vt:lpwstr/>
  </property>
  <property fmtid="{D5CDD505-2E9C-101B-9397-08002B2CF9AE}" pid="8" name="SD_CtlText_Confidentiality">
    <vt:lpwstr>Open (Ungraded)</vt:lpwstr>
  </property>
  <property fmtid="{D5CDD505-2E9C-101B-9397-08002B2CF9AE}" pid="9" name="SD_UserprofileName">
    <vt:lpwstr/>
  </property>
  <property fmtid="{D5CDD505-2E9C-101B-9397-08002B2CF9AE}" pid="10" name="DocumentInfoFinished">
    <vt:lpwstr>True</vt:lpwstr>
  </property>
  <property fmtid="{D5CDD505-2E9C-101B-9397-08002B2CF9AE}" pid="11" name="SD_DocumentLanguage">
    <vt:lpwstr>en-GB</vt:lpwstr>
  </property>
  <property fmtid="{D5CDD505-2E9C-101B-9397-08002B2CF9AE}" pid="12" name="sdDocumentDate">
    <vt:lpwstr>43073</vt:lpwstr>
  </property>
  <property fmtid="{D5CDD505-2E9C-101B-9397-08002B2CF9AE}" pid="13" name="sdDocumentDateFormat">
    <vt:lpwstr>en-GB:dd MMMM yyyy</vt:lpwstr>
  </property>
  <property fmtid="{D5CDD505-2E9C-101B-9397-08002B2CF9AE}" pid="14" name="SD_CtlText_ConfidentialityColor">
    <vt:lpwstr>RGB(0,0,0)</vt:lpwstr>
  </property>
</Properties>
</file>