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D09C4E-E1C0-4806-A225-1BFFBF1AB23A}">
          <p14:sldIdLst>
            <p14:sldId id="256"/>
            <p14:sldId id="257"/>
            <p14:sldId id="258"/>
            <p14:sldId id="261"/>
            <p14:sldId id="260"/>
            <p14:sldId id="263"/>
            <p14:sldId id="264"/>
            <p14:sldId id="265"/>
            <p14:sldId id="266"/>
            <p14:sldId id="267"/>
            <p14:sldId id="262"/>
            <p14:sldId id="268"/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, Xie Hai Bran" initials="GXHB" lastIdx="1" clrIdx="0">
    <p:extLst>
      <p:ext uri="{19B8F6BF-5375-455C-9EA6-DF929625EA0E}">
        <p15:presenceInfo xmlns:p15="http://schemas.microsoft.com/office/powerpoint/2012/main" userId="S-1-5-21-606747145-796845957-725345543-739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A382F-B427-456D-B42E-3B57C22C1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F439-899F-4CBF-959C-1259C946C2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6D78-5586-47B9-A89A-70A607446933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4EAA-9913-46ED-A3EC-66FA2D646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D67AA-6F3B-4782-B651-860F8650C2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EFEA-881A-4D0E-8D5C-AF664F5EB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7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5F52C-30AA-4CA5-A4AE-EDAF4291CB7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47CFF-2950-41B0-841A-A37B5D89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Bran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47CFF-2950-41B0-841A-A37B5D890C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0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CDD8-9DEB-48CC-A457-5E82CEF3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A34A3-E0CD-4200-9AA8-6BF04E6F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FCF0-93EE-49F7-9DBD-7B4DA4F7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9043-4264-4EF4-83DE-F50D59D4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293B-4B77-4D37-B686-A1DAE89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0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38B-FC5D-4F8C-A380-03DAD8CF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0D512-8E41-4C8D-BB3E-38431D14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1F6F-9264-4393-9688-FEE1E0D9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8B91-830C-473E-9700-7745A3D9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14DA-70C1-41A0-8B25-658E53DE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6CB9D-BF28-4AD2-9249-236E0F76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8F76-F7E9-41B4-AA9E-82A28903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53B7-A4F2-4AB8-B2EE-35DA2ACB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A5C8-F798-4EF1-A65F-F5AAA9DF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76E9-1D99-496F-AF33-73B11844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66C-D927-4DC7-B06D-261D1EF1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C598-2D7D-46FA-B5F1-8CF7642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5A0A-7896-44E8-B3FB-E1F37B17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7FC-D208-4D32-87AF-7BA32007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0977-ACB6-4C0C-B7A7-AB0DB7D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0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EED2-C053-4C9A-84BE-4F82EA6F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458E9-3221-443F-9465-DEC57DC5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70D9-55A8-4D9B-AFDB-9AB8B7C7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752F-42BF-438F-BD4A-2CA02DDE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A9FC-34FD-4842-93EB-7745512C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E59-C2D9-4F5C-8F38-08E9B657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62E-C6BA-4A9F-A504-FFE96D2D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5DC8-C34A-4EAD-BE0B-CB9124088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4896-14FB-4433-B9D2-51E37BBB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7227-8EE9-4A6C-AA24-42DD201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9BE2-C6E8-4E57-8A63-877FD260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2F2E-5CA9-4DCB-B9E0-58D42A2D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AA34-012C-4D0B-B69C-F1F2D144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557E8-9871-4273-8447-33BDA59B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26AB6-D8D7-4311-93A7-F96090E17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932B6-DD9B-4B1A-9F90-6481A432F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4401A-B2A6-4BA5-A66A-A57E5244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7232C-73A1-4214-B5A1-19844AD1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6BEBA-26C0-4428-B8F2-DAA1174D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2B68-2CD5-45F4-82C4-3165403E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FAE98-5254-4F07-940F-9E5004D5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8E24-F192-4290-8DB0-36E29018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E769-5808-4575-A983-041BA06C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0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103FD-A6A6-401F-B926-980A9C9B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C48F1-FB8A-43C7-9247-B6C7ABA3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1234-0CB7-47D5-B55A-58EF0AE9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720D-045F-4CDA-91D0-4C92A592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70D4-77DB-442C-B5B0-165013F2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BA36-5396-4C2C-97E8-299DA9D0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0368-EB0A-4DB2-8ACA-49E62927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F4DF-30DA-4BA1-ADED-84CD728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11B0-3700-41E7-9F4E-5780BC22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F8BC-B0C7-4B6E-A28A-A515B041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75C3-FEFD-4DA1-993D-216470C47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73D7B-9344-4E47-A4E2-9172A9C2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791E-7856-4200-857C-4CA6541B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72FC-B6D4-4831-BF32-9B9EBE6B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3AFE-5911-4779-8866-C0B26069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2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11B9-E4AF-4859-BAA9-C2CFE5FC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2C61-3732-4577-A007-7703C76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041C-451B-4651-80B6-DE1F69E8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9EC9-7045-49C2-9751-0D778A237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By Bran Gu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7B2-0CCF-42EB-830A-69A1173A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EC8F-9C94-4438-9BCA-21C7A5CA4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1/re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theres-more-to-the-css-rem-unit-than-font-sizing/" TargetMode="External"/><Relationship Id="rId3" Type="http://schemas.openxmlformats.org/officeDocument/2006/relationships/hyperlink" Target="https://developer.mozilla.org/en-US/docs/Web/CSS/Media_Queries/Using_media_queries" TargetMode="External"/><Relationship Id="rId7" Type="http://schemas.openxmlformats.org/officeDocument/2006/relationships/hyperlink" Target="https://stackoverflow.com/questions/8785643/what-exactly-is-device-pixel-ratio" TargetMode="External"/><Relationship Id="rId2" Type="http://schemas.openxmlformats.org/officeDocument/2006/relationships/hyperlink" Target="https://www.w3schools.com/cssref/css3_pr_mediaquer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939693/what-is-viewport-in-html" TargetMode="External"/><Relationship Id="rId5" Type="http://schemas.openxmlformats.org/officeDocument/2006/relationships/hyperlink" Target="https://en.wikipedia.org/wiki/Viewport" TargetMode="External"/><Relationship Id="rId4" Type="http://schemas.openxmlformats.org/officeDocument/2006/relationships/hyperlink" Target="https://snook.ca/archives/html_and_css/font-size-with-r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mo1/UseFromCD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user_a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1/UseFromCDN.html" TargetMode="External"/><Relationship Id="rId2" Type="http://schemas.openxmlformats.org/officeDocument/2006/relationships/hyperlink" Target="Demo1/see%20her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66-C4D6-464A-8B40-0BB09796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549"/>
            <a:ext cx="9144000" cy="1122362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US" altLang="zh-CN" dirty="0"/>
              <a:t>hat is Responsive Layout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4DF0-83BC-461C-8B68-78C40348E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Pages change/”not change” according to the screen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B07D-4ED3-4A8C-8587-BCD35EB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EF9B-0465-4360-903A-A51BFBB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085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D9F5-8CB4-4F35-97AF-89AD423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0731-2379-4982-89A1-8042B8FA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388DF-E8F6-4C97-8118-817E4BC8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563302"/>
            <a:ext cx="8201025" cy="265747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94D12C-26B4-480C-9FE8-CE5455A4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4663" y="313509"/>
            <a:ext cx="5058184" cy="28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64F4-B85D-41FE-9BB2-79901FB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2822-10F9-46DE-9513-96FEF494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CSS3 introduces a few new units, including the rem unit, which stands for "root </a:t>
            </a:r>
            <a:r>
              <a:rPr lang="en-US" sz="1800" dirty="0" err="1"/>
              <a:t>em</a:t>
            </a:r>
            <a:r>
              <a:rPr lang="en-US" sz="1800" dirty="0"/>
              <a:t>“, this almost always means the font size of the &lt;html&gt; element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2" action="ppaction://hlinkfile"/>
              </a:rPr>
              <a:t>See here</a:t>
            </a:r>
            <a:endParaRPr lang="en-GB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8021-2500-41F1-917C-2CD98632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4E3B-81A3-4136-9006-3759652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9037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86D-902E-4CD2-A84B-850F684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3926D-4BC1-4457-A23E-5757AADC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92" y="365125"/>
            <a:ext cx="8737092" cy="5564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01C8-86ED-45DE-B780-507DC304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EBAA-1351-477A-81B9-F3CD4D68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42209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30A5-484B-4BF8-9A26-6A9056A1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ADA1-FCD1-4803-A2C8-8207C967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dirty="0"/>
              <a:t>1. </a:t>
            </a:r>
            <a:r>
              <a:rPr lang="en-GB" sz="1200" dirty="0">
                <a:hlinkClick r:id="rId2"/>
              </a:rPr>
              <a:t>https://www.w3schools.com/cssref/css3_pr_mediaquery.asp</a:t>
            </a:r>
            <a:endParaRPr lang="en-GB" sz="1200" dirty="0"/>
          </a:p>
          <a:p>
            <a:r>
              <a:rPr lang="en-GB" sz="1200" dirty="0"/>
              <a:t>2. </a:t>
            </a:r>
            <a:r>
              <a:rPr lang="en-GB" sz="1200" dirty="0">
                <a:hlinkClick r:id="rId3"/>
              </a:rPr>
              <a:t>https://developer.mozilla.org/en-US/docs/Web/CSS/Media_Queries/Using_media_queries</a:t>
            </a:r>
            <a:endParaRPr lang="en-GB" sz="1200" dirty="0"/>
          </a:p>
          <a:p>
            <a:r>
              <a:rPr lang="en-GB" sz="1200" dirty="0"/>
              <a:t>3. </a:t>
            </a:r>
            <a:r>
              <a:rPr lang="en-GB" sz="1200" dirty="0">
                <a:hlinkClick r:id="rId4"/>
              </a:rPr>
              <a:t>https://snook.ca/archives/html_and_css/font-size-with-rem</a:t>
            </a:r>
            <a:endParaRPr lang="en-GB" sz="1200" dirty="0"/>
          </a:p>
          <a:p>
            <a:r>
              <a:rPr lang="en-GB" sz="1200" dirty="0"/>
              <a:t>4. </a:t>
            </a:r>
            <a:r>
              <a:rPr lang="en-GB" sz="1200" dirty="0">
                <a:hlinkClick r:id="rId5"/>
              </a:rPr>
              <a:t>https://en.wikipedia.org/wiki/Viewport</a:t>
            </a:r>
            <a:r>
              <a:rPr lang="en-GB" sz="1200" dirty="0"/>
              <a:t> </a:t>
            </a:r>
          </a:p>
          <a:p>
            <a:r>
              <a:rPr lang="en-GB" sz="1200" dirty="0"/>
              <a:t>5. </a:t>
            </a:r>
            <a:r>
              <a:rPr lang="en-GB" sz="1200" dirty="0">
                <a:hlinkClick r:id="rId6"/>
              </a:rPr>
              <a:t>https://stackoverflow.com/questions/2939693/what-is-viewport-in-html</a:t>
            </a:r>
            <a:endParaRPr lang="en-GB" sz="1200" dirty="0"/>
          </a:p>
          <a:p>
            <a:r>
              <a:rPr lang="en-GB" sz="1200" dirty="0"/>
              <a:t>6. </a:t>
            </a:r>
            <a:r>
              <a:rPr lang="en-GB" sz="1200" dirty="0">
                <a:hlinkClick r:id="rId7"/>
              </a:rPr>
              <a:t>https://stackoverflow.com/questions/8785643/what-exactly-is-device-pixel-ratio</a:t>
            </a:r>
            <a:endParaRPr lang="en-GB" sz="1200" dirty="0"/>
          </a:p>
          <a:p>
            <a:r>
              <a:rPr lang="en-GB" sz="1200" dirty="0"/>
              <a:t>7. </a:t>
            </a:r>
            <a:r>
              <a:rPr lang="en-GB" sz="1200" dirty="0">
                <a:hlinkClick r:id="rId8"/>
              </a:rPr>
              <a:t>https://css-tricks.com/theres-more-to-the-css-rem-unit-than-font-sizing/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4BE9-44F3-4F9F-86A8-70372941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5B91-9E9A-4135-B287-11AFCD58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128387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443C-2378-4C7F-820B-79004DA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change according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D2A1-01D0-49EE-B142-0C7A11FE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1. Media query</a:t>
            </a:r>
          </a:p>
          <a:p>
            <a:r>
              <a:rPr lang="en-GB" dirty="0"/>
              <a:t>2. Fluid grids</a:t>
            </a:r>
          </a:p>
          <a:p>
            <a:r>
              <a:rPr lang="en-GB" dirty="0"/>
              <a:t>3. Using percentage</a:t>
            </a:r>
          </a:p>
          <a:p>
            <a:r>
              <a:rPr lang="en-GB" dirty="0"/>
              <a:t>4. Write different styles and load accordingly </a:t>
            </a:r>
          </a:p>
          <a:p>
            <a:r>
              <a:rPr lang="en-GB" dirty="0"/>
              <a:t>5. VW/VH , </a:t>
            </a:r>
            <a:r>
              <a:rPr lang="en-GB" dirty="0" err="1"/>
              <a:t>em</a:t>
            </a:r>
            <a:r>
              <a:rPr lang="en-GB" dirty="0"/>
              <a:t> …</a:t>
            </a:r>
          </a:p>
          <a:p>
            <a:r>
              <a:rPr lang="en-GB" dirty="0"/>
              <a:t>6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41C2-8C2A-4CB3-80AD-78F83BA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68F8-3D82-4174-BA30-D00EB6F9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63503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CABF-62A0-4B4C-96F8-E698B8F9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A466-C5A0-48C8-93C8-F33EE2DC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A7AF-E123-4C86-B942-441F7D5C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8C28-C018-4F67-86A5-792090EE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F2B96-89EC-4141-8BF6-4E2FB7DE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06" y="2020387"/>
            <a:ext cx="10676166" cy="15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FEAA-CAAB-4714-961F-8AE22494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552"/>
          </a:xfrm>
        </p:spPr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D6C-9610-4B0D-A83B-77360416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856"/>
            <a:ext cx="10515600" cy="5294190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1.</a:t>
            </a:r>
            <a:r>
              <a:rPr lang="en-US" sz="1600" b="1" dirty="0"/>
              <a:t> Media types</a:t>
            </a:r>
          </a:p>
          <a:p>
            <a:pPr marL="0" indent="0">
              <a:buNone/>
            </a:pPr>
            <a:r>
              <a:rPr lang="en-US" sz="1400" b="1" dirty="0"/>
              <a:t>    all: </a:t>
            </a:r>
            <a:r>
              <a:rPr lang="en-US" sz="1400" dirty="0"/>
              <a:t>Suitable for all devices.</a:t>
            </a:r>
          </a:p>
          <a:p>
            <a:pPr marL="0" indent="0">
              <a:buNone/>
            </a:pPr>
            <a:r>
              <a:rPr lang="en-US" sz="1400" b="1" dirty="0"/>
              <a:t>    print: </a:t>
            </a:r>
            <a:r>
              <a:rPr lang="en-US" sz="1400" dirty="0"/>
              <a:t>Intended for paged material and documents viewed on a screen in print preview mode. </a:t>
            </a:r>
          </a:p>
          <a:p>
            <a:pPr marL="0" indent="0">
              <a:buNone/>
            </a:pPr>
            <a:r>
              <a:rPr lang="en-US" sz="1400" b="1" dirty="0"/>
              <a:t>    screen: </a:t>
            </a:r>
            <a:r>
              <a:rPr lang="en-US" sz="1400" dirty="0"/>
              <a:t>Intended primarily for screens.</a:t>
            </a:r>
          </a:p>
          <a:p>
            <a:pPr marL="0" indent="0">
              <a:buNone/>
            </a:pPr>
            <a:r>
              <a:rPr lang="en-US" sz="1400" b="1" dirty="0"/>
              <a:t>    speech: </a:t>
            </a:r>
            <a:r>
              <a:rPr lang="en-US" sz="1400" dirty="0"/>
              <a:t>Intended for speech synthesizers.</a:t>
            </a:r>
          </a:p>
          <a:p>
            <a:pPr marL="0" indent="0">
              <a:buNone/>
            </a:pPr>
            <a:r>
              <a:rPr lang="en-US" sz="1600" b="1" dirty="0"/>
              <a:t> 2. Media features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i="1" dirty="0"/>
              <a:t>Media features</a:t>
            </a:r>
            <a:r>
              <a:rPr lang="en-US" sz="1400" dirty="0"/>
              <a:t> describe specific characteristics of the </a:t>
            </a:r>
            <a:r>
              <a:rPr lang="en-US" sz="1400" dirty="0">
                <a:hlinkClick r:id="rId2" tooltip="user agent: A user agent is a computer program representing a person, for example, a browser in a Web context."/>
              </a:rPr>
              <a:t>user agent</a:t>
            </a:r>
            <a:r>
              <a:rPr lang="en-US" sz="1400" dirty="0"/>
              <a:t>, output device, or environment. Media feature expressions test for their presence or value, and are entirely optional. Each media feature expression must be surrounded by parentheses.(</a:t>
            </a:r>
            <a:r>
              <a:rPr lang="en-US" sz="1400" dirty="0" err="1"/>
              <a:t>e.g</a:t>
            </a:r>
            <a:r>
              <a:rPr lang="en-US" sz="1400" dirty="0"/>
              <a:t> </a:t>
            </a:r>
            <a:r>
              <a:rPr lang="en-US" sz="1400" dirty="0" err="1"/>
              <a:t>width,height,color,scan</a:t>
            </a:r>
            <a:r>
              <a:rPr lang="en-US" sz="1400" dirty="0"/>
              <a:t> etc.)</a:t>
            </a:r>
          </a:p>
          <a:p>
            <a:pPr marL="0" indent="0">
              <a:buNone/>
            </a:pPr>
            <a:r>
              <a:rPr lang="en-US" sz="1600" b="1" dirty="0"/>
              <a:t>3. Logical operators</a:t>
            </a:r>
          </a:p>
          <a:p>
            <a:pPr marL="0" indent="0">
              <a:buNone/>
            </a:pPr>
            <a:r>
              <a:rPr lang="en-US" sz="1400" dirty="0"/>
              <a:t>     The logical operators not, and, and only can be used to compose a complex media query. You can also combine multiple media queries into a single rule by separating them with commas.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91E7-91A4-4046-BC80-863F950A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D1F3-B2BE-4F50-82EA-42BAD058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7011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82A-E31F-4F6E-BCBC-CF1C1CB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2ECB-AFB0-4CD9-87CB-2359E707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1.Use inline media query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800" dirty="0"/>
              <a:t>@media screen and (max-width:600px){</a:t>
            </a:r>
            <a:r>
              <a:rPr lang="en-US" sz="1800" dirty="0" err="1"/>
              <a:t>background-color:purple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    @media screen and (max-width:800px){</a:t>
            </a:r>
            <a:r>
              <a:rPr lang="en-US" sz="1800" dirty="0" err="1"/>
              <a:t>background-color:blue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3200" b="1" dirty="0"/>
              <a:t>2.Use media query to dynamically load style</a:t>
            </a:r>
          </a:p>
          <a:p>
            <a:pPr marL="0" indent="0">
              <a:buNone/>
            </a:pPr>
            <a:r>
              <a:rPr lang="en-US" sz="1600" dirty="0"/>
              <a:t>     &lt;link </a:t>
            </a:r>
            <a:r>
              <a:rPr lang="en-US" sz="1600" dirty="0" err="1"/>
              <a:t>rel</a:t>
            </a:r>
            <a:r>
              <a:rPr lang="en-US" sz="1600" dirty="0"/>
              <a:t>=“stylesheet” media=“screen and (max-width:600px)” </a:t>
            </a:r>
            <a:r>
              <a:rPr lang="en-US" sz="1600" dirty="0" err="1"/>
              <a:t>href</a:t>
            </a:r>
            <a:r>
              <a:rPr lang="en-US" sz="1600" dirty="0"/>
              <a:t>=“demo.css”&gt;</a:t>
            </a:r>
          </a:p>
          <a:p>
            <a:pPr marL="0" indent="0">
              <a:buNone/>
            </a:pPr>
            <a:r>
              <a:rPr lang="en-GB" sz="1600" dirty="0"/>
              <a:t>     </a:t>
            </a:r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media=“screen and (max-width:800px)” </a:t>
            </a:r>
            <a:r>
              <a:rPr lang="en-US" sz="1600" dirty="0" err="1"/>
              <a:t>href</a:t>
            </a:r>
            <a:r>
              <a:rPr lang="en-US" sz="1600" dirty="0"/>
              <a:t>=“demo2.css”&gt;</a:t>
            </a:r>
            <a:endParaRPr lang="en-GB" sz="1600" dirty="0"/>
          </a:p>
          <a:p>
            <a:r>
              <a:rPr lang="en-GB" dirty="0">
                <a:hlinkClick r:id="rId2" action="ppaction://hlinkfile"/>
              </a:rPr>
              <a:t>See Here</a:t>
            </a:r>
            <a:endParaRPr lang="en-GB" dirty="0"/>
          </a:p>
          <a:p>
            <a:r>
              <a:rPr lang="en-GB" dirty="0">
                <a:hlinkClick r:id="rId3" action="ppaction://hlinkfile"/>
              </a:rPr>
              <a:t>Demo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A5AB-99FA-4AB9-93C0-3949A618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3094-6DC8-485C-9E95-AB51755C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416349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767A-1E73-489D-B8E3-A319B2F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A7D-B9C6-44AD-B5F3-8500D343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Viewport</a:t>
            </a:r>
          </a:p>
          <a:p>
            <a:r>
              <a:rPr lang="en-GB" dirty="0"/>
              <a:t>2. </a:t>
            </a:r>
            <a:r>
              <a:rPr lang="en-GB" dirty="0" err="1"/>
              <a:t>Dpr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11A5-9968-4E78-B1AC-8532658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0A29-E656-4A9C-80F7-E851053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25287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5F6A-D4BC-43B4-BFBF-B9CED9EC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BCB5-F17E-4468-A951-B7E14CE4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viewport is the part of the webpage that the user can currently see. The scrollbars move the viewport to show other parts of the page.</a:t>
            </a:r>
          </a:p>
          <a:p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&lt;meta name="viewport" content="width=device-width, initial-scale=1.0, maximum-scale=1.0, user-scalable=no" /&gt;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7AE5-BE90-4793-9683-3C9EAE6B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D406-FB6D-42E0-B3F9-704E1358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28596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ABD6F5-7835-4E5B-A663-8F605D64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94" y="655856"/>
            <a:ext cx="7967361" cy="55462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83E8-B325-4CAB-8E57-002D82F8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213A-F0C3-4903-B26C-348BCE9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</p:spTree>
    <p:extLst>
      <p:ext uri="{BB962C8B-B14F-4D97-AF65-F5344CB8AC3E}">
        <p14:creationId xmlns:p14="http://schemas.microsoft.com/office/powerpoint/2010/main" val="229389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7E64-DC4D-488E-B336-338DB98E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US" altLang="zh-CN" dirty="0" err="1"/>
              <a:t>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E17B-8BE2-4544-B90D-981D8FE0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4"/>
            <a:ext cx="10515600" cy="4351338"/>
          </a:xfrm>
        </p:spPr>
        <p:txBody>
          <a:bodyPr/>
          <a:lstStyle/>
          <a:p>
            <a:r>
              <a:rPr lang="en-US" dirty="0"/>
              <a:t>Device pixel ratio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The device pixel ratio is the ratio between physical pixels and logical pixels. For instance, the iPhone 4 and iPhone 4S report a device pixel ratio of 2, because the physical linear resolution is double the logical linear resolution. U</a:t>
            </a:r>
            <a:r>
              <a:rPr lang="en-US" altLang="zh-CN" sz="1800" dirty="0"/>
              <a:t>se </a:t>
            </a:r>
            <a:r>
              <a:rPr lang="en-US" sz="1800" dirty="0" err="1"/>
              <a:t>window.devicePixelRatio</a:t>
            </a:r>
            <a:r>
              <a:rPr lang="en-US" sz="1800" dirty="0"/>
              <a:t> to</a:t>
            </a:r>
            <a:r>
              <a:rPr lang="zh-CN" altLang="en-US" sz="1800" dirty="0"/>
              <a:t> </a:t>
            </a:r>
            <a:r>
              <a:rPr lang="en-US" altLang="zh-CN" sz="1800" dirty="0"/>
              <a:t>get the </a:t>
            </a:r>
            <a:r>
              <a:rPr lang="en-US" altLang="zh-CN" sz="1800" dirty="0" err="1"/>
              <a:t>dpr</a:t>
            </a:r>
            <a:endParaRPr lang="en-US" sz="1800" dirty="0"/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74B6-EFC2-47C9-B3B5-7347D27B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7DE-8A91-4472-81C2-89FB5BC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By Bran Gu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700F1-1373-4D98-A314-DF97807C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3202849"/>
            <a:ext cx="5791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5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451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DengXian</vt:lpstr>
      <vt:lpstr>DengXian Light</vt:lpstr>
      <vt:lpstr>Arial</vt:lpstr>
      <vt:lpstr>Calibri</vt:lpstr>
      <vt:lpstr>Calibri Light</vt:lpstr>
      <vt:lpstr>Office Theme</vt:lpstr>
      <vt:lpstr>What is Responsive Layout</vt:lpstr>
      <vt:lpstr>How to change according to the screen</vt:lpstr>
      <vt:lpstr>Media query</vt:lpstr>
      <vt:lpstr>Parameters</vt:lpstr>
      <vt:lpstr>PowerPoint Presentation</vt:lpstr>
      <vt:lpstr>Some basic knowledge</vt:lpstr>
      <vt:lpstr>Viewport</vt:lpstr>
      <vt:lpstr>PowerPoint Presentation</vt:lpstr>
      <vt:lpstr>Dpr</vt:lpstr>
      <vt:lpstr>PowerPoint Presentation</vt:lpstr>
      <vt:lpstr>Rem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Responsive Layout?</dc:title>
  <dc:creator>Gu, Xie Hai Bran</dc:creator>
  <cp:lastModifiedBy>Gu, Xie Hai Bran</cp:lastModifiedBy>
  <cp:revision>23</cp:revision>
  <dcterms:created xsi:type="dcterms:W3CDTF">2018-05-21T01:30:10Z</dcterms:created>
  <dcterms:modified xsi:type="dcterms:W3CDTF">2018-05-21T06:22:20Z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