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8" r:id="rId2"/>
  </p:sldMasterIdLst>
  <p:notesMasterIdLst>
    <p:notesMasterId r:id="rId21"/>
  </p:notesMasterIdLst>
  <p:sldIdLst>
    <p:sldId id="256" r:id="rId3"/>
    <p:sldId id="258" r:id="rId4"/>
    <p:sldId id="261" r:id="rId5"/>
    <p:sldId id="262" r:id="rId6"/>
    <p:sldId id="263" r:id="rId7"/>
    <p:sldId id="264" r:id="rId8"/>
    <p:sldId id="265" r:id="rId9"/>
    <p:sldId id="266" r:id="rId10"/>
    <p:sldId id="275" r:id="rId11"/>
    <p:sldId id="267" r:id="rId12"/>
    <p:sldId id="268" r:id="rId13"/>
    <p:sldId id="269" r:id="rId14"/>
    <p:sldId id="270" r:id="rId15"/>
    <p:sldId id="271" r:id="rId16"/>
    <p:sldId id="272" r:id="rId17"/>
    <p:sldId id="273" r:id="rId18"/>
    <p:sldId id="274" r:id="rId19"/>
    <p:sldId id="260" r:id="rId20"/>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Objects="1" showGuides="1">
      <p:cViewPr varScale="1">
        <p:scale>
          <a:sx n="122" d="100"/>
          <a:sy n="122" d="100"/>
        </p:scale>
        <p:origin x="96"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0C5E0D-B76F-47A8-91B1-C71AD6BE59C3}" type="datetimeFigureOut">
              <a:rPr lang="en-GB" smtClean="0"/>
              <a:t>21/06/2018</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2EC2AB-FD5C-4EF7-AF8D-FB95907AF3A4}" type="slidenum">
              <a:rPr lang="en-GB" smtClean="0"/>
              <a:t>‹#›</a:t>
            </a:fld>
            <a:endParaRPr lang="en-GB" dirty="0"/>
          </a:p>
        </p:txBody>
      </p:sp>
    </p:spTree>
    <p:extLst>
      <p:ext uri="{BB962C8B-B14F-4D97-AF65-F5344CB8AC3E}">
        <p14:creationId xmlns:p14="http://schemas.microsoft.com/office/powerpoint/2010/main" val="3304878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D2EC2AB-FD5C-4EF7-AF8D-FB95907AF3A4}" type="slidenum">
              <a:rPr lang="en-GB" smtClean="0"/>
              <a:t>1</a:t>
            </a:fld>
            <a:endParaRPr lang="en-GB" dirty="0"/>
          </a:p>
        </p:txBody>
      </p:sp>
    </p:spTree>
    <p:extLst>
      <p:ext uri="{BB962C8B-B14F-4D97-AF65-F5344CB8AC3E}">
        <p14:creationId xmlns:p14="http://schemas.microsoft.com/office/powerpoint/2010/main" val="1743136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10</a:t>
            </a:fld>
            <a:endParaRPr lang="en-GB" dirty="0"/>
          </a:p>
        </p:txBody>
      </p:sp>
    </p:spTree>
    <p:extLst>
      <p:ext uri="{BB962C8B-B14F-4D97-AF65-F5344CB8AC3E}">
        <p14:creationId xmlns:p14="http://schemas.microsoft.com/office/powerpoint/2010/main" val="1178322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11</a:t>
            </a:fld>
            <a:endParaRPr lang="en-GB" dirty="0"/>
          </a:p>
        </p:txBody>
      </p:sp>
    </p:spTree>
    <p:extLst>
      <p:ext uri="{BB962C8B-B14F-4D97-AF65-F5344CB8AC3E}">
        <p14:creationId xmlns:p14="http://schemas.microsoft.com/office/powerpoint/2010/main" val="1371130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12</a:t>
            </a:fld>
            <a:endParaRPr lang="en-GB" dirty="0"/>
          </a:p>
        </p:txBody>
      </p:sp>
    </p:spTree>
    <p:extLst>
      <p:ext uri="{BB962C8B-B14F-4D97-AF65-F5344CB8AC3E}">
        <p14:creationId xmlns:p14="http://schemas.microsoft.com/office/powerpoint/2010/main" val="187339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13</a:t>
            </a:fld>
            <a:endParaRPr lang="en-GB" dirty="0"/>
          </a:p>
        </p:txBody>
      </p:sp>
    </p:spTree>
    <p:extLst>
      <p:ext uri="{BB962C8B-B14F-4D97-AF65-F5344CB8AC3E}">
        <p14:creationId xmlns:p14="http://schemas.microsoft.com/office/powerpoint/2010/main" val="494324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14</a:t>
            </a:fld>
            <a:endParaRPr lang="en-GB" dirty="0"/>
          </a:p>
        </p:txBody>
      </p:sp>
    </p:spTree>
    <p:extLst>
      <p:ext uri="{BB962C8B-B14F-4D97-AF65-F5344CB8AC3E}">
        <p14:creationId xmlns:p14="http://schemas.microsoft.com/office/powerpoint/2010/main" val="15446454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15</a:t>
            </a:fld>
            <a:endParaRPr lang="en-GB" dirty="0"/>
          </a:p>
        </p:txBody>
      </p:sp>
    </p:spTree>
    <p:extLst>
      <p:ext uri="{BB962C8B-B14F-4D97-AF65-F5344CB8AC3E}">
        <p14:creationId xmlns:p14="http://schemas.microsoft.com/office/powerpoint/2010/main" val="3495065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16</a:t>
            </a:fld>
            <a:endParaRPr lang="en-GB" dirty="0"/>
          </a:p>
        </p:txBody>
      </p:sp>
    </p:spTree>
    <p:extLst>
      <p:ext uri="{BB962C8B-B14F-4D97-AF65-F5344CB8AC3E}">
        <p14:creationId xmlns:p14="http://schemas.microsoft.com/office/powerpoint/2010/main" val="21007018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17</a:t>
            </a:fld>
            <a:endParaRPr lang="en-GB" dirty="0"/>
          </a:p>
        </p:txBody>
      </p:sp>
    </p:spTree>
    <p:extLst>
      <p:ext uri="{BB962C8B-B14F-4D97-AF65-F5344CB8AC3E}">
        <p14:creationId xmlns:p14="http://schemas.microsoft.com/office/powerpoint/2010/main" val="19819614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D2EC2AB-FD5C-4EF7-AF8D-FB95907AF3A4}" type="slidenum">
              <a:rPr lang="en-GB" smtClean="0"/>
              <a:t>18</a:t>
            </a:fld>
            <a:endParaRPr lang="en-GB" dirty="0"/>
          </a:p>
        </p:txBody>
      </p:sp>
    </p:spTree>
    <p:extLst>
      <p:ext uri="{BB962C8B-B14F-4D97-AF65-F5344CB8AC3E}">
        <p14:creationId xmlns:p14="http://schemas.microsoft.com/office/powerpoint/2010/main" val="880472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D2EC2AB-FD5C-4EF7-AF8D-FB95907AF3A4}" type="slidenum">
              <a:rPr lang="en-GB" smtClean="0"/>
              <a:t>2</a:t>
            </a:fld>
            <a:endParaRPr lang="en-GB" dirty="0"/>
          </a:p>
        </p:txBody>
      </p:sp>
    </p:spTree>
    <p:extLst>
      <p:ext uri="{BB962C8B-B14F-4D97-AF65-F5344CB8AC3E}">
        <p14:creationId xmlns:p14="http://schemas.microsoft.com/office/powerpoint/2010/main" val="1302517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3</a:t>
            </a:fld>
            <a:endParaRPr lang="en-GB" dirty="0"/>
          </a:p>
        </p:txBody>
      </p:sp>
    </p:spTree>
    <p:extLst>
      <p:ext uri="{BB962C8B-B14F-4D97-AF65-F5344CB8AC3E}">
        <p14:creationId xmlns:p14="http://schemas.microsoft.com/office/powerpoint/2010/main" val="1261564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4</a:t>
            </a:fld>
            <a:endParaRPr lang="en-GB" dirty="0"/>
          </a:p>
        </p:txBody>
      </p:sp>
    </p:spTree>
    <p:extLst>
      <p:ext uri="{BB962C8B-B14F-4D97-AF65-F5344CB8AC3E}">
        <p14:creationId xmlns:p14="http://schemas.microsoft.com/office/powerpoint/2010/main" val="1965185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5</a:t>
            </a:fld>
            <a:endParaRPr lang="en-GB" dirty="0"/>
          </a:p>
        </p:txBody>
      </p:sp>
    </p:spTree>
    <p:extLst>
      <p:ext uri="{BB962C8B-B14F-4D97-AF65-F5344CB8AC3E}">
        <p14:creationId xmlns:p14="http://schemas.microsoft.com/office/powerpoint/2010/main" val="1632321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6</a:t>
            </a:fld>
            <a:endParaRPr lang="en-GB" dirty="0"/>
          </a:p>
        </p:txBody>
      </p:sp>
    </p:spTree>
    <p:extLst>
      <p:ext uri="{BB962C8B-B14F-4D97-AF65-F5344CB8AC3E}">
        <p14:creationId xmlns:p14="http://schemas.microsoft.com/office/powerpoint/2010/main" val="2674732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7</a:t>
            </a:fld>
            <a:endParaRPr lang="en-GB" dirty="0"/>
          </a:p>
        </p:txBody>
      </p:sp>
    </p:spTree>
    <p:extLst>
      <p:ext uri="{BB962C8B-B14F-4D97-AF65-F5344CB8AC3E}">
        <p14:creationId xmlns:p14="http://schemas.microsoft.com/office/powerpoint/2010/main" val="1834320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8</a:t>
            </a:fld>
            <a:endParaRPr lang="en-GB" dirty="0"/>
          </a:p>
        </p:txBody>
      </p:sp>
    </p:spTree>
    <p:extLst>
      <p:ext uri="{BB962C8B-B14F-4D97-AF65-F5344CB8AC3E}">
        <p14:creationId xmlns:p14="http://schemas.microsoft.com/office/powerpoint/2010/main" val="2386025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9</a:t>
            </a:fld>
            <a:endParaRPr lang="en-GB" dirty="0"/>
          </a:p>
        </p:txBody>
      </p:sp>
    </p:spTree>
    <p:extLst>
      <p:ext uri="{BB962C8B-B14F-4D97-AF65-F5344CB8AC3E}">
        <p14:creationId xmlns:p14="http://schemas.microsoft.com/office/powerpoint/2010/main" val="40259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12192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p:cNvSpPr/>
          <p:nvPr userDrawn="1"/>
        </p:nvSpPr>
        <p:spPr>
          <a:xfrm>
            <a:off x="1" y="1125538"/>
            <a:ext cx="11857565" cy="31527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334433" y="1605600"/>
            <a:ext cx="8593668" cy="702502"/>
          </a:xfrm>
        </p:spPr>
        <p:txBody>
          <a:bodyPr>
            <a:noAutofit/>
          </a:bodyPr>
          <a:lstStyle>
            <a:lvl1pPr>
              <a:lnSpc>
                <a:spcPct val="91000"/>
              </a:lnSpc>
              <a:defRPr sz="2400">
                <a:solidFill>
                  <a:schemeClr val="bg1"/>
                </a:solidFill>
              </a:defRPr>
            </a:lvl1pPr>
          </a:lstStyle>
          <a:p>
            <a:r>
              <a:rPr lang="en-GB"/>
              <a:t>Click to edit Master title style</a:t>
            </a:r>
            <a:endParaRPr lang="en-GB" dirty="0"/>
          </a:p>
        </p:txBody>
      </p:sp>
      <p:cxnSp>
        <p:nvCxnSpPr>
          <p:cNvPr id="17" name="Straight Connector 16"/>
          <p:cNvCxnSpPr/>
          <p:nvPr userDrawn="1"/>
        </p:nvCxnSpPr>
        <p:spPr>
          <a:xfrm>
            <a:off x="-3601" y="4179682"/>
            <a:ext cx="11862000" cy="0"/>
          </a:xfrm>
          <a:prstGeom prst="line">
            <a:avLst/>
          </a:prstGeom>
          <a:ln w="2794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0" y="6195600"/>
            <a:ext cx="11857567" cy="0"/>
          </a:xfrm>
          <a:prstGeom prst="line">
            <a:avLst/>
          </a:prstGeom>
          <a:ln w="6350">
            <a:solidFill>
              <a:srgbClr val="4D4D4D"/>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9131301" y="6481529"/>
            <a:ext cx="2727545" cy="153888"/>
          </a:xfrm>
          <a:prstGeom prst="rect">
            <a:avLst/>
          </a:prstGeom>
          <a:noFill/>
        </p:spPr>
        <p:txBody>
          <a:bodyPr wrap="square" lIns="0" tIns="0" rIns="0" bIns="0" rtlCol="0">
            <a:spAutoFit/>
          </a:bodyPr>
          <a:lstStyle/>
          <a:p>
            <a:pPr algn="r"/>
            <a:r>
              <a:rPr lang="en-GB" sz="1000" b="1" cap="all" baseline="0" noProof="1">
                <a:solidFill>
                  <a:schemeClr val="accent2"/>
                </a:solidFill>
              </a:rPr>
              <a:t>Safer, smarter, greener</a:t>
            </a:r>
          </a:p>
        </p:txBody>
      </p:sp>
      <p:pic>
        <p:nvPicPr>
          <p:cNvPr id="23" name="Picture 3" descr="U:\DNV\New upgrading projects received September 2013\PPT project assigned September 2013-\work\A4 PPT logos.emf"/>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31220" r="1"/>
          <a:stretch/>
        </p:blipFill>
        <p:spPr bwMode="auto">
          <a:xfrm>
            <a:off x="1" y="260350"/>
            <a:ext cx="11857037" cy="591733"/>
          </a:xfrm>
          <a:prstGeom prst="rect">
            <a:avLst/>
          </a:prstGeom>
          <a:noFill/>
          <a:extLst>
            <a:ext uri="{909E8E84-426E-40DD-AFC4-6F175D3DCCD1}">
              <a14:hiddenFill xmlns:a14="http://schemas.microsoft.com/office/drawing/2010/main">
                <a:solidFill>
                  <a:srgbClr val="FFFFFF"/>
                </a:solidFill>
              </a14:hiddenFill>
            </a:ext>
          </a:extLst>
        </p:spPr>
      </p:pic>
      <p:sp>
        <p:nvSpPr>
          <p:cNvPr id="13" name="Date Placeholder 12"/>
          <p:cNvSpPr>
            <a:spLocks noGrp="1"/>
          </p:cNvSpPr>
          <p:nvPr>
            <p:ph type="dt" sz="half" idx="15"/>
          </p:nvPr>
        </p:nvSpPr>
        <p:spPr/>
        <p:txBody>
          <a:bodyPr/>
          <a:lstStyle>
            <a:lvl1pPr>
              <a:defRPr>
                <a:solidFill>
                  <a:schemeClr val="bg1"/>
                </a:solidFill>
              </a:defRPr>
            </a:lvl1pPr>
          </a:lstStyle>
          <a:p>
            <a:endParaRPr lang="en-GB" dirty="0"/>
          </a:p>
        </p:txBody>
      </p:sp>
      <p:sp>
        <p:nvSpPr>
          <p:cNvPr id="24" name="Footer Placeholder 23"/>
          <p:cNvSpPr>
            <a:spLocks noGrp="1"/>
          </p:cNvSpPr>
          <p:nvPr>
            <p:ph type="ftr" sz="quarter" idx="16"/>
          </p:nvPr>
        </p:nvSpPr>
        <p:spPr/>
        <p:txBody>
          <a:bodyPr/>
          <a:lstStyle/>
          <a:p>
            <a:endParaRPr lang="en-GB" dirty="0"/>
          </a:p>
        </p:txBody>
      </p:sp>
      <p:sp>
        <p:nvSpPr>
          <p:cNvPr id="25" name="Slide Number Placeholder 24"/>
          <p:cNvSpPr>
            <a:spLocks noGrp="1"/>
          </p:cNvSpPr>
          <p:nvPr>
            <p:ph type="sldNum" sz="quarter" idx="17"/>
          </p:nvPr>
        </p:nvSpPr>
        <p:spPr>
          <a:xfrm>
            <a:off x="334431" y="6508356"/>
            <a:ext cx="276467" cy="179340"/>
          </a:xfrm>
        </p:spPr>
        <p:txBody>
          <a:bodyPr/>
          <a:lstStyle/>
          <a:p>
            <a:fld id="{5BA07366-CB75-4AA8-9E5B-928B849F427C}" type="slidenum">
              <a:rPr lang="en-GB" smtClean="0"/>
              <a:pPr/>
              <a:t>‹#›</a:t>
            </a:fld>
            <a:endParaRPr lang="en-GB" dirty="0"/>
          </a:p>
        </p:txBody>
      </p:sp>
      <p:sp>
        <p:nvSpPr>
          <p:cNvPr id="22" name="SD_FLD_Copyright"/>
          <p:cNvSpPr txBox="1"/>
          <p:nvPr userDrawn="1"/>
        </p:nvSpPr>
        <p:spPr>
          <a:xfrm>
            <a:off x="610899" y="6508357"/>
            <a:ext cx="540212" cy="123111"/>
          </a:xfrm>
          <a:prstGeom prst="rect">
            <a:avLst/>
          </a:prstGeom>
          <a:noFill/>
        </p:spPr>
        <p:txBody>
          <a:bodyPr wrap="none" lIns="0" tIns="0" rIns="0" bIns="0" rtlCol="0">
            <a:spAutoFit/>
          </a:bodyPr>
          <a:lstStyle/>
          <a:p>
            <a:r>
              <a:rPr lang="en-GB" sz="800" noProof="0" dirty="0">
                <a:solidFill>
                  <a:schemeClr val="tx1"/>
                </a:solidFill>
              </a:rPr>
              <a:t>DNV GL ©</a:t>
            </a:r>
          </a:p>
        </p:txBody>
      </p:sp>
      <p:sp>
        <p:nvSpPr>
          <p:cNvPr id="26" name="SD_FLD_Author"/>
          <p:cNvSpPr txBox="1">
            <a:spLocks noChangeArrowheads="1"/>
          </p:cNvSpPr>
          <p:nvPr userDrawn="1"/>
        </p:nvSpPr>
        <p:spPr bwMode="auto">
          <a:xfrm>
            <a:off x="334431" y="3542827"/>
            <a:ext cx="8593670" cy="29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marL="0" indent="0" algn="l" defTabSz="914400" rtl="0" eaLnBrk="1" latinLnBrk="0" hangingPunct="1">
              <a:lnSpc>
                <a:spcPct val="114000"/>
              </a:lnSpc>
              <a:spcBef>
                <a:spcPts val="600"/>
              </a:spcBef>
              <a:buClr>
                <a:srgbClr val="3F9C35"/>
              </a:buClr>
              <a:buFont typeface="Wingdings 2" pitchFamily="18" charset="2"/>
              <a:buNone/>
            </a:pPr>
            <a:endParaRPr lang="en-GB" altLang="ja-JP" sz="1800" b="1" kern="1200" baseline="0" dirty="0">
              <a:solidFill>
                <a:schemeClr val="tx2"/>
              </a:solidFill>
              <a:latin typeface="+mn-lt"/>
              <a:ea typeface="+mn-ea"/>
              <a:cs typeface="+mn-cs"/>
            </a:endParaRPr>
          </a:p>
        </p:txBody>
      </p:sp>
      <p:sp>
        <p:nvSpPr>
          <p:cNvPr id="27" name="SD_FLD_DocumentDate"/>
          <p:cNvSpPr/>
          <p:nvPr userDrawn="1"/>
        </p:nvSpPr>
        <p:spPr>
          <a:xfrm>
            <a:off x="334433" y="3834426"/>
            <a:ext cx="8593668" cy="331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lvl="0" indent="0" algn="l" defTabSz="914400" rtl="0" eaLnBrk="1" latinLnBrk="0" hangingPunct="1">
              <a:lnSpc>
                <a:spcPct val="114000"/>
              </a:lnSpc>
              <a:spcBef>
                <a:spcPts val="600"/>
              </a:spcBef>
              <a:buClr>
                <a:srgbClr val="3F9C35"/>
              </a:buClr>
              <a:buFont typeface="Wingdings 2" pitchFamily="18" charset="2"/>
              <a:buNone/>
            </a:pPr>
            <a:r>
              <a:rPr lang="en-GB" sz="1800" b="0" kern="1200">
                <a:solidFill>
                  <a:schemeClr val="tx2"/>
                </a:solidFill>
                <a:latin typeface="+mn-lt"/>
                <a:ea typeface="+mn-ea"/>
                <a:cs typeface="+mn-cs"/>
              </a:rPr>
              <a:t>04 December 2017</a:t>
            </a:r>
            <a:endParaRPr lang="en-GB" sz="1800" b="0" kern="1200" dirty="0">
              <a:solidFill>
                <a:schemeClr val="tx2"/>
              </a:solidFill>
              <a:latin typeface="+mn-lt"/>
              <a:ea typeface="+mn-ea"/>
              <a:cs typeface="+mn-cs"/>
            </a:endParaRPr>
          </a:p>
        </p:txBody>
      </p:sp>
      <p:sp>
        <p:nvSpPr>
          <p:cNvPr id="28"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rgbClr val="000000"/>
              </a:solidFill>
              <a:latin typeface="+mn-lt"/>
              <a:ea typeface="+mn-ea"/>
              <a:cs typeface="+mn-cs"/>
            </a:endParaRPr>
          </a:p>
        </p:txBody>
      </p:sp>
      <p:sp>
        <p:nvSpPr>
          <p:cNvPr id="29" name="SD_FLD_DocumentNumber"/>
          <p:cNvSpPr txBox="1">
            <a:spLocks noChangeArrowheads="1"/>
          </p:cNvSpPr>
          <p:nvPr userDrawn="1"/>
        </p:nvSpPr>
        <p:spPr bwMode="auto">
          <a:xfrm>
            <a:off x="1886137" y="6508356"/>
            <a:ext cx="4109851" cy="180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l">
              <a:spcBef>
                <a:spcPts val="0"/>
              </a:spcBef>
            </a:pPr>
            <a:endParaRPr lang="en-GB" altLang="ja-JP" sz="800" dirty="0">
              <a:solidFill>
                <a:srgbClr val="000000"/>
              </a:solidFill>
              <a:ea typeface="ＭＳ Ｐゴシック" charset="-128"/>
              <a:cs typeface="Arial" charset="0"/>
            </a:endParaRPr>
          </a:p>
        </p:txBody>
      </p:sp>
      <p:sp>
        <p:nvSpPr>
          <p:cNvPr id="30" name="SD_FLD_BusinessAreaName"/>
          <p:cNvSpPr/>
          <p:nvPr userDrawn="1"/>
        </p:nvSpPr>
        <p:spPr>
          <a:xfrm>
            <a:off x="334431" y="1360800"/>
            <a:ext cx="8593669" cy="209126"/>
          </a:xfrm>
          <a:prstGeom prst="rect">
            <a:avLst/>
          </a:prstGeom>
          <a:no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lnSpc>
                <a:spcPct val="113000"/>
              </a:lnSpc>
              <a:spcBef>
                <a:spcPts val="600"/>
              </a:spcBef>
            </a:pPr>
            <a:endParaRPr lang="en-GB" sz="1200" b="1" kern="1200" cap="all" baseline="0" dirty="0">
              <a:solidFill>
                <a:schemeClr val="bg1"/>
              </a:solidFill>
              <a:latin typeface="+mn-lt"/>
              <a:ea typeface="+mn-ea"/>
              <a:cs typeface="+mn-cs"/>
            </a:endParaRPr>
          </a:p>
        </p:txBody>
      </p:sp>
      <p:sp>
        <p:nvSpPr>
          <p:cNvPr id="31" name="Subtitle 2"/>
          <p:cNvSpPr>
            <a:spLocks noGrp="1"/>
          </p:cNvSpPr>
          <p:nvPr>
            <p:ph type="subTitle" idx="1"/>
          </p:nvPr>
        </p:nvSpPr>
        <p:spPr>
          <a:xfrm>
            <a:off x="334962" y="2420888"/>
            <a:ext cx="8593137" cy="648072"/>
          </a:xfrm>
        </p:spPr>
        <p:txBody>
          <a:bodyPr/>
          <a:lstStyle>
            <a:lvl1pPr marL="0" indent="0" algn="l" defTabSz="914400" rtl="0" eaLnBrk="1" latinLnBrk="0" hangingPunct="1">
              <a:buNone/>
              <a:defRPr lang="en-US" sz="1800" b="1" kern="1200" dirty="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
        <p:nvSpPr>
          <p:cNvPr id="32"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Tree>
    <p:extLst>
      <p:ext uri="{BB962C8B-B14F-4D97-AF65-F5344CB8AC3E}">
        <p14:creationId xmlns:p14="http://schemas.microsoft.com/office/powerpoint/2010/main" val="3445393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column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334963" y="1270801"/>
            <a:ext cx="5659437" cy="4642637"/>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BA07366-CB75-4AA8-9E5B-928B849F427C}" type="slidenum">
              <a:rPr lang="en-GB" smtClean="0"/>
              <a:t>‹#›</a:t>
            </a:fld>
            <a:endParaRPr lang="en-GB" dirty="0"/>
          </a:p>
        </p:txBody>
      </p:sp>
      <p:sp>
        <p:nvSpPr>
          <p:cNvPr id="10" name="Picture Placeholder 9"/>
          <p:cNvSpPr>
            <a:spLocks noGrp="1"/>
          </p:cNvSpPr>
          <p:nvPr>
            <p:ph type="pic" sz="quarter" idx="13"/>
          </p:nvPr>
        </p:nvSpPr>
        <p:spPr>
          <a:xfrm>
            <a:off x="6199188" y="1268413"/>
            <a:ext cx="5657452" cy="4645025"/>
          </a:xfrm>
          <a:solidFill>
            <a:schemeClr val="bg2">
              <a:lumMod val="40000"/>
              <a:lumOff val="60000"/>
            </a:schemeClr>
          </a:solidFill>
        </p:spPr>
        <p:txBody>
          <a:bodyPr/>
          <a:lstStyle>
            <a:lvl1pPr marL="0" indent="0" algn="ctr">
              <a:buNone/>
              <a:defRPr b="0"/>
            </a:lvl1pPr>
          </a:lstStyle>
          <a:p>
            <a:r>
              <a:rPr lang="en-GB"/>
              <a:t>Click icon to add picture</a:t>
            </a:r>
            <a:endParaRPr lang="en-GB" dirty="0"/>
          </a:p>
        </p:txBody>
      </p:sp>
    </p:spTree>
    <p:extLst>
      <p:ext uri="{BB962C8B-B14F-4D97-AF65-F5344CB8AC3E}">
        <p14:creationId xmlns:p14="http://schemas.microsoft.com/office/powerpoint/2010/main" val="4118495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image with caption">
    <p:spTree>
      <p:nvGrpSpPr>
        <p:cNvPr id="1" name=""/>
        <p:cNvGrpSpPr/>
        <p:nvPr/>
      </p:nvGrpSpPr>
      <p:grpSpPr>
        <a:xfrm>
          <a:off x="0" y="0"/>
          <a:ext cx="0" cy="0"/>
          <a:chOff x="0" y="0"/>
          <a:chExt cx="0" cy="0"/>
        </a:xfrm>
      </p:grpSpPr>
      <p:sp>
        <p:nvSpPr>
          <p:cNvPr id="16" name="Picture Placeholder 8"/>
          <p:cNvSpPr>
            <a:spLocks noGrp="1"/>
          </p:cNvSpPr>
          <p:nvPr>
            <p:ph type="pic" sz="quarter" idx="13"/>
          </p:nvPr>
        </p:nvSpPr>
        <p:spPr>
          <a:xfrm>
            <a:off x="0" y="1267200"/>
            <a:ext cx="11856000" cy="4643438"/>
          </a:xfrm>
          <a:solidFill>
            <a:schemeClr val="bg2">
              <a:lumMod val="40000"/>
              <a:lumOff val="60000"/>
            </a:schemeClr>
          </a:solidFill>
        </p:spPr>
        <p:txBody>
          <a:bodyPr/>
          <a:lstStyle>
            <a:lvl1pPr marL="0" indent="0" algn="ctr">
              <a:buNone/>
              <a:defRPr b="0"/>
            </a:lvl1pPr>
          </a:lstStyle>
          <a:p>
            <a:r>
              <a:rPr lang="en-GB"/>
              <a:t>Click icon to add picture</a:t>
            </a:r>
            <a:endParaRPr lang="en-GB" dirty="0"/>
          </a:p>
        </p:txBody>
      </p:sp>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5BA07366-CB75-4AA8-9E5B-928B849F427C}" type="slidenum">
              <a:rPr lang="en-GB" noProof="0" smtClean="0"/>
              <a:pPr/>
              <a:t>‹#›</a:t>
            </a:fld>
            <a:endParaRPr lang="en-GB" noProof="0" dirty="0"/>
          </a:p>
        </p:txBody>
      </p:sp>
      <p:sp>
        <p:nvSpPr>
          <p:cNvPr id="10" name="Text Placeholder 9"/>
          <p:cNvSpPr>
            <a:spLocks noGrp="1"/>
          </p:cNvSpPr>
          <p:nvPr>
            <p:ph type="body" sz="quarter" idx="14" hasCustomPrompt="1"/>
          </p:nvPr>
        </p:nvSpPr>
        <p:spPr>
          <a:xfrm>
            <a:off x="0" y="5656069"/>
            <a:ext cx="11861800" cy="257369"/>
          </a:xfrm>
          <a:solidFill>
            <a:schemeClr val="bg1">
              <a:alpha val="70000"/>
            </a:schemeClr>
          </a:solidFill>
        </p:spPr>
        <p:txBody>
          <a:bodyPr wrap="square" lIns="334800" tIns="36000" rIns="334800" bIns="36000" anchor="b" anchorCtr="0">
            <a:spAutoFit/>
          </a:bodyPr>
          <a:lstStyle>
            <a:lvl1pPr marL="0" indent="0">
              <a:lnSpc>
                <a:spcPct val="100000"/>
              </a:lnSpc>
              <a:spcBef>
                <a:spcPts val="0"/>
              </a:spcBef>
              <a:buNone/>
              <a:defRPr sz="1200" b="0"/>
            </a:lvl1pPr>
          </a:lstStyle>
          <a:p>
            <a:pPr lvl="0"/>
            <a:r>
              <a:rPr lang="en-GB" dirty="0"/>
              <a:t>Click to edit Master text styles</a:t>
            </a:r>
          </a:p>
        </p:txBody>
      </p:sp>
    </p:spTree>
    <p:extLst>
      <p:ext uri="{BB962C8B-B14F-4D97-AF65-F5344CB8AC3E}">
        <p14:creationId xmlns:p14="http://schemas.microsoft.com/office/powerpoint/2010/main" val="3309342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arge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BA07366-CB75-4AA8-9E5B-928B849F427C}" type="slidenum">
              <a:rPr lang="en-GB" smtClean="0"/>
              <a:t>‹#›</a:t>
            </a:fld>
            <a:endParaRPr lang="en-GB" dirty="0"/>
          </a:p>
        </p:txBody>
      </p:sp>
      <p:sp>
        <p:nvSpPr>
          <p:cNvPr id="10" name="Picture Placeholder 9"/>
          <p:cNvSpPr>
            <a:spLocks noGrp="1"/>
          </p:cNvSpPr>
          <p:nvPr>
            <p:ph type="pic" sz="quarter" idx="13"/>
          </p:nvPr>
        </p:nvSpPr>
        <p:spPr>
          <a:xfrm>
            <a:off x="0" y="1268413"/>
            <a:ext cx="11856640" cy="4645025"/>
          </a:xfrm>
          <a:solidFill>
            <a:schemeClr val="bg2">
              <a:lumMod val="40000"/>
              <a:lumOff val="60000"/>
            </a:schemeClr>
          </a:solidFill>
        </p:spPr>
        <p:txBody>
          <a:bodyPr/>
          <a:lstStyle>
            <a:lvl1pPr marL="0" indent="0" algn="ctr">
              <a:buNone/>
              <a:defRPr b="0"/>
            </a:lvl1pPr>
          </a:lstStyle>
          <a:p>
            <a:r>
              <a:rPr lang="en-GB"/>
              <a:t>Click icon to add picture</a:t>
            </a:r>
            <a:endParaRPr lang="en-GB" dirty="0"/>
          </a:p>
        </p:txBody>
      </p:sp>
      <p:sp>
        <p:nvSpPr>
          <p:cNvPr id="8" name="Table Placeholder 11">
            <a:extLst>
              <a:ext uri="{FF2B5EF4-FFF2-40B4-BE49-F238E27FC236}">
                <a16:creationId xmlns:a16="http://schemas.microsoft.com/office/drawing/2014/main" id="{2C46DE60-69E8-4524-B675-3EBD90039E2D}"/>
              </a:ext>
            </a:extLst>
          </p:cNvPr>
          <p:cNvSpPr>
            <a:spLocks noGrp="1"/>
          </p:cNvSpPr>
          <p:nvPr>
            <p:ph type="tbl" sz="quarter" idx="15"/>
          </p:nvPr>
        </p:nvSpPr>
        <p:spPr>
          <a:xfrm>
            <a:off x="0" y="5796519"/>
            <a:ext cx="11856000" cy="27940"/>
          </a:xfrm>
          <a:solidFill>
            <a:schemeClr val="bg1"/>
          </a:solidFill>
        </p:spPr>
        <p:txBody>
          <a:bodyPr>
            <a:normAutofit/>
          </a:bodyPr>
          <a:lstStyle>
            <a:lvl1pPr>
              <a:defRPr sz="100">
                <a:solidFill>
                  <a:schemeClr val="bg1"/>
                </a:solidFill>
              </a:defRPr>
            </a:lvl1pPr>
          </a:lstStyle>
          <a:p>
            <a:r>
              <a:rPr lang="en-GB"/>
              <a:t>Click icon to add table</a:t>
            </a:r>
            <a:endParaRPr lang="en-GB" dirty="0"/>
          </a:p>
        </p:txBody>
      </p:sp>
    </p:spTree>
    <p:extLst>
      <p:ext uri="{BB962C8B-B14F-4D97-AF65-F5344CB8AC3E}">
        <p14:creationId xmlns:p14="http://schemas.microsoft.com/office/powerpoint/2010/main" val="3073045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page image with textbox">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2412C1D-AC81-4F31-9EE1-E1F8DAC2AA11}"/>
              </a:ext>
            </a:extLst>
          </p:cNvPr>
          <p:cNvSpPr>
            <a:spLocks noGrp="1"/>
          </p:cNvSpPr>
          <p:nvPr>
            <p:ph type="pic" sz="quarter" idx="13"/>
          </p:nvPr>
        </p:nvSpPr>
        <p:spPr>
          <a:xfrm>
            <a:off x="0" y="259200"/>
            <a:ext cx="11861800" cy="5652000"/>
          </a:xfrm>
          <a:custGeom>
            <a:avLst/>
            <a:gdLst>
              <a:gd name="connsiteX0" fmla="*/ 0 w 11861800"/>
              <a:gd name="connsiteY0" fmla="*/ 0 h 5356187"/>
              <a:gd name="connsiteX1" fmla="*/ 11861800 w 11861800"/>
              <a:gd name="connsiteY1" fmla="*/ 0 h 5356187"/>
              <a:gd name="connsiteX2" fmla="*/ 11861800 w 11861800"/>
              <a:gd name="connsiteY2" fmla="*/ 1088368 h 5356187"/>
              <a:gd name="connsiteX3" fmla="*/ 11856000 w 11861800"/>
              <a:gd name="connsiteY3" fmla="*/ 1088368 h 5356187"/>
              <a:gd name="connsiteX4" fmla="*/ 11856000 w 11861800"/>
              <a:gd name="connsiteY4" fmla="*/ 5356187 h 5356187"/>
              <a:gd name="connsiteX5" fmla="*/ 0 w 11861800"/>
              <a:gd name="connsiteY5" fmla="*/ 5356187 h 5356187"/>
              <a:gd name="connsiteX6" fmla="*/ 0 w 11861800"/>
              <a:gd name="connsiteY6" fmla="*/ 1088368 h 5356187"/>
              <a:gd name="connsiteX7" fmla="*/ 0 w 11861800"/>
              <a:gd name="connsiteY7" fmla="*/ 676500 h 535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61800" h="5356187">
                <a:moveTo>
                  <a:pt x="0" y="0"/>
                </a:moveTo>
                <a:lnTo>
                  <a:pt x="11861800" y="0"/>
                </a:lnTo>
                <a:lnTo>
                  <a:pt x="11861800" y="1088368"/>
                </a:lnTo>
                <a:lnTo>
                  <a:pt x="11856000" y="1088368"/>
                </a:lnTo>
                <a:lnTo>
                  <a:pt x="11856000" y="5356187"/>
                </a:lnTo>
                <a:lnTo>
                  <a:pt x="0" y="5356187"/>
                </a:lnTo>
                <a:lnTo>
                  <a:pt x="0" y="1088368"/>
                </a:lnTo>
                <a:lnTo>
                  <a:pt x="0" y="676500"/>
                </a:lnTo>
                <a:close/>
              </a:path>
            </a:pathLst>
          </a:custGeom>
          <a:solidFill>
            <a:schemeClr val="bg2">
              <a:lumMod val="40000"/>
              <a:lumOff val="60000"/>
            </a:schemeClr>
          </a:solidFill>
        </p:spPr>
        <p:txBody>
          <a:bodyPr wrap="square">
            <a:noAutofit/>
          </a:bodyPr>
          <a:lstStyle>
            <a:lvl1pPr marL="0" indent="0" algn="ctr">
              <a:buNone/>
              <a:defRPr b="0"/>
            </a:lvl1pPr>
          </a:lstStyle>
          <a:p>
            <a:r>
              <a:rPr lang="en-GB"/>
              <a:t>Click icon to add picture</a:t>
            </a:r>
            <a:endParaRPr lang="en-GB" dirty="0"/>
          </a:p>
        </p:txBody>
      </p:sp>
      <p:sp>
        <p:nvSpPr>
          <p:cNvPr id="2" name="Title 1"/>
          <p:cNvSpPr>
            <a:spLocks noGrp="1"/>
          </p:cNvSpPr>
          <p:nvPr>
            <p:ph type="title"/>
          </p:nvPr>
        </p:nvSpPr>
        <p:spPr>
          <a:xfrm>
            <a:off x="1" y="1346200"/>
            <a:ext cx="8928100" cy="1107026"/>
          </a:xfrm>
          <a:solidFill>
            <a:schemeClr val="accent4">
              <a:alpha val="80000"/>
            </a:schemeClr>
          </a:solidFill>
        </p:spPr>
        <p:txBody>
          <a:bodyPr lIns="334800" tIns="334800" rIns="540000" bIns="334800" anchor="t" anchorCtr="0">
            <a:spAutoFit/>
          </a:bodyPr>
          <a:lstStyle>
            <a:lvl1pPr>
              <a:defRPr sz="2800" b="0">
                <a:solidFill>
                  <a:schemeClr val="bg1"/>
                </a:solidFill>
              </a:defRPr>
            </a:lvl1pPr>
          </a:lstStyle>
          <a:p>
            <a:r>
              <a:rPr lang="en-GB"/>
              <a:t>Click to edit Master title style</a:t>
            </a:r>
            <a:endParaRPr lang="en-GB" dirty="0"/>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5BA07366-CB75-4AA8-9E5B-928B849F427C}" type="slidenum">
              <a:rPr lang="en-GB" noProof="0" smtClean="0"/>
              <a:pPr/>
              <a:t>‹#›</a:t>
            </a:fld>
            <a:endParaRPr lang="en-GB" noProof="0" dirty="0"/>
          </a:p>
        </p:txBody>
      </p:sp>
      <p:sp>
        <p:nvSpPr>
          <p:cNvPr id="17" name="Table Placeholder 11"/>
          <p:cNvSpPr>
            <a:spLocks noGrp="1"/>
          </p:cNvSpPr>
          <p:nvPr>
            <p:ph type="tbl" sz="quarter" idx="15"/>
          </p:nvPr>
        </p:nvSpPr>
        <p:spPr>
          <a:xfrm>
            <a:off x="0" y="5796519"/>
            <a:ext cx="11856000" cy="27940"/>
          </a:xfrm>
          <a:solidFill>
            <a:schemeClr val="bg1"/>
          </a:solidFill>
        </p:spPr>
        <p:txBody>
          <a:bodyPr>
            <a:normAutofit/>
          </a:bodyPr>
          <a:lstStyle>
            <a:lvl1pPr>
              <a:defRPr sz="100">
                <a:solidFill>
                  <a:schemeClr val="bg1"/>
                </a:solidFill>
              </a:defRPr>
            </a:lvl1pPr>
          </a:lstStyle>
          <a:p>
            <a:r>
              <a:rPr lang="en-GB"/>
              <a:t>Click icon to add table</a:t>
            </a:r>
            <a:endParaRPr lang="en-GB" dirty="0"/>
          </a:p>
        </p:txBody>
      </p:sp>
    </p:spTree>
    <p:extLst>
      <p:ext uri="{BB962C8B-B14F-4D97-AF65-F5344CB8AC3E}">
        <p14:creationId xmlns:p14="http://schemas.microsoft.com/office/powerpoint/2010/main" val="2614302259"/>
      </p:ext>
    </p:extLst>
  </p:cSld>
  <p:clrMapOvr>
    <a:masterClrMapping/>
  </p:clrMapOvr>
  <p:extLst>
    <p:ext uri="{DCECCB84-F9BA-43D5-87BE-67443E8EF086}">
      <p15:sldGuideLst xmlns:p15="http://schemas.microsoft.com/office/powerpoint/2012/main">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 page imag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2412C1D-AC81-4F31-9EE1-E1F8DAC2AA11}"/>
              </a:ext>
            </a:extLst>
          </p:cNvPr>
          <p:cNvSpPr>
            <a:spLocks noGrp="1"/>
          </p:cNvSpPr>
          <p:nvPr>
            <p:ph type="pic" sz="quarter" idx="13"/>
          </p:nvPr>
        </p:nvSpPr>
        <p:spPr>
          <a:xfrm>
            <a:off x="0" y="259200"/>
            <a:ext cx="11861800" cy="5652000"/>
          </a:xfrm>
          <a:custGeom>
            <a:avLst/>
            <a:gdLst>
              <a:gd name="connsiteX0" fmla="*/ 0 w 11861800"/>
              <a:gd name="connsiteY0" fmla="*/ 0 h 5356187"/>
              <a:gd name="connsiteX1" fmla="*/ 11861800 w 11861800"/>
              <a:gd name="connsiteY1" fmla="*/ 0 h 5356187"/>
              <a:gd name="connsiteX2" fmla="*/ 11861800 w 11861800"/>
              <a:gd name="connsiteY2" fmla="*/ 1088368 h 5356187"/>
              <a:gd name="connsiteX3" fmla="*/ 11856000 w 11861800"/>
              <a:gd name="connsiteY3" fmla="*/ 1088368 h 5356187"/>
              <a:gd name="connsiteX4" fmla="*/ 11856000 w 11861800"/>
              <a:gd name="connsiteY4" fmla="*/ 5356187 h 5356187"/>
              <a:gd name="connsiteX5" fmla="*/ 0 w 11861800"/>
              <a:gd name="connsiteY5" fmla="*/ 5356187 h 5356187"/>
              <a:gd name="connsiteX6" fmla="*/ 0 w 11861800"/>
              <a:gd name="connsiteY6" fmla="*/ 1088368 h 5356187"/>
              <a:gd name="connsiteX7" fmla="*/ 0 w 11861800"/>
              <a:gd name="connsiteY7" fmla="*/ 676500 h 535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61800" h="5356187">
                <a:moveTo>
                  <a:pt x="0" y="0"/>
                </a:moveTo>
                <a:lnTo>
                  <a:pt x="11861800" y="0"/>
                </a:lnTo>
                <a:lnTo>
                  <a:pt x="11861800" y="1088368"/>
                </a:lnTo>
                <a:lnTo>
                  <a:pt x="11856000" y="1088368"/>
                </a:lnTo>
                <a:lnTo>
                  <a:pt x="11856000" y="5356187"/>
                </a:lnTo>
                <a:lnTo>
                  <a:pt x="0" y="5356187"/>
                </a:lnTo>
                <a:lnTo>
                  <a:pt x="0" y="1088368"/>
                </a:lnTo>
                <a:lnTo>
                  <a:pt x="0" y="676500"/>
                </a:lnTo>
                <a:close/>
              </a:path>
            </a:pathLst>
          </a:custGeom>
          <a:solidFill>
            <a:schemeClr val="bg2">
              <a:lumMod val="40000"/>
              <a:lumOff val="60000"/>
            </a:schemeClr>
          </a:solidFill>
        </p:spPr>
        <p:txBody>
          <a:bodyPr wrap="square">
            <a:noAutofit/>
          </a:bodyPr>
          <a:lstStyle>
            <a:lvl1pPr marL="0" indent="0" algn="ctr">
              <a:buNone/>
              <a:defRPr b="0"/>
            </a:lvl1pPr>
          </a:lstStyle>
          <a:p>
            <a:r>
              <a:rPr lang="en-GB"/>
              <a:t>Click icon to add picture</a:t>
            </a:r>
            <a:endParaRPr lang="en-GB" dirty="0"/>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5BA07366-CB75-4AA8-9E5B-928B849F427C}" type="slidenum">
              <a:rPr lang="en-GB" noProof="0" smtClean="0"/>
              <a:pPr/>
              <a:t>‹#›</a:t>
            </a:fld>
            <a:endParaRPr lang="en-GB" noProof="0" dirty="0"/>
          </a:p>
        </p:txBody>
      </p:sp>
      <p:sp>
        <p:nvSpPr>
          <p:cNvPr id="17" name="Table Placeholder 11"/>
          <p:cNvSpPr>
            <a:spLocks noGrp="1"/>
          </p:cNvSpPr>
          <p:nvPr>
            <p:ph type="tbl" sz="quarter" idx="15"/>
          </p:nvPr>
        </p:nvSpPr>
        <p:spPr>
          <a:xfrm>
            <a:off x="0" y="5796519"/>
            <a:ext cx="11856000" cy="27940"/>
          </a:xfrm>
          <a:solidFill>
            <a:schemeClr val="bg1"/>
          </a:solidFill>
        </p:spPr>
        <p:txBody>
          <a:bodyPr>
            <a:normAutofit/>
          </a:bodyPr>
          <a:lstStyle>
            <a:lvl1pPr>
              <a:defRPr sz="100">
                <a:solidFill>
                  <a:schemeClr val="bg1"/>
                </a:solidFill>
              </a:defRPr>
            </a:lvl1pPr>
          </a:lstStyle>
          <a:p>
            <a:r>
              <a:rPr lang="en-GB"/>
              <a:t>Click icon to add table</a:t>
            </a:r>
            <a:endParaRPr lang="en-GB" dirty="0"/>
          </a:p>
        </p:txBody>
      </p:sp>
    </p:spTree>
    <p:extLst>
      <p:ext uri="{BB962C8B-B14F-4D97-AF65-F5344CB8AC3E}">
        <p14:creationId xmlns:p14="http://schemas.microsoft.com/office/powerpoint/2010/main" val="3615056340"/>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5BA07366-CB75-4AA8-9E5B-928B849F427C}" type="slidenum">
              <a:rPr lang="en-GB" smtClean="0"/>
              <a:t>‹#›</a:t>
            </a:fld>
            <a:endParaRPr lang="en-GB" dirty="0"/>
          </a:p>
        </p:txBody>
      </p:sp>
    </p:spTree>
    <p:extLst>
      <p:ext uri="{BB962C8B-B14F-4D97-AF65-F5344CB8AC3E}">
        <p14:creationId xmlns:p14="http://schemas.microsoft.com/office/powerpoint/2010/main" val="18457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0" y="0"/>
            <a:ext cx="12192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Date Placeholder 1"/>
          <p:cNvSpPr>
            <a:spLocks noGrp="1"/>
          </p:cNvSpPr>
          <p:nvPr>
            <p:ph type="dt" sz="half" idx="10"/>
          </p:nvPr>
        </p:nvSpPr>
        <p:spPr/>
        <p:txBody>
          <a:bodyPr/>
          <a:lstStyle>
            <a:lvl1pPr>
              <a:defRPr>
                <a:solidFill>
                  <a:schemeClr val="bg1"/>
                </a:solidFill>
              </a:defRPr>
            </a:lvl1pPr>
          </a:lstStyle>
          <a:p>
            <a:endParaRPr lang="en-GB" dirty="0"/>
          </a:p>
        </p:txBody>
      </p:sp>
      <p:sp>
        <p:nvSpPr>
          <p:cNvPr id="3" name="Footer Placeholder 2"/>
          <p:cNvSpPr>
            <a:spLocks noGrp="1"/>
          </p:cNvSpPr>
          <p:nvPr>
            <p:ph type="ftr" sz="quarter" idx="11"/>
          </p:nvPr>
        </p:nvSpPr>
        <p:spPr>
          <a:xfrm>
            <a:off x="0" y="6912000"/>
            <a:ext cx="0" cy="0"/>
          </a:xfrm>
        </p:spPr>
        <p:txBody>
          <a:bodyPr/>
          <a:lstStyle>
            <a:lvl1pPr>
              <a:defRPr sz="100">
                <a:noFill/>
              </a:defRPr>
            </a:lvl1pPr>
          </a:lstStyle>
          <a:p>
            <a:endParaRPr lang="en-GB" dirty="0"/>
          </a:p>
        </p:txBody>
      </p:sp>
      <p:sp>
        <p:nvSpPr>
          <p:cNvPr id="4" name="Slide Number Placeholder 3"/>
          <p:cNvSpPr>
            <a:spLocks noGrp="1"/>
          </p:cNvSpPr>
          <p:nvPr>
            <p:ph type="sldNum" sz="quarter" idx="12"/>
          </p:nvPr>
        </p:nvSpPr>
        <p:spPr>
          <a:xfrm>
            <a:off x="0" y="6912000"/>
            <a:ext cx="0" cy="0"/>
          </a:xfrm>
        </p:spPr>
        <p:txBody>
          <a:bodyPr/>
          <a:lstStyle>
            <a:lvl1pPr>
              <a:defRPr sz="100">
                <a:noFill/>
              </a:defRPr>
            </a:lvl1pPr>
          </a:lstStyle>
          <a:p>
            <a:fld id="{5BA07366-CB75-4AA8-9E5B-928B849F427C}" type="slidenum">
              <a:rPr lang="en-GB" smtClean="0"/>
              <a:pPr/>
              <a:t>‹#›</a:t>
            </a:fld>
            <a:endParaRPr lang="en-GB" dirty="0"/>
          </a:p>
        </p:txBody>
      </p:sp>
      <p:sp>
        <p:nvSpPr>
          <p:cNvPr id="7"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rgbClr val="000000"/>
              </a:solidFill>
              <a:latin typeface="+mn-lt"/>
              <a:ea typeface="+mn-ea"/>
              <a:cs typeface="+mn-cs"/>
            </a:endParaRPr>
          </a:p>
        </p:txBody>
      </p:sp>
      <p:sp>
        <p:nvSpPr>
          <p:cNvPr id="9"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Tree>
    <p:extLst>
      <p:ext uri="{BB962C8B-B14F-4D97-AF65-F5344CB8AC3E}">
        <p14:creationId xmlns:p14="http://schemas.microsoft.com/office/powerpoint/2010/main" val="3069914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Rectangle 5"/>
          <p:cNvSpPr/>
          <p:nvPr userDrawn="1"/>
        </p:nvSpPr>
        <p:spPr>
          <a:xfrm>
            <a:off x="1" y="260350"/>
            <a:ext cx="11857565" cy="31612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p:nvPr>
        </p:nvSpPr>
        <p:spPr>
          <a:xfrm>
            <a:off x="334434" y="1262573"/>
            <a:ext cx="11234175" cy="1304415"/>
          </a:xfrm>
        </p:spPr>
        <p:txBody>
          <a:bodyPr anchor="t" anchorCtr="0">
            <a:noAutofit/>
          </a:bodyPr>
          <a:lstStyle>
            <a:lvl1pPr>
              <a:defRPr sz="2800">
                <a:solidFill>
                  <a:schemeClr val="bg1"/>
                </a:solidFill>
              </a:defRPr>
            </a:lvl1pPr>
          </a:lstStyle>
          <a:p>
            <a:r>
              <a:rPr lang="en-GB"/>
              <a:t>Click to edit Master title style</a:t>
            </a:r>
            <a:endParaRPr lang="en-GB" dirty="0"/>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5BA07366-CB75-4AA8-9E5B-928B849F427C}" type="slidenum">
              <a:rPr lang="en-GB" noProof="0" smtClean="0"/>
              <a:pPr/>
              <a:t>‹#›</a:t>
            </a:fld>
            <a:endParaRPr lang="en-GB" noProof="0" dirty="0"/>
          </a:p>
        </p:txBody>
      </p:sp>
      <p:cxnSp>
        <p:nvCxnSpPr>
          <p:cNvPr id="7" name="Straight Connector 6"/>
          <p:cNvCxnSpPr/>
          <p:nvPr userDrawn="1"/>
        </p:nvCxnSpPr>
        <p:spPr>
          <a:xfrm>
            <a:off x="0" y="3319536"/>
            <a:ext cx="11857567" cy="0"/>
          </a:xfrm>
          <a:prstGeom prst="line">
            <a:avLst/>
          </a:prstGeom>
          <a:ln w="2794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3"/>
          </p:nvPr>
        </p:nvSpPr>
        <p:spPr>
          <a:xfrm>
            <a:off x="334430" y="3518053"/>
            <a:ext cx="8593669" cy="216024"/>
          </a:xfrm>
        </p:spPr>
        <p:txBody>
          <a:bodyPr anchor="b" anchorCtr="0">
            <a:noAutofit/>
          </a:bodyPr>
          <a:lstStyle>
            <a:lvl1pPr marL="0" indent="0">
              <a:lnSpc>
                <a:spcPct val="100000"/>
              </a:lnSpc>
              <a:buNone/>
              <a:defRPr sz="1400" b="1">
                <a:solidFill>
                  <a:schemeClr val="tx1"/>
                </a:solidFill>
              </a:defRPr>
            </a:lvl1pPr>
          </a:lstStyle>
          <a:p>
            <a:pPr lvl="0"/>
            <a:r>
              <a:rPr lang="en-GB"/>
              <a:t>Edit Master text styles</a:t>
            </a:r>
            <a:endParaRPr lang="en-GB" dirty="0"/>
          </a:p>
        </p:txBody>
      </p:sp>
      <p:sp>
        <p:nvSpPr>
          <p:cNvPr id="11" name="Text Placeholder 9"/>
          <p:cNvSpPr>
            <a:spLocks noGrp="1"/>
          </p:cNvSpPr>
          <p:nvPr>
            <p:ph type="body" sz="quarter" idx="14" hasCustomPrompt="1"/>
          </p:nvPr>
        </p:nvSpPr>
        <p:spPr>
          <a:xfrm>
            <a:off x="334430" y="3803626"/>
            <a:ext cx="8593669" cy="276880"/>
          </a:xfrm>
        </p:spPr>
        <p:txBody>
          <a:bodyPr anchor="t" anchorCtr="0">
            <a:noAutofit/>
          </a:bodyPr>
          <a:lstStyle>
            <a:lvl1pPr marL="0" indent="0">
              <a:lnSpc>
                <a:spcPct val="100000"/>
              </a:lnSpc>
              <a:buNone/>
              <a:defRPr sz="1400" b="0">
                <a:solidFill>
                  <a:schemeClr val="tx1"/>
                </a:solidFill>
              </a:defRPr>
            </a:lvl1pPr>
          </a:lstStyle>
          <a:p>
            <a:pPr lvl="0"/>
            <a:r>
              <a:rPr lang="en-GB" dirty="0"/>
              <a:t>Insert Email address</a:t>
            </a:r>
          </a:p>
        </p:txBody>
      </p:sp>
      <p:sp>
        <p:nvSpPr>
          <p:cNvPr id="12" name="Text Placeholder 9"/>
          <p:cNvSpPr>
            <a:spLocks noGrp="1"/>
          </p:cNvSpPr>
          <p:nvPr>
            <p:ph type="body" sz="quarter" idx="15" hasCustomPrompt="1"/>
          </p:nvPr>
        </p:nvSpPr>
        <p:spPr>
          <a:xfrm>
            <a:off x="334430" y="4080506"/>
            <a:ext cx="8593669" cy="320602"/>
          </a:xfrm>
        </p:spPr>
        <p:txBody>
          <a:bodyPr anchor="t" anchorCtr="0">
            <a:noAutofit/>
          </a:bodyPr>
          <a:lstStyle>
            <a:lvl1pPr marL="0" indent="0">
              <a:lnSpc>
                <a:spcPct val="100000"/>
              </a:lnSpc>
              <a:buNone/>
              <a:defRPr sz="1400" b="0">
                <a:solidFill>
                  <a:schemeClr val="tx1"/>
                </a:solidFill>
              </a:defRPr>
            </a:lvl1pPr>
          </a:lstStyle>
          <a:p>
            <a:pPr lvl="0"/>
            <a:r>
              <a:rPr lang="en-GB" dirty="0"/>
              <a:t>Insert Telephone number</a:t>
            </a:r>
          </a:p>
        </p:txBody>
      </p:sp>
      <p:sp>
        <p:nvSpPr>
          <p:cNvPr id="13" name="TextBox 12"/>
          <p:cNvSpPr txBox="1"/>
          <p:nvPr userDrawn="1"/>
        </p:nvSpPr>
        <p:spPr>
          <a:xfrm>
            <a:off x="334434" y="5769261"/>
            <a:ext cx="2727545" cy="153888"/>
          </a:xfrm>
          <a:prstGeom prst="rect">
            <a:avLst/>
          </a:prstGeom>
          <a:noFill/>
        </p:spPr>
        <p:txBody>
          <a:bodyPr wrap="square" lIns="0" tIns="0" rIns="0" bIns="0" rtlCol="0">
            <a:spAutoFit/>
          </a:bodyPr>
          <a:lstStyle/>
          <a:p>
            <a:pPr algn="l"/>
            <a:r>
              <a:rPr lang="en-GB" sz="1000" b="1" cap="all" baseline="0" noProof="1">
                <a:solidFill>
                  <a:schemeClr val="accent2"/>
                </a:solidFill>
              </a:rPr>
              <a:t>Safer, smarter, greener</a:t>
            </a:r>
          </a:p>
        </p:txBody>
      </p:sp>
      <p:sp>
        <p:nvSpPr>
          <p:cNvPr id="14" name="TextBox 13"/>
          <p:cNvSpPr txBox="1"/>
          <p:nvPr userDrawn="1"/>
        </p:nvSpPr>
        <p:spPr>
          <a:xfrm>
            <a:off x="332885" y="4869160"/>
            <a:ext cx="2727545" cy="215444"/>
          </a:xfrm>
          <a:prstGeom prst="rect">
            <a:avLst/>
          </a:prstGeom>
          <a:noFill/>
        </p:spPr>
        <p:txBody>
          <a:bodyPr wrap="square" lIns="0" tIns="0" rIns="0" bIns="0" rtlCol="0">
            <a:spAutoFit/>
          </a:bodyPr>
          <a:lstStyle/>
          <a:p>
            <a:pPr algn="l"/>
            <a:r>
              <a:rPr lang="en-GB" sz="1400" b="1" cap="none" baseline="0" noProof="1">
                <a:solidFill>
                  <a:schemeClr val="tx1"/>
                </a:solidFill>
              </a:rPr>
              <a:t>www.dnvgl.com</a:t>
            </a:r>
          </a:p>
        </p:txBody>
      </p:sp>
      <p:sp>
        <p:nvSpPr>
          <p:cNvPr id="15" name="Slide Number Placeholder 5">
            <a:extLst>
              <a:ext uri="{FF2B5EF4-FFF2-40B4-BE49-F238E27FC236}">
                <a16:creationId xmlns:a16="http://schemas.microsoft.com/office/drawing/2014/main" id="{044DC3E0-F7AD-4156-9AC3-7521913560CB}"/>
              </a:ext>
            </a:extLst>
          </p:cNvPr>
          <p:cNvSpPr txBox="1">
            <a:spLocks/>
          </p:cNvSpPr>
          <p:nvPr userDrawn="1"/>
        </p:nvSpPr>
        <p:spPr>
          <a:xfrm>
            <a:off x="7464152" y="5446066"/>
            <a:ext cx="4380845" cy="467372"/>
          </a:xfrm>
          <a:prstGeom prst="rect">
            <a:avLst/>
          </a:prstGeom>
        </p:spPr>
        <p:txBody>
          <a:bodyPr vert="horz" lIns="0" tIns="0" rIns="0" bIns="0" rtlCol="0" anchor="b" anchorCtr="0">
            <a:normAutofit/>
          </a:bodyPr>
          <a:lstStyle>
            <a:defPPr>
              <a:defRPr lang="da-DK"/>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dirty="0">
                <a:solidFill>
                  <a:schemeClr val="bg1">
                    <a:lumMod val="75000"/>
                  </a:schemeClr>
                </a:solidFill>
              </a:rPr>
              <a:t>The trademarks DNV GL</a:t>
            </a:r>
            <a:r>
              <a:rPr lang="en-GB" baseline="30000" dirty="0">
                <a:solidFill>
                  <a:schemeClr val="bg1">
                    <a:lumMod val="75000"/>
                  </a:schemeClr>
                </a:solidFill>
              </a:rPr>
              <a:t>®</a:t>
            </a:r>
            <a:r>
              <a:rPr lang="en-GB" dirty="0">
                <a:solidFill>
                  <a:schemeClr val="bg1">
                    <a:lumMod val="75000"/>
                  </a:schemeClr>
                </a:solidFill>
              </a:rPr>
              <a:t>, DNV</a:t>
            </a:r>
            <a:r>
              <a:rPr lang="en-GB" baseline="30000" dirty="0">
                <a:solidFill>
                  <a:schemeClr val="bg1">
                    <a:lumMod val="75000"/>
                  </a:schemeClr>
                </a:solidFill>
              </a:rPr>
              <a:t>®</a:t>
            </a:r>
            <a:r>
              <a:rPr lang="en-GB" dirty="0">
                <a:solidFill>
                  <a:schemeClr val="bg1">
                    <a:lumMod val="75000"/>
                  </a:schemeClr>
                </a:solidFill>
              </a:rPr>
              <a:t>, the Horizon Graphic and Det Norske Veritas</a:t>
            </a:r>
            <a:r>
              <a:rPr lang="en-GB" baseline="30000" dirty="0">
                <a:solidFill>
                  <a:schemeClr val="bg1">
                    <a:lumMod val="75000"/>
                  </a:schemeClr>
                </a:solidFill>
              </a:rPr>
              <a:t>®</a:t>
            </a:r>
            <a:r>
              <a:rPr lang="en-GB" dirty="0">
                <a:solidFill>
                  <a:schemeClr val="bg1">
                    <a:lumMod val="75000"/>
                  </a:schemeClr>
                </a:solidFill>
              </a:rPr>
              <a:t> </a:t>
            </a:r>
            <a:br>
              <a:rPr lang="en-GB" dirty="0">
                <a:solidFill>
                  <a:schemeClr val="bg1">
                    <a:lumMod val="75000"/>
                  </a:schemeClr>
                </a:solidFill>
              </a:rPr>
            </a:br>
            <a:r>
              <a:rPr lang="en-GB" dirty="0">
                <a:solidFill>
                  <a:schemeClr val="bg1">
                    <a:lumMod val="75000"/>
                  </a:schemeClr>
                </a:solidFill>
              </a:rPr>
              <a:t>are the properties of companies in the Det Norske Veritas group. All rights reserved.</a:t>
            </a:r>
          </a:p>
        </p:txBody>
      </p:sp>
    </p:spTree>
    <p:extLst>
      <p:ext uri="{BB962C8B-B14F-4D97-AF65-F5344CB8AC3E}">
        <p14:creationId xmlns:p14="http://schemas.microsoft.com/office/powerpoint/2010/main" val="38148798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5BA07366-CB75-4AA8-9E5B-928B849F427C}" type="slidenum">
              <a:rPr lang="en-GB" noProof="0" smtClean="0"/>
              <a:pPr/>
              <a:t>‹#›</a:t>
            </a:fld>
            <a:endParaRPr lang="en-GB" noProof="0" dirty="0"/>
          </a:p>
        </p:txBody>
      </p:sp>
      <p:sp>
        <p:nvSpPr>
          <p:cNvPr id="7" name="Text Placeholder 6"/>
          <p:cNvSpPr>
            <a:spLocks noGrp="1"/>
          </p:cNvSpPr>
          <p:nvPr>
            <p:ph type="body" sz="quarter" idx="13"/>
          </p:nvPr>
        </p:nvSpPr>
        <p:spPr>
          <a:xfrm>
            <a:off x="334432" y="1268413"/>
            <a:ext cx="11522209" cy="4645025"/>
          </a:xfrm>
        </p:spPr>
        <p:txBody>
          <a:bodyPr/>
          <a:lstStyle>
            <a:lvl1pPr marL="342900" indent="-342900">
              <a:lnSpc>
                <a:spcPct val="100000"/>
              </a:lnSpc>
              <a:spcBef>
                <a:spcPts val="1200"/>
              </a:spcBef>
              <a:buClr>
                <a:srgbClr val="333333"/>
              </a:buClr>
              <a:buFont typeface="+mj-lt"/>
              <a:buAutoNum type="arabicPeriod"/>
              <a:defRPr b="1"/>
            </a:lvl1pPr>
            <a:lvl2pPr marL="522000" indent="-180000">
              <a:buFont typeface="Wingdings" panose="05000000000000000000" pitchFamily="2" charset="2"/>
              <a:buChar char="§"/>
              <a:defRPr/>
            </a:lvl2pPr>
            <a:lvl3pPr marL="738000">
              <a:defRPr/>
            </a:lvl3pPr>
          </a:lstStyle>
          <a:p>
            <a:pPr lvl="0"/>
            <a:r>
              <a:rPr lang="en-GB" dirty="0"/>
              <a:t>Click to edit Master text styles</a:t>
            </a:r>
          </a:p>
          <a:p>
            <a:pPr lvl="1"/>
            <a:r>
              <a:rPr lang="en-GB" dirty="0"/>
              <a:t>Second level</a:t>
            </a:r>
          </a:p>
          <a:p>
            <a:pPr lvl="2"/>
            <a:r>
              <a:rPr lang="en-GB" dirty="0"/>
              <a:t>Third level</a:t>
            </a:r>
          </a:p>
        </p:txBody>
      </p:sp>
    </p:spTree>
    <p:extLst>
      <p:ext uri="{BB962C8B-B14F-4D97-AF65-F5344CB8AC3E}">
        <p14:creationId xmlns:p14="http://schemas.microsoft.com/office/powerpoint/2010/main" val="677404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BA07366-CB75-4AA8-9E5B-928B849F427C}" type="slidenum">
              <a:rPr lang="en-GB" smtClean="0"/>
              <a:t>‹#›</a:t>
            </a:fld>
            <a:endParaRPr lang="en-GB" dirty="0"/>
          </a:p>
        </p:txBody>
      </p:sp>
    </p:spTree>
    <p:extLst>
      <p:ext uri="{BB962C8B-B14F-4D97-AF65-F5344CB8AC3E}">
        <p14:creationId xmlns:p14="http://schemas.microsoft.com/office/powerpoint/2010/main" val="1414795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elcome slide">
    <p:spTree>
      <p:nvGrpSpPr>
        <p:cNvPr id="1" name=""/>
        <p:cNvGrpSpPr/>
        <p:nvPr/>
      </p:nvGrpSpPr>
      <p:grpSpPr>
        <a:xfrm>
          <a:off x="0" y="0"/>
          <a:ext cx="0" cy="0"/>
          <a:chOff x="0" y="0"/>
          <a:chExt cx="0" cy="0"/>
        </a:xfrm>
      </p:grpSpPr>
      <p:sp>
        <p:nvSpPr>
          <p:cNvPr id="7" name="Rectangle 6"/>
          <p:cNvSpPr/>
          <p:nvPr userDrawn="1"/>
        </p:nvSpPr>
        <p:spPr>
          <a:xfrm>
            <a:off x="0" y="0"/>
            <a:ext cx="12192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p:cNvSpPr/>
          <p:nvPr userDrawn="1"/>
        </p:nvSpPr>
        <p:spPr>
          <a:xfrm>
            <a:off x="0" y="1125538"/>
            <a:ext cx="11857567" cy="34777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334432" y="1728000"/>
            <a:ext cx="11090160" cy="1909957"/>
          </a:xfrm>
        </p:spPr>
        <p:txBody>
          <a:bodyPr anchor="t" anchorCtr="0">
            <a:noAutofit/>
          </a:bodyPr>
          <a:lstStyle>
            <a:lvl1pPr>
              <a:lnSpc>
                <a:spcPct val="91000"/>
              </a:lnSpc>
              <a:defRPr sz="3600">
                <a:solidFill>
                  <a:schemeClr val="bg1"/>
                </a:solidFill>
              </a:defRPr>
            </a:lvl1pPr>
          </a:lstStyle>
          <a:p>
            <a:r>
              <a:rPr lang="en-GB"/>
              <a:t>Click to edit Master title style</a:t>
            </a:r>
            <a:endParaRPr lang="en-GB" dirty="0"/>
          </a:p>
        </p:txBody>
      </p:sp>
      <p:cxnSp>
        <p:nvCxnSpPr>
          <p:cNvPr id="17" name="Straight Connector 16"/>
          <p:cNvCxnSpPr/>
          <p:nvPr userDrawn="1"/>
        </p:nvCxnSpPr>
        <p:spPr>
          <a:xfrm>
            <a:off x="0" y="4503543"/>
            <a:ext cx="11857567" cy="0"/>
          </a:xfrm>
          <a:prstGeom prst="line">
            <a:avLst/>
          </a:prstGeom>
          <a:ln w="27940">
            <a:solidFill>
              <a:schemeClr val="bg1"/>
            </a:solidFill>
          </a:ln>
        </p:spPr>
        <p:style>
          <a:lnRef idx="1">
            <a:schemeClr val="accent1"/>
          </a:lnRef>
          <a:fillRef idx="0">
            <a:schemeClr val="accent1"/>
          </a:fillRef>
          <a:effectRef idx="0">
            <a:schemeClr val="accent1"/>
          </a:effectRef>
          <a:fontRef idx="minor">
            <a:schemeClr val="tx1"/>
          </a:fontRef>
        </p:style>
      </p:cxnSp>
      <p:pic>
        <p:nvPicPr>
          <p:cNvPr id="18" name="Picture 3" descr="U:\DNV\New upgrading projects received September 2013\PPT project assigned September 2013-\work\A4 PPT logos.emf"/>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31220" r="1"/>
          <a:stretch/>
        </p:blipFill>
        <p:spPr bwMode="auto">
          <a:xfrm>
            <a:off x="1" y="260350"/>
            <a:ext cx="11857037" cy="591733"/>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Connector 20"/>
          <p:cNvCxnSpPr/>
          <p:nvPr userDrawn="1"/>
        </p:nvCxnSpPr>
        <p:spPr>
          <a:xfrm>
            <a:off x="0" y="6195600"/>
            <a:ext cx="11857567" cy="0"/>
          </a:xfrm>
          <a:prstGeom prst="line">
            <a:avLst/>
          </a:prstGeom>
          <a:ln w="6350">
            <a:solidFill>
              <a:srgbClr val="4D4D4D"/>
            </a:solidFill>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5"/>
          </p:nvPr>
        </p:nvSpPr>
        <p:spPr/>
        <p:txBody>
          <a:bodyPr/>
          <a:lstStyle/>
          <a:p>
            <a:endParaRPr lang="en-GB" dirty="0"/>
          </a:p>
        </p:txBody>
      </p:sp>
      <p:sp>
        <p:nvSpPr>
          <p:cNvPr id="12" name="Footer Placeholder 11"/>
          <p:cNvSpPr>
            <a:spLocks noGrp="1"/>
          </p:cNvSpPr>
          <p:nvPr>
            <p:ph type="ftr" sz="quarter" idx="16"/>
          </p:nvPr>
        </p:nvSpPr>
        <p:spPr/>
        <p:txBody>
          <a:bodyPr/>
          <a:lstStyle/>
          <a:p>
            <a:endParaRPr lang="en-GB" dirty="0"/>
          </a:p>
        </p:txBody>
      </p:sp>
      <p:sp>
        <p:nvSpPr>
          <p:cNvPr id="13" name="Slide Number Placeholder 12"/>
          <p:cNvSpPr>
            <a:spLocks noGrp="1"/>
          </p:cNvSpPr>
          <p:nvPr>
            <p:ph type="sldNum" sz="quarter" idx="17"/>
          </p:nvPr>
        </p:nvSpPr>
        <p:spPr/>
        <p:txBody>
          <a:bodyPr/>
          <a:lstStyle/>
          <a:p>
            <a:fld id="{5BA07366-CB75-4AA8-9E5B-928B849F427C}" type="slidenum">
              <a:rPr lang="en-GB" smtClean="0"/>
              <a:pPr/>
              <a:t>‹#›</a:t>
            </a:fld>
            <a:endParaRPr lang="en-GB" dirty="0"/>
          </a:p>
        </p:txBody>
      </p:sp>
      <p:sp>
        <p:nvSpPr>
          <p:cNvPr id="24" name="TextBox 23"/>
          <p:cNvSpPr txBox="1"/>
          <p:nvPr userDrawn="1"/>
        </p:nvSpPr>
        <p:spPr>
          <a:xfrm>
            <a:off x="9131301" y="6481529"/>
            <a:ext cx="2727545" cy="153888"/>
          </a:xfrm>
          <a:prstGeom prst="rect">
            <a:avLst/>
          </a:prstGeom>
          <a:noFill/>
        </p:spPr>
        <p:txBody>
          <a:bodyPr wrap="square" lIns="0" tIns="0" rIns="0" bIns="0" rtlCol="0">
            <a:spAutoFit/>
          </a:bodyPr>
          <a:lstStyle/>
          <a:p>
            <a:pPr algn="r"/>
            <a:r>
              <a:rPr lang="en-GB" sz="1000" b="1" cap="all" baseline="0" noProof="1">
                <a:solidFill>
                  <a:schemeClr val="accent2"/>
                </a:solidFill>
              </a:rPr>
              <a:t>Safer, smarter, greener</a:t>
            </a:r>
          </a:p>
        </p:txBody>
      </p:sp>
      <p:sp>
        <p:nvSpPr>
          <p:cNvPr id="20" name="SD_FLD_Copyright"/>
          <p:cNvSpPr txBox="1"/>
          <p:nvPr userDrawn="1"/>
        </p:nvSpPr>
        <p:spPr>
          <a:xfrm>
            <a:off x="610899" y="6508357"/>
            <a:ext cx="540212" cy="123111"/>
          </a:xfrm>
          <a:prstGeom prst="rect">
            <a:avLst/>
          </a:prstGeom>
          <a:noFill/>
        </p:spPr>
        <p:txBody>
          <a:bodyPr wrap="none" lIns="0" tIns="0" rIns="0" bIns="0" rtlCol="0">
            <a:spAutoFit/>
          </a:bodyPr>
          <a:lstStyle/>
          <a:p>
            <a:r>
              <a:rPr lang="en-GB" sz="800" noProof="0" dirty="0">
                <a:solidFill>
                  <a:schemeClr val="tx1"/>
                </a:solidFill>
              </a:rPr>
              <a:t>DNV GL ©</a:t>
            </a:r>
          </a:p>
        </p:txBody>
      </p:sp>
      <p:sp>
        <p:nvSpPr>
          <p:cNvPr id="19" name="SD_FLD_DocumentDate"/>
          <p:cNvSpPr txBox="1">
            <a:spLocks noChangeArrowheads="1"/>
          </p:cNvSpPr>
          <p:nvPr userDrawn="1"/>
        </p:nvSpPr>
        <p:spPr bwMode="auto">
          <a:xfrm>
            <a:off x="2255572" y="6508356"/>
            <a:ext cx="3740415"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spcBef>
                <a:spcPct val="50000"/>
              </a:spcBef>
            </a:pPr>
            <a:r>
              <a:rPr lang="en-GB" altLang="ja-JP" sz="800">
                <a:solidFill>
                  <a:schemeClr val="tx1"/>
                </a:solidFill>
                <a:ea typeface="ＭＳ Ｐゴシック" charset="-128"/>
                <a:cs typeface="Arial" charset="0"/>
              </a:rPr>
              <a:t>04 December 2017</a:t>
            </a:r>
            <a:endParaRPr lang="en-GB" altLang="ja-JP" sz="800" dirty="0">
              <a:solidFill>
                <a:schemeClr val="tx1"/>
              </a:solidFill>
              <a:ea typeface="ＭＳ Ｐゴシック" charset="-128"/>
              <a:cs typeface="Arial" charset="0"/>
            </a:endParaRPr>
          </a:p>
        </p:txBody>
      </p:sp>
      <p:sp>
        <p:nvSpPr>
          <p:cNvPr id="22"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rgbClr val="000000"/>
              </a:solidFill>
              <a:latin typeface="+mn-lt"/>
              <a:ea typeface="+mn-ea"/>
              <a:cs typeface="+mn-cs"/>
            </a:endParaRPr>
          </a:p>
        </p:txBody>
      </p:sp>
      <p:sp>
        <p:nvSpPr>
          <p:cNvPr id="25" name="SD_FLD_BusinessAreaName"/>
          <p:cNvSpPr/>
          <p:nvPr userDrawn="1"/>
        </p:nvSpPr>
        <p:spPr>
          <a:xfrm>
            <a:off x="334431" y="1360800"/>
            <a:ext cx="8593669" cy="209126"/>
          </a:xfrm>
          <a:prstGeom prst="rect">
            <a:avLst/>
          </a:prstGeom>
          <a:no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lnSpc>
                <a:spcPct val="113000"/>
              </a:lnSpc>
              <a:spcBef>
                <a:spcPts val="600"/>
              </a:spcBef>
            </a:pPr>
            <a:endParaRPr lang="en-GB" sz="1200" b="1" kern="1200" cap="all" baseline="0" dirty="0">
              <a:solidFill>
                <a:schemeClr val="bg1"/>
              </a:solidFill>
              <a:latin typeface="+mn-lt"/>
              <a:ea typeface="+mn-ea"/>
              <a:cs typeface="+mn-cs"/>
            </a:endParaRPr>
          </a:p>
        </p:txBody>
      </p:sp>
      <p:sp>
        <p:nvSpPr>
          <p:cNvPr id="23"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Tree>
    <p:extLst>
      <p:ext uri="{BB962C8B-B14F-4D97-AF65-F5344CB8AC3E}">
        <p14:creationId xmlns:p14="http://schemas.microsoft.com/office/powerpoint/2010/main" val="1677483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elcome slide with image">
    <p:spTree>
      <p:nvGrpSpPr>
        <p:cNvPr id="1" name=""/>
        <p:cNvGrpSpPr/>
        <p:nvPr/>
      </p:nvGrpSpPr>
      <p:grpSpPr>
        <a:xfrm>
          <a:off x="0" y="0"/>
          <a:ext cx="0" cy="0"/>
          <a:chOff x="0" y="0"/>
          <a:chExt cx="0" cy="0"/>
        </a:xfrm>
      </p:grpSpPr>
      <p:sp>
        <p:nvSpPr>
          <p:cNvPr id="7" name="Rectangle 6"/>
          <p:cNvSpPr/>
          <p:nvPr userDrawn="1"/>
        </p:nvSpPr>
        <p:spPr>
          <a:xfrm>
            <a:off x="0" y="0"/>
            <a:ext cx="12192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Picture Placeholder 7"/>
          <p:cNvSpPr>
            <a:spLocks noGrp="1"/>
          </p:cNvSpPr>
          <p:nvPr>
            <p:ph type="pic" sz="quarter" idx="15"/>
          </p:nvPr>
        </p:nvSpPr>
        <p:spPr>
          <a:xfrm>
            <a:off x="0" y="1126596"/>
            <a:ext cx="11857565" cy="2970000"/>
          </a:xfrm>
          <a:solidFill>
            <a:schemeClr val="bg2">
              <a:lumMod val="40000"/>
              <a:lumOff val="60000"/>
            </a:schemeClr>
          </a:solidFill>
        </p:spPr>
        <p:txBody>
          <a:bodyPr/>
          <a:lstStyle>
            <a:lvl1pPr marL="0" indent="0" algn="ctr">
              <a:buFontTx/>
              <a:buNone/>
              <a:defRPr b="0"/>
            </a:lvl1pPr>
          </a:lstStyle>
          <a:p>
            <a:r>
              <a:rPr lang="en-GB"/>
              <a:t>Click icon to add picture</a:t>
            </a:r>
            <a:endParaRPr lang="en-GB" dirty="0"/>
          </a:p>
        </p:txBody>
      </p:sp>
      <p:sp>
        <p:nvSpPr>
          <p:cNvPr id="15" name="Rectangle 14"/>
          <p:cNvSpPr/>
          <p:nvPr userDrawn="1"/>
        </p:nvSpPr>
        <p:spPr>
          <a:xfrm>
            <a:off x="1" y="4121994"/>
            <a:ext cx="11857038" cy="17914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334432" y="4719836"/>
            <a:ext cx="11090160" cy="1037283"/>
          </a:xfrm>
        </p:spPr>
        <p:txBody>
          <a:bodyPr anchor="t" anchorCtr="0">
            <a:noAutofit/>
          </a:bodyPr>
          <a:lstStyle>
            <a:lvl1pPr>
              <a:lnSpc>
                <a:spcPct val="91000"/>
              </a:lnSpc>
              <a:defRPr sz="3600">
                <a:solidFill>
                  <a:schemeClr val="bg1"/>
                </a:solidFill>
              </a:defRPr>
            </a:lvl1pPr>
          </a:lstStyle>
          <a:p>
            <a:r>
              <a:rPr lang="en-GB"/>
              <a:t>Click to edit Master title style</a:t>
            </a:r>
            <a:endParaRPr lang="en-GB" dirty="0"/>
          </a:p>
        </p:txBody>
      </p:sp>
      <p:cxnSp>
        <p:nvCxnSpPr>
          <p:cNvPr id="17" name="Straight Connector 16"/>
          <p:cNvCxnSpPr/>
          <p:nvPr userDrawn="1"/>
        </p:nvCxnSpPr>
        <p:spPr>
          <a:xfrm>
            <a:off x="0" y="4101673"/>
            <a:ext cx="11857567" cy="0"/>
          </a:xfrm>
          <a:prstGeom prst="line">
            <a:avLst/>
          </a:prstGeom>
          <a:ln w="2794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Date Placeholder 11"/>
          <p:cNvSpPr>
            <a:spLocks noGrp="1"/>
          </p:cNvSpPr>
          <p:nvPr>
            <p:ph type="dt" sz="half" idx="16"/>
          </p:nvPr>
        </p:nvSpPr>
        <p:spPr/>
        <p:txBody>
          <a:bodyPr/>
          <a:lstStyle/>
          <a:p>
            <a:endParaRPr lang="en-GB" dirty="0"/>
          </a:p>
        </p:txBody>
      </p:sp>
      <p:sp>
        <p:nvSpPr>
          <p:cNvPr id="13" name="Footer Placeholder 12"/>
          <p:cNvSpPr>
            <a:spLocks noGrp="1"/>
          </p:cNvSpPr>
          <p:nvPr>
            <p:ph type="ftr" sz="quarter" idx="17"/>
          </p:nvPr>
        </p:nvSpPr>
        <p:spPr/>
        <p:txBody>
          <a:bodyPr/>
          <a:lstStyle/>
          <a:p>
            <a:endParaRPr lang="en-GB" dirty="0"/>
          </a:p>
        </p:txBody>
      </p:sp>
      <p:sp>
        <p:nvSpPr>
          <p:cNvPr id="18" name="Slide Number Placeholder 17"/>
          <p:cNvSpPr>
            <a:spLocks noGrp="1"/>
          </p:cNvSpPr>
          <p:nvPr>
            <p:ph type="sldNum" sz="quarter" idx="18"/>
          </p:nvPr>
        </p:nvSpPr>
        <p:spPr/>
        <p:txBody>
          <a:bodyPr/>
          <a:lstStyle/>
          <a:p>
            <a:fld id="{5BA07366-CB75-4AA8-9E5B-928B849F427C}" type="slidenum">
              <a:rPr lang="en-GB" smtClean="0"/>
              <a:pPr/>
              <a:t>‹#›</a:t>
            </a:fld>
            <a:endParaRPr lang="en-GB" dirty="0"/>
          </a:p>
        </p:txBody>
      </p:sp>
      <p:sp>
        <p:nvSpPr>
          <p:cNvPr id="23" name="TextBox 22"/>
          <p:cNvSpPr txBox="1"/>
          <p:nvPr userDrawn="1"/>
        </p:nvSpPr>
        <p:spPr>
          <a:xfrm>
            <a:off x="9131301" y="6481529"/>
            <a:ext cx="2727545" cy="153888"/>
          </a:xfrm>
          <a:prstGeom prst="rect">
            <a:avLst/>
          </a:prstGeom>
          <a:noFill/>
        </p:spPr>
        <p:txBody>
          <a:bodyPr wrap="square" lIns="0" tIns="0" rIns="0" bIns="0" rtlCol="0">
            <a:spAutoFit/>
          </a:bodyPr>
          <a:lstStyle/>
          <a:p>
            <a:pPr algn="r"/>
            <a:r>
              <a:rPr lang="en-GB" sz="1000" b="1" cap="all" baseline="0" noProof="1">
                <a:solidFill>
                  <a:schemeClr val="accent2"/>
                </a:solidFill>
              </a:rPr>
              <a:t>Safer, smarter, greener</a:t>
            </a:r>
          </a:p>
        </p:txBody>
      </p:sp>
      <p:pic>
        <p:nvPicPr>
          <p:cNvPr id="24" name="Picture 3" descr="U:\DNV\New upgrading projects received September 2013\PPT project assigned September 2013-\work\A4 PPT logos.emf"/>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31220" r="1"/>
          <a:stretch/>
        </p:blipFill>
        <p:spPr bwMode="auto">
          <a:xfrm>
            <a:off x="1" y="260350"/>
            <a:ext cx="11857037" cy="591733"/>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Straight Connector 24"/>
          <p:cNvCxnSpPr/>
          <p:nvPr userDrawn="1"/>
        </p:nvCxnSpPr>
        <p:spPr>
          <a:xfrm>
            <a:off x="0" y="6195600"/>
            <a:ext cx="11857567" cy="0"/>
          </a:xfrm>
          <a:prstGeom prst="line">
            <a:avLst/>
          </a:prstGeom>
          <a:ln w="6350">
            <a:solidFill>
              <a:srgbClr val="4D4D4D"/>
            </a:solidFill>
          </a:ln>
        </p:spPr>
        <p:style>
          <a:lnRef idx="1">
            <a:schemeClr val="accent1"/>
          </a:lnRef>
          <a:fillRef idx="0">
            <a:schemeClr val="accent1"/>
          </a:fillRef>
          <a:effectRef idx="0">
            <a:schemeClr val="accent1"/>
          </a:effectRef>
          <a:fontRef idx="minor">
            <a:schemeClr val="tx1"/>
          </a:fontRef>
        </p:style>
      </p:cxnSp>
      <p:sp>
        <p:nvSpPr>
          <p:cNvPr id="19" name="SD_FLD_Copyright"/>
          <p:cNvSpPr txBox="1"/>
          <p:nvPr userDrawn="1"/>
        </p:nvSpPr>
        <p:spPr>
          <a:xfrm>
            <a:off x="610899" y="6508357"/>
            <a:ext cx="540212" cy="123111"/>
          </a:xfrm>
          <a:prstGeom prst="rect">
            <a:avLst/>
          </a:prstGeom>
          <a:noFill/>
        </p:spPr>
        <p:txBody>
          <a:bodyPr wrap="none" lIns="0" tIns="0" rIns="0" bIns="0" rtlCol="0">
            <a:spAutoFit/>
          </a:bodyPr>
          <a:lstStyle/>
          <a:p>
            <a:r>
              <a:rPr lang="en-GB" sz="800" noProof="0" dirty="0">
                <a:solidFill>
                  <a:schemeClr val="tx1"/>
                </a:solidFill>
              </a:rPr>
              <a:t>DNV GL ©</a:t>
            </a:r>
          </a:p>
        </p:txBody>
      </p:sp>
      <p:sp>
        <p:nvSpPr>
          <p:cNvPr id="20"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rgbClr val="000000"/>
              </a:solidFill>
              <a:latin typeface="+mn-lt"/>
              <a:ea typeface="+mn-ea"/>
              <a:cs typeface="+mn-cs"/>
            </a:endParaRPr>
          </a:p>
        </p:txBody>
      </p:sp>
      <p:sp>
        <p:nvSpPr>
          <p:cNvPr id="21" name="SD_FLD_DocumentDate"/>
          <p:cNvSpPr txBox="1">
            <a:spLocks noChangeArrowheads="1"/>
          </p:cNvSpPr>
          <p:nvPr userDrawn="1"/>
        </p:nvSpPr>
        <p:spPr bwMode="auto">
          <a:xfrm>
            <a:off x="2255572" y="6508356"/>
            <a:ext cx="3740415"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spcBef>
                <a:spcPct val="50000"/>
              </a:spcBef>
            </a:pPr>
            <a:r>
              <a:rPr lang="en-GB" altLang="ja-JP" sz="800">
                <a:solidFill>
                  <a:schemeClr val="tx1"/>
                </a:solidFill>
                <a:ea typeface="ＭＳ Ｐゴシック" charset="-128"/>
                <a:cs typeface="Arial" charset="0"/>
              </a:rPr>
              <a:t>04 December 2017</a:t>
            </a:r>
            <a:endParaRPr lang="en-GB" altLang="ja-JP" sz="800" dirty="0">
              <a:solidFill>
                <a:schemeClr val="tx1"/>
              </a:solidFill>
              <a:ea typeface="ＭＳ Ｐゴシック" charset="-128"/>
              <a:cs typeface="Arial" charset="0"/>
            </a:endParaRPr>
          </a:p>
        </p:txBody>
      </p:sp>
      <p:sp>
        <p:nvSpPr>
          <p:cNvPr id="26" name="SD_FLD_BusinessAreaName"/>
          <p:cNvSpPr/>
          <p:nvPr userDrawn="1"/>
        </p:nvSpPr>
        <p:spPr>
          <a:xfrm>
            <a:off x="334431" y="4352300"/>
            <a:ext cx="8593669" cy="209126"/>
          </a:xfrm>
          <a:prstGeom prst="rect">
            <a:avLst/>
          </a:prstGeom>
          <a:solidFill>
            <a:schemeClr val="accent4"/>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lnSpc>
                <a:spcPct val="113000"/>
              </a:lnSpc>
              <a:spcBef>
                <a:spcPts val="600"/>
              </a:spcBef>
            </a:pPr>
            <a:endParaRPr lang="en-GB" sz="1200" b="1" kern="1200" cap="all" baseline="0" dirty="0">
              <a:solidFill>
                <a:schemeClr val="bg1"/>
              </a:solidFill>
              <a:latin typeface="+mn-lt"/>
              <a:ea typeface="+mn-ea"/>
              <a:cs typeface="+mn-cs"/>
            </a:endParaRPr>
          </a:p>
        </p:txBody>
      </p:sp>
      <p:sp>
        <p:nvSpPr>
          <p:cNvPr id="22"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Tree>
    <p:extLst>
      <p:ext uri="{BB962C8B-B14F-4D97-AF65-F5344CB8AC3E}">
        <p14:creationId xmlns:p14="http://schemas.microsoft.com/office/powerpoint/2010/main" val="3393400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7" name="Rectangle 6"/>
          <p:cNvSpPr/>
          <p:nvPr userDrawn="1"/>
        </p:nvSpPr>
        <p:spPr>
          <a:xfrm>
            <a:off x="0" y="0"/>
            <a:ext cx="12192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Picture Placeholder 7"/>
          <p:cNvSpPr>
            <a:spLocks noGrp="1"/>
          </p:cNvSpPr>
          <p:nvPr>
            <p:ph type="pic" sz="quarter" idx="15"/>
          </p:nvPr>
        </p:nvSpPr>
        <p:spPr>
          <a:xfrm>
            <a:off x="1" y="1125538"/>
            <a:ext cx="11857037" cy="2662691"/>
          </a:xfrm>
          <a:solidFill>
            <a:schemeClr val="bg2">
              <a:lumMod val="40000"/>
              <a:lumOff val="60000"/>
            </a:schemeClr>
          </a:solidFill>
        </p:spPr>
        <p:txBody>
          <a:bodyPr/>
          <a:lstStyle>
            <a:lvl1pPr marL="0" indent="0" algn="ctr">
              <a:buNone/>
              <a:defRPr b="0"/>
            </a:lvl1pPr>
          </a:lstStyle>
          <a:p>
            <a:r>
              <a:rPr lang="en-GB"/>
              <a:t>Click icon to add picture</a:t>
            </a:r>
            <a:endParaRPr lang="en-GB" dirty="0"/>
          </a:p>
        </p:txBody>
      </p:sp>
      <p:sp>
        <p:nvSpPr>
          <p:cNvPr id="15" name="Rectangle 14"/>
          <p:cNvSpPr/>
          <p:nvPr userDrawn="1"/>
        </p:nvSpPr>
        <p:spPr>
          <a:xfrm>
            <a:off x="1" y="3810227"/>
            <a:ext cx="11857565" cy="2103211"/>
          </a:xfrm>
          <a:prstGeom prst="rect">
            <a:avLst/>
          </a:prstGeom>
          <a:solidFill>
            <a:srgbClr val="009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334433" y="4190400"/>
            <a:ext cx="8593668" cy="736833"/>
          </a:xfrm>
        </p:spPr>
        <p:txBody>
          <a:bodyPr>
            <a:noAutofit/>
          </a:bodyPr>
          <a:lstStyle>
            <a:lvl1pPr>
              <a:lnSpc>
                <a:spcPct val="91000"/>
              </a:lnSpc>
              <a:defRPr sz="2400">
                <a:solidFill>
                  <a:schemeClr val="bg1"/>
                </a:solidFill>
              </a:defRPr>
            </a:lvl1pPr>
          </a:lstStyle>
          <a:p>
            <a:r>
              <a:rPr lang="en-GB"/>
              <a:t>Click to edit Master title style</a:t>
            </a:r>
            <a:endParaRPr lang="en-GB" dirty="0"/>
          </a:p>
        </p:txBody>
      </p:sp>
      <p:cxnSp>
        <p:nvCxnSpPr>
          <p:cNvPr id="17" name="Straight Connector 16"/>
          <p:cNvCxnSpPr/>
          <p:nvPr userDrawn="1"/>
        </p:nvCxnSpPr>
        <p:spPr>
          <a:xfrm>
            <a:off x="0" y="3798614"/>
            <a:ext cx="11857567" cy="0"/>
          </a:xfrm>
          <a:prstGeom prst="line">
            <a:avLst/>
          </a:prstGeom>
          <a:ln w="2794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Date Placeholder 7"/>
          <p:cNvSpPr>
            <a:spLocks noGrp="1"/>
          </p:cNvSpPr>
          <p:nvPr>
            <p:ph type="dt" sz="half" idx="16"/>
          </p:nvPr>
        </p:nvSpPr>
        <p:spPr/>
        <p:txBody>
          <a:bodyPr/>
          <a:lstStyle>
            <a:lvl1pPr>
              <a:defRPr>
                <a:solidFill>
                  <a:schemeClr val="bg1"/>
                </a:solidFill>
              </a:defRPr>
            </a:lvl1pPr>
          </a:lstStyle>
          <a:p>
            <a:endParaRPr lang="en-GB" dirty="0"/>
          </a:p>
        </p:txBody>
      </p:sp>
      <p:sp>
        <p:nvSpPr>
          <p:cNvPr id="10" name="Footer Placeholder 9"/>
          <p:cNvSpPr>
            <a:spLocks noGrp="1"/>
          </p:cNvSpPr>
          <p:nvPr>
            <p:ph type="ftr" sz="quarter" idx="17"/>
          </p:nvPr>
        </p:nvSpPr>
        <p:spPr/>
        <p:txBody>
          <a:bodyPr/>
          <a:lstStyle/>
          <a:p>
            <a:endParaRPr lang="en-GB" dirty="0"/>
          </a:p>
        </p:txBody>
      </p:sp>
      <p:sp>
        <p:nvSpPr>
          <p:cNvPr id="11" name="Slide Number Placeholder 10"/>
          <p:cNvSpPr>
            <a:spLocks noGrp="1"/>
          </p:cNvSpPr>
          <p:nvPr>
            <p:ph type="sldNum" sz="quarter" idx="18"/>
          </p:nvPr>
        </p:nvSpPr>
        <p:spPr/>
        <p:txBody>
          <a:bodyPr/>
          <a:lstStyle/>
          <a:p>
            <a:fld id="{5BA07366-CB75-4AA8-9E5B-928B849F427C}" type="slidenum">
              <a:rPr lang="en-GB" smtClean="0"/>
              <a:pPr/>
              <a:t>‹#›</a:t>
            </a:fld>
            <a:endParaRPr lang="en-GB" dirty="0"/>
          </a:p>
        </p:txBody>
      </p:sp>
      <p:sp>
        <p:nvSpPr>
          <p:cNvPr id="24" name="TextBox 23"/>
          <p:cNvSpPr txBox="1"/>
          <p:nvPr userDrawn="1"/>
        </p:nvSpPr>
        <p:spPr>
          <a:xfrm>
            <a:off x="9131301" y="6481529"/>
            <a:ext cx="2727545" cy="153888"/>
          </a:xfrm>
          <a:prstGeom prst="rect">
            <a:avLst/>
          </a:prstGeom>
          <a:noFill/>
        </p:spPr>
        <p:txBody>
          <a:bodyPr wrap="square" lIns="0" tIns="0" rIns="0" bIns="0" rtlCol="0">
            <a:spAutoFit/>
          </a:bodyPr>
          <a:lstStyle/>
          <a:p>
            <a:pPr algn="r"/>
            <a:r>
              <a:rPr lang="en-GB" sz="1000" b="1" cap="all" baseline="0" noProof="1">
                <a:solidFill>
                  <a:schemeClr val="accent2"/>
                </a:solidFill>
              </a:rPr>
              <a:t>Safer, smarter, greener</a:t>
            </a:r>
          </a:p>
        </p:txBody>
      </p:sp>
      <p:pic>
        <p:nvPicPr>
          <p:cNvPr id="25" name="Picture 3" descr="U:\DNV\New upgrading projects received September 2013\PPT project assigned September 2013-\work\A4 PPT logos.emf"/>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31220" r="1"/>
          <a:stretch/>
        </p:blipFill>
        <p:spPr bwMode="auto">
          <a:xfrm>
            <a:off x="1" y="260350"/>
            <a:ext cx="11857037" cy="591733"/>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Connector 25"/>
          <p:cNvCxnSpPr/>
          <p:nvPr userDrawn="1"/>
        </p:nvCxnSpPr>
        <p:spPr>
          <a:xfrm>
            <a:off x="0" y="6195600"/>
            <a:ext cx="11857567" cy="0"/>
          </a:xfrm>
          <a:prstGeom prst="line">
            <a:avLst/>
          </a:prstGeom>
          <a:ln w="6350">
            <a:solidFill>
              <a:srgbClr val="4D4D4D"/>
            </a:solidFill>
          </a:ln>
        </p:spPr>
        <p:style>
          <a:lnRef idx="1">
            <a:schemeClr val="accent1"/>
          </a:lnRef>
          <a:fillRef idx="0">
            <a:schemeClr val="accent1"/>
          </a:fillRef>
          <a:effectRef idx="0">
            <a:schemeClr val="accent1"/>
          </a:effectRef>
          <a:fontRef idx="minor">
            <a:schemeClr val="tx1"/>
          </a:fontRef>
        </p:style>
      </p:cxnSp>
      <p:sp>
        <p:nvSpPr>
          <p:cNvPr id="19" name="SD_FLD_Copyright"/>
          <p:cNvSpPr txBox="1"/>
          <p:nvPr userDrawn="1"/>
        </p:nvSpPr>
        <p:spPr>
          <a:xfrm>
            <a:off x="610899" y="6508357"/>
            <a:ext cx="540212" cy="123111"/>
          </a:xfrm>
          <a:prstGeom prst="rect">
            <a:avLst/>
          </a:prstGeom>
          <a:noFill/>
        </p:spPr>
        <p:txBody>
          <a:bodyPr wrap="none" lIns="0" tIns="0" rIns="0" bIns="0" rtlCol="0">
            <a:spAutoFit/>
          </a:bodyPr>
          <a:lstStyle/>
          <a:p>
            <a:r>
              <a:rPr lang="en-GB" sz="800" noProof="0" dirty="0">
                <a:solidFill>
                  <a:schemeClr val="tx1"/>
                </a:solidFill>
              </a:rPr>
              <a:t>DNV GL ©</a:t>
            </a:r>
          </a:p>
        </p:txBody>
      </p:sp>
      <p:sp>
        <p:nvSpPr>
          <p:cNvPr id="21" name="SD_FLD_DocumentNumber"/>
          <p:cNvSpPr txBox="1">
            <a:spLocks noChangeArrowheads="1"/>
          </p:cNvSpPr>
          <p:nvPr userDrawn="1"/>
        </p:nvSpPr>
        <p:spPr bwMode="auto">
          <a:xfrm>
            <a:off x="1886137" y="6508356"/>
            <a:ext cx="4109851" cy="180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l">
              <a:spcBef>
                <a:spcPts val="0"/>
              </a:spcBef>
            </a:pPr>
            <a:endParaRPr lang="en-GB" altLang="ja-JP" sz="800" dirty="0">
              <a:solidFill>
                <a:srgbClr val="000000"/>
              </a:solidFill>
              <a:ea typeface="ＭＳ Ｐゴシック" charset="-128"/>
              <a:cs typeface="Arial" charset="0"/>
            </a:endParaRPr>
          </a:p>
        </p:txBody>
      </p:sp>
      <p:sp>
        <p:nvSpPr>
          <p:cNvPr id="22"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rgbClr val="000000"/>
              </a:solidFill>
              <a:latin typeface="+mn-lt"/>
              <a:ea typeface="+mn-ea"/>
              <a:cs typeface="+mn-cs"/>
            </a:endParaRPr>
          </a:p>
        </p:txBody>
      </p:sp>
      <p:sp>
        <p:nvSpPr>
          <p:cNvPr id="27" name="SD_FLD_DocumentDate"/>
          <p:cNvSpPr/>
          <p:nvPr userDrawn="1"/>
        </p:nvSpPr>
        <p:spPr>
          <a:xfrm>
            <a:off x="334433" y="5660878"/>
            <a:ext cx="8593668" cy="25256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lvl="0" indent="0" algn="l" defTabSz="914400" rtl="0" eaLnBrk="1" latinLnBrk="0" hangingPunct="1">
              <a:lnSpc>
                <a:spcPct val="100000"/>
              </a:lnSpc>
              <a:spcBef>
                <a:spcPts val="600"/>
              </a:spcBef>
              <a:buClr>
                <a:srgbClr val="3F9C35"/>
              </a:buClr>
              <a:buFont typeface="Wingdings 2" pitchFamily="18" charset="2"/>
              <a:buNone/>
            </a:pPr>
            <a:r>
              <a:rPr lang="en-GB" sz="1400" b="0" kern="1200">
                <a:solidFill>
                  <a:schemeClr val="tx2"/>
                </a:solidFill>
                <a:latin typeface="+mn-lt"/>
                <a:ea typeface="+mn-ea"/>
                <a:cs typeface="+mn-cs"/>
              </a:rPr>
              <a:t>04 December 2017</a:t>
            </a:r>
            <a:endParaRPr lang="en-GB" sz="1400" b="0" kern="1200" dirty="0">
              <a:solidFill>
                <a:schemeClr val="tx2"/>
              </a:solidFill>
              <a:latin typeface="+mn-lt"/>
              <a:ea typeface="+mn-ea"/>
              <a:cs typeface="+mn-cs"/>
            </a:endParaRPr>
          </a:p>
        </p:txBody>
      </p:sp>
      <p:sp>
        <p:nvSpPr>
          <p:cNvPr id="29" name="SD_FLD_Author"/>
          <p:cNvSpPr txBox="1">
            <a:spLocks noChangeArrowheads="1"/>
          </p:cNvSpPr>
          <p:nvPr userDrawn="1"/>
        </p:nvSpPr>
        <p:spPr bwMode="auto">
          <a:xfrm>
            <a:off x="334431" y="5409220"/>
            <a:ext cx="8593670" cy="244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nchorCtr="0"/>
          <a:lstStyle/>
          <a:p>
            <a:pPr marL="0" indent="0" algn="l" defTabSz="914400" rtl="0" eaLnBrk="1" latinLnBrk="0" hangingPunct="1">
              <a:lnSpc>
                <a:spcPct val="100000"/>
              </a:lnSpc>
              <a:spcBef>
                <a:spcPts val="600"/>
              </a:spcBef>
              <a:buClr>
                <a:srgbClr val="3F9C35"/>
              </a:buClr>
              <a:buFont typeface="Wingdings 2" pitchFamily="18" charset="2"/>
              <a:buNone/>
            </a:pPr>
            <a:endParaRPr lang="en-GB" altLang="ja-JP" sz="1400" b="1" kern="1200" baseline="0" dirty="0">
              <a:solidFill>
                <a:schemeClr val="tx2"/>
              </a:solidFill>
              <a:latin typeface="+mn-lt"/>
              <a:ea typeface="+mn-ea"/>
              <a:cs typeface="+mn-cs"/>
            </a:endParaRPr>
          </a:p>
        </p:txBody>
      </p:sp>
      <p:sp>
        <p:nvSpPr>
          <p:cNvPr id="28" name="SD_FLD_BusinessAreaName"/>
          <p:cNvSpPr/>
          <p:nvPr userDrawn="1"/>
        </p:nvSpPr>
        <p:spPr>
          <a:xfrm>
            <a:off x="334431" y="3944453"/>
            <a:ext cx="8593669" cy="209126"/>
          </a:xfrm>
          <a:prstGeom prst="rect">
            <a:avLst/>
          </a:prstGeom>
          <a:solidFill>
            <a:schemeClr val="accent4"/>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lnSpc>
                <a:spcPct val="113000"/>
              </a:lnSpc>
              <a:spcBef>
                <a:spcPts val="600"/>
              </a:spcBef>
            </a:pPr>
            <a:endParaRPr lang="en-GB" sz="1200" b="1" kern="1200" cap="all" baseline="0" dirty="0">
              <a:solidFill>
                <a:schemeClr val="bg1"/>
              </a:solidFill>
              <a:latin typeface="+mn-lt"/>
              <a:ea typeface="+mn-ea"/>
              <a:cs typeface="+mn-cs"/>
            </a:endParaRPr>
          </a:p>
        </p:txBody>
      </p:sp>
      <p:sp>
        <p:nvSpPr>
          <p:cNvPr id="23" name="Subtitle 2"/>
          <p:cNvSpPr>
            <a:spLocks noGrp="1"/>
          </p:cNvSpPr>
          <p:nvPr>
            <p:ph type="subTitle" idx="1"/>
          </p:nvPr>
        </p:nvSpPr>
        <p:spPr>
          <a:xfrm>
            <a:off x="334431" y="5039166"/>
            <a:ext cx="8593670" cy="324036"/>
          </a:xfrm>
        </p:spPr>
        <p:txBody>
          <a:bodyPr/>
          <a:lstStyle>
            <a:lvl1pPr marL="0" indent="0" algn="l" defTabSz="914400" rtl="0" eaLnBrk="1" latinLnBrk="0" hangingPunct="1">
              <a:buNone/>
              <a:defRPr lang="en-US" sz="1800" b="1" kern="1200" dirty="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
        <p:nvSpPr>
          <p:cNvPr id="30"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Tree>
    <p:extLst>
      <p:ext uri="{BB962C8B-B14F-4D97-AF65-F5344CB8AC3E}">
        <p14:creationId xmlns:p14="http://schemas.microsoft.com/office/powerpoint/2010/main" val="1250691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7" name="Rectangle 6"/>
          <p:cNvSpPr/>
          <p:nvPr userDrawn="1"/>
        </p:nvSpPr>
        <p:spPr>
          <a:xfrm>
            <a:off x="1" y="260349"/>
            <a:ext cx="11857565" cy="565027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p:nvPr>
        </p:nvSpPr>
        <p:spPr>
          <a:xfrm>
            <a:off x="334433" y="1268761"/>
            <a:ext cx="8593667" cy="1298228"/>
          </a:xfrm>
        </p:spPr>
        <p:txBody>
          <a:bodyPr anchor="t">
            <a:noAutofit/>
          </a:bodyPr>
          <a:lstStyle>
            <a:lvl1pPr algn="l">
              <a:defRPr sz="2400" b="1" cap="none" baseline="0">
                <a:solidFill>
                  <a:schemeClr val="bg1"/>
                </a:solidFill>
              </a:defRPr>
            </a:lvl1pPr>
          </a:lstStyle>
          <a:p>
            <a:r>
              <a:rPr lang="en-GB"/>
              <a:t>Click to edit Master title style</a:t>
            </a: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BA07366-CB75-4AA8-9E5B-928B849F427C}" type="slidenum">
              <a:rPr lang="en-GB" smtClean="0"/>
              <a:t>‹#›</a:t>
            </a:fld>
            <a:endParaRPr lang="en-GB" dirty="0"/>
          </a:p>
        </p:txBody>
      </p:sp>
      <p:sp>
        <p:nvSpPr>
          <p:cNvPr id="11" name="Rectangle 10"/>
          <p:cNvSpPr/>
          <p:nvPr userDrawn="1"/>
        </p:nvSpPr>
        <p:spPr>
          <a:xfrm>
            <a:off x="0" y="5794703"/>
            <a:ext cx="11856000" cy="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092900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slide with imag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0" y="260349"/>
            <a:ext cx="11856000" cy="5650271"/>
          </a:xfrm>
          <a:solidFill>
            <a:schemeClr val="bg2">
              <a:lumMod val="40000"/>
              <a:lumOff val="60000"/>
            </a:schemeClr>
          </a:solidFill>
        </p:spPr>
        <p:txBody>
          <a:bodyPr/>
          <a:lstStyle>
            <a:lvl1pPr marL="0" indent="0" algn="ctr">
              <a:buNone/>
              <a:defRPr b="0"/>
            </a:lvl1pPr>
          </a:lstStyle>
          <a:p>
            <a:r>
              <a:rPr lang="en-GB"/>
              <a:t>Click icon to add picture</a:t>
            </a:r>
            <a:endParaRPr lang="en-GB" dirty="0"/>
          </a:p>
        </p:txBody>
      </p:sp>
      <p:sp>
        <p:nvSpPr>
          <p:cNvPr id="2" name="Title 1"/>
          <p:cNvSpPr>
            <a:spLocks noGrp="1"/>
          </p:cNvSpPr>
          <p:nvPr>
            <p:ph type="title"/>
          </p:nvPr>
        </p:nvSpPr>
        <p:spPr>
          <a:xfrm>
            <a:off x="334433" y="1268761"/>
            <a:ext cx="8593667" cy="1298228"/>
          </a:xfrm>
        </p:spPr>
        <p:txBody>
          <a:bodyPr anchor="t">
            <a:noAutofit/>
          </a:bodyPr>
          <a:lstStyle>
            <a:lvl1pPr algn="l">
              <a:defRPr sz="2400" b="1" cap="none" baseline="0">
                <a:solidFill>
                  <a:schemeClr val="bg1"/>
                </a:solidFill>
              </a:defRPr>
            </a:lvl1pPr>
          </a:lstStyle>
          <a:p>
            <a:r>
              <a:rPr lang="en-GB"/>
              <a:t>Click to edit Master title style</a:t>
            </a: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BA07366-CB75-4AA8-9E5B-928B849F427C}" type="slidenum">
              <a:rPr lang="en-GB" smtClean="0"/>
              <a:t>‹#›</a:t>
            </a:fld>
            <a:endParaRPr lang="en-GB" dirty="0"/>
          </a:p>
        </p:txBody>
      </p:sp>
      <p:sp>
        <p:nvSpPr>
          <p:cNvPr id="12" name="Table Placeholder 11"/>
          <p:cNvSpPr>
            <a:spLocks noGrp="1"/>
          </p:cNvSpPr>
          <p:nvPr>
            <p:ph type="tbl" sz="quarter" idx="14"/>
          </p:nvPr>
        </p:nvSpPr>
        <p:spPr>
          <a:xfrm>
            <a:off x="0" y="5796000"/>
            <a:ext cx="11856000" cy="27940"/>
          </a:xfrm>
          <a:solidFill>
            <a:schemeClr val="bg1"/>
          </a:solidFill>
        </p:spPr>
        <p:txBody>
          <a:bodyPr>
            <a:normAutofit/>
          </a:bodyPr>
          <a:lstStyle>
            <a:lvl1pPr>
              <a:defRPr sz="100">
                <a:solidFill>
                  <a:schemeClr val="bg1"/>
                </a:solidFill>
              </a:defRPr>
            </a:lvl1pPr>
          </a:lstStyle>
          <a:p>
            <a:r>
              <a:rPr lang="en-GB"/>
              <a:t>Click icon to add table</a:t>
            </a:r>
            <a:endParaRPr lang="en-GB" dirty="0"/>
          </a:p>
        </p:txBody>
      </p:sp>
    </p:spTree>
    <p:extLst>
      <p:ext uri="{BB962C8B-B14F-4D97-AF65-F5344CB8AC3E}">
        <p14:creationId xmlns:p14="http://schemas.microsoft.com/office/powerpoint/2010/main" val="2443981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334431" y="1268414"/>
            <a:ext cx="5659969" cy="4645024"/>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99188" y="1268414"/>
            <a:ext cx="5657454" cy="4645024"/>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BA07366-CB75-4AA8-9E5B-928B849F427C}" type="slidenum">
              <a:rPr lang="en-GB" smtClean="0"/>
              <a:t>‹#›</a:t>
            </a:fld>
            <a:endParaRPr lang="en-GB" dirty="0"/>
          </a:p>
        </p:txBody>
      </p:sp>
    </p:spTree>
    <p:extLst>
      <p:ext uri="{BB962C8B-B14F-4D97-AF65-F5344CB8AC3E}">
        <p14:creationId xmlns:p14="http://schemas.microsoft.com/office/powerpoint/2010/main" val="4238075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with sub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GB" dirty="0"/>
          </a:p>
        </p:txBody>
      </p:sp>
      <p:sp>
        <p:nvSpPr>
          <p:cNvPr id="3" name="Text Placeholder 2"/>
          <p:cNvSpPr>
            <a:spLocks noGrp="1"/>
          </p:cNvSpPr>
          <p:nvPr>
            <p:ph type="body" idx="1"/>
          </p:nvPr>
        </p:nvSpPr>
        <p:spPr>
          <a:xfrm>
            <a:off x="334433" y="970248"/>
            <a:ext cx="5659967" cy="575287"/>
          </a:xfrm>
        </p:spPr>
        <p:txBody>
          <a:bodyPr anchor="b">
            <a:no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Edit Master text styles</a:t>
            </a:r>
            <a:endParaRPr lang="en-GB" dirty="0"/>
          </a:p>
        </p:txBody>
      </p:sp>
      <p:sp>
        <p:nvSpPr>
          <p:cNvPr id="5" name="Text Placeholder 4"/>
          <p:cNvSpPr>
            <a:spLocks noGrp="1"/>
          </p:cNvSpPr>
          <p:nvPr>
            <p:ph type="body" sz="quarter" idx="3"/>
          </p:nvPr>
        </p:nvSpPr>
        <p:spPr>
          <a:xfrm>
            <a:off x="6199187" y="970248"/>
            <a:ext cx="5657453" cy="576000"/>
          </a:xfrm>
        </p:spPr>
        <p:txBody>
          <a:bodyPr anchor="b">
            <a:no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Edit Master text styles</a:t>
            </a:r>
            <a:endParaRPr lang="en-GB" dirty="0"/>
          </a:p>
        </p:txBody>
      </p:sp>
      <p:sp>
        <p:nvSpPr>
          <p:cNvPr id="7" name="Date Placeholder 6"/>
          <p:cNvSpPr>
            <a:spLocks noGrp="1"/>
          </p:cNvSpPr>
          <p:nvPr>
            <p:ph type="dt" sz="half" idx="10"/>
          </p:nvPr>
        </p:nvSpPr>
        <p:spPr/>
        <p:txBody>
          <a:bodyPr/>
          <a:lstStyle/>
          <a:p>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5BA07366-CB75-4AA8-9E5B-928B849F427C}" type="slidenum">
              <a:rPr lang="en-GB" smtClean="0"/>
              <a:t>‹#›</a:t>
            </a:fld>
            <a:endParaRPr lang="en-GB" dirty="0"/>
          </a:p>
        </p:txBody>
      </p:sp>
      <p:sp>
        <p:nvSpPr>
          <p:cNvPr id="12" name="Content Placeholder 2"/>
          <p:cNvSpPr>
            <a:spLocks noGrp="1"/>
          </p:cNvSpPr>
          <p:nvPr>
            <p:ph sz="half" idx="13"/>
          </p:nvPr>
        </p:nvSpPr>
        <p:spPr>
          <a:xfrm>
            <a:off x="334431" y="1627201"/>
            <a:ext cx="5659969" cy="4286238"/>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3" name="Content Placeholder 3"/>
          <p:cNvSpPr>
            <a:spLocks noGrp="1"/>
          </p:cNvSpPr>
          <p:nvPr>
            <p:ph sz="half" idx="2"/>
          </p:nvPr>
        </p:nvSpPr>
        <p:spPr>
          <a:xfrm>
            <a:off x="6199188" y="1627201"/>
            <a:ext cx="5657454" cy="4286238"/>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2801136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3" descr="U:\DNV\New upgrading projects received September 2013\PPT project assigned September 2013-\work\A4 PPT logos.emf"/>
          <p:cNvPicPr>
            <a:picLocks noChangeAspect="1" noChangeArrowheads="1"/>
          </p:cNvPicPr>
          <p:nvPr userDrawn="1"/>
        </p:nvPicPr>
        <p:blipFill rotWithShape="1">
          <a:blip r:embed="rId19" cstate="print">
            <a:extLst>
              <a:ext uri="{28A0092B-C50C-407E-A947-70E740481C1C}">
                <a14:useLocalDpi xmlns:a14="http://schemas.microsoft.com/office/drawing/2010/main" val="0"/>
              </a:ext>
            </a:extLst>
          </a:blip>
          <a:srcRect l="59" r="-1" b="-44689"/>
          <a:stretch/>
        </p:blipFill>
        <p:spPr bwMode="auto">
          <a:xfrm>
            <a:off x="-1" y="6202575"/>
            <a:ext cx="11856377" cy="58918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4433" y="241082"/>
            <a:ext cx="11522208" cy="670086"/>
          </a:xfrm>
          <a:prstGeom prst="rect">
            <a:avLst/>
          </a:prstGeom>
        </p:spPr>
        <p:txBody>
          <a:bodyPr vert="horz" lIns="0" tIns="0" rIns="0" bIns="0" rtlCol="0" anchor="b" anchorCtr="0">
            <a:noAutofit/>
          </a:bodyPr>
          <a:lstStyle/>
          <a:p>
            <a:r>
              <a:rPr lang="en-GB" noProof="0"/>
              <a:t>Click to edit Master title style</a:t>
            </a:r>
            <a:endParaRPr lang="en-GB" noProof="0" dirty="0"/>
          </a:p>
        </p:txBody>
      </p:sp>
      <p:sp>
        <p:nvSpPr>
          <p:cNvPr id="3" name="Text Placeholder 2"/>
          <p:cNvSpPr>
            <a:spLocks noGrp="1"/>
          </p:cNvSpPr>
          <p:nvPr>
            <p:ph type="body" idx="1"/>
          </p:nvPr>
        </p:nvSpPr>
        <p:spPr>
          <a:xfrm>
            <a:off x="334433" y="1268412"/>
            <a:ext cx="11522208" cy="4644347"/>
          </a:xfrm>
          <a:prstGeom prst="rect">
            <a:avLst/>
          </a:prstGeom>
        </p:spPr>
        <p:txBody>
          <a:bodyPr vert="horz" lIns="0" tIns="0" rIns="0" bIns="0" rtlCol="0">
            <a:noAutofit/>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4" name="Date Placeholder 3"/>
          <p:cNvSpPr>
            <a:spLocks noGrp="1"/>
          </p:cNvSpPr>
          <p:nvPr>
            <p:ph type="dt" sz="half" idx="2"/>
          </p:nvPr>
        </p:nvSpPr>
        <p:spPr>
          <a:xfrm>
            <a:off x="0" y="6912000"/>
            <a:ext cx="0" cy="0"/>
          </a:xfrm>
          <a:prstGeom prst="rect">
            <a:avLst/>
          </a:prstGeom>
        </p:spPr>
        <p:txBody>
          <a:bodyPr vert="horz" lIns="0" tIns="0" rIns="0" bIns="0" rtlCol="0" anchor="t" anchorCtr="0"/>
          <a:lstStyle>
            <a:lvl1pPr algn="r">
              <a:defRPr sz="100">
                <a:noFill/>
              </a:defRPr>
            </a:lvl1pPr>
          </a:lstStyle>
          <a:p>
            <a:endParaRPr lang="en-GB" dirty="0"/>
          </a:p>
        </p:txBody>
      </p:sp>
      <p:sp>
        <p:nvSpPr>
          <p:cNvPr id="5" name="Footer Placeholder 4"/>
          <p:cNvSpPr>
            <a:spLocks noGrp="1"/>
          </p:cNvSpPr>
          <p:nvPr>
            <p:ph type="ftr" sz="quarter" idx="3"/>
          </p:nvPr>
        </p:nvSpPr>
        <p:spPr>
          <a:xfrm>
            <a:off x="334433" y="6687696"/>
            <a:ext cx="4141386" cy="174133"/>
          </a:xfrm>
          <a:prstGeom prst="rect">
            <a:avLst/>
          </a:prstGeom>
        </p:spPr>
        <p:txBody>
          <a:bodyPr vert="horz" lIns="0" tIns="0" rIns="0" bIns="0" rtlCol="0" anchor="t" anchorCtr="0"/>
          <a:lstStyle>
            <a:lvl1pPr algn="l">
              <a:defRPr sz="800" b="1">
                <a:solidFill>
                  <a:schemeClr val="tx1"/>
                </a:solidFill>
              </a:defRPr>
            </a:lvl1pPr>
          </a:lstStyle>
          <a:p>
            <a:endParaRPr lang="en-GB" dirty="0"/>
          </a:p>
        </p:txBody>
      </p:sp>
      <p:sp>
        <p:nvSpPr>
          <p:cNvPr id="6" name="Slide Number Placeholder 5"/>
          <p:cNvSpPr>
            <a:spLocks noGrp="1"/>
          </p:cNvSpPr>
          <p:nvPr>
            <p:ph type="sldNum" sz="quarter" idx="4"/>
          </p:nvPr>
        </p:nvSpPr>
        <p:spPr>
          <a:xfrm>
            <a:off x="334431" y="6508356"/>
            <a:ext cx="276467" cy="179340"/>
          </a:xfrm>
          <a:prstGeom prst="rect">
            <a:avLst/>
          </a:prstGeom>
        </p:spPr>
        <p:txBody>
          <a:bodyPr vert="horz" lIns="0" tIns="0" rIns="0" bIns="0" rtlCol="0" anchor="t" anchorCtr="0"/>
          <a:lstStyle>
            <a:lvl1pPr algn="l">
              <a:defRPr sz="800">
                <a:solidFill>
                  <a:schemeClr val="tx1"/>
                </a:solidFill>
              </a:defRPr>
            </a:lvl1pPr>
          </a:lstStyle>
          <a:p>
            <a:fld id="{5BA07366-CB75-4AA8-9E5B-928B849F427C}" type="slidenum">
              <a:rPr lang="en-GB" smtClean="0"/>
              <a:pPr/>
              <a:t>‹#›</a:t>
            </a:fld>
            <a:endParaRPr lang="en-GB" dirty="0"/>
          </a:p>
        </p:txBody>
      </p:sp>
      <p:sp>
        <p:nvSpPr>
          <p:cNvPr id="11" name="SD_FLD_Copyright"/>
          <p:cNvSpPr txBox="1"/>
          <p:nvPr userDrawn="1"/>
        </p:nvSpPr>
        <p:spPr>
          <a:xfrm>
            <a:off x="610899" y="6508357"/>
            <a:ext cx="540212" cy="123111"/>
          </a:xfrm>
          <a:prstGeom prst="rect">
            <a:avLst/>
          </a:prstGeom>
          <a:noFill/>
        </p:spPr>
        <p:txBody>
          <a:bodyPr wrap="none" lIns="0" tIns="0" rIns="0" bIns="0" rtlCol="0">
            <a:spAutoFit/>
          </a:bodyPr>
          <a:lstStyle/>
          <a:p>
            <a:r>
              <a:rPr lang="en-GB" sz="800" noProof="0" dirty="0">
                <a:solidFill>
                  <a:schemeClr val="tx1"/>
                </a:solidFill>
              </a:rPr>
              <a:t>DNV GL ©</a:t>
            </a:r>
          </a:p>
        </p:txBody>
      </p:sp>
      <p:cxnSp>
        <p:nvCxnSpPr>
          <p:cNvPr id="15" name="Straight Connector 14"/>
          <p:cNvCxnSpPr/>
          <p:nvPr userDrawn="1"/>
        </p:nvCxnSpPr>
        <p:spPr>
          <a:xfrm>
            <a:off x="1" y="951174"/>
            <a:ext cx="11856641" cy="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rgbClr val="000000"/>
              </a:solidFill>
              <a:latin typeface="+mn-lt"/>
              <a:ea typeface="+mn-ea"/>
              <a:cs typeface="+mn-cs"/>
            </a:endParaRPr>
          </a:p>
        </p:txBody>
      </p:sp>
      <p:sp>
        <p:nvSpPr>
          <p:cNvPr id="13"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
        <p:nvSpPr>
          <p:cNvPr id="16" name="SD_FLD_DocumentDate"/>
          <p:cNvSpPr txBox="1">
            <a:spLocks noChangeArrowheads="1"/>
          </p:cNvSpPr>
          <p:nvPr userDrawn="1"/>
        </p:nvSpPr>
        <p:spPr bwMode="auto">
          <a:xfrm>
            <a:off x="2255572" y="6508356"/>
            <a:ext cx="3740415"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spcBef>
                <a:spcPct val="50000"/>
              </a:spcBef>
            </a:pPr>
            <a:r>
              <a:rPr lang="en-GB" altLang="ja-JP" sz="800">
                <a:solidFill>
                  <a:schemeClr val="tx1"/>
                </a:solidFill>
                <a:ea typeface="ＭＳ Ｐゴシック" charset="-128"/>
                <a:cs typeface="Arial" charset="0"/>
              </a:rPr>
              <a:t>04 December 2017</a:t>
            </a:r>
            <a:endParaRPr lang="en-GB" altLang="ja-JP" sz="800" dirty="0">
              <a:solidFill>
                <a:schemeClr val="tx1"/>
              </a:solidFill>
              <a:ea typeface="ＭＳ Ｐゴシック" charset="-128"/>
              <a:cs typeface="Arial" charset="0"/>
            </a:endParaRPr>
          </a:p>
        </p:txBody>
      </p:sp>
    </p:spTree>
    <p:extLst>
      <p:ext uri="{BB962C8B-B14F-4D97-AF65-F5344CB8AC3E}">
        <p14:creationId xmlns:p14="http://schemas.microsoft.com/office/powerpoint/2010/main" val="438226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62" r:id="rId5"/>
    <p:sldLayoutId id="2147483651" r:id="rId6"/>
    <p:sldLayoutId id="2147483665" r:id="rId7"/>
    <p:sldLayoutId id="2147483652" r:id="rId8"/>
    <p:sldLayoutId id="2147483653" r:id="rId9"/>
    <p:sldLayoutId id="2147483664" r:id="rId10"/>
    <p:sldLayoutId id="2147483666" r:id="rId11"/>
    <p:sldLayoutId id="2147483677" r:id="rId12"/>
    <p:sldLayoutId id="2147483675" r:id="rId13"/>
    <p:sldLayoutId id="2147483676" r:id="rId14"/>
    <p:sldLayoutId id="2147483654" r:id="rId15"/>
    <p:sldLayoutId id="2147483655" r:id="rId16"/>
    <p:sldLayoutId id="2147483667" r:id="rId17"/>
  </p:sldLayoutIdLst>
  <p:hf hdr="0" ftr="0" dt="0"/>
  <p:txStyles>
    <p:titleStyle>
      <a:lvl1pPr algn="l" defTabSz="914400" rtl="0" eaLnBrk="1" latinLnBrk="0" hangingPunct="1">
        <a:spcBef>
          <a:spcPct val="0"/>
        </a:spcBef>
        <a:buNone/>
        <a:defRPr sz="2000" b="1" kern="1200">
          <a:solidFill>
            <a:schemeClr val="accent4"/>
          </a:solidFill>
          <a:latin typeface="+mj-lt"/>
          <a:ea typeface="+mj-ea"/>
          <a:cs typeface="+mj-cs"/>
        </a:defRPr>
      </a:lvl1pPr>
    </p:titleStyle>
    <p:bodyStyle>
      <a:lvl1pPr marL="180000" indent="-180000" algn="l" defTabSz="914400" rtl="0" eaLnBrk="1" latinLnBrk="0" hangingPunct="1">
        <a:lnSpc>
          <a:spcPct val="114000"/>
        </a:lnSpc>
        <a:spcBef>
          <a:spcPts val="600"/>
        </a:spcBef>
        <a:buClr>
          <a:srgbClr val="3F9C35"/>
        </a:buClr>
        <a:buFont typeface="Wingdings" panose="05000000000000000000" pitchFamily="2" charset="2"/>
        <a:buChar char="§"/>
        <a:defRPr sz="1800" b="0" kern="1200">
          <a:solidFill>
            <a:schemeClr val="tx1"/>
          </a:solidFill>
          <a:latin typeface="+mn-lt"/>
          <a:ea typeface="+mn-ea"/>
          <a:cs typeface="+mn-cs"/>
        </a:defRPr>
      </a:lvl1pPr>
      <a:lvl2pPr marL="396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2pPr>
      <a:lvl3pPr marL="612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3pPr>
      <a:lvl4pPr marL="828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4pPr>
      <a:lvl5pPr marL="1044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8" userDrawn="1">
          <p15:clr>
            <a:srgbClr val="F26B43"/>
          </p15:clr>
        </p15:guide>
        <p15:guide id="2" orient="horz" pos="4160" userDrawn="1">
          <p15:clr>
            <a:srgbClr val="F26B43"/>
          </p15:clr>
        </p15:guide>
        <p15:guide id="3" orient="horz" pos="848" userDrawn="1">
          <p15:clr>
            <a:srgbClr val="F26B43"/>
          </p15:clr>
        </p15:guide>
        <p15:guide id="4" orient="horz" pos="800" userDrawn="1">
          <p15:clr>
            <a:srgbClr val="F26B43"/>
          </p15:clr>
        </p15:guide>
        <p15:guide id="5" orient="horz" pos="3728" userDrawn="1">
          <p15:clr>
            <a:srgbClr val="F26B43"/>
          </p15:clr>
        </p15:guide>
        <p15:guide id="6" pos="1928" userDrawn="1">
          <p15:clr>
            <a:srgbClr val="F26B43"/>
          </p15:clr>
        </p15:guide>
        <p15:guide id="7" pos="208" userDrawn="1">
          <p15:clr>
            <a:srgbClr val="F26B43"/>
          </p15:clr>
        </p15:guide>
        <p15:guide id="8" pos="7472" userDrawn="1">
          <p15:clr>
            <a:srgbClr val="F26B43"/>
          </p15:clr>
        </p15:guide>
        <p15:guide id="9" pos="5752" userDrawn="1">
          <p15:clr>
            <a:srgbClr val="F26B43"/>
          </p15:clr>
        </p15:guide>
        <p15:guide id="10" pos="5624" userDrawn="1">
          <p15:clr>
            <a:srgbClr val="F26B43"/>
          </p15:clr>
        </p15:guide>
        <p15:guide id="11" pos="3904" userDrawn="1">
          <p15:clr>
            <a:srgbClr val="F26B43"/>
          </p15:clr>
        </p15:guide>
        <p15:guide id="12" pos="3776" userDrawn="1">
          <p15:clr>
            <a:srgbClr val="F26B43"/>
          </p15:clr>
        </p15:guide>
        <p15:guide id="13" pos="205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3" descr="U:\DNV\New upgrading projects received September 2013\PPT project assigned September 2013-\work\A4 PPT logos.emf"/>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59" r="-1" b="-44689"/>
          <a:stretch/>
        </p:blipFill>
        <p:spPr bwMode="auto">
          <a:xfrm>
            <a:off x="-1" y="6202575"/>
            <a:ext cx="11856377" cy="58918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4433" y="241082"/>
            <a:ext cx="11522208" cy="670086"/>
          </a:xfrm>
          <a:prstGeom prst="rect">
            <a:avLst/>
          </a:prstGeom>
        </p:spPr>
        <p:txBody>
          <a:bodyPr vert="horz" lIns="0" tIns="0" rIns="0" bIns="0" rtlCol="0" anchor="b" anchorCtr="0">
            <a:noAutofit/>
          </a:bodyPr>
          <a:lstStyle/>
          <a:p>
            <a:r>
              <a:rPr lang="en-GB" noProof="0" dirty="0"/>
              <a:t>Click to edit Master title style</a:t>
            </a:r>
          </a:p>
        </p:txBody>
      </p:sp>
      <p:sp>
        <p:nvSpPr>
          <p:cNvPr id="3" name="Text Placeholder 2"/>
          <p:cNvSpPr>
            <a:spLocks noGrp="1"/>
          </p:cNvSpPr>
          <p:nvPr>
            <p:ph type="body" idx="1"/>
          </p:nvPr>
        </p:nvSpPr>
        <p:spPr>
          <a:xfrm>
            <a:off x="334433" y="1268412"/>
            <a:ext cx="11522208" cy="4644347"/>
          </a:xfrm>
          <a:prstGeom prst="rect">
            <a:avLst/>
          </a:prstGeom>
        </p:spPr>
        <p:txBody>
          <a:bodyPr vert="horz" lIns="0" tIns="0" rIns="0" bIns="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 Placeholder 3"/>
          <p:cNvSpPr>
            <a:spLocks noGrp="1"/>
          </p:cNvSpPr>
          <p:nvPr>
            <p:ph type="dt" sz="half" idx="2"/>
          </p:nvPr>
        </p:nvSpPr>
        <p:spPr>
          <a:xfrm>
            <a:off x="0" y="6912000"/>
            <a:ext cx="0" cy="0"/>
          </a:xfrm>
          <a:prstGeom prst="rect">
            <a:avLst/>
          </a:prstGeom>
        </p:spPr>
        <p:txBody>
          <a:bodyPr vert="horz" lIns="0" tIns="0" rIns="0" bIns="0" rtlCol="0" anchor="t" anchorCtr="0"/>
          <a:lstStyle>
            <a:lvl1pPr algn="r">
              <a:defRPr sz="100">
                <a:noFill/>
              </a:defRPr>
            </a:lvl1pPr>
          </a:lstStyle>
          <a:p>
            <a:endParaRPr lang="en-GB" dirty="0"/>
          </a:p>
        </p:txBody>
      </p:sp>
      <p:sp>
        <p:nvSpPr>
          <p:cNvPr id="5" name="Footer Placeholder 4"/>
          <p:cNvSpPr>
            <a:spLocks noGrp="1"/>
          </p:cNvSpPr>
          <p:nvPr>
            <p:ph type="ftr" sz="quarter" idx="3"/>
          </p:nvPr>
        </p:nvSpPr>
        <p:spPr>
          <a:xfrm>
            <a:off x="334433" y="6687696"/>
            <a:ext cx="4141386" cy="174133"/>
          </a:xfrm>
          <a:prstGeom prst="rect">
            <a:avLst/>
          </a:prstGeom>
        </p:spPr>
        <p:txBody>
          <a:bodyPr vert="horz" lIns="0" tIns="0" rIns="0" bIns="0" rtlCol="0" anchor="t" anchorCtr="0"/>
          <a:lstStyle>
            <a:lvl1pPr algn="l">
              <a:defRPr sz="800" b="1">
                <a:solidFill>
                  <a:schemeClr val="tx1"/>
                </a:solidFill>
              </a:defRPr>
            </a:lvl1pPr>
          </a:lstStyle>
          <a:p>
            <a:endParaRPr lang="en-GB" dirty="0"/>
          </a:p>
        </p:txBody>
      </p:sp>
      <p:sp>
        <p:nvSpPr>
          <p:cNvPr id="6" name="Slide Number Placeholder 5"/>
          <p:cNvSpPr>
            <a:spLocks noGrp="1"/>
          </p:cNvSpPr>
          <p:nvPr>
            <p:ph type="sldNum" sz="quarter" idx="4"/>
          </p:nvPr>
        </p:nvSpPr>
        <p:spPr>
          <a:xfrm>
            <a:off x="334431" y="6508356"/>
            <a:ext cx="276467" cy="179340"/>
          </a:xfrm>
          <a:prstGeom prst="rect">
            <a:avLst/>
          </a:prstGeom>
        </p:spPr>
        <p:txBody>
          <a:bodyPr vert="horz" lIns="0" tIns="0" rIns="0" bIns="0" rtlCol="0" anchor="t" anchorCtr="0"/>
          <a:lstStyle>
            <a:lvl1pPr algn="l">
              <a:defRPr sz="800">
                <a:solidFill>
                  <a:schemeClr val="tx1"/>
                </a:solidFill>
              </a:defRPr>
            </a:lvl1pPr>
          </a:lstStyle>
          <a:p>
            <a:fld id="{5BA07366-CB75-4AA8-9E5B-928B849F427C}" type="slidenum">
              <a:rPr lang="en-GB" smtClean="0"/>
              <a:pPr/>
              <a:t>‹#›</a:t>
            </a:fld>
            <a:endParaRPr lang="en-GB" dirty="0"/>
          </a:p>
        </p:txBody>
      </p:sp>
      <p:sp>
        <p:nvSpPr>
          <p:cNvPr id="11" name="SD_FLD_Copyright"/>
          <p:cNvSpPr txBox="1"/>
          <p:nvPr userDrawn="1"/>
        </p:nvSpPr>
        <p:spPr>
          <a:xfrm>
            <a:off x="610899" y="6508357"/>
            <a:ext cx="540212" cy="123111"/>
          </a:xfrm>
          <a:prstGeom prst="rect">
            <a:avLst/>
          </a:prstGeom>
          <a:noFill/>
        </p:spPr>
        <p:txBody>
          <a:bodyPr wrap="none" lIns="0" tIns="0" rIns="0" bIns="0" rtlCol="0">
            <a:spAutoFit/>
          </a:bodyPr>
          <a:lstStyle/>
          <a:p>
            <a:r>
              <a:rPr lang="en-GB" sz="800" noProof="0" dirty="0">
                <a:solidFill>
                  <a:schemeClr val="tx1"/>
                </a:solidFill>
              </a:rPr>
              <a:t>DNV GL ©</a:t>
            </a:r>
          </a:p>
        </p:txBody>
      </p:sp>
      <p:cxnSp>
        <p:nvCxnSpPr>
          <p:cNvPr id="15" name="Straight Connector 14"/>
          <p:cNvCxnSpPr/>
          <p:nvPr userDrawn="1"/>
        </p:nvCxnSpPr>
        <p:spPr>
          <a:xfrm>
            <a:off x="1" y="951174"/>
            <a:ext cx="11856641" cy="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rgbClr val="000000"/>
              </a:solidFill>
              <a:latin typeface="+mn-lt"/>
              <a:ea typeface="+mn-ea"/>
              <a:cs typeface="+mn-cs"/>
            </a:endParaRPr>
          </a:p>
        </p:txBody>
      </p:sp>
      <p:sp>
        <p:nvSpPr>
          <p:cNvPr id="16" name="SD_FLD_DocumentDate"/>
          <p:cNvSpPr txBox="1">
            <a:spLocks noChangeArrowheads="1"/>
          </p:cNvSpPr>
          <p:nvPr userDrawn="1"/>
        </p:nvSpPr>
        <p:spPr bwMode="auto">
          <a:xfrm>
            <a:off x="2255572" y="6508356"/>
            <a:ext cx="3740415"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spcBef>
                <a:spcPct val="50000"/>
              </a:spcBef>
            </a:pPr>
            <a:r>
              <a:rPr lang="en-GB" altLang="ja-JP" sz="800">
                <a:solidFill>
                  <a:schemeClr val="tx1"/>
                </a:solidFill>
                <a:ea typeface="ＭＳ Ｐゴシック" charset="-128"/>
                <a:cs typeface="Arial" charset="0"/>
              </a:rPr>
              <a:t>04 December 2017</a:t>
            </a:r>
            <a:endParaRPr lang="en-GB" altLang="ja-JP" sz="800" dirty="0">
              <a:solidFill>
                <a:schemeClr val="tx1"/>
              </a:solidFill>
              <a:ea typeface="ＭＳ Ｐゴシック" charset="-128"/>
              <a:cs typeface="Arial" charset="0"/>
            </a:endParaRPr>
          </a:p>
        </p:txBody>
      </p:sp>
      <p:sp>
        <p:nvSpPr>
          <p:cNvPr id="14"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Tree>
    <p:extLst>
      <p:ext uri="{BB962C8B-B14F-4D97-AF65-F5344CB8AC3E}">
        <p14:creationId xmlns:p14="http://schemas.microsoft.com/office/powerpoint/2010/main" val="1480019812"/>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spcBef>
          <a:spcPct val="0"/>
        </a:spcBef>
        <a:buNone/>
        <a:defRPr sz="2000" b="1" kern="1200">
          <a:solidFill>
            <a:schemeClr val="accent4"/>
          </a:solidFill>
          <a:latin typeface="+mj-lt"/>
          <a:ea typeface="+mj-ea"/>
          <a:cs typeface="+mj-cs"/>
        </a:defRPr>
      </a:lvl1pPr>
    </p:titleStyle>
    <p:bodyStyle>
      <a:lvl1pPr marL="180000" indent="-180000" algn="l" defTabSz="914400" rtl="0" eaLnBrk="1" latinLnBrk="0" hangingPunct="1">
        <a:lnSpc>
          <a:spcPct val="114000"/>
        </a:lnSpc>
        <a:spcBef>
          <a:spcPts val="600"/>
        </a:spcBef>
        <a:buClr>
          <a:srgbClr val="3F9C35"/>
        </a:buClr>
        <a:buFont typeface="Wingdings" panose="05000000000000000000" pitchFamily="2" charset="2"/>
        <a:buChar char="§"/>
        <a:defRPr sz="1800" b="0" kern="1200">
          <a:solidFill>
            <a:schemeClr val="tx1"/>
          </a:solidFill>
          <a:latin typeface="+mn-lt"/>
          <a:ea typeface="+mn-ea"/>
          <a:cs typeface="+mn-cs"/>
        </a:defRPr>
      </a:lvl1pPr>
      <a:lvl2pPr marL="396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2pPr>
      <a:lvl3pPr marL="612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3pPr>
      <a:lvl4pPr marL="828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4pPr>
      <a:lvl5pPr marL="1044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stackoverflow.com/questions/8785643/what-exactly-is-device-pixel-ratio" TargetMode="External"/><Relationship Id="rId3" Type="http://schemas.openxmlformats.org/officeDocument/2006/relationships/hyperlink" Target="https://www.w3schools.com/cssref/css3_pr_mediaquery.asp" TargetMode="External"/><Relationship Id="rId7" Type="http://schemas.openxmlformats.org/officeDocument/2006/relationships/hyperlink" Target="https://stackoverflow.com/questions/2939693/what-is-viewport-in-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en.wikipedia.org/wiki/Viewport" TargetMode="External"/><Relationship Id="rId11" Type="http://schemas.openxmlformats.org/officeDocument/2006/relationships/hyperlink" Target="https://www.cnblogs.com/2050/p/3877280.html" TargetMode="External"/><Relationship Id="rId5" Type="http://schemas.openxmlformats.org/officeDocument/2006/relationships/hyperlink" Target="https://snook.ca/archives/html_and_css/font-size-with-rem" TargetMode="External"/><Relationship Id="rId10" Type="http://schemas.openxmlformats.org/officeDocument/2006/relationships/hyperlink" Target="https://quirksmode.org/mobile/viewports.html" TargetMode="External"/><Relationship Id="rId4" Type="http://schemas.openxmlformats.org/officeDocument/2006/relationships/hyperlink" Target="https://developer.mozilla.org/en-US/docs/Web/CSS/Media_Queries/Using_media_queries" TargetMode="External"/><Relationship Id="rId9" Type="http://schemas.openxmlformats.org/officeDocument/2006/relationships/hyperlink" Target="https://css-tricks.com/theres-more-to-the-css-rem-unit-than-font-sizing/"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hyperlink" Target="Demo1/UseFromCDN.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Demo2/index.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Demo1/see%20here.htm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Demo1/ViewPort/index.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ltLang="zh-CN"/>
              <a:t>Responsive Layout</a:t>
            </a:r>
            <a:endParaRPr lang="en-GB" dirty="0"/>
          </a:p>
        </p:txBody>
      </p:sp>
      <p:sp>
        <p:nvSpPr>
          <p:cNvPr id="10" name="Slide Number Placeholder 9"/>
          <p:cNvSpPr>
            <a:spLocks noGrp="1"/>
          </p:cNvSpPr>
          <p:nvPr>
            <p:ph type="sldNum" sz="quarter" idx="17"/>
          </p:nvPr>
        </p:nvSpPr>
        <p:spPr/>
        <p:txBody>
          <a:bodyPr/>
          <a:lstStyle/>
          <a:p>
            <a:fld id="{5BA07366-CB75-4AA8-9E5B-928B849F427C}" type="slidenum">
              <a:rPr lang="en-GB" smtClean="0"/>
              <a:pPr/>
              <a:t>1</a:t>
            </a:fld>
            <a:endParaRPr lang="en-GB" dirty="0"/>
          </a:p>
        </p:txBody>
      </p:sp>
      <p:sp>
        <p:nvSpPr>
          <p:cNvPr id="5" name="Subtitle 4">
            <a:extLst>
              <a:ext uri="{FF2B5EF4-FFF2-40B4-BE49-F238E27FC236}">
                <a16:creationId xmlns:a16="http://schemas.microsoft.com/office/drawing/2014/main" id="{773B03AF-BD7A-48E4-914A-4E3E5D06FBA8}"/>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613911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8498A-1881-41D2-9162-48C5ADF89F6F}"/>
              </a:ext>
            </a:extLst>
          </p:cNvPr>
          <p:cNvSpPr>
            <a:spLocks noGrp="1"/>
          </p:cNvSpPr>
          <p:nvPr>
            <p:ph type="title"/>
          </p:nvPr>
        </p:nvSpPr>
        <p:spPr/>
        <p:txBody>
          <a:bodyPr/>
          <a:lstStyle/>
          <a:p>
            <a:r>
              <a:rPr lang="en-GB" dirty="0"/>
              <a:t>Layout viewport &amp; visual viewport</a:t>
            </a:r>
          </a:p>
        </p:txBody>
      </p:sp>
      <p:sp>
        <p:nvSpPr>
          <p:cNvPr id="3" name="Content Placeholder 2">
            <a:extLst>
              <a:ext uri="{FF2B5EF4-FFF2-40B4-BE49-F238E27FC236}">
                <a16:creationId xmlns:a16="http://schemas.microsoft.com/office/drawing/2014/main" id="{370A8A78-92C1-4ECB-8F9E-51CD53509CD1}"/>
              </a:ext>
            </a:extLst>
          </p:cNvPr>
          <p:cNvSpPr>
            <a:spLocks noGrp="1"/>
          </p:cNvSpPr>
          <p:nvPr>
            <p:ph idx="1"/>
          </p:nvPr>
        </p:nvSpPr>
        <p:spPr/>
        <p:txBody>
          <a:bodyPr/>
          <a:lstStyle/>
          <a:p>
            <a:endParaRPr lang="en-GB"/>
          </a:p>
        </p:txBody>
      </p:sp>
      <p:sp>
        <p:nvSpPr>
          <p:cNvPr id="4" name="Slide Number Placeholder 3">
            <a:extLst>
              <a:ext uri="{FF2B5EF4-FFF2-40B4-BE49-F238E27FC236}">
                <a16:creationId xmlns:a16="http://schemas.microsoft.com/office/drawing/2014/main" id="{ECF367AB-CE42-4145-A86D-A9E10C89A0D4}"/>
              </a:ext>
            </a:extLst>
          </p:cNvPr>
          <p:cNvSpPr>
            <a:spLocks noGrp="1"/>
          </p:cNvSpPr>
          <p:nvPr>
            <p:ph type="sldNum" sz="quarter" idx="12"/>
          </p:nvPr>
        </p:nvSpPr>
        <p:spPr/>
        <p:txBody>
          <a:bodyPr/>
          <a:lstStyle/>
          <a:p>
            <a:fld id="{5BA07366-CB75-4AA8-9E5B-928B849F427C}" type="slidenum">
              <a:rPr lang="en-GB" smtClean="0"/>
              <a:t>10</a:t>
            </a:fld>
            <a:endParaRPr lang="en-GB" dirty="0"/>
          </a:p>
        </p:txBody>
      </p:sp>
      <p:pic>
        <p:nvPicPr>
          <p:cNvPr id="5" name="Content Placeholder 5">
            <a:extLst>
              <a:ext uri="{FF2B5EF4-FFF2-40B4-BE49-F238E27FC236}">
                <a16:creationId xmlns:a16="http://schemas.microsoft.com/office/drawing/2014/main" id="{F8B2135F-8C98-44A5-87BC-4A4786B5F5CB}"/>
              </a:ext>
            </a:extLst>
          </p:cNvPr>
          <p:cNvPicPr>
            <a:picLocks noChangeAspect="1"/>
          </p:cNvPicPr>
          <p:nvPr/>
        </p:nvPicPr>
        <p:blipFill>
          <a:blip r:embed="rId3"/>
          <a:stretch>
            <a:fillRect/>
          </a:stretch>
        </p:blipFill>
        <p:spPr>
          <a:xfrm>
            <a:off x="417505" y="1219494"/>
            <a:ext cx="11178621" cy="4205091"/>
          </a:xfrm>
          <a:prstGeom prst="rect">
            <a:avLst/>
          </a:prstGeom>
        </p:spPr>
      </p:pic>
    </p:spTree>
    <p:extLst>
      <p:ext uri="{BB962C8B-B14F-4D97-AF65-F5344CB8AC3E}">
        <p14:creationId xmlns:p14="http://schemas.microsoft.com/office/powerpoint/2010/main" val="3285866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1DAB8-7064-4A88-8A7C-530972F48432}"/>
              </a:ext>
            </a:extLst>
          </p:cNvPr>
          <p:cNvSpPr>
            <a:spLocks noGrp="1"/>
          </p:cNvSpPr>
          <p:nvPr>
            <p:ph type="title"/>
          </p:nvPr>
        </p:nvSpPr>
        <p:spPr/>
        <p:txBody>
          <a:bodyPr/>
          <a:lstStyle/>
          <a:p>
            <a:endParaRPr lang="en-GB"/>
          </a:p>
        </p:txBody>
      </p:sp>
      <p:sp>
        <p:nvSpPr>
          <p:cNvPr id="4" name="Slide Number Placeholder 3">
            <a:extLst>
              <a:ext uri="{FF2B5EF4-FFF2-40B4-BE49-F238E27FC236}">
                <a16:creationId xmlns:a16="http://schemas.microsoft.com/office/drawing/2014/main" id="{4C2511D2-9128-48E1-94B8-DEC16EC7A7B5}"/>
              </a:ext>
            </a:extLst>
          </p:cNvPr>
          <p:cNvSpPr>
            <a:spLocks noGrp="1"/>
          </p:cNvSpPr>
          <p:nvPr>
            <p:ph type="sldNum" sz="quarter" idx="12"/>
          </p:nvPr>
        </p:nvSpPr>
        <p:spPr/>
        <p:txBody>
          <a:bodyPr/>
          <a:lstStyle/>
          <a:p>
            <a:fld id="{5BA07366-CB75-4AA8-9E5B-928B849F427C}" type="slidenum">
              <a:rPr lang="en-GB" smtClean="0"/>
              <a:t>11</a:t>
            </a:fld>
            <a:endParaRPr lang="en-GB" dirty="0"/>
          </a:p>
        </p:txBody>
      </p:sp>
      <p:pic>
        <p:nvPicPr>
          <p:cNvPr id="5" name="Content Placeholder 5">
            <a:extLst>
              <a:ext uri="{FF2B5EF4-FFF2-40B4-BE49-F238E27FC236}">
                <a16:creationId xmlns:a16="http://schemas.microsoft.com/office/drawing/2014/main" id="{D4478119-05AB-4238-AAAE-50C17FF9B378}"/>
              </a:ext>
            </a:extLst>
          </p:cNvPr>
          <p:cNvPicPr>
            <a:picLocks noGrp="1" noChangeAspect="1"/>
          </p:cNvPicPr>
          <p:nvPr>
            <p:ph idx="1"/>
          </p:nvPr>
        </p:nvPicPr>
        <p:blipFill>
          <a:blip r:embed="rId3"/>
          <a:stretch>
            <a:fillRect/>
          </a:stretch>
        </p:blipFill>
        <p:spPr>
          <a:xfrm>
            <a:off x="1219200" y="1681163"/>
            <a:ext cx="2219325" cy="3819525"/>
          </a:xfrm>
          <a:prstGeom prst="rect">
            <a:avLst/>
          </a:prstGeom>
        </p:spPr>
      </p:pic>
      <p:pic>
        <p:nvPicPr>
          <p:cNvPr id="6" name="Picture 5">
            <a:extLst>
              <a:ext uri="{FF2B5EF4-FFF2-40B4-BE49-F238E27FC236}">
                <a16:creationId xmlns:a16="http://schemas.microsoft.com/office/drawing/2014/main" id="{101E90CB-97B3-4778-B93F-8810908FFCC9}"/>
              </a:ext>
            </a:extLst>
          </p:cNvPr>
          <p:cNvPicPr>
            <a:picLocks noChangeAspect="1"/>
          </p:cNvPicPr>
          <p:nvPr/>
        </p:nvPicPr>
        <p:blipFill>
          <a:blip r:embed="rId4"/>
          <a:stretch>
            <a:fillRect/>
          </a:stretch>
        </p:blipFill>
        <p:spPr>
          <a:xfrm>
            <a:off x="6858000" y="947737"/>
            <a:ext cx="3619500" cy="4962525"/>
          </a:xfrm>
          <a:prstGeom prst="rect">
            <a:avLst/>
          </a:prstGeom>
        </p:spPr>
      </p:pic>
    </p:spTree>
    <p:extLst>
      <p:ext uri="{BB962C8B-B14F-4D97-AF65-F5344CB8AC3E}">
        <p14:creationId xmlns:p14="http://schemas.microsoft.com/office/powerpoint/2010/main" val="355542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60F19-A287-40AE-BA16-9C1870285990}"/>
              </a:ext>
            </a:extLst>
          </p:cNvPr>
          <p:cNvSpPr>
            <a:spLocks noGrp="1"/>
          </p:cNvSpPr>
          <p:nvPr>
            <p:ph type="title"/>
          </p:nvPr>
        </p:nvSpPr>
        <p:spPr/>
        <p:txBody>
          <a:bodyPr/>
          <a:lstStyle/>
          <a:p>
            <a:endParaRPr lang="en-GB"/>
          </a:p>
        </p:txBody>
      </p:sp>
      <p:sp>
        <p:nvSpPr>
          <p:cNvPr id="4" name="Slide Number Placeholder 3">
            <a:extLst>
              <a:ext uri="{FF2B5EF4-FFF2-40B4-BE49-F238E27FC236}">
                <a16:creationId xmlns:a16="http://schemas.microsoft.com/office/drawing/2014/main" id="{E19A310F-7EA3-4FC2-B932-4E860542FF82}"/>
              </a:ext>
            </a:extLst>
          </p:cNvPr>
          <p:cNvSpPr>
            <a:spLocks noGrp="1"/>
          </p:cNvSpPr>
          <p:nvPr>
            <p:ph type="sldNum" sz="quarter" idx="12"/>
          </p:nvPr>
        </p:nvSpPr>
        <p:spPr/>
        <p:txBody>
          <a:bodyPr/>
          <a:lstStyle/>
          <a:p>
            <a:fld id="{5BA07366-CB75-4AA8-9E5B-928B849F427C}" type="slidenum">
              <a:rPr lang="en-GB" smtClean="0"/>
              <a:t>12</a:t>
            </a:fld>
            <a:endParaRPr lang="en-GB" dirty="0"/>
          </a:p>
        </p:txBody>
      </p:sp>
      <p:pic>
        <p:nvPicPr>
          <p:cNvPr id="5" name="Content Placeholder 5">
            <a:extLst>
              <a:ext uri="{FF2B5EF4-FFF2-40B4-BE49-F238E27FC236}">
                <a16:creationId xmlns:a16="http://schemas.microsoft.com/office/drawing/2014/main" id="{2B7B5E7F-35D6-4E29-B51C-FA62B832CBB6}"/>
              </a:ext>
            </a:extLst>
          </p:cNvPr>
          <p:cNvPicPr>
            <a:picLocks noGrp="1" noChangeAspect="1"/>
          </p:cNvPicPr>
          <p:nvPr>
            <p:ph idx="1"/>
          </p:nvPr>
        </p:nvPicPr>
        <p:blipFill>
          <a:blip r:embed="rId3"/>
          <a:stretch>
            <a:fillRect/>
          </a:stretch>
        </p:blipFill>
        <p:spPr>
          <a:xfrm>
            <a:off x="2733096" y="1268413"/>
            <a:ext cx="6672679" cy="4645025"/>
          </a:xfrm>
          <a:prstGeom prst="rect">
            <a:avLst/>
          </a:prstGeom>
        </p:spPr>
      </p:pic>
    </p:spTree>
    <p:extLst>
      <p:ext uri="{BB962C8B-B14F-4D97-AF65-F5344CB8AC3E}">
        <p14:creationId xmlns:p14="http://schemas.microsoft.com/office/powerpoint/2010/main" val="2444322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9719-D15E-498E-BB17-C9B81E9AB5EC}"/>
              </a:ext>
            </a:extLst>
          </p:cNvPr>
          <p:cNvSpPr>
            <a:spLocks noGrp="1"/>
          </p:cNvSpPr>
          <p:nvPr>
            <p:ph type="title"/>
          </p:nvPr>
        </p:nvSpPr>
        <p:spPr/>
        <p:txBody>
          <a:bodyPr/>
          <a:lstStyle/>
          <a:p>
            <a:r>
              <a:rPr lang="en-GB" dirty="0"/>
              <a:t>D</a:t>
            </a:r>
            <a:r>
              <a:rPr lang="en-US" altLang="zh-CN" dirty="0" err="1"/>
              <a:t>pr</a:t>
            </a:r>
            <a:endParaRPr lang="en-GB" dirty="0"/>
          </a:p>
        </p:txBody>
      </p:sp>
      <p:sp>
        <p:nvSpPr>
          <p:cNvPr id="3" name="Content Placeholder 2">
            <a:extLst>
              <a:ext uri="{FF2B5EF4-FFF2-40B4-BE49-F238E27FC236}">
                <a16:creationId xmlns:a16="http://schemas.microsoft.com/office/drawing/2014/main" id="{86CF4BAB-A263-49F9-88D1-A70B5D6B4515}"/>
              </a:ext>
            </a:extLst>
          </p:cNvPr>
          <p:cNvSpPr>
            <a:spLocks noGrp="1"/>
          </p:cNvSpPr>
          <p:nvPr>
            <p:ph idx="1"/>
          </p:nvPr>
        </p:nvSpPr>
        <p:spPr/>
        <p:txBody>
          <a:bodyPr/>
          <a:lstStyle/>
          <a:p>
            <a:r>
              <a:rPr lang="en-GB" dirty="0"/>
              <a:t>Device pixel ratio</a:t>
            </a:r>
          </a:p>
          <a:p>
            <a:pPr marL="0" indent="0">
              <a:buNone/>
            </a:pPr>
            <a:r>
              <a:rPr lang="en-GB" dirty="0"/>
              <a:t>     The device pixel ratio is the ratio between physical pixels and logical pixels. For instance, the iPhone 4 and iPhone 4S report a device pixel ratio of 2, because the physical linear resolution is double the logical linear resolution. U</a:t>
            </a:r>
            <a:r>
              <a:rPr lang="en-GB" altLang="zh-CN" dirty="0"/>
              <a:t>se </a:t>
            </a:r>
            <a:r>
              <a:rPr lang="en-GB" dirty="0" err="1"/>
              <a:t>window.devicePixelRatio</a:t>
            </a:r>
            <a:r>
              <a:rPr lang="en-GB" dirty="0"/>
              <a:t> to</a:t>
            </a:r>
            <a:r>
              <a:rPr lang="en-GB" altLang="zh-CN" dirty="0"/>
              <a:t> get the </a:t>
            </a:r>
            <a:r>
              <a:rPr lang="en-GB" altLang="zh-CN" dirty="0" err="1"/>
              <a:t>dpr</a:t>
            </a:r>
            <a:endParaRPr lang="en-GB" dirty="0"/>
          </a:p>
          <a:p>
            <a:endParaRPr lang="en-GB" dirty="0"/>
          </a:p>
        </p:txBody>
      </p:sp>
      <p:sp>
        <p:nvSpPr>
          <p:cNvPr id="4" name="Slide Number Placeholder 3">
            <a:extLst>
              <a:ext uri="{FF2B5EF4-FFF2-40B4-BE49-F238E27FC236}">
                <a16:creationId xmlns:a16="http://schemas.microsoft.com/office/drawing/2014/main" id="{B6048EA9-C0A5-49B1-B512-359C7FF08966}"/>
              </a:ext>
            </a:extLst>
          </p:cNvPr>
          <p:cNvSpPr>
            <a:spLocks noGrp="1"/>
          </p:cNvSpPr>
          <p:nvPr>
            <p:ph type="sldNum" sz="quarter" idx="12"/>
          </p:nvPr>
        </p:nvSpPr>
        <p:spPr/>
        <p:txBody>
          <a:bodyPr/>
          <a:lstStyle/>
          <a:p>
            <a:fld id="{5BA07366-CB75-4AA8-9E5B-928B849F427C}" type="slidenum">
              <a:rPr lang="en-GB" smtClean="0"/>
              <a:t>13</a:t>
            </a:fld>
            <a:endParaRPr lang="en-GB" dirty="0"/>
          </a:p>
        </p:txBody>
      </p:sp>
      <p:pic>
        <p:nvPicPr>
          <p:cNvPr id="5" name="Picture 4">
            <a:extLst>
              <a:ext uri="{FF2B5EF4-FFF2-40B4-BE49-F238E27FC236}">
                <a16:creationId xmlns:a16="http://schemas.microsoft.com/office/drawing/2014/main" id="{5C9CDE19-7E12-41B0-B260-8FF8A83A1E84}"/>
              </a:ext>
            </a:extLst>
          </p:cNvPr>
          <p:cNvPicPr>
            <a:picLocks noChangeAspect="1"/>
          </p:cNvPicPr>
          <p:nvPr/>
        </p:nvPicPr>
        <p:blipFill>
          <a:blip r:embed="rId3"/>
          <a:stretch>
            <a:fillRect/>
          </a:stretch>
        </p:blipFill>
        <p:spPr>
          <a:xfrm>
            <a:off x="1580606" y="2895600"/>
            <a:ext cx="6725194" cy="3296230"/>
          </a:xfrm>
          <a:prstGeom prst="rect">
            <a:avLst/>
          </a:prstGeom>
        </p:spPr>
      </p:pic>
    </p:spTree>
    <p:extLst>
      <p:ext uri="{BB962C8B-B14F-4D97-AF65-F5344CB8AC3E}">
        <p14:creationId xmlns:p14="http://schemas.microsoft.com/office/powerpoint/2010/main" val="1440621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7719F-93CD-415B-B458-97C288622D0C}"/>
              </a:ext>
            </a:extLst>
          </p:cNvPr>
          <p:cNvSpPr>
            <a:spLocks noGrp="1"/>
          </p:cNvSpPr>
          <p:nvPr>
            <p:ph type="title"/>
          </p:nvPr>
        </p:nvSpPr>
        <p:spPr/>
        <p:txBody>
          <a:bodyPr/>
          <a:lstStyle/>
          <a:p>
            <a:endParaRPr lang="en-GB"/>
          </a:p>
        </p:txBody>
      </p:sp>
      <p:sp>
        <p:nvSpPr>
          <p:cNvPr id="4" name="Slide Number Placeholder 3">
            <a:extLst>
              <a:ext uri="{FF2B5EF4-FFF2-40B4-BE49-F238E27FC236}">
                <a16:creationId xmlns:a16="http://schemas.microsoft.com/office/drawing/2014/main" id="{0555F039-29FC-4502-90BD-E98C1FE7A2E1}"/>
              </a:ext>
            </a:extLst>
          </p:cNvPr>
          <p:cNvSpPr>
            <a:spLocks noGrp="1"/>
          </p:cNvSpPr>
          <p:nvPr>
            <p:ph type="sldNum" sz="quarter" idx="12"/>
          </p:nvPr>
        </p:nvSpPr>
        <p:spPr/>
        <p:txBody>
          <a:bodyPr/>
          <a:lstStyle/>
          <a:p>
            <a:fld id="{5BA07366-CB75-4AA8-9E5B-928B849F427C}" type="slidenum">
              <a:rPr lang="en-GB" smtClean="0"/>
              <a:t>14</a:t>
            </a:fld>
            <a:endParaRPr lang="en-GB" dirty="0"/>
          </a:p>
        </p:txBody>
      </p:sp>
      <p:pic>
        <p:nvPicPr>
          <p:cNvPr id="5" name="Content Placeholder 9">
            <a:extLst>
              <a:ext uri="{FF2B5EF4-FFF2-40B4-BE49-F238E27FC236}">
                <a16:creationId xmlns:a16="http://schemas.microsoft.com/office/drawing/2014/main" id="{8B340D88-CCFA-4E16-9BCC-569DF70DE693}"/>
              </a:ext>
            </a:extLst>
          </p:cNvPr>
          <p:cNvPicPr>
            <a:picLocks noGrp="1" noChangeAspect="1"/>
          </p:cNvPicPr>
          <p:nvPr>
            <p:ph idx="1"/>
          </p:nvPr>
        </p:nvPicPr>
        <p:blipFill>
          <a:blip r:embed="rId3"/>
          <a:stretch>
            <a:fillRect/>
          </a:stretch>
        </p:blipFill>
        <p:spPr>
          <a:xfrm>
            <a:off x="2819400" y="486727"/>
            <a:ext cx="5553075" cy="3076575"/>
          </a:xfrm>
          <a:prstGeom prst="rect">
            <a:avLst/>
          </a:prstGeom>
        </p:spPr>
      </p:pic>
      <p:pic>
        <p:nvPicPr>
          <p:cNvPr id="6" name="Picture 5">
            <a:extLst>
              <a:ext uri="{FF2B5EF4-FFF2-40B4-BE49-F238E27FC236}">
                <a16:creationId xmlns:a16="http://schemas.microsoft.com/office/drawing/2014/main" id="{C82435D4-73CD-42D4-BD6F-A3A0E46E47A9}"/>
              </a:ext>
            </a:extLst>
          </p:cNvPr>
          <p:cNvPicPr>
            <a:picLocks noChangeAspect="1"/>
          </p:cNvPicPr>
          <p:nvPr/>
        </p:nvPicPr>
        <p:blipFill>
          <a:blip r:embed="rId4"/>
          <a:stretch>
            <a:fillRect/>
          </a:stretch>
        </p:blipFill>
        <p:spPr>
          <a:xfrm>
            <a:off x="1828800" y="3570559"/>
            <a:ext cx="8201025" cy="2657475"/>
          </a:xfrm>
          <a:prstGeom prst="rect">
            <a:avLst/>
          </a:prstGeom>
        </p:spPr>
      </p:pic>
    </p:spTree>
    <p:extLst>
      <p:ext uri="{BB962C8B-B14F-4D97-AF65-F5344CB8AC3E}">
        <p14:creationId xmlns:p14="http://schemas.microsoft.com/office/powerpoint/2010/main" val="3516664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0D2DA-73C6-401D-9191-ACE8EB9707D2}"/>
              </a:ext>
            </a:extLst>
          </p:cNvPr>
          <p:cNvSpPr>
            <a:spLocks noGrp="1"/>
          </p:cNvSpPr>
          <p:nvPr>
            <p:ph type="title"/>
          </p:nvPr>
        </p:nvSpPr>
        <p:spPr/>
        <p:txBody>
          <a:bodyPr/>
          <a:lstStyle/>
          <a:p>
            <a:r>
              <a:rPr lang="en-GB" dirty="0"/>
              <a:t>Rem</a:t>
            </a:r>
          </a:p>
        </p:txBody>
      </p:sp>
      <p:sp>
        <p:nvSpPr>
          <p:cNvPr id="3" name="Content Placeholder 2">
            <a:extLst>
              <a:ext uri="{FF2B5EF4-FFF2-40B4-BE49-F238E27FC236}">
                <a16:creationId xmlns:a16="http://schemas.microsoft.com/office/drawing/2014/main" id="{7DE7386E-0F6D-4455-8DEE-8568945DA4E0}"/>
              </a:ext>
            </a:extLst>
          </p:cNvPr>
          <p:cNvSpPr>
            <a:spLocks noGrp="1"/>
          </p:cNvSpPr>
          <p:nvPr>
            <p:ph idx="1"/>
          </p:nvPr>
        </p:nvSpPr>
        <p:spPr/>
        <p:txBody>
          <a:bodyPr/>
          <a:lstStyle/>
          <a:p>
            <a:r>
              <a:rPr lang="en-GB" dirty="0"/>
              <a:t>CSS3 introduces a few new units, including the rem unit, which stands for "root </a:t>
            </a:r>
            <a:r>
              <a:rPr lang="en-GB" dirty="0" err="1"/>
              <a:t>em</a:t>
            </a:r>
            <a:r>
              <a:rPr lang="en-GB" dirty="0"/>
              <a:t>“, this almost always means the font size of the &lt;html&gt; element</a:t>
            </a:r>
          </a:p>
          <a:p>
            <a:endParaRPr lang="en-GB" dirty="0"/>
          </a:p>
        </p:txBody>
      </p:sp>
      <p:sp>
        <p:nvSpPr>
          <p:cNvPr id="4" name="Slide Number Placeholder 3">
            <a:extLst>
              <a:ext uri="{FF2B5EF4-FFF2-40B4-BE49-F238E27FC236}">
                <a16:creationId xmlns:a16="http://schemas.microsoft.com/office/drawing/2014/main" id="{CEEFA23F-3CBC-4190-BEBF-0201E596DDC7}"/>
              </a:ext>
            </a:extLst>
          </p:cNvPr>
          <p:cNvSpPr>
            <a:spLocks noGrp="1"/>
          </p:cNvSpPr>
          <p:nvPr>
            <p:ph type="sldNum" sz="quarter" idx="12"/>
          </p:nvPr>
        </p:nvSpPr>
        <p:spPr/>
        <p:txBody>
          <a:bodyPr/>
          <a:lstStyle/>
          <a:p>
            <a:fld id="{5BA07366-CB75-4AA8-9E5B-928B849F427C}" type="slidenum">
              <a:rPr lang="en-GB" smtClean="0"/>
              <a:t>15</a:t>
            </a:fld>
            <a:endParaRPr lang="en-GB" dirty="0"/>
          </a:p>
        </p:txBody>
      </p:sp>
    </p:spTree>
    <p:extLst>
      <p:ext uri="{BB962C8B-B14F-4D97-AF65-F5344CB8AC3E}">
        <p14:creationId xmlns:p14="http://schemas.microsoft.com/office/powerpoint/2010/main" val="3202059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83C53-5A3D-4ABD-ACB0-D383AB131E06}"/>
              </a:ext>
            </a:extLst>
          </p:cNvPr>
          <p:cNvSpPr>
            <a:spLocks noGrp="1"/>
          </p:cNvSpPr>
          <p:nvPr>
            <p:ph type="title"/>
          </p:nvPr>
        </p:nvSpPr>
        <p:spPr/>
        <p:txBody>
          <a:bodyPr/>
          <a:lstStyle/>
          <a:p>
            <a:endParaRPr lang="en-GB"/>
          </a:p>
        </p:txBody>
      </p:sp>
      <p:sp>
        <p:nvSpPr>
          <p:cNvPr id="4" name="Slide Number Placeholder 3">
            <a:extLst>
              <a:ext uri="{FF2B5EF4-FFF2-40B4-BE49-F238E27FC236}">
                <a16:creationId xmlns:a16="http://schemas.microsoft.com/office/drawing/2014/main" id="{46E56344-DDE3-48D9-AC7F-93A16B7079B7}"/>
              </a:ext>
            </a:extLst>
          </p:cNvPr>
          <p:cNvSpPr>
            <a:spLocks noGrp="1"/>
          </p:cNvSpPr>
          <p:nvPr>
            <p:ph type="sldNum" sz="quarter" idx="12"/>
          </p:nvPr>
        </p:nvSpPr>
        <p:spPr/>
        <p:txBody>
          <a:bodyPr/>
          <a:lstStyle/>
          <a:p>
            <a:fld id="{5BA07366-CB75-4AA8-9E5B-928B849F427C}" type="slidenum">
              <a:rPr lang="en-GB" smtClean="0"/>
              <a:t>16</a:t>
            </a:fld>
            <a:endParaRPr lang="en-GB" dirty="0"/>
          </a:p>
        </p:txBody>
      </p:sp>
      <p:pic>
        <p:nvPicPr>
          <p:cNvPr id="5" name="Content Placeholder 5">
            <a:extLst>
              <a:ext uri="{FF2B5EF4-FFF2-40B4-BE49-F238E27FC236}">
                <a16:creationId xmlns:a16="http://schemas.microsoft.com/office/drawing/2014/main" id="{A9015A22-21B6-4977-AEF3-E0396E83DACC}"/>
              </a:ext>
            </a:extLst>
          </p:cNvPr>
          <p:cNvPicPr>
            <a:picLocks noGrp="1" noChangeAspect="1"/>
          </p:cNvPicPr>
          <p:nvPr>
            <p:ph idx="1"/>
          </p:nvPr>
        </p:nvPicPr>
        <p:blipFill>
          <a:blip r:embed="rId3"/>
          <a:stretch>
            <a:fillRect/>
          </a:stretch>
        </p:blipFill>
        <p:spPr>
          <a:xfrm>
            <a:off x="2133600" y="911168"/>
            <a:ext cx="7901735" cy="5032432"/>
          </a:xfrm>
          <a:prstGeom prst="rect">
            <a:avLst/>
          </a:prstGeom>
        </p:spPr>
      </p:pic>
    </p:spTree>
    <p:extLst>
      <p:ext uri="{BB962C8B-B14F-4D97-AF65-F5344CB8AC3E}">
        <p14:creationId xmlns:p14="http://schemas.microsoft.com/office/powerpoint/2010/main" val="754470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8C1ED-3539-4128-8FCB-14123883C8EE}"/>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2803F120-E660-45FA-A608-B7F9BC101FF7}"/>
              </a:ext>
            </a:extLst>
          </p:cNvPr>
          <p:cNvSpPr>
            <a:spLocks noGrp="1"/>
          </p:cNvSpPr>
          <p:nvPr>
            <p:ph idx="1"/>
          </p:nvPr>
        </p:nvSpPr>
        <p:spPr/>
        <p:txBody>
          <a:bodyPr/>
          <a:lstStyle/>
          <a:p>
            <a:r>
              <a:rPr lang="en-GB" dirty="0"/>
              <a:t>1. </a:t>
            </a:r>
            <a:r>
              <a:rPr lang="en-GB" dirty="0">
                <a:hlinkClick r:id="rId3"/>
              </a:rPr>
              <a:t>https://www.w3schools.com/cssref/css3_pr_mediaquery.asp</a:t>
            </a:r>
            <a:endParaRPr lang="en-GB" dirty="0"/>
          </a:p>
          <a:p>
            <a:r>
              <a:rPr lang="en-GB" dirty="0"/>
              <a:t>2. </a:t>
            </a:r>
            <a:r>
              <a:rPr lang="en-GB" dirty="0">
                <a:hlinkClick r:id="rId4"/>
              </a:rPr>
              <a:t>https://developer.mozilla.org/en-US/docs/Web/CSS/Media_Queries/Using_media_queries</a:t>
            </a:r>
            <a:endParaRPr lang="en-GB" dirty="0"/>
          </a:p>
          <a:p>
            <a:r>
              <a:rPr lang="en-GB" dirty="0"/>
              <a:t>3. </a:t>
            </a:r>
            <a:r>
              <a:rPr lang="en-GB" dirty="0">
                <a:hlinkClick r:id="rId5"/>
              </a:rPr>
              <a:t>https://snook.ca/archives/html_and_css/font-size-with-rem</a:t>
            </a:r>
            <a:endParaRPr lang="en-GB" dirty="0"/>
          </a:p>
          <a:p>
            <a:r>
              <a:rPr lang="en-GB" dirty="0"/>
              <a:t>4. </a:t>
            </a:r>
            <a:r>
              <a:rPr lang="en-GB" dirty="0">
                <a:hlinkClick r:id="rId6"/>
              </a:rPr>
              <a:t>https://en.wikipedia.org/wiki/Viewport</a:t>
            </a:r>
            <a:r>
              <a:rPr lang="en-GB" dirty="0"/>
              <a:t> </a:t>
            </a:r>
          </a:p>
          <a:p>
            <a:r>
              <a:rPr lang="en-GB" dirty="0"/>
              <a:t>5. </a:t>
            </a:r>
            <a:r>
              <a:rPr lang="en-GB" dirty="0">
                <a:hlinkClick r:id="rId7"/>
              </a:rPr>
              <a:t>https://stackoverflow.com/questions/2939693/what-is-viewport-in-html</a:t>
            </a:r>
            <a:endParaRPr lang="en-GB" dirty="0"/>
          </a:p>
          <a:p>
            <a:r>
              <a:rPr lang="en-GB" dirty="0"/>
              <a:t>6. </a:t>
            </a:r>
            <a:r>
              <a:rPr lang="en-GB" dirty="0">
                <a:hlinkClick r:id="rId8"/>
              </a:rPr>
              <a:t>https://stackoverflow.com/questions/8785643/what-exactly-is-device-pixel-ratio</a:t>
            </a:r>
            <a:endParaRPr lang="en-GB" dirty="0"/>
          </a:p>
          <a:p>
            <a:r>
              <a:rPr lang="en-GB" dirty="0"/>
              <a:t>7. </a:t>
            </a:r>
            <a:r>
              <a:rPr lang="en-GB" dirty="0">
                <a:hlinkClick r:id="rId9"/>
              </a:rPr>
              <a:t>https://css-tricks.com/theres-more-to-the-css-rem-unit-than-font-sizing/</a:t>
            </a:r>
            <a:endParaRPr lang="en-GB" dirty="0"/>
          </a:p>
          <a:p>
            <a:r>
              <a:rPr lang="en-GB" dirty="0"/>
              <a:t>8. </a:t>
            </a:r>
            <a:r>
              <a:rPr lang="en-GB" dirty="0">
                <a:hlinkClick r:id="rId10"/>
              </a:rPr>
              <a:t>https://quirksmode.org/mobile/viewports.html</a:t>
            </a:r>
            <a:endParaRPr lang="en-GB" dirty="0"/>
          </a:p>
          <a:p>
            <a:r>
              <a:rPr lang="en-GB" dirty="0"/>
              <a:t>9. </a:t>
            </a:r>
            <a:r>
              <a:rPr lang="en-GB" dirty="0">
                <a:hlinkClick r:id="rId11"/>
              </a:rPr>
              <a:t>https://www.cnblogs.com/2050/p/3877280.html</a:t>
            </a:r>
            <a:endParaRPr lang="en-GB" dirty="0"/>
          </a:p>
          <a:p>
            <a:endParaRPr lang="en-GB" dirty="0"/>
          </a:p>
        </p:txBody>
      </p:sp>
      <p:sp>
        <p:nvSpPr>
          <p:cNvPr id="4" name="Slide Number Placeholder 3">
            <a:extLst>
              <a:ext uri="{FF2B5EF4-FFF2-40B4-BE49-F238E27FC236}">
                <a16:creationId xmlns:a16="http://schemas.microsoft.com/office/drawing/2014/main" id="{558132EE-9255-4424-A61C-E945B2C04786}"/>
              </a:ext>
            </a:extLst>
          </p:cNvPr>
          <p:cNvSpPr>
            <a:spLocks noGrp="1"/>
          </p:cNvSpPr>
          <p:nvPr>
            <p:ph type="sldNum" sz="quarter" idx="12"/>
          </p:nvPr>
        </p:nvSpPr>
        <p:spPr/>
        <p:txBody>
          <a:bodyPr/>
          <a:lstStyle/>
          <a:p>
            <a:fld id="{5BA07366-CB75-4AA8-9E5B-928B849F427C}" type="slidenum">
              <a:rPr lang="en-GB" smtClean="0"/>
              <a:t>17</a:t>
            </a:fld>
            <a:endParaRPr lang="en-GB" dirty="0"/>
          </a:p>
        </p:txBody>
      </p:sp>
    </p:spTree>
    <p:extLst>
      <p:ext uri="{BB962C8B-B14F-4D97-AF65-F5344CB8AC3E}">
        <p14:creationId xmlns:p14="http://schemas.microsoft.com/office/powerpoint/2010/main" val="2347732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normAutofit/>
          </a:bodyPr>
          <a:lstStyle/>
          <a:p>
            <a:r>
              <a:rPr lang="en-GB" dirty="0"/>
              <a:t>Thanks</a:t>
            </a:r>
          </a:p>
        </p:txBody>
      </p:sp>
      <p:sp>
        <p:nvSpPr>
          <p:cNvPr id="6" name="Slide Number Placeholder 5"/>
          <p:cNvSpPr>
            <a:spLocks noGrp="1"/>
          </p:cNvSpPr>
          <p:nvPr>
            <p:ph type="sldNum" sz="quarter" idx="12"/>
          </p:nvPr>
        </p:nvSpPr>
        <p:spPr/>
        <p:txBody>
          <a:bodyPr>
            <a:normAutofit/>
          </a:bodyPr>
          <a:lstStyle/>
          <a:p>
            <a:fld id="{5BA07366-CB75-4AA8-9E5B-928B849F427C}" type="slidenum">
              <a:rPr lang="en-GB" smtClean="0"/>
              <a:pPr/>
              <a:t>18</a:t>
            </a:fld>
            <a:endParaRPr lang="en-GB" dirty="0"/>
          </a:p>
        </p:txBody>
      </p:sp>
      <p:sp>
        <p:nvSpPr>
          <p:cNvPr id="25" name="Text Placeholder 24"/>
          <p:cNvSpPr>
            <a:spLocks noGrp="1"/>
          </p:cNvSpPr>
          <p:nvPr>
            <p:ph type="body" sz="quarter" idx="13"/>
          </p:nvPr>
        </p:nvSpPr>
        <p:spPr/>
        <p:txBody>
          <a:bodyPr>
            <a:normAutofit/>
          </a:bodyPr>
          <a:lstStyle/>
          <a:p>
            <a:endParaRPr lang="en-GB" dirty="0"/>
          </a:p>
        </p:txBody>
      </p:sp>
      <p:sp>
        <p:nvSpPr>
          <p:cNvPr id="26" name="Text Placeholder 25"/>
          <p:cNvSpPr>
            <a:spLocks noGrp="1"/>
          </p:cNvSpPr>
          <p:nvPr>
            <p:ph type="body" sz="quarter" idx="14"/>
          </p:nvPr>
        </p:nvSpPr>
        <p:spPr/>
        <p:txBody>
          <a:bodyPr>
            <a:normAutofit/>
          </a:bodyPr>
          <a:lstStyle/>
          <a:p>
            <a:r>
              <a:rPr lang="en-US" altLang="zh-CN" dirty="0"/>
              <a:t>Xie.hai.bran.gu@dnvgl.com</a:t>
            </a:r>
            <a:endParaRPr lang="en-GB" dirty="0"/>
          </a:p>
        </p:txBody>
      </p:sp>
      <p:sp>
        <p:nvSpPr>
          <p:cNvPr id="27" name="Text Placeholder 26"/>
          <p:cNvSpPr>
            <a:spLocks noGrp="1"/>
          </p:cNvSpPr>
          <p:nvPr>
            <p:ph type="body" sz="quarter" idx="15"/>
          </p:nvPr>
        </p:nvSpPr>
        <p:spPr/>
        <p:txBody>
          <a:bodyPr>
            <a:normAutofit/>
          </a:bodyPr>
          <a:lstStyle/>
          <a:p>
            <a:endParaRPr lang="en-GB" dirty="0"/>
          </a:p>
        </p:txBody>
      </p:sp>
    </p:spTree>
    <p:extLst>
      <p:ext uri="{BB962C8B-B14F-4D97-AF65-F5344CB8AC3E}">
        <p14:creationId xmlns:p14="http://schemas.microsoft.com/office/powerpoint/2010/main" val="3281650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W</a:t>
            </a:r>
            <a:r>
              <a:rPr lang="en-US" altLang="zh-CN" dirty="0"/>
              <a:t>hat is Responsive Layout</a:t>
            </a:r>
            <a:endParaRPr lang="en-GB" dirty="0"/>
          </a:p>
        </p:txBody>
      </p:sp>
      <p:sp>
        <p:nvSpPr>
          <p:cNvPr id="4" name="Content Placeholder 3"/>
          <p:cNvSpPr>
            <a:spLocks noGrp="1"/>
          </p:cNvSpPr>
          <p:nvPr>
            <p:ph idx="1"/>
          </p:nvPr>
        </p:nvSpPr>
        <p:spPr/>
        <p:txBody>
          <a:bodyPr/>
          <a:lstStyle/>
          <a:p>
            <a:r>
              <a:rPr lang="en-GB" dirty="0"/>
              <a:t>Pages change/”not change” according to the screen</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hlinkClick r:id="rId3" action="ppaction://hlinkfile"/>
              </a:rPr>
              <a:t>Demo</a:t>
            </a:r>
            <a:endParaRPr lang="en-GB" dirty="0"/>
          </a:p>
          <a:p>
            <a:r>
              <a:rPr lang="en-GB" dirty="0">
                <a:hlinkClick r:id="rId4" action="ppaction://hlinkfile"/>
              </a:rPr>
              <a:t>D</a:t>
            </a:r>
            <a:r>
              <a:rPr lang="en-US" altLang="zh-CN" dirty="0" err="1">
                <a:hlinkClick r:id="rId4" action="ppaction://hlinkfile"/>
              </a:rPr>
              <a:t>emoRem</a:t>
            </a:r>
            <a:endParaRPr lang="en-GB" dirty="0"/>
          </a:p>
        </p:txBody>
      </p:sp>
      <p:sp>
        <p:nvSpPr>
          <p:cNvPr id="6" name="Slide Number Placeholder 5"/>
          <p:cNvSpPr>
            <a:spLocks noGrp="1"/>
          </p:cNvSpPr>
          <p:nvPr>
            <p:ph type="sldNum" sz="quarter" idx="12"/>
          </p:nvPr>
        </p:nvSpPr>
        <p:spPr/>
        <p:txBody>
          <a:bodyPr>
            <a:normAutofit/>
          </a:bodyPr>
          <a:lstStyle/>
          <a:p>
            <a:fld id="{5BA07366-CB75-4AA8-9E5B-928B849F427C}" type="slidenum">
              <a:rPr lang="en-GB" smtClean="0"/>
              <a:t>2</a:t>
            </a:fld>
            <a:endParaRPr lang="en-GB" dirty="0"/>
          </a:p>
        </p:txBody>
      </p:sp>
    </p:spTree>
    <p:extLst>
      <p:ext uri="{BB962C8B-B14F-4D97-AF65-F5344CB8AC3E}">
        <p14:creationId xmlns:p14="http://schemas.microsoft.com/office/powerpoint/2010/main" val="4285169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5AAD-0FCC-4FB2-BB23-E48265FA2384}"/>
              </a:ext>
            </a:extLst>
          </p:cNvPr>
          <p:cNvSpPr>
            <a:spLocks noGrp="1"/>
          </p:cNvSpPr>
          <p:nvPr>
            <p:ph type="title"/>
          </p:nvPr>
        </p:nvSpPr>
        <p:spPr/>
        <p:txBody>
          <a:bodyPr/>
          <a:lstStyle/>
          <a:p>
            <a:r>
              <a:rPr lang="en-GB" dirty="0"/>
              <a:t>How to change according to the screen</a:t>
            </a:r>
          </a:p>
        </p:txBody>
      </p:sp>
      <p:sp>
        <p:nvSpPr>
          <p:cNvPr id="3" name="Content Placeholder 2">
            <a:extLst>
              <a:ext uri="{FF2B5EF4-FFF2-40B4-BE49-F238E27FC236}">
                <a16:creationId xmlns:a16="http://schemas.microsoft.com/office/drawing/2014/main" id="{AEB12AA1-88EE-4974-B918-9066632F11C8}"/>
              </a:ext>
            </a:extLst>
          </p:cNvPr>
          <p:cNvSpPr>
            <a:spLocks noGrp="1"/>
          </p:cNvSpPr>
          <p:nvPr>
            <p:ph idx="1"/>
          </p:nvPr>
        </p:nvSpPr>
        <p:spPr/>
        <p:txBody>
          <a:bodyPr/>
          <a:lstStyle/>
          <a:p>
            <a:r>
              <a:rPr lang="en-GB" dirty="0"/>
              <a:t>1. Media query</a:t>
            </a:r>
          </a:p>
          <a:p>
            <a:r>
              <a:rPr lang="en-GB" dirty="0"/>
              <a:t>2. Fluid grids</a:t>
            </a:r>
          </a:p>
          <a:p>
            <a:r>
              <a:rPr lang="en-GB" dirty="0"/>
              <a:t>3. Using percentage</a:t>
            </a:r>
          </a:p>
          <a:p>
            <a:r>
              <a:rPr lang="en-GB" dirty="0"/>
              <a:t>4. Write different styles and load accordingly </a:t>
            </a:r>
          </a:p>
          <a:p>
            <a:r>
              <a:rPr lang="en-GB" dirty="0"/>
              <a:t>5. VW/VH , </a:t>
            </a:r>
            <a:r>
              <a:rPr lang="en-GB" dirty="0" err="1"/>
              <a:t>em</a:t>
            </a:r>
            <a:r>
              <a:rPr lang="en-GB" dirty="0"/>
              <a:t> …</a:t>
            </a:r>
          </a:p>
          <a:p>
            <a:r>
              <a:rPr lang="en-GB" dirty="0"/>
              <a:t>6</a:t>
            </a:r>
            <a:r>
              <a:rPr lang="en-US" dirty="0"/>
              <a:t>.</a:t>
            </a:r>
            <a:r>
              <a:rPr lang="zh-CN" altLang="en-US" dirty="0"/>
              <a:t> </a:t>
            </a:r>
            <a:r>
              <a:rPr lang="en-US" altLang="zh-CN" dirty="0"/>
              <a:t>etc.</a:t>
            </a:r>
          </a:p>
          <a:p>
            <a:endParaRPr lang="en-GB" dirty="0"/>
          </a:p>
        </p:txBody>
      </p:sp>
      <p:sp>
        <p:nvSpPr>
          <p:cNvPr id="4" name="Slide Number Placeholder 3">
            <a:extLst>
              <a:ext uri="{FF2B5EF4-FFF2-40B4-BE49-F238E27FC236}">
                <a16:creationId xmlns:a16="http://schemas.microsoft.com/office/drawing/2014/main" id="{EF38D75A-24C1-45A0-BA61-344016BB52A6}"/>
              </a:ext>
            </a:extLst>
          </p:cNvPr>
          <p:cNvSpPr>
            <a:spLocks noGrp="1"/>
          </p:cNvSpPr>
          <p:nvPr>
            <p:ph type="sldNum" sz="quarter" idx="12"/>
          </p:nvPr>
        </p:nvSpPr>
        <p:spPr/>
        <p:txBody>
          <a:bodyPr/>
          <a:lstStyle/>
          <a:p>
            <a:fld id="{5BA07366-CB75-4AA8-9E5B-928B849F427C}" type="slidenum">
              <a:rPr lang="en-GB" smtClean="0"/>
              <a:t>3</a:t>
            </a:fld>
            <a:endParaRPr lang="en-GB" dirty="0"/>
          </a:p>
        </p:txBody>
      </p:sp>
    </p:spTree>
    <p:extLst>
      <p:ext uri="{BB962C8B-B14F-4D97-AF65-F5344CB8AC3E}">
        <p14:creationId xmlns:p14="http://schemas.microsoft.com/office/powerpoint/2010/main" val="3464116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16EFE-80B8-4886-9A51-60FB2E5D7072}"/>
              </a:ext>
            </a:extLst>
          </p:cNvPr>
          <p:cNvSpPr>
            <a:spLocks noGrp="1"/>
          </p:cNvSpPr>
          <p:nvPr>
            <p:ph type="title"/>
          </p:nvPr>
        </p:nvSpPr>
        <p:spPr/>
        <p:txBody>
          <a:bodyPr/>
          <a:lstStyle/>
          <a:p>
            <a:r>
              <a:rPr lang="en-GB" dirty="0"/>
              <a:t>Media query</a:t>
            </a:r>
          </a:p>
        </p:txBody>
      </p:sp>
      <p:sp>
        <p:nvSpPr>
          <p:cNvPr id="4" name="Slide Number Placeholder 3">
            <a:extLst>
              <a:ext uri="{FF2B5EF4-FFF2-40B4-BE49-F238E27FC236}">
                <a16:creationId xmlns:a16="http://schemas.microsoft.com/office/drawing/2014/main" id="{5DF2CED8-5A05-44B7-BD5E-3A61BF46EEC7}"/>
              </a:ext>
            </a:extLst>
          </p:cNvPr>
          <p:cNvSpPr>
            <a:spLocks noGrp="1"/>
          </p:cNvSpPr>
          <p:nvPr>
            <p:ph type="sldNum" sz="quarter" idx="12"/>
          </p:nvPr>
        </p:nvSpPr>
        <p:spPr/>
        <p:txBody>
          <a:bodyPr/>
          <a:lstStyle/>
          <a:p>
            <a:fld id="{5BA07366-CB75-4AA8-9E5B-928B849F427C}" type="slidenum">
              <a:rPr lang="en-GB" smtClean="0"/>
              <a:t>4</a:t>
            </a:fld>
            <a:endParaRPr lang="en-GB" dirty="0"/>
          </a:p>
        </p:txBody>
      </p:sp>
      <p:pic>
        <p:nvPicPr>
          <p:cNvPr id="5" name="Content Placeholder 4">
            <a:extLst>
              <a:ext uri="{FF2B5EF4-FFF2-40B4-BE49-F238E27FC236}">
                <a16:creationId xmlns:a16="http://schemas.microsoft.com/office/drawing/2014/main" id="{CBE5E1E4-E517-4AF0-9C67-51261AD07D33}"/>
              </a:ext>
            </a:extLst>
          </p:cNvPr>
          <p:cNvPicPr>
            <a:picLocks noGrp="1" noChangeAspect="1"/>
          </p:cNvPicPr>
          <p:nvPr>
            <p:ph idx="1"/>
          </p:nvPr>
        </p:nvPicPr>
        <p:blipFill>
          <a:blip r:embed="rId3"/>
          <a:stretch>
            <a:fillRect/>
          </a:stretch>
        </p:blipFill>
        <p:spPr>
          <a:xfrm>
            <a:off x="152400" y="1753573"/>
            <a:ext cx="11522075" cy="1657284"/>
          </a:xfrm>
          <a:prstGeom prst="rect">
            <a:avLst/>
          </a:prstGeom>
        </p:spPr>
      </p:pic>
      <p:sp>
        <p:nvSpPr>
          <p:cNvPr id="3" name="Rectangle 2">
            <a:extLst>
              <a:ext uri="{FF2B5EF4-FFF2-40B4-BE49-F238E27FC236}">
                <a16:creationId xmlns:a16="http://schemas.microsoft.com/office/drawing/2014/main" id="{6134467B-F27F-4327-A0C3-C0516CFA18B6}"/>
              </a:ext>
            </a:extLst>
          </p:cNvPr>
          <p:cNvSpPr/>
          <p:nvPr/>
        </p:nvSpPr>
        <p:spPr>
          <a:xfrm>
            <a:off x="307868" y="5410200"/>
            <a:ext cx="864339" cy="369332"/>
          </a:xfrm>
          <a:prstGeom prst="rect">
            <a:avLst/>
          </a:prstGeom>
        </p:spPr>
        <p:txBody>
          <a:bodyPr wrap="square">
            <a:spAutoFit/>
          </a:bodyPr>
          <a:lstStyle/>
          <a:p>
            <a:r>
              <a:rPr lang="en-GB" dirty="0">
                <a:hlinkClick r:id="rId4" action="ppaction://hlinkfile"/>
              </a:rPr>
              <a:t>Demo</a:t>
            </a:r>
            <a:endParaRPr lang="en-GB" dirty="0"/>
          </a:p>
        </p:txBody>
      </p:sp>
    </p:spTree>
    <p:extLst>
      <p:ext uri="{BB962C8B-B14F-4D97-AF65-F5344CB8AC3E}">
        <p14:creationId xmlns:p14="http://schemas.microsoft.com/office/powerpoint/2010/main" val="1530986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DABEB-6271-468A-9D01-65CB90F82502}"/>
              </a:ext>
            </a:extLst>
          </p:cNvPr>
          <p:cNvSpPr>
            <a:spLocks noGrp="1"/>
          </p:cNvSpPr>
          <p:nvPr>
            <p:ph type="title"/>
          </p:nvPr>
        </p:nvSpPr>
        <p:spPr/>
        <p:txBody>
          <a:bodyPr/>
          <a:lstStyle/>
          <a:p>
            <a:r>
              <a:rPr lang="en-GB" dirty="0"/>
              <a:t>Parameters</a:t>
            </a:r>
          </a:p>
        </p:txBody>
      </p:sp>
      <p:sp>
        <p:nvSpPr>
          <p:cNvPr id="3" name="Content Placeholder 2">
            <a:extLst>
              <a:ext uri="{FF2B5EF4-FFF2-40B4-BE49-F238E27FC236}">
                <a16:creationId xmlns:a16="http://schemas.microsoft.com/office/drawing/2014/main" id="{64A1433E-70D5-405F-B188-9E0A2B13DAE6}"/>
              </a:ext>
            </a:extLst>
          </p:cNvPr>
          <p:cNvSpPr>
            <a:spLocks noGrp="1"/>
          </p:cNvSpPr>
          <p:nvPr>
            <p:ph idx="1"/>
          </p:nvPr>
        </p:nvSpPr>
        <p:spPr/>
        <p:txBody>
          <a:bodyPr/>
          <a:lstStyle/>
          <a:p>
            <a:pPr marL="0" indent="0">
              <a:buNone/>
            </a:pPr>
            <a:r>
              <a:rPr lang="en-GB" sz="2000" b="1" dirty="0"/>
              <a:t>1.</a:t>
            </a:r>
            <a:r>
              <a:rPr lang="en-US" sz="2000" b="1" dirty="0"/>
              <a:t> Media types</a:t>
            </a:r>
          </a:p>
          <a:p>
            <a:pPr marL="0" indent="0">
              <a:buNone/>
            </a:pPr>
            <a:r>
              <a:rPr lang="en-US" b="1" dirty="0"/>
              <a:t>    all: </a:t>
            </a:r>
            <a:r>
              <a:rPr lang="en-US" dirty="0"/>
              <a:t>Suitable for all devices.</a:t>
            </a:r>
          </a:p>
          <a:p>
            <a:pPr marL="0" indent="0">
              <a:buNone/>
            </a:pPr>
            <a:r>
              <a:rPr lang="en-US" b="1" dirty="0"/>
              <a:t>    print: </a:t>
            </a:r>
            <a:r>
              <a:rPr lang="en-US" dirty="0"/>
              <a:t>Intended for paged material and documents viewed on a screen in print preview mode. </a:t>
            </a:r>
          </a:p>
          <a:p>
            <a:pPr marL="0" indent="0">
              <a:buNone/>
            </a:pPr>
            <a:r>
              <a:rPr lang="en-US" b="1" dirty="0"/>
              <a:t>    screen: </a:t>
            </a:r>
            <a:r>
              <a:rPr lang="en-US" dirty="0"/>
              <a:t>Intended primarily for screens.</a:t>
            </a:r>
          </a:p>
          <a:p>
            <a:pPr marL="0" indent="0">
              <a:buNone/>
            </a:pPr>
            <a:r>
              <a:rPr lang="en-US" b="1" dirty="0"/>
              <a:t>    speech: </a:t>
            </a:r>
            <a:r>
              <a:rPr lang="en-US" dirty="0"/>
              <a:t>Intended for speech synthesizers.</a:t>
            </a:r>
          </a:p>
          <a:p>
            <a:pPr marL="0" indent="0">
              <a:buNone/>
            </a:pPr>
            <a:r>
              <a:rPr lang="en-US" sz="2000" b="1" dirty="0"/>
              <a:t> 2. Media features</a:t>
            </a:r>
          </a:p>
          <a:p>
            <a:pPr marL="0" indent="0">
              <a:buNone/>
            </a:pPr>
            <a:r>
              <a:rPr lang="en-US" dirty="0"/>
              <a:t>      </a:t>
            </a:r>
            <a:r>
              <a:rPr lang="en-US" i="1" dirty="0"/>
              <a:t>Media features</a:t>
            </a:r>
            <a:r>
              <a:rPr lang="en-US" dirty="0"/>
              <a:t> describe specific characteristics of the user agent, output device, or environment. Media feature expressions test for their presence or value, and are entirely optional. Each media feature expression must be surrounded by parentheses.(</a:t>
            </a:r>
            <a:r>
              <a:rPr lang="en-US" dirty="0" err="1"/>
              <a:t>e.g</a:t>
            </a:r>
            <a:r>
              <a:rPr lang="en-US" dirty="0"/>
              <a:t> </a:t>
            </a:r>
            <a:r>
              <a:rPr lang="en-US" dirty="0" err="1"/>
              <a:t>width,height,color,scan</a:t>
            </a:r>
            <a:r>
              <a:rPr lang="en-US" dirty="0"/>
              <a:t> etc.)</a:t>
            </a:r>
          </a:p>
          <a:p>
            <a:pPr marL="0" indent="0">
              <a:buNone/>
            </a:pPr>
            <a:r>
              <a:rPr lang="en-US" sz="2000" b="1" dirty="0"/>
              <a:t>3. Logical operators</a:t>
            </a:r>
          </a:p>
          <a:p>
            <a:pPr marL="0" indent="0">
              <a:buNone/>
            </a:pPr>
            <a:r>
              <a:rPr lang="en-US" dirty="0"/>
              <a:t>     The logical operators not, and, and only can be used to compose a complex media query. You can also combine multiple media queries into a single rule by separating them with commas.</a:t>
            </a:r>
          </a:p>
          <a:p>
            <a:endParaRPr lang="en-GB" dirty="0"/>
          </a:p>
        </p:txBody>
      </p:sp>
      <p:sp>
        <p:nvSpPr>
          <p:cNvPr id="4" name="Slide Number Placeholder 3">
            <a:extLst>
              <a:ext uri="{FF2B5EF4-FFF2-40B4-BE49-F238E27FC236}">
                <a16:creationId xmlns:a16="http://schemas.microsoft.com/office/drawing/2014/main" id="{0F265139-4806-4780-9B9B-48EB47C1C607}"/>
              </a:ext>
            </a:extLst>
          </p:cNvPr>
          <p:cNvSpPr>
            <a:spLocks noGrp="1"/>
          </p:cNvSpPr>
          <p:nvPr>
            <p:ph type="sldNum" sz="quarter" idx="12"/>
          </p:nvPr>
        </p:nvSpPr>
        <p:spPr/>
        <p:txBody>
          <a:bodyPr/>
          <a:lstStyle/>
          <a:p>
            <a:fld id="{5BA07366-CB75-4AA8-9E5B-928B849F427C}" type="slidenum">
              <a:rPr lang="en-GB" smtClean="0"/>
              <a:t>5</a:t>
            </a:fld>
            <a:endParaRPr lang="en-GB" dirty="0"/>
          </a:p>
        </p:txBody>
      </p:sp>
    </p:spTree>
    <p:extLst>
      <p:ext uri="{BB962C8B-B14F-4D97-AF65-F5344CB8AC3E}">
        <p14:creationId xmlns:p14="http://schemas.microsoft.com/office/powerpoint/2010/main" val="3322922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1CC22-BC4E-4AC9-BCCC-138E851A6510}"/>
              </a:ext>
            </a:extLst>
          </p:cNvPr>
          <p:cNvSpPr>
            <a:spLocks noGrp="1"/>
          </p:cNvSpPr>
          <p:nvPr>
            <p:ph type="title"/>
          </p:nvPr>
        </p:nvSpPr>
        <p:spPr/>
        <p:txBody>
          <a:bodyPr/>
          <a:lstStyle/>
          <a:p>
            <a:r>
              <a:rPr lang="en-GB" dirty="0"/>
              <a:t>How to use?</a:t>
            </a:r>
          </a:p>
        </p:txBody>
      </p:sp>
      <p:sp>
        <p:nvSpPr>
          <p:cNvPr id="3" name="Content Placeholder 2">
            <a:extLst>
              <a:ext uri="{FF2B5EF4-FFF2-40B4-BE49-F238E27FC236}">
                <a16:creationId xmlns:a16="http://schemas.microsoft.com/office/drawing/2014/main" id="{E5C37303-3F36-4E4C-82C7-593F14A73482}"/>
              </a:ext>
            </a:extLst>
          </p:cNvPr>
          <p:cNvSpPr>
            <a:spLocks noGrp="1"/>
          </p:cNvSpPr>
          <p:nvPr>
            <p:ph idx="1"/>
          </p:nvPr>
        </p:nvSpPr>
        <p:spPr/>
        <p:txBody>
          <a:bodyPr/>
          <a:lstStyle/>
          <a:p>
            <a:pPr marL="0" indent="0">
              <a:buNone/>
            </a:pPr>
            <a:r>
              <a:rPr lang="en-GB" b="1" dirty="0"/>
              <a:t>1.Use inline media query </a:t>
            </a:r>
          </a:p>
          <a:p>
            <a:pPr marL="0" indent="0">
              <a:buNone/>
            </a:pPr>
            <a:r>
              <a:rPr lang="en-GB" dirty="0"/>
              <a:t>     </a:t>
            </a:r>
            <a:r>
              <a:rPr lang="en-GB" sz="2000" dirty="0"/>
              <a:t>@media screen and (max-width:600px){</a:t>
            </a:r>
            <a:r>
              <a:rPr lang="en-GB" sz="2000" dirty="0" err="1"/>
              <a:t>background-color:purple</a:t>
            </a:r>
            <a:r>
              <a:rPr lang="en-GB" sz="2000" dirty="0"/>
              <a:t>;}</a:t>
            </a:r>
          </a:p>
          <a:p>
            <a:pPr marL="0" indent="0">
              <a:buNone/>
            </a:pPr>
            <a:r>
              <a:rPr lang="en-GB" sz="2000" dirty="0"/>
              <a:t>    @media screen and (max-width:800px){</a:t>
            </a:r>
            <a:r>
              <a:rPr lang="en-GB" sz="2000" dirty="0" err="1"/>
              <a:t>background-color:blue</a:t>
            </a:r>
            <a:r>
              <a:rPr lang="en-GB" sz="2000" dirty="0"/>
              <a:t>;}</a:t>
            </a:r>
          </a:p>
          <a:p>
            <a:pPr marL="0" indent="0">
              <a:buNone/>
            </a:pPr>
            <a:r>
              <a:rPr lang="en-GB" b="1" dirty="0"/>
              <a:t>2.Use media query to dynamically load style</a:t>
            </a:r>
          </a:p>
          <a:p>
            <a:pPr marL="0" indent="0">
              <a:buNone/>
            </a:pPr>
            <a:r>
              <a:rPr lang="en-GB" dirty="0"/>
              <a:t>     &lt;link </a:t>
            </a:r>
            <a:r>
              <a:rPr lang="en-GB" dirty="0" err="1"/>
              <a:t>rel</a:t>
            </a:r>
            <a:r>
              <a:rPr lang="en-GB" dirty="0"/>
              <a:t>=“stylesheet” media=“screen and (max-width:600px)” </a:t>
            </a:r>
            <a:r>
              <a:rPr lang="en-GB" dirty="0" err="1"/>
              <a:t>href</a:t>
            </a:r>
            <a:r>
              <a:rPr lang="en-GB" dirty="0"/>
              <a:t>=“demo.css”&gt;</a:t>
            </a:r>
          </a:p>
          <a:p>
            <a:pPr marL="0" indent="0">
              <a:buNone/>
            </a:pPr>
            <a:r>
              <a:rPr lang="en-GB" dirty="0"/>
              <a:t>     &lt;link </a:t>
            </a:r>
            <a:r>
              <a:rPr lang="en-GB" dirty="0" err="1"/>
              <a:t>rel</a:t>
            </a:r>
            <a:r>
              <a:rPr lang="en-GB" dirty="0"/>
              <a:t>=“stylesheet” media=“screen and (max-width:800px)” </a:t>
            </a:r>
            <a:r>
              <a:rPr lang="en-GB" dirty="0" err="1"/>
              <a:t>href</a:t>
            </a:r>
            <a:r>
              <a:rPr lang="en-GB" dirty="0"/>
              <a:t>=“demo2.css”&gt;</a:t>
            </a:r>
          </a:p>
          <a:p>
            <a:endParaRPr lang="en-GB" dirty="0"/>
          </a:p>
        </p:txBody>
      </p:sp>
      <p:sp>
        <p:nvSpPr>
          <p:cNvPr id="4" name="Slide Number Placeholder 3">
            <a:extLst>
              <a:ext uri="{FF2B5EF4-FFF2-40B4-BE49-F238E27FC236}">
                <a16:creationId xmlns:a16="http://schemas.microsoft.com/office/drawing/2014/main" id="{E2AA81A7-0F88-4F3C-B858-C960BE41295B}"/>
              </a:ext>
            </a:extLst>
          </p:cNvPr>
          <p:cNvSpPr>
            <a:spLocks noGrp="1"/>
          </p:cNvSpPr>
          <p:nvPr>
            <p:ph type="sldNum" sz="quarter" idx="12"/>
          </p:nvPr>
        </p:nvSpPr>
        <p:spPr/>
        <p:txBody>
          <a:bodyPr/>
          <a:lstStyle/>
          <a:p>
            <a:fld id="{5BA07366-CB75-4AA8-9E5B-928B849F427C}" type="slidenum">
              <a:rPr lang="en-GB" smtClean="0"/>
              <a:t>6</a:t>
            </a:fld>
            <a:endParaRPr lang="en-GB" dirty="0"/>
          </a:p>
        </p:txBody>
      </p:sp>
    </p:spTree>
    <p:extLst>
      <p:ext uri="{BB962C8B-B14F-4D97-AF65-F5344CB8AC3E}">
        <p14:creationId xmlns:p14="http://schemas.microsoft.com/office/powerpoint/2010/main" val="3681907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C6495-8A66-4F16-B642-F60402B5E2A0}"/>
              </a:ext>
            </a:extLst>
          </p:cNvPr>
          <p:cNvSpPr>
            <a:spLocks noGrp="1"/>
          </p:cNvSpPr>
          <p:nvPr>
            <p:ph type="title"/>
          </p:nvPr>
        </p:nvSpPr>
        <p:spPr/>
        <p:txBody>
          <a:bodyPr/>
          <a:lstStyle/>
          <a:p>
            <a:r>
              <a:rPr lang="en-GB" dirty="0"/>
              <a:t>Some basic knowledge about responsive layout</a:t>
            </a:r>
          </a:p>
        </p:txBody>
      </p:sp>
      <p:sp>
        <p:nvSpPr>
          <p:cNvPr id="3" name="Content Placeholder 2">
            <a:extLst>
              <a:ext uri="{FF2B5EF4-FFF2-40B4-BE49-F238E27FC236}">
                <a16:creationId xmlns:a16="http://schemas.microsoft.com/office/drawing/2014/main" id="{C2AE48F9-5957-4DFC-B42F-DD236A9F92A7}"/>
              </a:ext>
            </a:extLst>
          </p:cNvPr>
          <p:cNvSpPr>
            <a:spLocks noGrp="1"/>
          </p:cNvSpPr>
          <p:nvPr>
            <p:ph idx="1"/>
          </p:nvPr>
        </p:nvSpPr>
        <p:spPr/>
        <p:txBody>
          <a:bodyPr/>
          <a:lstStyle/>
          <a:p>
            <a:r>
              <a:rPr lang="en-GB" dirty="0"/>
              <a:t>1. Viewport</a:t>
            </a:r>
          </a:p>
          <a:p>
            <a:r>
              <a:rPr lang="en-GB" dirty="0"/>
              <a:t>2. </a:t>
            </a:r>
            <a:r>
              <a:rPr lang="en-GB" dirty="0" err="1"/>
              <a:t>Dpr</a:t>
            </a:r>
            <a:r>
              <a:rPr lang="en-GB" dirty="0"/>
              <a:t> (Device pixel ratio)</a:t>
            </a:r>
          </a:p>
          <a:p>
            <a:endParaRPr lang="en-GB" dirty="0"/>
          </a:p>
        </p:txBody>
      </p:sp>
      <p:sp>
        <p:nvSpPr>
          <p:cNvPr id="4" name="Slide Number Placeholder 3">
            <a:extLst>
              <a:ext uri="{FF2B5EF4-FFF2-40B4-BE49-F238E27FC236}">
                <a16:creationId xmlns:a16="http://schemas.microsoft.com/office/drawing/2014/main" id="{6B2EA8EF-885B-49C9-A667-B7A7B663CE1E}"/>
              </a:ext>
            </a:extLst>
          </p:cNvPr>
          <p:cNvSpPr>
            <a:spLocks noGrp="1"/>
          </p:cNvSpPr>
          <p:nvPr>
            <p:ph type="sldNum" sz="quarter" idx="12"/>
          </p:nvPr>
        </p:nvSpPr>
        <p:spPr/>
        <p:txBody>
          <a:bodyPr/>
          <a:lstStyle/>
          <a:p>
            <a:fld id="{5BA07366-CB75-4AA8-9E5B-928B849F427C}" type="slidenum">
              <a:rPr lang="en-GB" smtClean="0"/>
              <a:t>7</a:t>
            </a:fld>
            <a:endParaRPr lang="en-GB" dirty="0"/>
          </a:p>
        </p:txBody>
      </p:sp>
    </p:spTree>
    <p:extLst>
      <p:ext uri="{BB962C8B-B14F-4D97-AF65-F5344CB8AC3E}">
        <p14:creationId xmlns:p14="http://schemas.microsoft.com/office/powerpoint/2010/main" val="2363172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ACC98-55A9-4AD6-A7A6-D9260C61AAC8}"/>
              </a:ext>
            </a:extLst>
          </p:cNvPr>
          <p:cNvSpPr>
            <a:spLocks noGrp="1"/>
          </p:cNvSpPr>
          <p:nvPr>
            <p:ph type="title"/>
          </p:nvPr>
        </p:nvSpPr>
        <p:spPr/>
        <p:txBody>
          <a:bodyPr/>
          <a:lstStyle/>
          <a:p>
            <a:r>
              <a:rPr lang="en-GB" dirty="0"/>
              <a:t>Viewport</a:t>
            </a:r>
          </a:p>
        </p:txBody>
      </p:sp>
      <p:sp>
        <p:nvSpPr>
          <p:cNvPr id="3" name="Content Placeholder 2">
            <a:extLst>
              <a:ext uri="{FF2B5EF4-FFF2-40B4-BE49-F238E27FC236}">
                <a16:creationId xmlns:a16="http://schemas.microsoft.com/office/drawing/2014/main" id="{77533564-A50E-4CF2-B4AA-BA31C62936EB}"/>
              </a:ext>
            </a:extLst>
          </p:cNvPr>
          <p:cNvSpPr>
            <a:spLocks noGrp="1"/>
          </p:cNvSpPr>
          <p:nvPr>
            <p:ph idx="1"/>
          </p:nvPr>
        </p:nvSpPr>
        <p:spPr/>
        <p:txBody>
          <a:bodyPr/>
          <a:lstStyle/>
          <a:p>
            <a:r>
              <a:rPr lang="en-GB" dirty="0"/>
              <a:t>The viewport is the part of the webpage that the user can currently see. The scrollbars move the viewport to show other parts of the page.</a:t>
            </a:r>
          </a:p>
          <a:p>
            <a:r>
              <a:rPr lang="en-GB" dirty="0" err="1"/>
              <a:t>E.g</a:t>
            </a:r>
            <a:r>
              <a:rPr lang="en-GB" dirty="0"/>
              <a:t>:</a:t>
            </a:r>
          </a:p>
          <a:p>
            <a:pPr marL="0" indent="0">
              <a:buNone/>
            </a:pPr>
            <a:r>
              <a:rPr lang="en-GB" dirty="0"/>
              <a:t>   &lt;meta name="viewport" content="width=device-width, initial-scale=1.0, maximum-scale=1.0, user-scalable=no" /&gt;</a:t>
            </a:r>
          </a:p>
          <a:p>
            <a:endParaRPr lang="en-GB" dirty="0"/>
          </a:p>
          <a:p>
            <a:endParaRPr lang="en-GB" dirty="0"/>
          </a:p>
          <a:p>
            <a:endParaRPr lang="en-GB" dirty="0"/>
          </a:p>
          <a:p>
            <a:endParaRPr lang="en-GB" dirty="0"/>
          </a:p>
          <a:p>
            <a:r>
              <a:rPr lang="en-GB" dirty="0">
                <a:hlinkClick r:id="rId3" action="ppaction://hlinkfile"/>
              </a:rPr>
              <a:t>Demo</a:t>
            </a:r>
            <a:endParaRPr lang="en-GB" dirty="0"/>
          </a:p>
        </p:txBody>
      </p:sp>
      <p:sp>
        <p:nvSpPr>
          <p:cNvPr id="4" name="Slide Number Placeholder 3">
            <a:extLst>
              <a:ext uri="{FF2B5EF4-FFF2-40B4-BE49-F238E27FC236}">
                <a16:creationId xmlns:a16="http://schemas.microsoft.com/office/drawing/2014/main" id="{730FC76D-4D7B-4463-A546-FE331CB212A4}"/>
              </a:ext>
            </a:extLst>
          </p:cNvPr>
          <p:cNvSpPr>
            <a:spLocks noGrp="1"/>
          </p:cNvSpPr>
          <p:nvPr>
            <p:ph type="sldNum" sz="quarter" idx="12"/>
          </p:nvPr>
        </p:nvSpPr>
        <p:spPr/>
        <p:txBody>
          <a:bodyPr/>
          <a:lstStyle/>
          <a:p>
            <a:fld id="{5BA07366-CB75-4AA8-9E5B-928B849F427C}" type="slidenum">
              <a:rPr lang="en-GB" smtClean="0"/>
              <a:t>8</a:t>
            </a:fld>
            <a:endParaRPr lang="en-GB" dirty="0"/>
          </a:p>
        </p:txBody>
      </p:sp>
    </p:spTree>
    <p:extLst>
      <p:ext uri="{BB962C8B-B14F-4D97-AF65-F5344CB8AC3E}">
        <p14:creationId xmlns:p14="http://schemas.microsoft.com/office/powerpoint/2010/main" val="4066997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F9A59-C84E-43E7-B48C-B0853DBDE0BC}"/>
              </a:ext>
            </a:extLst>
          </p:cNvPr>
          <p:cNvSpPr>
            <a:spLocks noGrp="1"/>
          </p:cNvSpPr>
          <p:nvPr>
            <p:ph type="title"/>
          </p:nvPr>
        </p:nvSpPr>
        <p:spPr/>
        <p:txBody>
          <a:bodyPr/>
          <a:lstStyle/>
          <a:p>
            <a:r>
              <a:rPr lang="en-GB" dirty="0"/>
              <a:t>Attributes</a:t>
            </a:r>
          </a:p>
        </p:txBody>
      </p:sp>
      <p:sp>
        <p:nvSpPr>
          <p:cNvPr id="3" name="Content Placeholder 2">
            <a:extLst>
              <a:ext uri="{FF2B5EF4-FFF2-40B4-BE49-F238E27FC236}">
                <a16:creationId xmlns:a16="http://schemas.microsoft.com/office/drawing/2014/main" id="{E80A9AF1-F687-4AE6-8573-632C817AD738}"/>
              </a:ext>
            </a:extLst>
          </p:cNvPr>
          <p:cNvSpPr>
            <a:spLocks noGrp="1"/>
          </p:cNvSpPr>
          <p:nvPr>
            <p:ph idx="1"/>
          </p:nvPr>
        </p:nvSpPr>
        <p:spPr/>
        <p:txBody>
          <a:bodyPr/>
          <a:lstStyle/>
          <a:p>
            <a:r>
              <a:rPr lang="en-US" dirty="0" err="1"/>
              <a:t>Width:Width</a:t>
            </a:r>
            <a:r>
              <a:rPr lang="en-US" dirty="0"/>
              <a:t> of the viewport in pixels (or device-width). If width isn't set, it defaults to a desktop size </a:t>
            </a:r>
          </a:p>
          <a:p>
            <a:r>
              <a:rPr lang="en-US" dirty="0"/>
              <a:t>Height</a:t>
            </a:r>
            <a:r>
              <a:rPr lang="zh-CN" altLang="en-US" dirty="0"/>
              <a:t>：</a:t>
            </a:r>
            <a:r>
              <a:rPr lang="en-US" altLang="zh-CN" dirty="0"/>
              <a:t>Height of the viewport in pixels</a:t>
            </a:r>
            <a:endParaRPr lang="en-US" dirty="0"/>
          </a:p>
          <a:p>
            <a:r>
              <a:rPr lang="en-US" dirty="0"/>
              <a:t>initial-scale:(0 to 10.0) Sets the scale of the page after its initial display.</a:t>
            </a:r>
          </a:p>
          <a:p>
            <a:r>
              <a:rPr lang="en-US" dirty="0"/>
              <a:t>minimum-scale:(0 to 10.0) The minimum multiplier the user can "zoom out" to. </a:t>
            </a:r>
          </a:p>
          <a:p>
            <a:r>
              <a:rPr lang="en-US" dirty="0"/>
              <a:t>maximum-scale:(0 to 10.0) The maximum multiplier the user can "zoom in" to. </a:t>
            </a:r>
          </a:p>
          <a:p>
            <a:r>
              <a:rPr lang="en-US" dirty="0"/>
              <a:t>user-scalable:(yes/no) Whether to allow a user from scaling in/out (zooming in/out)</a:t>
            </a:r>
            <a:endParaRPr lang="en-GB" dirty="0"/>
          </a:p>
        </p:txBody>
      </p:sp>
      <p:sp>
        <p:nvSpPr>
          <p:cNvPr id="4" name="Slide Number Placeholder 3">
            <a:extLst>
              <a:ext uri="{FF2B5EF4-FFF2-40B4-BE49-F238E27FC236}">
                <a16:creationId xmlns:a16="http://schemas.microsoft.com/office/drawing/2014/main" id="{20D21318-5F8A-432A-A712-6BE6F47BA923}"/>
              </a:ext>
            </a:extLst>
          </p:cNvPr>
          <p:cNvSpPr>
            <a:spLocks noGrp="1"/>
          </p:cNvSpPr>
          <p:nvPr>
            <p:ph type="sldNum" sz="quarter" idx="12"/>
          </p:nvPr>
        </p:nvSpPr>
        <p:spPr/>
        <p:txBody>
          <a:bodyPr/>
          <a:lstStyle/>
          <a:p>
            <a:fld id="{5BA07366-CB75-4AA8-9E5B-928B849F427C}" type="slidenum">
              <a:rPr lang="en-GB" smtClean="0"/>
              <a:t>9</a:t>
            </a:fld>
            <a:endParaRPr lang="en-GB" dirty="0"/>
          </a:p>
        </p:txBody>
      </p:sp>
    </p:spTree>
    <p:extLst>
      <p:ext uri="{BB962C8B-B14F-4D97-AF65-F5344CB8AC3E}">
        <p14:creationId xmlns:p14="http://schemas.microsoft.com/office/powerpoint/2010/main" val="3302055220"/>
      </p:ext>
    </p:extLst>
  </p:cSld>
  <p:clrMapOvr>
    <a:masterClrMapping/>
  </p:clrMapOvr>
</p:sld>
</file>

<file path=ppt/theme/theme1.xml><?xml version="1.0" encoding="utf-8"?>
<a:theme xmlns:a="http://schemas.openxmlformats.org/drawingml/2006/main" name="DNV GL template">
  <a:themeElements>
    <a:clrScheme name="DNV powerpoint">
      <a:dk1>
        <a:srgbClr val="333333"/>
      </a:dk1>
      <a:lt1>
        <a:srgbClr val="FFFFFF"/>
      </a:lt1>
      <a:dk2>
        <a:srgbClr val="0F204B"/>
      </a:dk2>
      <a:lt2>
        <a:srgbClr val="C8C8C8"/>
      </a:lt2>
      <a:accent1>
        <a:srgbClr val="99D6F0"/>
      </a:accent1>
      <a:accent2>
        <a:srgbClr val="3F9C35"/>
      </a:accent2>
      <a:accent3>
        <a:srgbClr val="003591"/>
      </a:accent3>
      <a:accent4>
        <a:srgbClr val="009FDA"/>
      </a:accent4>
      <a:accent5>
        <a:srgbClr val="66C5E9"/>
      </a:accent5>
      <a:accent6>
        <a:srgbClr val="FECB00"/>
      </a:accent6>
      <a:hlink>
        <a:srgbClr val="003591"/>
      </a:hlink>
      <a:folHlink>
        <a:srgbClr val="6E5091"/>
      </a:folHlink>
    </a:clrScheme>
    <a:fontScheme name="Verdan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w="9525">
          <a:solidFill>
            <a:schemeClr val="accent4"/>
          </a:solidFill>
        </a:ln>
      </a:spPr>
      <a:bodyPr rtlCol="0" anchor="ctr"/>
      <a:lstStyle>
        <a:defPPr algn="ctr">
          <a:lnSpc>
            <a:spcPct val="113000"/>
          </a:lnSpc>
          <a:spcBef>
            <a:spcPts val="600"/>
          </a:spcBef>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33333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nSpc>
            <a:spcPct val="113000"/>
          </a:lnSpc>
          <a:spcBef>
            <a:spcPts val="600"/>
          </a:spcBef>
          <a:defRPr sz="1600" dirty="0" err="1" smtClean="0">
            <a:solidFill>
              <a:srgbClr val="333333"/>
            </a:solidFill>
          </a:defRPr>
        </a:defPPr>
      </a:lstStyle>
    </a:txDef>
  </a:objectDefaults>
  <a:extraClrSchemeLst/>
  <a:custClrLst>
    <a:custClr name="Sky blue">
      <a:srgbClr val="99D6F0"/>
    </a:custClr>
    <a:custClr name="Land green">
      <a:srgbClr val="3F9C35"/>
    </a:custClr>
    <a:custClr name="Sea Blue">
      <a:srgbClr val="003591"/>
    </a:custClr>
    <a:custClr name="Dark blue">
      <a:srgbClr val="0F204B"/>
    </a:custClr>
    <a:custClr name="White">
      <a:srgbClr val="FFFFFF"/>
    </a:custClr>
    <a:custClr name="Cyan">
      <a:srgbClr val="009FDA"/>
    </a:custClr>
    <a:custClr name="80 % Cyan">
      <a:srgbClr val="33B2E1"/>
    </a:custClr>
    <a:custClr name="60 % Cyan">
      <a:srgbClr val="66C5E9"/>
    </a:custClr>
    <a:custClr name="40 % Cyan">
      <a:srgbClr val="99D6F0"/>
    </a:custClr>
    <a:custClr name="20 % Cyan">
      <a:srgbClr val="CCECF8"/>
    </a:custClr>
    <a:custClr name="10 % Cyan">
      <a:srgbClr val="E5F5FB"/>
    </a:custClr>
    <a:custClr name="Black">
      <a:srgbClr val="000000"/>
    </a:custClr>
    <a:custClr name="80 % Black (Text)">
      <a:srgbClr val="333333"/>
    </a:custClr>
    <a:custClr name="60 % Black">
      <a:srgbClr val="666666"/>
    </a:custClr>
    <a:custClr name="40 % Black">
      <a:srgbClr val="999999"/>
    </a:custClr>
    <a:custClr name="20 % Black">
      <a:srgbClr val="CCCCCC"/>
    </a:custClr>
    <a:custClr name="10 % Black">
      <a:srgbClr val="E5E5E5"/>
    </a:custClr>
    <a:custClr name="Yellow">
      <a:srgbClr val="FECB00"/>
    </a:custClr>
    <a:custClr name="Orange">
      <a:srgbClr val="E98300"/>
    </a:custClr>
    <a:custClr name="Purple">
      <a:srgbClr val="6E5091"/>
    </a:custClr>
    <a:custClr name="Red">
      <a:srgbClr val="C4262E"/>
    </a:custClr>
    <a:custClr name="Warm grey">
      <a:srgbClr val="988F86"/>
    </a:custClr>
  </a:custClrLst>
  <a:extLst>
    <a:ext uri="{05A4C25C-085E-4340-85A3-A5531E510DB2}">
      <thm15:themeFamily xmlns:thm15="http://schemas.microsoft.com/office/thememl/2012/main" name="DNV GL PowerPoint template 16-9 company wide.potx" id="{F6F19602-4529-4AF9-B4BB-77420EB1038C}" vid="{E98E1996-4820-467C-8133-EE549B8AFA52}"/>
    </a:ext>
  </a:extLst>
</a:theme>
</file>

<file path=ppt/theme/theme2.xml><?xml version="1.0" encoding="utf-8"?>
<a:theme xmlns:a="http://schemas.openxmlformats.org/drawingml/2006/main" name="Agenda">
  <a:themeElements>
    <a:clrScheme name="DNV powerpoint">
      <a:dk1>
        <a:srgbClr val="333333"/>
      </a:dk1>
      <a:lt1>
        <a:srgbClr val="FFFFFF"/>
      </a:lt1>
      <a:dk2>
        <a:srgbClr val="0F204B"/>
      </a:dk2>
      <a:lt2>
        <a:srgbClr val="C8C8C8"/>
      </a:lt2>
      <a:accent1>
        <a:srgbClr val="99D6F0"/>
      </a:accent1>
      <a:accent2>
        <a:srgbClr val="3F9C35"/>
      </a:accent2>
      <a:accent3>
        <a:srgbClr val="003591"/>
      </a:accent3>
      <a:accent4>
        <a:srgbClr val="009FDA"/>
      </a:accent4>
      <a:accent5>
        <a:srgbClr val="66C5E9"/>
      </a:accent5>
      <a:accent6>
        <a:srgbClr val="FECB00"/>
      </a:accent6>
      <a:hlink>
        <a:srgbClr val="003591"/>
      </a:hlink>
      <a:folHlink>
        <a:srgbClr val="6E5091"/>
      </a:folHlink>
    </a:clrScheme>
    <a:fontScheme name="Verdan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w="9525">
          <a:solidFill>
            <a:schemeClr val="accent4"/>
          </a:solidFill>
        </a:ln>
      </a:spPr>
      <a:bodyPr rtlCol="0" anchor="ctr"/>
      <a:lstStyle>
        <a:defPPr algn="ctr">
          <a:lnSpc>
            <a:spcPct val="113000"/>
          </a:lnSpc>
          <a:spcBef>
            <a:spcPts val="600"/>
          </a:spcBef>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33333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nSpc>
            <a:spcPct val="113000"/>
          </a:lnSpc>
          <a:spcBef>
            <a:spcPts val="600"/>
          </a:spcBef>
          <a:defRPr sz="1600" dirty="0" err="1" smtClean="0">
            <a:solidFill>
              <a:srgbClr val="333333"/>
            </a:solidFill>
          </a:defRPr>
        </a:defPPr>
      </a:lstStyle>
    </a:txDef>
  </a:objectDefaults>
  <a:extraClrSchemeLst/>
  <a:extLst>
    <a:ext uri="{05A4C25C-085E-4340-85A3-A5531E510DB2}">
      <thm15:themeFamily xmlns:thm15="http://schemas.microsoft.com/office/thememl/2012/main" name="DNV GL PowerPoint template 16-9 company wide.potx" id="{F6F19602-4529-4AF9-B4BB-77420EB1038C}" vid="{8B06B1F9-96AA-485F-BE32-272043B515C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DNV GL PowerPoint template 16-9 company wide</Template>
  <TotalTime>1813</TotalTime>
  <Words>597</Words>
  <Application>Microsoft Office PowerPoint</Application>
  <PresentationFormat>Widescreen</PresentationFormat>
  <Paragraphs>112</Paragraphs>
  <Slides>18</Slides>
  <Notes>18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MS PGothic</vt:lpstr>
      <vt:lpstr>Arial</vt:lpstr>
      <vt:lpstr>Calibri</vt:lpstr>
      <vt:lpstr>Verdana</vt:lpstr>
      <vt:lpstr>Wingdings</vt:lpstr>
      <vt:lpstr>Wingdings 2</vt:lpstr>
      <vt:lpstr>DNV GL template</vt:lpstr>
      <vt:lpstr>Agenda</vt:lpstr>
      <vt:lpstr>Responsive Layout</vt:lpstr>
      <vt:lpstr>What is Responsive Layout</vt:lpstr>
      <vt:lpstr>How to change according to the screen</vt:lpstr>
      <vt:lpstr>Media query</vt:lpstr>
      <vt:lpstr>Parameters</vt:lpstr>
      <vt:lpstr>How to use?</vt:lpstr>
      <vt:lpstr>Some basic knowledge about responsive layout</vt:lpstr>
      <vt:lpstr>Viewport</vt:lpstr>
      <vt:lpstr>Attributes</vt:lpstr>
      <vt:lpstr>Layout viewport &amp; visual viewport</vt:lpstr>
      <vt:lpstr>PowerPoint Presentation</vt:lpstr>
      <vt:lpstr>PowerPoint Presentation</vt:lpstr>
      <vt:lpstr>Dpr</vt:lpstr>
      <vt:lpstr>PowerPoint Presentation</vt:lpstr>
      <vt:lpstr>Rem</vt:lpstr>
      <vt:lpstr>PowerPoint Presentation</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Responsive Layout</dc:title>
  <dc:creator>Gu, Xie Hai Bran</dc:creator>
  <cp:lastModifiedBy>Gu, Xie Hai Bran</cp:lastModifiedBy>
  <cp:revision>21</cp:revision>
  <dcterms:created xsi:type="dcterms:W3CDTF">2018-06-21T01:41:39Z</dcterms:created>
  <dcterms:modified xsi:type="dcterms:W3CDTF">2018-06-22T08:10:50Z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www.skabelondesign.dk</vt:lpwstr>
  </property>
  <property fmtid="{D5CDD505-2E9C-101B-9397-08002B2CF9AE}" pid="3" name="RunSetTextContentFromTag">
    <vt:lpwstr>True</vt:lpwstr>
  </property>
  <property fmtid="{D5CDD505-2E9C-101B-9397-08002B2CF9AE}" pid="4" name="SD_DocumentLanguageString">
    <vt:lpwstr>English (United Kingdom)</vt:lpwstr>
  </property>
  <property fmtid="{D5CDD505-2E9C-101B-9397-08002B2CF9AE}" pid="5" name="SD_CtlText_BusinessAreaName">
    <vt:lpwstr>Blank</vt:lpwstr>
  </property>
  <property fmtid="{D5CDD505-2E9C-101B-9397-08002B2CF9AE}" pid="6" name="SD_CtlText_DocumentNumber">
    <vt:lpwstr/>
  </property>
  <property fmtid="{D5CDD505-2E9C-101B-9397-08002B2CF9AE}" pid="7" name="SD_CtlText_AuthorName">
    <vt:lpwstr/>
  </property>
  <property fmtid="{D5CDD505-2E9C-101B-9397-08002B2CF9AE}" pid="8" name="SD_CtlText_Confidentiality">
    <vt:lpwstr>Open (Ungraded)</vt:lpwstr>
  </property>
  <property fmtid="{D5CDD505-2E9C-101B-9397-08002B2CF9AE}" pid="9" name="SD_UserprofileName">
    <vt:lpwstr/>
  </property>
  <property fmtid="{D5CDD505-2E9C-101B-9397-08002B2CF9AE}" pid="10" name="DocumentInfoFinished">
    <vt:lpwstr>True</vt:lpwstr>
  </property>
  <property fmtid="{D5CDD505-2E9C-101B-9397-08002B2CF9AE}" pid="11" name="SD_DocumentLanguage">
    <vt:lpwstr>en-GB</vt:lpwstr>
  </property>
  <property fmtid="{D5CDD505-2E9C-101B-9397-08002B2CF9AE}" pid="12" name="sdDocumentDate">
    <vt:lpwstr>43073</vt:lpwstr>
  </property>
  <property fmtid="{D5CDD505-2E9C-101B-9397-08002B2CF9AE}" pid="13" name="sdDocumentDateFormat">
    <vt:lpwstr>en-GB:dd MMMM yyyy</vt:lpwstr>
  </property>
  <property fmtid="{D5CDD505-2E9C-101B-9397-08002B2CF9AE}" pid="14" name="SD_CtlText_ConfidentialityColor">
    <vt:lpwstr>RGB(0,0,0)</vt:lpwstr>
  </property>
</Properties>
</file>