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29"/>
  </p:notes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0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GB" smtClean="0"/>
              <a:t>11/03/2019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13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59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25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09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285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50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843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870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38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133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69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94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068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8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538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213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69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6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2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80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47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1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23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31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25538"/>
            <a:ext cx="11857565" cy="3152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1605600"/>
            <a:ext cx="8593668" cy="70250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601" y="4179682"/>
            <a:ext cx="11862000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3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334431" y="6508356"/>
            <a:ext cx="276467" cy="17934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26" name="SD_FLD_Author"/>
          <p:cNvSpPr txBox="1">
            <a:spLocks noChangeArrowheads="1"/>
          </p:cNvSpPr>
          <p:nvPr userDrawn="1"/>
        </p:nvSpPr>
        <p:spPr bwMode="auto">
          <a:xfrm>
            <a:off x="334431" y="3542827"/>
            <a:ext cx="8593670" cy="29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8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334433" y="3834426"/>
            <a:ext cx="8593668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8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D_FLD_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0" name="SD_FLD_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334962" y="2420888"/>
            <a:ext cx="8593137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963" y="1270801"/>
            <a:ext cx="5659437" cy="464263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99188" y="1268413"/>
            <a:ext cx="5657452" cy="4645025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267200"/>
            <a:ext cx="11856000" cy="4643438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6069"/>
            <a:ext cx="11861800" cy="257369"/>
          </a:xfrm>
          <a:solidFill>
            <a:schemeClr val="bg1">
              <a:alpha val="70000"/>
            </a:schemeClr>
          </a:solidFill>
        </p:spPr>
        <p:txBody>
          <a:bodyPr wrap="square" lIns="334800" tIns="36000" rIns="33480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268413"/>
            <a:ext cx="11856640" cy="4645025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Table Placeholder 11">
            <a:extLst>
              <a:ext uri="{FF2B5EF4-FFF2-40B4-BE49-F238E27FC236}">
                <a16:creationId xmlns:a16="http://schemas.microsoft.com/office/drawing/2014/main" id="{2C46DE60-69E8-4524-B675-3EBD90039E2D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0" y="5796519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04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i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412C1D-AC81-4F31-9EE1-E1F8DAC2AA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9200"/>
            <a:ext cx="11861800" cy="5652000"/>
          </a:xfrm>
          <a:custGeom>
            <a:avLst/>
            <a:gdLst>
              <a:gd name="connsiteX0" fmla="*/ 0 w 11861800"/>
              <a:gd name="connsiteY0" fmla="*/ 0 h 5356187"/>
              <a:gd name="connsiteX1" fmla="*/ 11861800 w 11861800"/>
              <a:gd name="connsiteY1" fmla="*/ 0 h 5356187"/>
              <a:gd name="connsiteX2" fmla="*/ 11861800 w 11861800"/>
              <a:gd name="connsiteY2" fmla="*/ 1088368 h 5356187"/>
              <a:gd name="connsiteX3" fmla="*/ 11856000 w 11861800"/>
              <a:gd name="connsiteY3" fmla="*/ 1088368 h 5356187"/>
              <a:gd name="connsiteX4" fmla="*/ 11856000 w 11861800"/>
              <a:gd name="connsiteY4" fmla="*/ 5356187 h 5356187"/>
              <a:gd name="connsiteX5" fmla="*/ 0 w 11861800"/>
              <a:gd name="connsiteY5" fmla="*/ 5356187 h 5356187"/>
              <a:gd name="connsiteX6" fmla="*/ 0 w 11861800"/>
              <a:gd name="connsiteY6" fmla="*/ 1088368 h 5356187"/>
              <a:gd name="connsiteX7" fmla="*/ 0 w 11861800"/>
              <a:gd name="connsiteY7" fmla="*/ 676500 h 535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800" h="5356187">
                <a:moveTo>
                  <a:pt x="0" y="0"/>
                </a:moveTo>
                <a:lnTo>
                  <a:pt x="11861800" y="0"/>
                </a:lnTo>
                <a:lnTo>
                  <a:pt x="11861800" y="1088368"/>
                </a:lnTo>
                <a:lnTo>
                  <a:pt x="11856000" y="1088368"/>
                </a:lnTo>
                <a:lnTo>
                  <a:pt x="11856000" y="5356187"/>
                </a:lnTo>
                <a:lnTo>
                  <a:pt x="0" y="5356187"/>
                </a:lnTo>
                <a:lnTo>
                  <a:pt x="0" y="1088368"/>
                </a:lnTo>
                <a:lnTo>
                  <a:pt x="0" y="6765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46200"/>
            <a:ext cx="8928100" cy="1107026"/>
          </a:xfrm>
          <a:solidFill>
            <a:schemeClr val="accent4">
              <a:alpha val="80000"/>
            </a:schemeClr>
          </a:solidFill>
        </p:spPr>
        <p:txBody>
          <a:bodyPr lIns="334800" tIns="334800" rIns="540000" bIns="334800" anchor="t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796519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302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412C1D-AC81-4F31-9EE1-E1F8DAC2AA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9200"/>
            <a:ext cx="11861800" cy="5652000"/>
          </a:xfrm>
          <a:custGeom>
            <a:avLst/>
            <a:gdLst>
              <a:gd name="connsiteX0" fmla="*/ 0 w 11861800"/>
              <a:gd name="connsiteY0" fmla="*/ 0 h 5356187"/>
              <a:gd name="connsiteX1" fmla="*/ 11861800 w 11861800"/>
              <a:gd name="connsiteY1" fmla="*/ 0 h 5356187"/>
              <a:gd name="connsiteX2" fmla="*/ 11861800 w 11861800"/>
              <a:gd name="connsiteY2" fmla="*/ 1088368 h 5356187"/>
              <a:gd name="connsiteX3" fmla="*/ 11856000 w 11861800"/>
              <a:gd name="connsiteY3" fmla="*/ 1088368 h 5356187"/>
              <a:gd name="connsiteX4" fmla="*/ 11856000 w 11861800"/>
              <a:gd name="connsiteY4" fmla="*/ 5356187 h 5356187"/>
              <a:gd name="connsiteX5" fmla="*/ 0 w 11861800"/>
              <a:gd name="connsiteY5" fmla="*/ 5356187 h 5356187"/>
              <a:gd name="connsiteX6" fmla="*/ 0 w 11861800"/>
              <a:gd name="connsiteY6" fmla="*/ 1088368 h 5356187"/>
              <a:gd name="connsiteX7" fmla="*/ 0 w 11861800"/>
              <a:gd name="connsiteY7" fmla="*/ 676500 h 535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800" h="5356187">
                <a:moveTo>
                  <a:pt x="0" y="0"/>
                </a:moveTo>
                <a:lnTo>
                  <a:pt x="11861800" y="0"/>
                </a:lnTo>
                <a:lnTo>
                  <a:pt x="11861800" y="1088368"/>
                </a:lnTo>
                <a:lnTo>
                  <a:pt x="11856000" y="1088368"/>
                </a:lnTo>
                <a:lnTo>
                  <a:pt x="11856000" y="5356187"/>
                </a:lnTo>
                <a:lnTo>
                  <a:pt x="0" y="5356187"/>
                </a:lnTo>
                <a:lnTo>
                  <a:pt x="0" y="1088368"/>
                </a:lnTo>
                <a:lnTo>
                  <a:pt x="0" y="6765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796519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056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11857565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262573"/>
            <a:ext cx="11234175" cy="1304415"/>
          </a:xfrm>
        </p:spPr>
        <p:txBody>
          <a:bodyPr anchor="t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3319536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4430" y="3518053"/>
            <a:ext cx="8593669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4430" y="3803626"/>
            <a:ext cx="8593669" cy="27688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34430" y="4080506"/>
            <a:ext cx="8593669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34434" y="5769261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2885" y="4869160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tx1"/>
                </a:solidFill>
              </a:rPr>
              <a:t>www.dnvgl.com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44DC3E0-F7AD-4156-9AC3-7521913560CB}"/>
              </a:ext>
            </a:extLst>
          </p:cNvPr>
          <p:cNvSpPr txBox="1">
            <a:spLocks/>
          </p:cNvSpPr>
          <p:nvPr userDrawn="1"/>
        </p:nvSpPr>
        <p:spPr>
          <a:xfrm>
            <a:off x="7464152" y="5446066"/>
            <a:ext cx="4380845" cy="46737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The trademarks DNV GL</a:t>
            </a:r>
            <a:r>
              <a:rPr lang="en-GB" baseline="30000" dirty="0">
                <a:solidFill>
                  <a:schemeClr val="bg1">
                    <a:lumMod val="75000"/>
                  </a:schemeClr>
                </a:solidFill>
              </a:rPr>
              <a:t>®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DNV</a:t>
            </a:r>
            <a:r>
              <a:rPr lang="en-GB" baseline="30000" dirty="0">
                <a:solidFill>
                  <a:schemeClr val="bg1">
                    <a:lumMod val="75000"/>
                  </a:schemeClr>
                </a:solidFill>
              </a:rPr>
              <a:t>®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the Horizon Graphic and Det Norske Veritas</a:t>
            </a:r>
            <a:r>
              <a:rPr lang="en-GB" baseline="30000" dirty="0">
                <a:solidFill>
                  <a:schemeClr val="bg1">
                    <a:lumMod val="75000"/>
                  </a:schemeClr>
                </a:solidFill>
              </a:rPr>
              <a:t>®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GB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are the properties of companies in the Det Norske Veritas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4432" y="1268413"/>
            <a:ext cx="11522209" cy="46450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25538"/>
            <a:ext cx="11857567" cy="347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1728000"/>
            <a:ext cx="1109016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50354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20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19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26596"/>
            <a:ext cx="11857565" cy="2970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4121994"/>
            <a:ext cx="11857038" cy="1791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4719836"/>
            <a:ext cx="11090160" cy="1037283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10167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4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20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SD_FLD_BusinessAreaName"/>
          <p:cNvSpPr/>
          <p:nvPr userDrawn="1"/>
        </p:nvSpPr>
        <p:spPr>
          <a:xfrm>
            <a:off x="334431" y="4352300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raft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1125538"/>
            <a:ext cx="11857037" cy="266269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810227"/>
            <a:ext cx="11857565" cy="21032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4190400"/>
            <a:ext cx="8593668" cy="736833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3798614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5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334433" y="5660878"/>
            <a:ext cx="8593668" cy="2525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4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D_FLD_Author"/>
          <p:cNvSpPr txBox="1">
            <a:spLocks noChangeArrowheads="1"/>
          </p:cNvSpPr>
          <p:nvPr userDrawn="1"/>
        </p:nvSpPr>
        <p:spPr bwMode="auto">
          <a:xfrm>
            <a:off x="334431" y="5409220"/>
            <a:ext cx="8593670" cy="2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4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334431" y="3944453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34431" y="5039166"/>
            <a:ext cx="859367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0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49"/>
            <a:ext cx="11857565" cy="56502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794703"/>
            <a:ext cx="11856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49"/>
            <a:ext cx="11856000" cy="565027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796000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1" y="1268414"/>
            <a:ext cx="5659969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268414"/>
            <a:ext cx="5657454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970248"/>
            <a:ext cx="5659967" cy="575287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187" y="970248"/>
            <a:ext cx="5657453" cy="5760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334431" y="1627201"/>
            <a:ext cx="5659969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627201"/>
            <a:ext cx="5657454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77" r:id="rId12"/>
    <p:sldLayoutId id="2147483675" r:id="rId13"/>
    <p:sldLayoutId id="2147483676" r:id="rId14"/>
    <p:sldLayoutId id="2147483654" r:id="rId15"/>
    <p:sldLayoutId id="2147483655" r:id="rId16"/>
    <p:sldLayoutId id="2147483667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 userDrawn="1">
          <p15:clr>
            <a:srgbClr val="F26B43"/>
          </p15:clr>
        </p15:guide>
        <p15:guide id="2" orient="horz" pos="4160" userDrawn="1">
          <p15:clr>
            <a:srgbClr val="F26B43"/>
          </p15:clr>
        </p15:guide>
        <p15:guide id="3" orient="horz" pos="848" userDrawn="1">
          <p15:clr>
            <a:srgbClr val="F26B43"/>
          </p15:clr>
        </p15:guide>
        <p15:guide id="4" orient="horz" pos="800" userDrawn="1">
          <p15:clr>
            <a:srgbClr val="F26B43"/>
          </p15:clr>
        </p15:guide>
        <p15:guide id="5" orient="horz" pos="3728" userDrawn="1">
          <p15:clr>
            <a:srgbClr val="F26B43"/>
          </p15:clr>
        </p15:guide>
        <p15:guide id="6" pos="1928" userDrawn="1">
          <p15:clr>
            <a:srgbClr val="F26B43"/>
          </p15:clr>
        </p15:guide>
        <p15:guide id="7" pos="208" userDrawn="1">
          <p15:clr>
            <a:srgbClr val="F26B43"/>
          </p15:clr>
        </p15:guide>
        <p15:guide id="8" pos="7472" userDrawn="1">
          <p15:clr>
            <a:srgbClr val="F26B43"/>
          </p15:clr>
        </p15:guide>
        <p15:guide id="9" pos="5752" userDrawn="1">
          <p15:clr>
            <a:srgbClr val="F26B43"/>
          </p15:clr>
        </p15:guide>
        <p15:guide id="10" pos="5624" userDrawn="1">
          <p15:clr>
            <a:srgbClr val="F26B43"/>
          </p15:clr>
        </p15:guide>
        <p15:guide id="11" pos="3904" userDrawn="1">
          <p15:clr>
            <a:srgbClr val="F26B43"/>
          </p15:clr>
        </p15:guide>
        <p15:guide id="12" pos="3776" userDrawn="1">
          <p15:clr>
            <a:srgbClr val="F26B43"/>
          </p15:clr>
        </p15:guide>
        <p15:guide id="13" pos="20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4800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Testing Introduction (Jest)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2A2E-3B3F-4690-88FC-CC36C2B3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4634-54EC-41ED-925B-C9CB3B1F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C8EBF-09FA-4889-8C0D-77EE325F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37587-D0C2-4F95-93D6-2291E6A3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9456"/>
            <a:ext cx="12192000" cy="50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3BCE-4EA6-40D2-A51B-0B8A6139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Snapshot Tests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C96AB-AC17-463E-9CAC-BCFB30C10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044" y="1268413"/>
            <a:ext cx="10831913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0B0AE-6FFB-4EB3-AB7E-59652397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76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6BA0-4310-4528-8887-A9B560C3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Tests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5FFD-2173-4015-8636-DB96DDF3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2E8E-D886-47D0-99C3-9E87210E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5A4EC-CAAA-4E15-8B39-F97ADA0B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5682"/>
            <a:ext cx="12192000" cy="54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C1C1-88F6-4B00-9FED-17363F88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 Tests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C3348-BAD5-44D9-8E61-14E8C1409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314" y="1268413"/>
            <a:ext cx="11099372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62970-C7B6-4F90-8A3B-5CC9EBE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94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6839-E4BC-4C39-B609-31FAFF7E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End-to-end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BD74-BAA0-4E56-BFF0-B7990C7A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7E856-930F-463E-892D-F6154EA9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5C02A-5AC1-44CC-8187-C5E1DB36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995"/>
            <a:ext cx="12192000" cy="43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C2C-DA4B-48E1-ADA5-BFAD535D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Tools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48F84-96DA-4EDF-A870-15C617A6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63" y="1295791"/>
            <a:ext cx="11522075" cy="45902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BCB8-9251-444B-92F2-444F7EE1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9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6447-9979-48DE-B647-3440571D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Jasmine/Mocha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6697-2436-4F2B-AA13-95A740F9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5D831-0980-4DDC-B2E8-D79E875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C17BB-E698-49ED-BB3F-3F54AF01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077"/>
            <a:ext cx="12192000" cy="49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6D2B-D5EB-4B21-B161-9C66077B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Jest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C7922-B21E-49D5-9478-EB342452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44993-6F10-4A74-8C14-FAF36A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0A2E0-9A8D-42A3-ABD6-D75546BC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882"/>
            <a:ext cx="12192000" cy="50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72A7-99D0-4973-AF04-F377A9C4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Enzyme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323DF-9F9B-4B6B-965D-DD8241AAB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63" y="1288487"/>
            <a:ext cx="11522075" cy="46048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F96EC-AE30-4C45-874E-FAE46FA4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63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6604-5044-494A-913A-68C36BF3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Jest vs. Mocha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A114-27D0-40A9-875F-533F32F4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E1E0-48DA-4A69-A5CE-A1FCCE38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0B232-1BA0-4780-9DCD-1D06BF2A9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047"/>
            <a:ext cx="12192000" cy="42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7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Testing?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155197C-8060-4696-BB4E-AE68D0912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330" y="1268413"/>
            <a:ext cx="11065340" cy="4645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6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F3BA-45B9-4658-918E-DD4CD729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and React – What’s the Connection?</a:t>
            </a:r>
            <a:br>
              <a:rPr lang="en-US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03095-BA59-4C97-AB2E-E1EF4A3B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868" y="1268413"/>
            <a:ext cx="10596264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6E928-6483-4314-AF7F-91E7FB3D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48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AD62-6BDF-4A86-82BB-CFD89312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Test Files Identified?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F1B6-B9EA-486E-BBB0-CC386FB3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AF2B9-9448-4A58-91DE-BB42CE6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A9C84-6B14-421B-B83C-EE7DC1B2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68412"/>
            <a:ext cx="11522208" cy="39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CFDF-BE28-4016-A92B-95CEF687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Tests Be Alongside Components or in Their Own Folder?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F7C07-3F6A-4DD1-A8E3-130DD725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431" y="1219200"/>
            <a:ext cx="11098180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8215-14E0-4721-824F-C6390D3A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5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F0-AFCE-41D7-9A4B-50CA59BB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Watching Tests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61B90-AAEA-4002-A1E3-697FE9206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63" y="1326939"/>
            <a:ext cx="11522075" cy="45279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6B97-74BD-4A28-A66C-4F6ABC20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84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4E63-E9AF-4238-920D-1F856BC2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Snapshot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21D3D-C99A-4637-9F38-4ED5BC94D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681" y="1268413"/>
            <a:ext cx="11356638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5B5C-C55E-495B-9DFD-0532AA80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0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2B25-193B-405B-B6A4-77AA4B8E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Snapshot Testing Process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2EA40-4AA9-4878-8088-5D2431BA2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790" y="1268413"/>
            <a:ext cx="10898420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51635-8EA5-4C7A-8060-C1EB5651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47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US" altLang="zh-CN" dirty="0"/>
              <a:t>hank you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Bran </a:t>
            </a:r>
            <a:r>
              <a:rPr lang="en-GB" dirty="0" err="1"/>
              <a:t>gu</a:t>
            </a:r>
            <a:r>
              <a:rPr lang="en-GB" dirty="0"/>
              <a:t>	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8165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71D5-4404-4A39-BFB2-1E5F131C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A01D4-7276-40A6-A7C6-E4D48513B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476" y="1268413"/>
            <a:ext cx="11453049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23F9B-8461-497A-83AA-36A46D65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2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D906-ADC7-4E46-BBE9-17811A58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Tests Didn’t Exist?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822D63-262E-447E-B0A9-6E50E15E5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910" y="1268413"/>
            <a:ext cx="11034181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7104-8D8F-49C7-AAA1-C60563C6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76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87D3-1E83-48BD-9AB1-DEF60373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Testing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C0169-062D-44D2-A6E2-7C408B88E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787" y="1268413"/>
            <a:ext cx="11248426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7083-85AE-47CF-A096-E2BC7B22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03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AE89-F97B-4084-B6FF-2D1A5C92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Regression Works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F07A3-B00B-419B-B6EC-EE3D04F67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2052" y="1268413"/>
            <a:ext cx="9607896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67AE2-1118-4E29-A807-5A8B5FD6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49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2EE4-5B10-4452-909A-1C7BBB7C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Testing Stops Regression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907CA-357B-4DCA-B8DD-98F656106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115" y="1268413"/>
            <a:ext cx="10043771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F4AE-1C9B-4E5A-A327-EDE53AA2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7B92-E7F7-4522-96CC-DCED75F6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Kinds of Tests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5A72-E053-43BF-880A-931F0724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5389-DD25-4CED-B62C-3E64B3DB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1287B-D264-4D6E-8016-A16916B0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819"/>
            <a:ext cx="12192000" cy="45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43A2-B00F-45BF-8E54-7A758C6D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3E58C-A373-4452-BDE4-858735C6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63" y="1515258"/>
            <a:ext cx="11522075" cy="41513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FE59D-B026-4E2F-8A29-A77F1576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287102"/>
      </p:ext>
    </p:extLst>
  </p:cSld>
  <p:clrMapOvr>
    <a:masterClrMapping/>
  </p:clrMapOvr>
</p:sld>
</file>

<file path=ppt/theme/theme1.xml><?xml version="1.0" encoding="utf-8"?>
<a:theme xmlns:a="http://schemas.openxmlformats.org/drawingml/2006/main" name="DNV GL template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6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DNV GL PowerPoint template 16-9 company wide.potx" id="{F6F19602-4529-4AF9-B4BB-77420EB1038C}" vid="{E98E1996-4820-467C-8133-EE549B8AFA52}"/>
    </a:ext>
  </a:extLst>
</a:theme>
</file>

<file path=ppt/theme/theme2.xml><?xml version="1.0" encoding="utf-8"?>
<a:theme xmlns:a="http://schemas.openxmlformats.org/drawingml/2006/main" name="Agenda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NV GL PowerPoint template 16-9 company wide.potx" id="{F6F19602-4529-4AF9-B4BB-77420EB1038C}" vid="{8B06B1F9-96AA-485F-BE32-272043B515C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DNV GL PowerPoint template 16-9 company wide</Template>
  <TotalTime>1558</TotalTime>
  <Words>147</Words>
  <Application>Microsoft Office PowerPoint</Application>
  <PresentationFormat>Widescreen</PresentationFormat>
  <Paragraphs>79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Verdana</vt:lpstr>
      <vt:lpstr>Wingdings</vt:lpstr>
      <vt:lpstr>Wingdings 2</vt:lpstr>
      <vt:lpstr>DNV GL template</vt:lpstr>
      <vt:lpstr>Agenda</vt:lpstr>
      <vt:lpstr>Frontend Testing Introduction (Jest)</vt:lpstr>
      <vt:lpstr>Why Testing?</vt:lpstr>
      <vt:lpstr>What Are Tests</vt:lpstr>
      <vt:lpstr>What if Tests Didn’t Exist?</vt:lpstr>
      <vt:lpstr>Advantages and Disadvantages of Testing</vt:lpstr>
      <vt:lpstr>How Regression Works </vt:lpstr>
      <vt:lpstr>How Testing Stops Regression </vt:lpstr>
      <vt:lpstr>Different Kinds of Tests </vt:lpstr>
      <vt:lpstr>Unit Tests </vt:lpstr>
      <vt:lpstr>Component Tests</vt:lpstr>
      <vt:lpstr>Snapshot Tests </vt:lpstr>
      <vt:lpstr>Performance Tests </vt:lpstr>
      <vt:lpstr>Coverage Tests </vt:lpstr>
      <vt:lpstr>End-to-end Tests</vt:lpstr>
      <vt:lpstr>Testing Tools </vt:lpstr>
      <vt:lpstr>Jasmine/Mocha </vt:lpstr>
      <vt:lpstr>Jest </vt:lpstr>
      <vt:lpstr>Enzyme </vt:lpstr>
      <vt:lpstr>Jest vs. Mocha </vt:lpstr>
      <vt:lpstr>Jest and React – What’s the Connection? </vt:lpstr>
      <vt:lpstr>How Are Test Files Identified?</vt:lpstr>
      <vt:lpstr>Should Tests Be Alongside Components or in Their Own Folder? </vt:lpstr>
      <vt:lpstr>Watching Tests </vt:lpstr>
      <vt:lpstr>Snapshot Testing</vt:lpstr>
      <vt:lpstr>The Snapshot Testing Process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Testing</dc:title>
  <dc:creator>Gu, Xie Hai Bran</dc:creator>
  <cp:lastModifiedBy>Gu, Xie Hai Bran</cp:lastModifiedBy>
  <cp:revision>18</cp:revision>
  <dcterms:created xsi:type="dcterms:W3CDTF">2019-03-11T05:24:58Z</dcterms:created>
  <dcterms:modified xsi:type="dcterms:W3CDTF">2019-03-12T08:22:58Z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RunSetTextContentFromTag">
    <vt:lpwstr>True</vt:lpwstr>
  </property>
  <property fmtid="{D5CDD505-2E9C-101B-9397-08002B2CF9AE}" pid="4" name="SD_DocumentLanguage">
    <vt:lpwstr>en-GB</vt:lpwstr>
  </property>
  <property fmtid="{D5CDD505-2E9C-101B-9397-08002B2CF9AE}" pid="5" name="SD_DocumentLanguageString">
    <vt:lpwstr>English (United Kingdom)</vt:lpwstr>
  </property>
  <property fmtid="{D5CDD505-2E9C-101B-9397-08002B2CF9AE}" pid="6" name="SD_CtlText_BusinessAreaName">
    <vt:lpwstr>Blank</vt:lpwstr>
  </property>
  <property fmtid="{D5CDD505-2E9C-101B-9397-08002B2CF9AE}" pid="7" name="SD_CtlText_DocumentNumber">
    <vt:lpwstr/>
  </property>
  <property fmtid="{D5CDD505-2E9C-101B-9397-08002B2CF9AE}" pid="8" name="sdDocumentDate">
    <vt:lpwstr>43073</vt:lpwstr>
  </property>
  <property fmtid="{D5CDD505-2E9C-101B-9397-08002B2CF9AE}" pid="9" name="sdDocumentDateFormat">
    <vt:lpwstr>en-GB:dd MMMM yyyy</vt:lpwstr>
  </property>
  <property fmtid="{D5CDD505-2E9C-101B-9397-08002B2CF9AE}" pid="10" name="SD_CtlText_AuthorName">
    <vt:lpwstr/>
  </property>
  <property fmtid="{D5CDD505-2E9C-101B-9397-08002B2CF9AE}" pid="11" name="SD_CtlText_Confidentiality">
    <vt:lpwstr>Open (Ungraded)</vt:lpwstr>
  </property>
  <property fmtid="{D5CDD505-2E9C-101B-9397-08002B2CF9AE}" pid="12" name="SD_UserprofileName">
    <vt:lpwstr/>
  </property>
  <property fmtid="{D5CDD505-2E9C-101B-9397-08002B2CF9AE}" pid="13" name="DocumentInfoFinished">
    <vt:lpwstr>True</vt:lpwstr>
  </property>
</Properties>
</file>