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8" r:id="rId2"/>
    <p:sldId id="272" r:id="rId3"/>
    <p:sldId id="273" r:id="rId4"/>
    <p:sldId id="274" r:id="rId5"/>
    <p:sldId id="269" r:id="rId6"/>
    <p:sldId id="275" r:id="rId7"/>
    <p:sldId id="276" r:id="rId8"/>
    <p:sldId id="277" r:id="rId9"/>
    <p:sldId id="278" r:id="rId10"/>
    <p:sldId id="270" r:id="rId1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651" autoAdjust="0"/>
  </p:normalViewPr>
  <p:slideViewPr>
    <p:cSldViewPr snapToObjects="1" showGuides="1">
      <p:cViewPr varScale="1">
        <p:scale>
          <a:sx n="77" d="100"/>
          <a:sy n="77" d="100"/>
        </p:scale>
        <p:origin x="1914" y="84"/>
      </p:cViewPr>
      <p:guideLst/>
    </p:cSldViewPr>
  </p:slideViewPr>
  <p:notesTextViewPr>
    <p:cViewPr>
      <p:scale>
        <a:sx n="1" d="1"/>
        <a:sy n="1" d="1"/>
      </p:scale>
      <p:origin x="0" y="0"/>
    </p:cViewPr>
  </p:notesTextViewPr>
  <p:notesViewPr>
    <p:cSldViewPr snapToObjects="1" showGuides="1">
      <p:cViewPr varScale="1">
        <p:scale>
          <a:sx n="92" d="100"/>
          <a:sy n="92" d="100"/>
        </p:scale>
        <p:origin x="261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8">
            <a:extLst>
              <a:ext uri="{FF2B5EF4-FFF2-40B4-BE49-F238E27FC236}">
                <a16:creationId xmlns:a16="http://schemas.microsoft.com/office/drawing/2014/main" id="{7CB7862F-FDFE-4CE4-A641-F1E842840266}"/>
              </a:ext>
            </a:extLst>
          </p:cNvPr>
          <p:cNvSpPr>
            <a:spLocks noGrp="1"/>
          </p:cNvSpPr>
          <p:nvPr>
            <p:ph type="dt" idx="1"/>
          </p:nvPr>
        </p:nvSpPr>
        <p:spPr>
          <a:xfrm>
            <a:off x="4760535" y="8752305"/>
            <a:ext cx="1592595" cy="152702"/>
          </a:xfrm>
          <a:prstGeom prst="rect">
            <a:avLst/>
          </a:prstGeom>
        </p:spPr>
        <p:txBody>
          <a:bodyPr vert="horz" lIns="0" tIns="0" rIns="0" bIns="0" rtlCol="0" anchor="t" anchorCtr="0"/>
          <a:lstStyle>
            <a:lvl1pPr algn="r">
              <a:defRPr sz="800">
                <a:latin typeface="+mn-lt"/>
              </a:defRPr>
            </a:lvl1pPr>
          </a:lstStyle>
          <a:p>
            <a:fld id="{681EF29B-F0DE-4A5D-971E-F0D2D074F34E}" type="datetime4">
              <a:rPr lang="en-GB" smtClean="0"/>
              <a:t>12 December 2023</a:t>
            </a:fld>
            <a:endParaRPr lang="en-GB" sz="800" dirty="0"/>
          </a:p>
        </p:txBody>
      </p:sp>
      <p:sp>
        <p:nvSpPr>
          <p:cNvPr id="7" name="Slide Number Placeholder 9">
            <a:extLst>
              <a:ext uri="{FF2B5EF4-FFF2-40B4-BE49-F238E27FC236}">
                <a16:creationId xmlns:a16="http://schemas.microsoft.com/office/drawing/2014/main" id="{D9624864-B27E-4B59-BD9F-CF6E4178C501}"/>
              </a:ext>
            </a:extLst>
          </p:cNvPr>
          <p:cNvSpPr>
            <a:spLocks noGrp="1"/>
          </p:cNvSpPr>
          <p:nvPr>
            <p:ph type="sldNum" sz="quarter" idx="3"/>
          </p:nvPr>
        </p:nvSpPr>
        <p:spPr>
          <a:xfrm>
            <a:off x="4760535" y="8570490"/>
            <a:ext cx="1592595" cy="152702"/>
          </a:xfrm>
          <a:prstGeom prst="rect">
            <a:avLst/>
          </a:prstGeom>
        </p:spPr>
        <p:txBody>
          <a:bodyPr vert="horz" lIns="0" tIns="0" rIns="0" bIns="0" rtlCol="0" anchor="t" anchorCtr="0"/>
          <a:lstStyle>
            <a:lvl1pPr algn="r">
              <a:defRPr sz="800">
                <a:latin typeface="+mn-lt"/>
              </a:defRPr>
            </a:lvl1pPr>
          </a:lstStyle>
          <a:p>
            <a:fld id="{A16CFAD1-D197-4A88-B173-A6412E995EE5}" type="slidenum">
              <a:rPr lang="en-GB" smtClean="0"/>
              <a:pPr/>
              <a:t>‹#›</a:t>
            </a:fld>
            <a:endParaRPr lang="en-GB" sz="800" dirty="0"/>
          </a:p>
        </p:txBody>
      </p:sp>
      <p:sp>
        <p:nvSpPr>
          <p:cNvPr id="8" name="Footer Placeholder 10">
            <a:extLst>
              <a:ext uri="{FF2B5EF4-FFF2-40B4-BE49-F238E27FC236}">
                <a16:creationId xmlns:a16="http://schemas.microsoft.com/office/drawing/2014/main" id="{3935AD34-C408-4EB3-AA44-EDC087E191FD}"/>
              </a:ext>
            </a:extLst>
          </p:cNvPr>
          <p:cNvSpPr>
            <a:spLocks noGrp="1"/>
          </p:cNvSpPr>
          <p:nvPr>
            <p:ph type="ftr" sz="quarter" idx="2"/>
          </p:nvPr>
        </p:nvSpPr>
        <p:spPr>
          <a:xfrm>
            <a:off x="446366" y="8752305"/>
            <a:ext cx="4308538" cy="152702"/>
          </a:xfrm>
          <a:prstGeom prst="rect">
            <a:avLst/>
          </a:prstGeom>
        </p:spPr>
        <p:txBody>
          <a:bodyPr vert="horz" lIns="0" tIns="0" rIns="0" bIns="0" rtlCol="0" anchor="t" anchorCtr="0"/>
          <a:lstStyle>
            <a:lvl1pPr algn="l">
              <a:defRPr sz="800">
                <a:latin typeface="+mn-lt"/>
              </a:defRPr>
            </a:lvl1pPr>
          </a:lstStyle>
          <a:p>
            <a:endParaRPr lang="en-GB" sz="800" dirty="0"/>
          </a:p>
        </p:txBody>
      </p:sp>
      <p:sp>
        <p:nvSpPr>
          <p:cNvPr id="9" name="Header Placeholder 12">
            <a:extLst>
              <a:ext uri="{FF2B5EF4-FFF2-40B4-BE49-F238E27FC236}">
                <a16:creationId xmlns:a16="http://schemas.microsoft.com/office/drawing/2014/main" id="{1BF2EE41-CFE8-437F-A002-558200137EC4}"/>
              </a:ext>
            </a:extLst>
          </p:cNvPr>
          <p:cNvSpPr>
            <a:spLocks noGrp="1"/>
          </p:cNvSpPr>
          <p:nvPr>
            <p:ph type="hdr" sz="quarter"/>
          </p:nvPr>
        </p:nvSpPr>
        <p:spPr>
          <a:xfrm>
            <a:off x="446366" y="8570490"/>
            <a:ext cx="4308538" cy="152702"/>
          </a:xfrm>
          <a:prstGeom prst="rect">
            <a:avLst/>
          </a:prstGeom>
        </p:spPr>
        <p:txBody>
          <a:bodyPr vert="horz" lIns="0" tIns="0" rIns="0" bIns="0" rtlCol="0" anchor="t" anchorCtr="0"/>
          <a:lstStyle>
            <a:lvl1pPr algn="l">
              <a:defRPr sz="800">
                <a:latin typeface="+mn-lt"/>
              </a:defRPr>
            </a:lvl1pPr>
          </a:lstStyle>
          <a:p>
            <a:endParaRPr lang="en-GB" sz="800" dirty="0"/>
          </a:p>
        </p:txBody>
      </p:sp>
      <p:grpSp>
        <p:nvGrpSpPr>
          <p:cNvPr id="10" name="Logo">
            <a:extLst>
              <a:ext uri="{FF2B5EF4-FFF2-40B4-BE49-F238E27FC236}">
                <a16:creationId xmlns:a16="http://schemas.microsoft.com/office/drawing/2014/main" id="{F131BA30-CA4C-4B3C-BAD8-233EFAD8F292}"/>
              </a:ext>
            </a:extLst>
          </p:cNvPr>
          <p:cNvGrpSpPr/>
          <p:nvPr/>
        </p:nvGrpSpPr>
        <p:grpSpPr>
          <a:xfrm>
            <a:off x="5615732" y="238993"/>
            <a:ext cx="755843" cy="322808"/>
            <a:chOff x="6380216" y="4059273"/>
            <a:chExt cx="2905863" cy="1241045"/>
          </a:xfrm>
        </p:grpSpPr>
        <p:sp>
          <p:nvSpPr>
            <p:cNvPr id="11" name="Freeform: Shape 10">
              <a:extLst>
                <a:ext uri="{FF2B5EF4-FFF2-40B4-BE49-F238E27FC236}">
                  <a16:creationId xmlns:a16="http://schemas.microsoft.com/office/drawing/2014/main" id="{B25C6FB2-F83B-4BF1-9578-6489988FA8EC}"/>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32D3B574-3971-4C87-B602-DA0CF5429938}"/>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1464B63-A19A-438D-8507-5B2CEEB29B6F}"/>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9A514272-585B-4DD7-9889-D2AC8F80B3CA}"/>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1817243-274B-4667-95B7-949DA44CEC38}"/>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470A481D-11CB-4EA0-9689-E6D9992AC1CF}"/>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a:p>
          </p:txBody>
        </p:sp>
      </p:grpSp>
    </p:spTree>
    <p:extLst>
      <p:ext uri="{BB962C8B-B14F-4D97-AF65-F5344CB8AC3E}">
        <p14:creationId xmlns:p14="http://schemas.microsoft.com/office/powerpoint/2010/main" val="2571436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60000" y="685800"/>
            <a:ext cx="6138000" cy="3452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60000" y="4343400"/>
            <a:ext cx="6138000" cy="4114800"/>
          </a:xfrm>
          <a:prstGeom prst="rect">
            <a:avLst/>
          </a:prstGeom>
        </p:spPr>
        <p:txBody>
          <a:bodyPr vert="horz" lIns="0" tIns="0" rIns="0" bIns="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Date Placeholder 8">
            <a:extLst>
              <a:ext uri="{FF2B5EF4-FFF2-40B4-BE49-F238E27FC236}">
                <a16:creationId xmlns:a16="http://schemas.microsoft.com/office/drawing/2014/main" id="{2BFA88E3-6CCC-4641-A98D-7398F6E1AE6C}"/>
              </a:ext>
            </a:extLst>
          </p:cNvPr>
          <p:cNvSpPr>
            <a:spLocks noGrp="1"/>
          </p:cNvSpPr>
          <p:nvPr>
            <p:ph type="dt" idx="1"/>
          </p:nvPr>
        </p:nvSpPr>
        <p:spPr>
          <a:xfrm>
            <a:off x="4760535" y="8752305"/>
            <a:ext cx="1737465" cy="152702"/>
          </a:xfrm>
          <a:prstGeom prst="rect">
            <a:avLst/>
          </a:prstGeom>
        </p:spPr>
        <p:txBody>
          <a:bodyPr vert="horz" lIns="0" tIns="0" rIns="0" bIns="0" rtlCol="0" anchor="t" anchorCtr="0"/>
          <a:lstStyle>
            <a:lvl1pPr algn="r">
              <a:defRPr sz="800">
                <a:latin typeface="+mn-lt"/>
              </a:defRPr>
            </a:lvl1pPr>
          </a:lstStyle>
          <a:p>
            <a:fld id="{681EF29B-F0DE-4A5D-971E-F0D2D074F34E}" type="datetime4">
              <a:rPr lang="en-GB" smtClean="0"/>
              <a:t>12 December 2023</a:t>
            </a:fld>
            <a:endParaRPr lang="en-GB" sz="800" dirty="0"/>
          </a:p>
        </p:txBody>
      </p:sp>
      <p:sp>
        <p:nvSpPr>
          <p:cNvPr id="9" name="Slide Number Placeholder 9">
            <a:extLst>
              <a:ext uri="{FF2B5EF4-FFF2-40B4-BE49-F238E27FC236}">
                <a16:creationId xmlns:a16="http://schemas.microsoft.com/office/drawing/2014/main" id="{F3087DC9-C8CF-4A7D-A808-05173EBAB961}"/>
              </a:ext>
            </a:extLst>
          </p:cNvPr>
          <p:cNvSpPr>
            <a:spLocks noGrp="1"/>
          </p:cNvSpPr>
          <p:nvPr>
            <p:ph type="sldNum" sz="quarter" idx="5"/>
          </p:nvPr>
        </p:nvSpPr>
        <p:spPr>
          <a:xfrm>
            <a:off x="4760535" y="8570490"/>
            <a:ext cx="1737465" cy="152702"/>
          </a:xfrm>
          <a:prstGeom prst="rect">
            <a:avLst/>
          </a:prstGeom>
        </p:spPr>
        <p:txBody>
          <a:bodyPr vert="horz" lIns="0" tIns="0" rIns="0" bIns="0" rtlCol="0" anchor="t" anchorCtr="0"/>
          <a:lstStyle>
            <a:lvl1pPr algn="r">
              <a:defRPr sz="800">
                <a:latin typeface="+mn-lt"/>
              </a:defRPr>
            </a:lvl1pPr>
          </a:lstStyle>
          <a:p>
            <a:fld id="{A16CFAD1-D197-4A88-B173-A6412E995EE5}" type="slidenum">
              <a:rPr lang="en-GB" smtClean="0"/>
              <a:pPr/>
              <a:t>‹#›</a:t>
            </a:fld>
            <a:endParaRPr lang="en-GB" sz="800"/>
          </a:p>
        </p:txBody>
      </p:sp>
      <p:sp>
        <p:nvSpPr>
          <p:cNvPr id="10" name="Footer Placeholder 10">
            <a:extLst>
              <a:ext uri="{FF2B5EF4-FFF2-40B4-BE49-F238E27FC236}">
                <a16:creationId xmlns:a16="http://schemas.microsoft.com/office/drawing/2014/main" id="{D3E5D5B4-5B5B-4A78-9FBF-121492410DA0}"/>
              </a:ext>
            </a:extLst>
          </p:cNvPr>
          <p:cNvSpPr>
            <a:spLocks noGrp="1"/>
          </p:cNvSpPr>
          <p:nvPr>
            <p:ph type="ftr" sz="quarter" idx="4"/>
          </p:nvPr>
        </p:nvSpPr>
        <p:spPr>
          <a:xfrm>
            <a:off x="353656" y="8752305"/>
            <a:ext cx="4401248" cy="152702"/>
          </a:xfrm>
          <a:prstGeom prst="rect">
            <a:avLst/>
          </a:prstGeom>
        </p:spPr>
        <p:txBody>
          <a:bodyPr vert="horz" lIns="0" tIns="0" rIns="0" bIns="0" rtlCol="0" anchor="t" anchorCtr="0"/>
          <a:lstStyle>
            <a:lvl1pPr algn="l">
              <a:defRPr sz="800">
                <a:latin typeface="+mn-lt"/>
              </a:defRPr>
            </a:lvl1pPr>
          </a:lstStyle>
          <a:p>
            <a:endParaRPr lang="en-GB" sz="800"/>
          </a:p>
        </p:txBody>
      </p:sp>
      <p:sp>
        <p:nvSpPr>
          <p:cNvPr id="11" name="Header Placeholder 12">
            <a:extLst>
              <a:ext uri="{FF2B5EF4-FFF2-40B4-BE49-F238E27FC236}">
                <a16:creationId xmlns:a16="http://schemas.microsoft.com/office/drawing/2014/main" id="{AB4E7CF5-96AC-4C46-8B0F-AA454984BAC1}"/>
              </a:ext>
            </a:extLst>
          </p:cNvPr>
          <p:cNvSpPr>
            <a:spLocks noGrp="1"/>
          </p:cNvSpPr>
          <p:nvPr>
            <p:ph type="hdr" sz="quarter"/>
          </p:nvPr>
        </p:nvSpPr>
        <p:spPr>
          <a:xfrm>
            <a:off x="353656" y="8570490"/>
            <a:ext cx="4401248" cy="152702"/>
          </a:xfrm>
          <a:prstGeom prst="rect">
            <a:avLst/>
          </a:prstGeom>
        </p:spPr>
        <p:txBody>
          <a:bodyPr vert="horz" lIns="0" tIns="0" rIns="0" bIns="0" rtlCol="0" anchor="t" anchorCtr="0"/>
          <a:lstStyle>
            <a:lvl1pPr algn="l">
              <a:defRPr sz="800">
                <a:latin typeface="+mn-lt"/>
              </a:defRPr>
            </a:lvl1pPr>
          </a:lstStyle>
          <a:p>
            <a:endParaRPr lang="en-GB" sz="800"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sz="800" dirty="0"/>
          </a:p>
        </p:txBody>
      </p:sp>
    </p:spTree>
    <p:extLst>
      <p:ext uri="{BB962C8B-B14F-4D97-AF65-F5344CB8AC3E}">
        <p14:creationId xmlns:p14="http://schemas.microsoft.com/office/powerpoint/2010/main" val="68038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4</a:t>
            </a:fld>
            <a:endParaRPr lang="en-GB" sz="800"/>
          </a:p>
        </p:txBody>
      </p:sp>
    </p:spTree>
    <p:extLst>
      <p:ext uri="{BB962C8B-B14F-4D97-AF65-F5344CB8AC3E}">
        <p14:creationId xmlns:p14="http://schemas.microsoft.com/office/powerpoint/2010/main" val="249321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sz="800" dirty="0"/>
          </a:p>
        </p:txBody>
      </p:sp>
    </p:spTree>
    <p:extLst>
      <p:ext uri="{BB962C8B-B14F-4D97-AF65-F5344CB8AC3E}">
        <p14:creationId xmlns:p14="http://schemas.microsoft.com/office/powerpoint/2010/main" val="393207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US" altLang="zh-CN" dirty="0"/>
              <a:t>Use postman to bypass the FE validation</a:t>
            </a:r>
          </a:p>
          <a:p>
            <a:endParaRPr lang="en-US" altLang="zh-CN" dirty="0"/>
          </a:p>
          <a:p>
            <a:r>
              <a:rPr lang="en-US" altLang="zh-CN" dirty="0"/>
              <a:t>We see the error in the console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altLang="zh-CN" dirty="0"/>
              <a:t>etter to add </a:t>
            </a:r>
            <a:r>
              <a:rPr lang="en-GB" dirty="0"/>
              <a:t>Client/Server side validations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a:p>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sz="800"/>
          </a:p>
        </p:txBody>
      </p:sp>
    </p:spTree>
    <p:extLst>
      <p:ext uri="{BB962C8B-B14F-4D97-AF65-F5344CB8AC3E}">
        <p14:creationId xmlns:p14="http://schemas.microsoft.com/office/powerpoint/2010/main" val="4155504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GB" dirty="0"/>
              <a:t>Try</a:t>
            </a:r>
          </a:p>
          <a:p>
            <a:endParaRPr lang="en-GB" dirty="0"/>
          </a:p>
          <a:p>
            <a:r>
              <a:rPr lang="en-GB" dirty="0"/>
              <a:t>&lt;</a:t>
            </a:r>
            <a:r>
              <a:rPr lang="en-GB" dirty="0" err="1"/>
              <a:t>img</a:t>
            </a:r>
            <a:r>
              <a:rPr lang="en-GB" dirty="0"/>
              <a:t> style="width:80px" </a:t>
            </a:r>
            <a:r>
              <a:rPr lang="en-GB" dirty="0" err="1"/>
              <a:t>src</a:t>
            </a:r>
            <a:r>
              <a:rPr lang="en-GB" dirty="0"/>
              <a:t>="https://fake.com/a.png" </a:t>
            </a:r>
            <a:r>
              <a:rPr lang="en-GB" dirty="0" err="1"/>
              <a:t>onerror</a:t>
            </a:r>
            <a:r>
              <a:rPr lang="en-GB" dirty="0"/>
              <a:t>="alert('XSS')" /&gt;</a:t>
            </a:r>
          </a:p>
          <a:p>
            <a:r>
              <a:rPr lang="en-GB" dirty="0"/>
              <a:t>We need to sanitize the content we use in front end</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sz="800"/>
          </a:p>
        </p:txBody>
      </p:sp>
    </p:spTree>
    <p:extLst>
      <p:ext uri="{BB962C8B-B14F-4D97-AF65-F5344CB8AC3E}">
        <p14:creationId xmlns:p14="http://schemas.microsoft.com/office/powerpoint/2010/main" val="178136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GB" dirty="0"/>
              <a:t>CSP:  &lt;</a:t>
            </a:r>
            <a:r>
              <a:rPr lang="en-GB" dirty="0" err="1"/>
              <a:t>img</a:t>
            </a:r>
            <a:r>
              <a:rPr lang="en-GB" dirty="0"/>
              <a:t> style="width:80px" </a:t>
            </a:r>
            <a:r>
              <a:rPr lang="en-GB" dirty="0" err="1"/>
              <a:t>src</a:t>
            </a:r>
            <a:r>
              <a:rPr lang="en-GB" dirty="0"/>
              <a:t>="https://fake.com/a.png" </a:t>
            </a:r>
            <a:r>
              <a:rPr lang="en-GB" dirty="0" err="1"/>
              <a:t>onerror</a:t>
            </a:r>
            <a:r>
              <a:rPr lang="en-GB" dirty="0"/>
              <a:t>="alert('XSS')" /&gt; (</a:t>
            </a:r>
            <a:r>
              <a:rPr lang="en-GB" dirty="0" err="1"/>
              <a:t>csp</a:t>
            </a:r>
            <a:r>
              <a:rPr lang="en-GB" dirty="0"/>
              <a:t>, remove unsafe-inline for script-</a:t>
            </a:r>
            <a:r>
              <a:rPr lang="en-GB" dirty="0" err="1"/>
              <a:t>src</a:t>
            </a:r>
            <a:r>
              <a:rPr lang="en-GB" dirty="0"/>
              <a:t>)</a:t>
            </a:r>
          </a:p>
          <a:p>
            <a:r>
              <a:rPr lang="en-GB" dirty="0"/>
              <a:t>Client side validation + POST </a:t>
            </a:r>
            <a:r>
              <a:rPr lang="en-US" altLang="zh-CN" dirty="0"/>
              <a:t>man</a:t>
            </a:r>
          </a:p>
          <a:p>
            <a:endParaRPr lang="en-US" dirty="0"/>
          </a:p>
          <a:p>
            <a:endParaRPr lang="en-US" dirty="0"/>
          </a:p>
          <a:p>
            <a:r>
              <a:rPr lang="en-US" dirty="0"/>
              <a:t>Now if I apply </a:t>
            </a:r>
            <a:r>
              <a:rPr lang="en-US" dirty="0" err="1"/>
              <a:t>csp</a:t>
            </a:r>
            <a:r>
              <a:rPr lang="en-US" dirty="0"/>
              <a:t> the alert will </a:t>
            </a:r>
            <a:r>
              <a:rPr lang="en-US"/>
              <a:t>be prevented</a:t>
            </a:r>
            <a:endParaRPr lang="en-US" dirty="0"/>
          </a:p>
          <a:p>
            <a:endParaRPr lang="en-US" dirty="0"/>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meta</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http-</a:t>
            </a:r>
            <a:r>
              <a:rPr lang="en-US" sz="1800" dirty="0" err="1">
                <a:solidFill>
                  <a:srgbClr val="FF0000"/>
                </a:solidFill>
                <a:latin typeface="Cascadia Mono" panose="020B0609020000020004" pitchFamily="49" charset="0"/>
              </a:rPr>
              <a:t>equiv</a:t>
            </a:r>
            <a:r>
              <a:rPr lang="en-US" sz="1800" dirty="0">
                <a:solidFill>
                  <a:srgbClr val="0000FF"/>
                </a:solidFill>
                <a:latin typeface="Cascadia Mono" panose="020B0609020000020004" pitchFamily="49" charset="0"/>
              </a:rPr>
              <a:t>="Content-Security-Policy"</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content</a:t>
            </a:r>
            <a:r>
              <a:rPr lang="en-US" sz="1800" dirty="0">
                <a:solidFill>
                  <a:srgbClr val="0000FF"/>
                </a:solidFill>
                <a:latin typeface="Cascadia Mono" panose="020B0609020000020004" pitchFamily="49" charset="0"/>
              </a:rPr>
              <a:t>="default-</a:t>
            </a:r>
            <a:r>
              <a:rPr lang="en-US" sz="1800" dirty="0" err="1">
                <a:solidFill>
                  <a:srgbClr val="0000FF"/>
                </a:solidFill>
                <a:latin typeface="Cascadia Mono" panose="020B0609020000020004" pitchFamily="49" charset="0"/>
              </a:rPr>
              <a:t>src</a:t>
            </a:r>
            <a:r>
              <a:rPr lang="en-US" sz="1800" dirty="0">
                <a:solidFill>
                  <a:srgbClr val="0000FF"/>
                </a:solidFill>
                <a:latin typeface="Cascadia Mono" panose="020B0609020000020004" pitchFamily="49" charset="0"/>
              </a:rPr>
              <a:t> 'self';</a:t>
            </a:r>
            <a:r>
              <a:rPr lang="en-US" sz="1800" dirty="0" err="1">
                <a:solidFill>
                  <a:srgbClr val="0000FF"/>
                </a:solidFill>
                <a:latin typeface="Cascadia Mono" panose="020B0609020000020004" pitchFamily="49" charset="0"/>
              </a:rPr>
              <a:t>sty</a:t>
            </a:r>
            <a:r>
              <a:rPr lang="en-US" sz="1800" dirty="0">
                <a:solidFill>
                  <a:srgbClr val="0000FF"/>
                </a:solidFill>
                <a:latin typeface="Cascadia Mono" panose="020B0609020000020004" pitchFamily="49" charset="0"/>
              </a:rPr>
              <a:t>le-src 'self'  'unsafe-inline';img-src 'self' https://cdn.sanity.io;script-src 'self' 'unsafe-inline’”&gt;</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Usually I set default-</a:t>
            </a:r>
            <a:r>
              <a:rPr lang="en-US" sz="1800" dirty="0" err="1">
                <a:solidFill>
                  <a:srgbClr val="0000FF"/>
                </a:solidFill>
                <a:latin typeface="Cascadia Mono" panose="020B0609020000020004" pitchFamily="49" charset="0"/>
              </a:rPr>
              <a:t>src</a:t>
            </a:r>
            <a:r>
              <a:rPr lang="en-US" sz="1800" dirty="0">
                <a:solidFill>
                  <a:srgbClr val="0000FF"/>
                </a:solidFill>
                <a:latin typeface="Cascadia Mono" panose="020B0609020000020004" pitchFamily="49" charset="0"/>
              </a:rPr>
              <a:t>, style-</a:t>
            </a:r>
            <a:r>
              <a:rPr lang="en-US" sz="1800" dirty="0" err="1">
                <a:solidFill>
                  <a:srgbClr val="0000FF"/>
                </a:solidFill>
                <a:latin typeface="Cascadia Mono" panose="020B0609020000020004" pitchFamily="49" charset="0"/>
              </a:rPr>
              <a:t>src</a:t>
            </a:r>
            <a:r>
              <a:rPr lang="en-US" sz="1800" dirty="0">
                <a:solidFill>
                  <a:srgbClr val="0000FF"/>
                </a:solidFill>
                <a:latin typeface="Cascadia Mono" panose="020B0609020000020004" pitchFamily="49" charset="0"/>
              </a:rPr>
              <a:t>, script-</a:t>
            </a:r>
            <a:r>
              <a:rPr lang="en-US" sz="1800" dirty="0" err="1">
                <a:solidFill>
                  <a:srgbClr val="0000FF"/>
                </a:solidFill>
                <a:latin typeface="Cascadia Mono" panose="020B0609020000020004" pitchFamily="49" charset="0"/>
              </a:rPr>
              <a:t>src</a:t>
            </a:r>
            <a:r>
              <a:rPr lang="en-US" sz="1800" dirty="0">
                <a:solidFill>
                  <a:srgbClr val="0000FF"/>
                </a:solidFill>
                <a:latin typeface="Cascadia Mono" panose="020B0609020000020004" pitchFamily="49" charset="0"/>
              </a:rPr>
              <a:t> as ‘self’ and add more later if needed</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Worth the mention </a:t>
            </a:r>
            <a:r>
              <a:rPr lang="en-US" sz="1800" dirty="0" err="1">
                <a:solidFill>
                  <a:srgbClr val="0000FF"/>
                </a:solidFill>
                <a:latin typeface="Cascadia Mono" panose="020B0609020000020004" pitchFamily="49" charset="0"/>
              </a:rPr>
              <a:t>gtm</a:t>
            </a:r>
            <a:r>
              <a:rPr lang="en-US" sz="1800" dirty="0">
                <a:solidFill>
                  <a:srgbClr val="0000FF"/>
                </a:solidFill>
                <a:latin typeface="Cascadia Mono" panose="020B0609020000020004" pitchFamily="49" charset="0"/>
              </a:rPr>
              <a:t> here since it opens the door for injecting 3</a:t>
            </a:r>
            <a:r>
              <a:rPr lang="en-US" sz="1800" baseline="30000" dirty="0">
                <a:solidFill>
                  <a:srgbClr val="0000FF"/>
                </a:solidFill>
                <a:latin typeface="Cascadia Mono" panose="020B0609020000020004" pitchFamily="49" charset="0"/>
              </a:rPr>
              <a:t>rd</a:t>
            </a:r>
            <a:r>
              <a:rPr lang="en-US" sz="1800" dirty="0">
                <a:solidFill>
                  <a:srgbClr val="0000FF"/>
                </a:solidFill>
                <a:latin typeface="Cascadia Mono" panose="020B0609020000020004" pitchFamily="49" charset="0"/>
              </a:rPr>
              <a:t> party libraries. Better we put the relevant domains when we need to inject those 3</a:t>
            </a:r>
            <a:r>
              <a:rPr lang="en-US" sz="1800" baseline="30000" dirty="0">
                <a:solidFill>
                  <a:srgbClr val="0000FF"/>
                </a:solidFill>
                <a:latin typeface="Cascadia Mono" panose="020B0609020000020004" pitchFamily="49" charset="0"/>
              </a:rPr>
              <a:t>rd</a:t>
            </a:r>
            <a:r>
              <a:rPr lang="en-US" sz="1800" dirty="0">
                <a:solidFill>
                  <a:srgbClr val="0000FF"/>
                </a:solidFill>
                <a:latin typeface="Cascadia Mono" panose="020B0609020000020004" pitchFamily="49" charset="0"/>
              </a:rPr>
              <a:t> party tools</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sz="800"/>
          </a:p>
        </p:txBody>
      </p:sp>
    </p:spTree>
    <p:extLst>
      <p:ext uri="{BB962C8B-B14F-4D97-AF65-F5344CB8AC3E}">
        <p14:creationId xmlns:p14="http://schemas.microsoft.com/office/powerpoint/2010/main" val="116846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US" dirty="0"/>
              <a:t>Normal submit still works</a:t>
            </a:r>
          </a:p>
          <a:p>
            <a:r>
              <a:rPr lang="en-US" dirty="0"/>
              <a:t>But postman will be blocked</a:t>
            </a:r>
          </a:p>
          <a:p>
            <a:endParaRPr lang="en-US" dirty="0"/>
          </a:p>
          <a:p>
            <a:r>
              <a:rPr lang="en-US" dirty="0"/>
              <a:t>Use: </a:t>
            </a:r>
          </a:p>
          <a:p>
            <a:r>
              <a:rPr lang="en-GB" dirty="0"/>
              <a:t>reCAPTCHA</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sz="800"/>
          </a:p>
        </p:txBody>
      </p:sp>
    </p:spTree>
    <p:extLst>
      <p:ext uri="{BB962C8B-B14F-4D97-AF65-F5344CB8AC3E}">
        <p14:creationId xmlns:p14="http://schemas.microsoft.com/office/powerpoint/2010/main" val="366505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sz="800" dirty="0"/>
          </a:p>
        </p:txBody>
      </p:sp>
    </p:spTree>
    <p:extLst>
      <p:ext uri="{BB962C8B-B14F-4D97-AF65-F5344CB8AC3E}">
        <p14:creationId xmlns:p14="http://schemas.microsoft.com/office/powerpoint/2010/main" val="2237892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5AD30D56-7424-4830-ABBC-E1CCEDA7A2DF}"/>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21" name="Logo">
            <a:extLst>
              <a:ext uri="{FF2B5EF4-FFF2-40B4-BE49-F238E27FC236}">
                <a16:creationId xmlns:a16="http://schemas.microsoft.com/office/drawing/2014/main" id="{1E1CB065-BC3E-419D-8CD5-6001359B1AF9}"/>
              </a:ext>
            </a:extLst>
          </p:cNvPr>
          <p:cNvGrpSpPr>
            <a:grpSpLocks noChangeAspect="1"/>
          </p:cNvGrpSpPr>
          <p:nvPr userDrawn="1"/>
        </p:nvGrpSpPr>
        <p:grpSpPr>
          <a:xfrm>
            <a:off x="539751" y="540001"/>
            <a:ext cx="1702800" cy="727237"/>
            <a:chOff x="6380216" y="4059273"/>
            <a:chExt cx="2905863" cy="1241045"/>
          </a:xfrm>
        </p:grpSpPr>
        <p:sp>
          <p:nvSpPr>
            <p:cNvPr id="22" name="Freeform: Shape 21">
              <a:extLst>
                <a:ext uri="{FF2B5EF4-FFF2-40B4-BE49-F238E27FC236}">
                  <a16:creationId xmlns:a16="http://schemas.microsoft.com/office/drawing/2014/main" id="{60EF3EE0-04F6-4F0F-9C30-138E10130D0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29F265DC-74E8-4BFF-92A1-092ADEFABD8A}"/>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39C07ABC-F814-4A0D-B933-8FF8308531B7}"/>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0C74A0EA-43E9-4563-A55A-F825A81DC14D}"/>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08704FAE-A924-4ACA-BF5E-2A8B00053817}"/>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44A7CF80-4160-43E8-868F-65E74933C8A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pic>
        <p:nvPicPr>
          <p:cNvPr id="27" name="TAGLINE 60Black">
            <a:extLst>
              <a:ext uri="{FF2B5EF4-FFF2-40B4-BE49-F238E27FC236}">
                <a16:creationId xmlns:a16="http://schemas.microsoft.com/office/drawing/2014/main" id="{3A5FFB45-3585-4395-809E-0CF65EFB70E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48863" y="539750"/>
            <a:ext cx="1703386" cy="110689"/>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accent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19" name="SD_FLD_DocumentDate">
            <a:extLst>
              <a:ext uri="{FF2B5EF4-FFF2-40B4-BE49-F238E27FC236}">
                <a16:creationId xmlns:a16="http://schemas.microsoft.com/office/drawing/2014/main" id="{33759508-D1FD-40CE-9331-F01D5EE3CCBE}"/>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accent1"/>
                </a:solidFill>
                <a:ea typeface="ＭＳ Ｐゴシック" charset="-128"/>
                <a:cs typeface="Arial" charset="0"/>
              </a:rPr>
              <a:t>22 August 2022</a:t>
            </a:r>
            <a:endParaRPr lang="en-GB" altLang="ja-JP" sz="1400" cap="none" baseline="0" dirty="0">
              <a:solidFill>
                <a:schemeClr val="accent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32" name="SD_FLD_Draft" hidden="1">
            <a:extLst>
              <a:ext uri="{FF2B5EF4-FFF2-40B4-BE49-F238E27FC236}">
                <a16:creationId xmlns:a16="http://schemas.microsoft.com/office/drawing/2014/main" id="{F9687746-12E1-43B0-8EEE-BCA876E5FD04}"/>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6" name="SD_FLD_Confidentiality">
            <a:extLst>
              <a:ext uri="{FF2B5EF4-FFF2-40B4-BE49-F238E27FC236}">
                <a16:creationId xmlns:a16="http://schemas.microsoft.com/office/drawing/2014/main" id="{2E43B5A0-A24B-4D49-B18D-5419D4E44B91}"/>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p:txBody>
          <a:bodyPr rIns="0"/>
          <a:lstStyle>
            <a:lvl5pP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p:cNvSpPr>
            <a:spLocks noGrp="1"/>
          </p:cNvSpPr>
          <p:nvPr>
            <p:ph type="dt" sz="half" idx="10"/>
          </p:nvPr>
        </p:nvSpPr>
        <p:spPr>
          <a:xfrm>
            <a:off x="0" y="6858000"/>
            <a:ext cx="0" cy="0"/>
          </a:xfrm>
        </p:spPr>
        <p:txBody>
          <a:bodyPr/>
          <a:lstStyle>
            <a:lvl1pPr>
              <a:defRPr>
                <a:noFill/>
              </a:defRPr>
            </a:lvl1p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7621BA-8EDC-4C18-975C-5EE1161FA8FD}"/>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9" name="Logo">
            <a:extLst>
              <a:ext uri="{FF2B5EF4-FFF2-40B4-BE49-F238E27FC236}">
                <a16:creationId xmlns:a16="http://schemas.microsoft.com/office/drawing/2014/main" id="{F04E253C-783D-4CA5-8CCB-57C4CC102165}"/>
              </a:ext>
            </a:extLst>
          </p:cNvPr>
          <p:cNvGrpSpPr/>
          <p:nvPr userDrawn="1"/>
        </p:nvGrpSpPr>
        <p:grpSpPr>
          <a:xfrm>
            <a:off x="10893210" y="6350918"/>
            <a:ext cx="755843" cy="322808"/>
            <a:chOff x="6380216" y="4059273"/>
            <a:chExt cx="2905863" cy="1241045"/>
          </a:xfrm>
        </p:grpSpPr>
        <p:sp>
          <p:nvSpPr>
            <p:cNvPr id="10" name="Freeform: Shape 9">
              <a:extLst>
                <a:ext uri="{FF2B5EF4-FFF2-40B4-BE49-F238E27FC236}">
                  <a16:creationId xmlns:a16="http://schemas.microsoft.com/office/drawing/2014/main" id="{D8124B4D-CBE2-46DB-B0AE-2AC98C56E78E}"/>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11" name="Freeform: Shape 10">
              <a:extLst>
                <a:ext uri="{FF2B5EF4-FFF2-40B4-BE49-F238E27FC236}">
                  <a16:creationId xmlns:a16="http://schemas.microsoft.com/office/drawing/2014/main" id="{5D916864-12FB-478F-99EE-83C970865F05}"/>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12" name="Freeform: Shape 11">
              <a:extLst>
                <a:ext uri="{FF2B5EF4-FFF2-40B4-BE49-F238E27FC236}">
                  <a16:creationId xmlns:a16="http://schemas.microsoft.com/office/drawing/2014/main" id="{00FF8E64-431E-4917-BD40-4BD55CF6B8DF}"/>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13" name="Freeform: Shape 12">
              <a:extLst>
                <a:ext uri="{FF2B5EF4-FFF2-40B4-BE49-F238E27FC236}">
                  <a16:creationId xmlns:a16="http://schemas.microsoft.com/office/drawing/2014/main" id="{5E450DA2-D1AF-4EFD-A7B9-9D1161ADD54F}"/>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14" name="Freeform: Shape 13">
              <a:extLst>
                <a:ext uri="{FF2B5EF4-FFF2-40B4-BE49-F238E27FC236}">
                  <a16:creationId xmlns:a16="http://schemas.microsoft.com/office/drawing/2014/main" id="{556553B8-1481-4E85-83A7-689A7C6CC67F}"/>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52AB55C8-079A-4ACE-9DFB-9EBA23B48B0B}"/>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p:txBody>
          <a:bodyPr rIns="0"/>
          <a:lstStyle>
            <a:lvl5pP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p:cNvSpPr>
            <a:spLocks noGrp="1"/>
          </p:cNvSpPr>
          <p:nvPr>
            <p:ph type="dt" sz="half" idx="10"/>
          </p:nvPr>
        </p:nvSpPr>
        <p:spPr>
          <a:xfrm>
            <a:off x="0" y="6858000"/>
            <a:ext cx="0" cy="0"/>
          </a:xfrm>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6" name="_SD_FLD_Copyright">
            <a:extLst>
              <a:ext uri="{FF2B5EF4-FFF2-40B4-BE49-F238E27FC236}">
                <a16:creationId xmlns:a16="http://schemas.microsoft.com/office/drawing/2014/main" id="{3F542136-6583-4929-BA8F-876E7200FCF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8" name="SD_FLD_DocumentDate">
            <a:extLst>
              <a:ext uri="{FF2B5EF4-FFF2-40B4-BE49-F238E27FC236}">
                <a16:creationId xmlns:a16="http://schemas.microsoft.com/office/drawing/2014/main" id="{D4FFA251-3F5C-4E9A-9A80-F62650B47305}"/>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0" name="SD_FLD_Draft" hidden="1">
            <a:extLst>
              <a:ext uri="{FF2B5EF4-FFF2-40B4-BE49-F238E27FC236}">
                <a16:creationId xmlns:a16="http://schemas.microsoft.com/office/drawing/2014/main" id="{21F368A2-F525-4249-A72B-F904922C972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859FDC4D-A513-43EC-AC0B-76C98697BB4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88514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5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618490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6616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grey">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FBCEB69-4B90-48AC-8E50-F4C1FAD42957}"/>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8" name="Logo">
            <a:extLst>
              <a:ext uri="{FF2B5EF4-FFF2-40B4-BE49-F238E27FC236}">
                <a16:creationId xmlns:a16="http://schemas.microsoft.com/office/drawing/2014/main" id="{8145D2D3-7F22-4934-B251-1F99086694BC}"/>
              </a:ext>
            </a:extLst>
          </p:cNvPr>
          <p:cNvGrpSpPr/>
          <p:nvPr userDrawn="1"/>
        </p:nvGrpSpPr>
        <p:grpSpPr>
          <a:xfrm>
            <a:off x="10893210" y="6350918"/>
            <a:ext cx="755843" cy="322808"/>
            <a:chOff x="6380216" y="4059273"/>
            <a:chExt cx="2905863" cy="1241045"/>
          </a:xfrm>
        </p:grpSpPr>
        <p:sp>
          <p:nvSpPr>
            <p:cNvPr id="19" name="Freeform: Shape 18">
              <a:extLst>
                <a:ext uri="{FF2B5EF4-FFF2-40B4-BE49-F238E27FC236}">
                  <a16:creationId xmlns:a16="http://schemas.microsoft.com/office/drawing/2014/main" id="{36BB8EE7-0DAE-475A-99CB-4C95B9C4174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8E34A211-0C55-472F-A8C7-DF7C115B4E3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DDB3FBA2-AFC9-409D-945D-4CFDE6BBEE6A}"/>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2DF6B560-906C-4643-86C4-C545FCBD8975}"/>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FC24D933-C961-4320-84B8-2B098CBD0E95}"/>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593D8CD1-B7C6-4727-A773-7D9B1A7CD8D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lvl1pPr>
              <a:defRPr/>
            </a:lvl1pPr>
          </a:lstStyle>
          <a:p>
            <a:r>
              <a:rPr lang="en-GB"/>
              <a:t>Click to add title</a:t>
            </a:r>
            <a:endParaRPr lang="en-GB" dirty="0"/>
          </a:p>
        </p:txBody>
      </p:sp>
      <p:sp>
        <p:nvSpPr>
          <p:cNvPr id="3" name="Content Placeholder 2"/>
          <p:cNvSpPr>
            <a:spLocks noGrp="1"/>
          </p:cNvSpPr>
          <p:nvPr>
            <p:ph sz="half" idx="1" hasCustomPrompt="1"/>
          </p:nvPr>
        </p:nvSpPr>
        <p:spPr>
          <a:xfrm>
            <a:off x="539750" y="1730374"/>
            <a:ext cx="5465764"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618490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3" name="_SD_FLD_Copyright">
            <a:extLst>
              <a:ext uri="{FF2B5EF4-FFF2-40B4-BE49-F238E27FC236}">
                <a16:creationId xmlns:a16="http://schemas.microsoft.com/office/drawing/2014/main" id="{C594FBB9-85AB-481A-A9C3-B5A84B1C17B8}"/>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3968F7D9-78C3-48F9-927A-B57089193350}"/>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5" name="SD_FLD_Draft" hidden="1">
            <a:extLst>
              <a:ext uri="{FF2B5EF4-FFF2-40B4-BE49-F238E27FC236}">
                <a16:creationId xmlns:a16="http://schemas.microsoft.com/office/drawing/2014/main" id="{BFB769A5-7146-4BE1-99CA-135A2E15C9C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SD_FLD_Confidentiality">
            <a:extLst>
              <a:ext uri="{FF2B5EF4-FFF2-40B4-BE49-F238E27FC236}">
                <a16:creationId xmlns:a16="http://schemas.microsoft.com/office/drawing/2014/main" id="{8E5EBD54-68A6-426B-B8F6-B31B70F04964}"/>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202231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50" y="1730374"/>
            <a:ext cx="6407150"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8067675" y="1730374"/>
            <a:ext cx="3582988"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A, grey">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FBCEB69-4B90-48AC-8E50-F4C1FAD42957}"/>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8" name="Logo">
            <a:extLst>
              <a:ext uri="{FF2B5EF4-FFF2-40B4-BE49-F238E27FC236}">
                <a16:creationId xmlns:a16="http://schemas.microsoft.com/office/drawing/2014/main" id="{8145D2D3-7F22-4934-B251-1F99086694BC}"/>
              </a:ext>
            </a:extLst>
          </p:cNvPr>
          <p:cNvGrpSpPr/>
          <p:nvPr userDrawn="1"/>
        </p:nvGrpSpPr>
        <p:grpSpPr>
          <a:xfrm>
            <a:off x="10893210" y="6350918"/>
            <a:ext cx="755843" cy="322808"/>
            <a:chOff x="6380216" y="4059273"/>
            <a:chExt cx="2905863" cy="1241045"/>
          </a:xfrm>
        </p:grpSpPr>
        <p:sp>
          <p:nvSpPr>
            <p:cNvPr id="19" name="Freeform: Shape 18">
              <a:extLst>
                <a:ext uri="{FF2B5EF4-FFF2-40B4-BE49-F238E27FC236}">
                  <a16:creationId xmlns:a16="http://schemas.microsoft.com/office/drawing/2014/main" id="{36BB8EE7-0DAE-475A-99CB-4C95B9C4174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8E34A211-0C55-472F-A8C7-DF7C115B4E3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DDB3FBA2-AFC9-409D-945D-4CFDE6BBEE6A}"/>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2DF6B560-906C-4643-86C4-C545FCBD8975}"/>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FC24D933-C961-4320-84B8-2B098CBD0E95}"/>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593D8CD1-B7C6-4727-A773-7D9B1A7CD8D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49" y="1730374"/>
            <a:ext cx="6407151"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8067675" y="1730374"/>
            <a:ext cx="3582988"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3" name="_SD_FLD_Copyright">
            <a:extLst>
              <a:ext uri="{FF2B5EF4-FFF2-40B4-BE49-F238E27FC236}">
                <a16:creationId xmlns:a16="http://schemas.microsoft.com/office/drawing/2014/main" id="{C594FBB9-85AB-481A-A9C3-B5A84B1C17B8}"/>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3968F7D9-78C3-48F9-927A-B57089193350}"/>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5" name="SD_FLD_Draft" hidden="1">
            <a:extLst>
              <a:ext uri="{FF2B5EF4-FFF2-40B4-BE49-F238E27FC236}">
                <a16:creationId xmlns:a16="http://schemas.microsoft.com/office/drawing/2014/main" id="{BFB769A5-7146-4BE1-99CA-135A2E15C9C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SD_FLD_Confidentiality">
            <a:extLst>
              <a:ext uri="{FF2B5EF4-FFF2-40B4-BE49-F238E27FC236}">
                <a16:creationId xmlns:a16="http://schemas.microsoft.com/office/drawing/2014/main" id="{8E5EBD54-68A6-426B-B8F6-B31B70F04964}"/>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25985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103E29-9BF2-491F-A31B-CD5C222301DE}"/>
              </a:ext>
            </a:extLst>
          </p:cNvPr>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a:xfrm>
            <a:off x="539749" y="1730375"/>
            <a:ext cx="3584576" cy="4316414"/>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endParaRPr lang="en-GB" noProof="0"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5245099" y="1730374"/>
            <a:ext cx="2641601" cy="4316413"/>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dirty="0"/>
          </a:p>
        </p:txBody>
      </p:sp>
      <p:sp>
        <p:nvSpPr>
          <p:cNvPr id="5" name="Content Placeholder 4">
            <a:extLst>
              <a:ext uri="{FF2B5EF4-FFF2-40B4-BE49-F238E27FC236}">
                <a16:creationId xmlns:a16="http://schemas.microsoft.com/office/drawing/2014/main" id="{C725A8F3-C789-43A7-B9C7-C2E8AD06CA86}"/>
              </a:ext>
            </a:extLst>
          </p:cNvPr>
          <p:cNvSpPr>
            <a:spLocks noGrp="1"/>
          </p:cNvSpPr>
          <p:nvPr>
            <p:ph sz="quarter" idx="13" hasCustomPrompt="1"/>
          </p:nvPr>
        </p:nvSpPr>
        <p:spPr>
          <a:xfrm>
            <a:off x="9007475" y="1730374"/>
            <a:ext cx="2641601" cy="4316412"/>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a:extLst>
              <a:ext uri="{FF2B5EF4-FFF2-40B4-BE49-F238E27FC236}">
                <a16:creationId xmlns:a16="http://schemas.microsoft.com/office/drawing/2014/main" id="{46D79923-6F9C-4EDE-9E95-10CB30510783}"/>
              </a:ext>
            </a:extLst>
          </p:cNvPr>
          <p:cNvSpPr>
            <a:spLocks noGrp="1"/>
          </p:cNvSpPr>
          <p:nvPr>
            <p:ph type="dt" sz="half" idx="15"/>
          </p:nvPr>
        </p:nvSpPr>
        <p:spPr>
          <a:xfrm>
            <a:off x="0" y="6858000"/>
            <a:ext cx="0" cy="0"/>
          </a:xfrm>
        </p:spPr>
        <p:txBody>
          <a:bodyPr/>
          <a:lstStyle/>
          <a:p>
            <a:fld id="{727BBD34-DD59-49E1-9776-D67684F06344}" type="datetime4">
              <a:rPr lang="en-GB" smtClean="0"/>
              <a:pPr/>
              <a:t>12 December 2023</a:t>
            </a:fld>
            <a:endParaRPr lang="en-GB" dirty="0"/>
          </a:p>
        </p:txBody>
      </p:sp>
      <p:sp>
        <p:nvSpPr>
          <p:cNvPr id="6" name="Footer Placeholder 5">
            <a:extLst>
              <a:ext uri="{FF2B5EF4-FFF2-40B4-BE49-F238E27FC236}">
                <a16:creationId xmlns:a16="http://schemas.microsoft.com/office/drawing/2014/main" id="{6D0416BB-00AC-4DD5-897B-F4EDB13370E9}"/>
              </a:ext>
            </a:extLst>
          </p:cNvPr>
          <p:cNvSpPr>
            <a:spLocks noGrp="1"/>
          </p:cNvSpPr>
          <p:nvPr>
            <p:ph type="ftr" sz="quarter" idx="16"/>
          </p:nvPr>
        </p:nvSpPr>
        <p:spPr/>
        <p:txBody>
          <a:bodyPr/>
          <a:lstStyle>
            <a:lvl1pPr>
              <a:defRPr>
                <a:solidFill>
                  <a:schemeClr val="accent1"/>
                </a:solidFill>
              </a:defRPr>
            </a:lvl1pPr>
          </a:lstStyle>
          <a:p>
            <a:endParaRPr lang="en-GB" dirty="0"/>
          </a:p>
        </p:txBody>
      </p:sp>
      <p:sp>
        <p:nvSpPr>
          <p:cNvPr id="10" name="Slide Number Placeholder 9">
            <a:extLst>
              <a:ext uri="{FF2B5EF4-FFF2-40B4-BE49-F238E27FC236}">
                <a16:creationId xmlns:a16="http://schemas.microsoft.com/office/drawing/2014/main" id="{37E9903A-53AE-4B97-879C-5DBFEB00E130}"/>
              </a:ext>
            </a:extLst>
          </p:cNvPr>
          <p:cNvSpPr>
            <a:spLocks noGrp="1"/>
          </p:cNvSpPr>
          <p:nvPr>
            <p:ph type="sldNum" sz="quarter" idx="17"/>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59844882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ntent, grey">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A33FA6-1C4E-42C4-8006-62087DF1C543}"/>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3" name="Logo">
            <a:extLst>
              <a:ext uri="{FF2B5EF4-FFF2-40B4-BE49-F238E27FC236}">
                <a16:creationId xmlns:a16="http://schemas.microsoft.com/office/drawing/2014/main" id="{786373BD-6312-4785-AB25-0C8D34698A7B}"/>
              </a:ext>
            </a:extLst>
          </p:cNvPr>
          <p:cNvGrpSpPr/>
          <p:nvPr userDrawn="1"/>
        </p:nvGrpSpPr>
        <p:grpSpPr>
          <a:xfrm>
            <a:off x="10893210" y="6350918"/>
            <a:ext cx="755843" cy="322808"/>
            <a:chOff x="6380216" y="4059273"/>
            <a:chExt cx="2905863" cy="1241045"/>
          </a:xfrm>
        </p:grpSpPr>
        <p:sp>
          <p:nvSpPr>
            <p:cNvPr id="14" name="Freeform: Shape 13">
              <a:extLst>
                <a:ext uri="{FF2B5EF4-FFF2-40B4-BE49-F238E27FC236}">
                  <a16:creationId xmlns:a16="http://schemas.microsoft.com/office/drawing/2014/main" id="{059A879B-ABBD-4A04-9477-6154675E4CEB}"/>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80D20163-892E-44FF-9991-ABC1BF13FFCD}"/>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FCDE72FB-849D-47F9-B4E9-277EA2622D69}"/>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17" name="Freeform: Shape 16">
              <a:extLst>
                <a:ext uri="{FF2B5EF4-FFF2-40B4-BE49-F238E27FC236}">
                  <a16:creationId xmlns:a16="http://schemas.microsoft.com/office/drawing/2014/main" id="{96D47151-F3A9-4197-B445-BAF922408872}"/>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7886374B-F400-46EE-AA11-2A1EC51357CB}"/>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9F9F7A1C-77DA-4373-B4B2-DAA6FC4DE31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9" name="Title 1">
            <a:extLst>
              <a:ext uri="{FF2B5EF4-FFF2-40B4-BE49-F238E27FC236}">
                <a16:creationId xmlns:a16="http://schemas.microsoft.com/office/drawing/2014/main" id="{0B103E29-9BF2-491F-A31B-CD5C222301DE}"/>
              </a:ext>
            </a:extLst>
          </p:cNvPr>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a:xfrm>
            <a:off x="539749" y="1730375"/>
            <a:ext cx="3584576" cy="4316414"/>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endParaRPr lang="en-GB" noProof="0"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5245099" y="1730374"/>
            <a:ext cx="2641601" cy="4316413"/>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dirty="0"/>
          </a:p>
        </p:txBody>
      </p:sp>
      <p:sp>
        <p:nvSpPr>
          <p:cNvPr id="5" name="Content Placeholder 4">
            <a:extLst>
              <a:ext uri="{FF2B5EF4-FFF2-40B4-BE49-F238E27FC236}">
                <a16:creationId xmlns:a16="http://schemas.microsoft.com/office/drawing/2014/main" id="{C725A8F3-C789-43A7-B9C7-C2E8AD06CA86}"/>
              </a:ext>
            </a:extLst>
          </p:cNvPr>
          <p:cNvSpPr>
            <a:spLocks noGrp="1"/>
          </p:cNvSpPr>
          <p:nvPr>
            <p:ph sz="quarter" idx="13" hasCustomPrompt="1"/>
          </p:nvPr>
        </p:nvSpPr>
        <p:spPr>
          <a:xfrm>
            <a:off x="9007474" y="1730374"/>
            <a:ext cx="2643189" cy="4316412"/>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a:extLst>
              <a:ext uri="{FF2B5EF4-FFF2-40B4-BE49-F238E27FC236}">
                <a16:creationId xmlns:a16="http://schemas.microsoft.com/office/drawing/2014/main" id="{46D79923-6F9C-4EDE-9E95-10CB30510783}"/>
              </a:ext>
            </a:extLst>
          </p:cNvPr>
          <p:cNvSpPr>
            <a:spLocks noGrp="1"/>
          </p:cNvSpPr>
          <p:nvPr>
            <p:ph type="dt" sz="half" idx="15"/>
          </p:nvPr>
        </p:nvSpPr>
        <p:spPr>
          <a:xfrm>
            <a:off x="0" y="6858000"/>
            <a:ext cx="0" cy="0"/>
          </a:xfrm>
        </p:spPr>
        <p:txBody>
          <a:bodyPr/>
          <a:lstStyle/>
          <a:p>
            <a:fld id="{727BBD34-DD59-49E1-9776-D67684F06344}" type="datetime4">
              <a:rPr lang="en-GB" smtClean="0"/>
              <a:pPr/>
              <a:t>12 December 2023</a:t>
            </a:fld>
            <a:endParaRPr lang="en-GB" dirty="0"/>
          </a:p>
        </p:txBody>
      </p:sp>
      <p:sp>
        <p:nvSpPr>
          <p:cNvPr id="6" name="Footer Placeholder 5">
            <a:extLst>
              <a:ext uri="{FF2B5EF4-FFF2-40B4-BE49-F238E27FC236}">
                <a16:creationId xmlns:a16="http://schemas.microsoft.com/office/drawing/2014/main" id="{6D0416BB-00AC-4DD5-897B-F4EDB13370E9}"/>
              </a:ext>
            </a:extLst>
          </p:cNvPr>
          <p:cNvSpPr>
            <a:spLocks noGrp="1"/>
          </p:cNvSpPr>
          <p:nvPr>
            <p:ph type="ftr" sz="quarter" idx="16"/>
          </p:nvPr>
        </p:nvSpPr>
        <p:spPr/>
        <p:txBody>
          <a:bodyPr/>
          <a:lstStyle>
            <a:lvl1pPr>
              <a:defRPr>
                <a:solidFill>
                  <a:schemeClr val="accent1"/>
                </a:solidFill>
              </a:defRPr>
            </a:lvl1pPr>
          </a:lstStyle>
          <a:p>
            <a:endParaRPr lang="en-GB" dirty="0"/>
          </a:p>
        </p:txBody>
      </p:sp>
      <p:sp>
        <p:nvSpPr>
          <p:cNvPr id="10" name="Slide Number Placeholder 9">
            <a:extLst>
              <a:ext uri="{FF2B5EF4-FFF2-40B4-BE49-F238E27FC236}">
                <a16:creationId xmlns:a16="http://schemas.microsoft.com/office/drawing/2014/main" id="{37E9903A-53AE-4B97-879C-5DBFEB00E130}"/>
              </a:ext>
            </a:extLst>
          </p:cNvPr>
          <p:cNvSpPr>
            <a:spLocks noGrp="1"/>
          </p:cNvSpPr>
          <p:nvPr>
            <p:ph type="sldNum" sz="quarter" idx="17"/>
          </p:nvPr>
        </p:nvSpPr>
        <p:spPr/>
        <p:txBody>
          <a:bodyPr/>
          <a:lstStyle/>
          <a:p>
            <a:fld id="{23AA811B-2EBD-4900-905E-5BE206449611}" type="slidenum">
              <a:rPr lang="en-GB" smtClean="0"/>
              <a:pPr/>
              <a:t>‹#›</a:t>
            </a:fld>
            <a:endParaRPr lang="en-GB" dirty="0"/>
          </a:p>
        </p:txBody>
      </p:sp>
      <p:sp>
        <p:nvSpPr>
          <p:cNvPr id="20" name="_SD_FLD_Copyright">
            <a:extLst>
              <a:ext uri="{FF2B5EF4-FFF2-40B4-BE49-F238E27FC236}">
                <a16:creationId xmlns:a16="http://schemas.microsoft.com/office/drawing/2014/main" id="{082F9C54-512B-45F5-982C-08FA99BDF95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22" name="SD_FLD_DocumentDate">
            <a:extLst>
              <a:ext uri="{FF2B5EF4-FFF2-40B4-BE49-F238E27FC236}">
                <a16:creationId xmlns:a16="http://schemas.microsoft.com/office/drawing/2014/main" id="{CA5DA168-821C-4063-906D-4954EC9A254E}"/>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4" name="SD_FLD_Draft" hidden="1">
            <a:extLst>
              <a:ext uri="{FF2B5EF4-FFF2-40B4-BE49-F238E27FC236}">
                <a16:creationId xmlns:a16="http://schemas.microsoft.com/office/drawing/2014/main" id="{CB94A54D-DD3C-4298-BDF3-BD0A4E0485CC}"/>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6" name="SD_FLD_Confidentiality">
            <a:extLst>
              <a:ext uri="{FF2B5EF4-FFF2-40B4-BE49-F238E27FC236}">
                <a16:creationId xmlns:a16="http://schemas.microsoft.com/office/drawing/2014/main" id="{13226BD7-8851-4901-A408-8E1422BBD689}"/>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42689702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text and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6096000" y="0"/>
            <a:ext cx="6096001" cy="6861600"/>
          </a:xfrm>
          <a:blipFill>
            <a:blip r:embed="rId2"/>
            <a:stretch>
              <a:fillRect/>
            </a:stretch>
          </a:blipFill>
        </p:spPr>
        <p:txBody>
          <a:bodyPr lIns="2916000" tIns="360000" rIns="144000"/>
          <a:lstStyle>
            <a:lvl1pPr marL="0" indent="0" algn="l">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title" hasCustomPrompt="1"/>
          </p:nvPr>
        </p:nvSpPr>
        <p:spPr>
          <a:xfrm>
            <a:off x="539750" y="539750"/>
            <a:ext cx="5018400" cy="936000"/>
          </a:xfrm>
        </p:spPr>
        <p:txBody>
          <a:bodyPr/>
          <a:lstStyle/>
          <a:p>
            <a:r>
              <a:rPr lang="en-GB"/>
              <a:t>Click to add title</a:t>
            </a:r>
            <a:endParaRPr lang="en-GB" dirty="0"/>
          </a:p>
        </p:txBody>
      </p:sp>
      <p:sp>
        <p:nvSpPr>
          <p:cNvPr id="8" name="Text Placeholder 7">
            <a:extLst>
              <a:ext uri="{FF2B5EF4-FFF2-40B4-BE49-F238E27FC236}">
                <a16:creationId xmlns:a16="http://schemas.microsoft.com/office/drawing/2014/main" id="{01A0EF5A-2CB8-465D-882A-DE0FE7C6D3A8}"/>
              </a:ext>
            </a:extLst>
          </p:cNvPr>
          <p:cNvSpPr>
            <a:spLocks noGrp="1"/>
          </p:cNvSpPr>
          <p:nvPr>
            <p:ph type="body" sz="quarter" idx="14" hasCustomPrompt="1"/>
          </p:nvPr>
        </p:nvSpPr>
        <p:spPr>
          <a:xfrm>
            <a:off x="540000" y="1735085"/>
            <a:ext cx="5018400" cy="4316516"/>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8" name="Text Placeholder 13">
            <a:extLst>
              <a:ext uri="{FF2B5EF4-FFF2-40B4-BE49-F238E27FC236}">
                <a16:creationId xmlns:a16="http://schemas.microsoft.com/office/drawing/2014/main" id="{76FE3FB9-ADAA-4278-97B4-7AE30B2DA011}"/>
              </a:ext>
            </a:extLst>
          </p:cNvPr>
          <p:cNvSpPr>
            <a:spLocks noGrp="1"/>
          </p:cNvSpPr>
          <p:nvPr>
            <p:ph type="body" sz="quarter" idx="23" hasCustomPrompt="1"/>
          </p:nvPr>
        </p:nvSpPr>
        <p:spPr>
          <a:xfrm>
            <a:off x="6631200" y="1735085"/>
            <a:ext cx="5018400" cy="43069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3" name="Text Placeholder 51">
            <a:extLst>
              <a:ext uri="{FF2B5EF4-FFF2-40B4-BE49-F238E27FC236}">
                <a16:creationId xmlns:a16="http://schemas.microsoft.com/office/drawing/2014/main" id="{D5351953-1134-42DD-AF00-B4B22DEFC1E8}"/>
              </a:ext>
            </a:extLst>
          </p:cNvPr>
          <p:cNvSpPr>
            <a:spLocks noGrp="1" noChangeAspect="1"/>
          </p:cNvSpPr>
          <p:nvPr>
            <p:ph type="body" sz="quarter" idx="22" hasCustomPrompt="1"/>
          </p:nvPr>
        </p:nvSpPr>
        <p:spPr>
          <a:xfrm>
            <a:off x="10893600" y="6350400"/>
            <a:ext cx="756000" cy="322875"/>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bg1"/>
          </a:solidFill>
        </p:spPr>
        <p:txBody>
          <a:bodyPr wrap="square">
            <a:noAutofit/>
          </a:bodyPr>
          <a:lstStyle>
            <a:lvl1pPr>
              <a:buNone/>
              <a:defRPr sz="100">
                <a:noFill/>
              </a:defRPr>
            </a:lvl1pPr>
          </a:lstStyle>
          <a:p>
            <a:pPr lvl="0"/>
            <a:r>
              <a:rPr lang="en-GB"/>
              <a:t>.</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17" name="SD_FLD_Draft" hidden="1">
            <a:extLst>
              <a:ext uri="{FF2B5EF4-FFF2-40B4-BE49-F238E27FC236}">
                <a16:creationId xmlns:a16="http://schemas.microsoft.com/office/drawing/2014/main" id="{2B6066DB-A88B-4086-9C45-3E39F5CE6D9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055B6780-3A6A-4D5A-9826-05ABD83C2EB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4118495628"/>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guide id="3" pos="3839" userDrawn="1">
          <p15:clr>
            <a:srgbClr val="F26B43"/>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wo text">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6096000" cy="6861600"/>
          </a:xfrm>
          <a:blipFill>
            <a:blip r:embed="rId2"/>
            <a:stretch>
              <a:fillRect/>
            </a:stretch>
          </a:blipFill>
        </p:spPr>
        <p:txBody>
          <a:bodyPr lIns="2916000" tIns="360000" rIns="144000"/>
          <a:lstStyle>
            <a:lvl1pPr marL="0" indent="0" algn="l">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title" hasCustomPrompt="1"/>
          </p:nvPr>
        </p:nvSpPr>
        <p:spPr>
          <a:xfrm>
            <a:off x="6631200" y="539750"/>
            <a:ext cx="5018400" cy="936000"/>
          </a:xfrm>
        </p:spPr>
        <p:txBody>
          <a:bodyPr/>
          <a:lstStyle/>
          <a:p>
            <a:r>
              <a:rPr lang="en-GB"/>
              <a:t>Click to add title</a:t>
            </a:r>
            <a:endParaRPr lang="en-GB" dirty="0"/>
          </a:p>
        </p:txBody>
      </p:sp>
      <p:sp>
        <p:nvSpPr>
          <p:cNvPr id="8" name="Text Placeholder 7">
            <a:extLst>
              <a:ext uri="{FF2B5EF4-FFF2-40B4-BE49-F238E27FC236}">
                <a16:creationId xmlns:a16="http://schemas.microsoft.com/office/drawing/2014/main" id="{01A0EF5A-2CB8-465D-882A-DE0FE7C6D3A8}"/>
              </a:ext>
            </a:extLst>
          </p:cNvPr>
          <p:cNvSpPr>
            <a:spLocks noGrp="1"/>
          </p:cNvSpPr>
          <p:nvPr>
            <p:ph type="body" sz="quarter" idx="14" hasCustomPrompt="1"/>
          </p:nvPr>
        </p:nvSpPr>
        <p:spPr>
          <a:xfrm>
            <a:off x="540000" y="1735085"/>
            <a:ext cx="5018400" cy="43165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8" name="Text Placeholder 13">
            <a:extLst>
              <a:ext uri="{FF2B5EF4-FFF2-40B4-BE49-F238E27FC236}">
                <a16:creationId xmlns:a16="http://schemas.microsoft.com/office/drawing/2014/main" id="{76FE3FB9-ADAA-4278-97B4-7AE30B2DA011}"/>
              </a:ext>
            </a:extLst>
          </p:cNvPr>
          <p:cNvSpPr>
            <a:spLocks noGrp="1"/>
          </p:cNvSpPr>
          <p:nvPr>
            <p:ph type="body" sz="quarter" idx="23" hasCustomPrompt="1"/>
          </p:nvPr>
        </p:nvSpPr>
        <p:spPr>
          <a:xfrm>
            <a:off x="6631200" y="1735085"/>
            <a:ext cx="5018400" cy="430699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17" name="SD_FLD_Draft" hidden="1">
            <a:extLst>
              <a:ext uri="{FF2B5EF4-FFF2-40B4-BE49-F238E27FC236}">
                <a16:creationId xmlns:a16="http://schemas.microsoft.com/office/drawing/2014/main" id="{2B6066DB-A88B-4086-9C45-3E39F5CE6D9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055B6780-3A6A-4D5A-9826-05ABD83C2EB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500116836"/>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guide id="3" pos="3840" userDrawn="1">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graphic">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632BCD-D585-42E8-A6D3-3C06DC3313BD}"/>
              </a:ext>
            </a:extLst>
          </p:cNvPr>
          <p:cNvSpPr/>
          <p:nvPr userDrawn="1"/>
        </p:nvSpPr>
        <p:spPr bwMode="white">
          <a:xfrm>
            <a:off x="0" y="0"/>
            <a:ext cx="12192000" cy="685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 name="Graphic 25">
            <a:extLst>
              <a:ext uri="{FF2B5EF4-FFF2-40B4-BE49-F238E27FC236}">
                <a16:creationId xmlns:a16="http://schemas.microsoft.com/office/drawing/2014/main" id="{7FEC56FF-AE50-4EFB-941E-E0B008ED6569}"/>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27" name="Logo">
            <a:extLst>
              <a:ext uri="{FF2B5EF4-FFF2-40B4-BE49-F238E27FC236}">
                <a16:creationId xmlns:a16="http://schemas.microsoft.com/office/drawing/2014/main" id="{FEB7131A-3640-498A-8512-14CA3C3D2916}"/>
              </a:ext>
            </a:extLst>
          </p:cNvPr>
          <p:cNvGrpSpPr>
            <a:grpSpLocks noChangeAspect="1"/>
          </p:cNvGrpSpPr>
          <p:nvPr userDrawn="1"/>
        </p:nvGrpSpPr>
        <p:grpSpPr bwMode="white">
          <a:xfrm>
            <a:off x="539750" y="540000"/>
            <a:ext cx="1702800" cy="727238"/>
            <a:chOff x="6380216" y="4059273"/>
            <a:chExt cx="2905863" cy="1241045"/>
          </a:xfrm>
        </p:grpSpPr>
        <p:sp>
          <p:nvSpPr>
            <p:cNvPr id="28" name="Freeform: Shape 27">
              <a:extLst>
                <a:ext uri="{FF2B5EF4-FFF2-40B4-BE49-F238E27FC236}">
                  <a16:creationId xmlns:a16="http://schemas.microsoft.com/office/drawing/2014/main" id="{F63D26F1-547B-4B41-9723-EF0612B78E90}"/>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2E6BEF58-2858-4FD7-B365-BD33C9B4ABBF}"/>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CACB4FEF-3E65-4473-98FD-06637DF17B5A}"/>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854DF14B-8314-43CC-9550-32B284295E07}"/>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0AAD1000-04BD-4E8C-88FE-2D68653EDFD9}"/>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39" name="Freeform: Shape 38">
              <a:extLst>
                <a:ext uri="{FF2B5EF4-FFF2-40B4-BE49-F238E27FC236}">
                  <a16:creationId xmlns:a16="http://schemas.microsoft.com/office/drawing/2014/main" id="{5E3E06DF-69BA-40E0-83B4-306829A187BB}"/>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41" name="TAGLINE WHITE">
            <a:extLst>
              <a:ext uri="{FF2B5EF4-FFF2-40B4-BE49-F238E27FC236}">
                <a16:creationId xmlns:a16="http://schemas.microsoft.com/office/drawing/2014/main" id="{377104A8-79D3-4EC7-8FA7-FC40F808717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400" y="539750"/>
            <a:ext cx="1702800" cy="110651"/>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bg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40" name="SD_FLD_DocumentDate">
            <a:extLst>
              <a:ext uri="{FF2B5EF4-FFF2-40B4-BE49-F238E27FC236}">
                <a16:creationId xmlns:a16="http://schemas.microsoft.com/office/drawing/2014/main" id="{1DB9ED39-CFDE-4196-AB07-F0AC0AB1579B}"/>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bg1"/>
                </a:solidFill>
                <a:ea typeface="ＭＳ Ｐゴシック" charset="-128"/>
                <a:cs typeface="Arial" charset="0"/>
              </a:rPr>
              <a:t>22 August 2022</a:t>
            </a:r>
            <a:endParaRPr lang="en-GB" altLang="ja-JP" sz="1400" cap="none" baseline="0" dirty="0">
              <a:solidFill>
                <a:schemeClr val="bg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B540F12F-7F36-4021-A362-D466EDB9236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3" name="SD_FLD_Confidentiality">
            <a:extLst>
              <a:ext uri="{FF2B5EF4-FFF2-40B4-BE49-F238E27FC236}">
                <a16:creationId xmlns:a16="http://schemas.microsoft.com/office/drawing/2014/main" id="{3A818D00-8E4C-41C4-8292-4942AE5E164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1023205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text A">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6096000" y="0"/>
            <a:ext cx="6100761"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21" name="Logo">
            <a:extLst>
              <a:ext uri="{FF2B5EF4-FFF2-40B4-BE49-F238E27FC236}">
                <a16:creationId xmlns:a16="http://schemas.microsoft.com/office/drawing/2014/main" id="{26E38492-38DC-4F62-A1DB-9A97676C26A0}"/>
              </a:ext>
            </a:extLst>
          </p:cNvPr>
          <p:cNvGrpSpPr/>
          <p:nvPr userDrawn="1"/>
        </p:nvGrpSpPr>
        <p:grpSpPr>
          <a:xfrm>
            <a:off x="10893210" y="6350918"/>
            <a:ext cx="755843" cy="322808"/>
            <a:chOff x="6380216" y="4059273"/>
            <a:chExt cx="2905863" cy="1241045"/>
          </a:xfrm>
          <a:solidFill>
            <a:schemeClr val="bg1"/>
          </a:solidFill>
        </p:grpSpPr>
        <p:sp>
          <p:nvSpPr>
            <p:cNvPr id="22" name="Freeform: Shape 21">
              <a:extLst>
                <a:ext uri="{FF2B5EF4-FFF2-40B4-BE49-F238E27FC236}">
                  <a16:creationId xmlns:a16="http://schemas.microsoft.com/office/drawing/2014/main" id="{B9EC2D85-7D36-4AED-AD50-B03C0C97ABBA}"/>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6A2EAFAB-3C70-48F7-9D3F-051715B6123C}"/>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6D310211-76A4-4411-88BA-72405A8FD557}"/>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25" name="Freeform: Shape 24">
              <a:extLst>
                <a:ext uri="{FF2B5EF4-FFF2-40B4-BE49-F238E27FC236}">
                  <a16:creationId xmlns:a16="http://schemas.microsoft.com/office/drawing/2014/main" id="{23CAD2A2-AFBE-49CC-AAB3-10D0B317330B}"/>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26" name="Freeform: Shape 25">
              <a:extLst>
                <a:ext uri="{FF2B5EF4-FFF2-40B4-BE49-F238E27FC236}">
                  <a16:creationId xmlns:a16="http://schemas.microsoft.com/office/drawing/2014/main" id="{986E3357-ACD2-4FEB-A799-CCA900A77E5A}"/>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7" name="Freeform: Shape 26">
              <a:extLst>
                <a:ext uri="{FF2B5EF4-FFF2-40B4-BE49-F238E27FC236}">
                  <a16:creationId xmlns:a16="http://schemas.microsoft.com/office/drawing/2014/main" id="{0A32E6E2-28C5-4015-AD5C-7B36FECA67F8}"/>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a:xfrm>
            <a:off x="539751" y="539750"/>
            <a:ext cx="5018400" cy="936000"/>
          </a:xfrm>
        </p:spPr>
        <p:txBody>
          <a:bodyPr/>
          <a:lstStyle>
            <a:lvl1pPr>
              <a:defRPr/>
            </a:lvl1pPr>
          </a:lstStyle>
          <a:p>
            <a:r>
              <a:rPr lang="en-GB"/>
              <a:t>Click to add title</a:t>
            </a:r>
            <a:endParaRPr lang="en-GB"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39998" y="1735085"/>
            <a:ext cx="5018400" cy="4311704"/>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1200" y="539751"/>
            <a:ext cx="5018400" cy="936000"/>
          </a:xfrm>
        </p:spPr>
        <p:txBody>
          <a:bodyPr/>
          <a:lstStyle>
            <a:lvl1pPr marL="0" indent="0">
              <a:lnSpc>
                <a:spcPct val="83000"/>
              </a:lnSpc>
              <a:spcBef>
                <a:spcPts val="0"/>
              </a:spcBef>
              <a:buFontTx/>
              <a:buNone/>
              <a:defRPr sz="3600" b="0">
                <a:solidFill>
                  <a:schemeClr val="bg1"/>
                </a:solidFill>
              </a:defRPr>
            </a:lvl1pPr>
            <a:lvl2pPr marL="0" indent="0">
              <a:lnSpc>
                <a:spcPct val="83000"/>
              </a:lnSpc>
              <a:spcBef>
                <a:spcPts val="0"/>
              </a:spcBef>
              <a:buFontTx/>
              <a:buNone/>
              <a:defRPr sz="3600" b="0">
                <a:solidFill>
                  <a:schemeClr val="bg1"/>
                </a:solidFill>
              </a:defRPr>
            </a:lvl2pPr>
            <a:lvl3pPr marL="0" indent="0">
              <a:lnSpc>
                <a:spcPct val="83000"/>
              </a:lnSpc>
              <a:spcBef>
                <a:spcPts val="0"/>
              </a:spcBef>
              <a:buFontTx/>
              <a:buNone/>
              <a:defRPr sz="3600" b="0">
                <a:solidFill>
                  <a:schemeClr val="bg1"/>
                </a:solidFill>
              </a:defRPr>
            </a:lvl3pPr>
            <a:lvl4pPr marL="0" indent="0">
              <a:lnSpc>
                <a:spcPct val="83000"/>
              </a:lnSpc>
              <a:spcBef>
                <a:spcPts val="0"/>
              </a:spcBef>
              <a:buFontTx/>
              <a:buNone/>
              <a:defRPr sz="3600" b="0">
                <a:solidFill>
                  <a:schemeClr val="bg1"/>
                </a:solidFill>
              </a:defRPr>
            </a:lvl4pPr>
            <a:lvl5pPr marL="0" indent="0">
              <a:lnSpc>
                <a:spcPct val="83000"/>
              </a:lnSpc>
              <a:spcBef>
                <a:spcPts val="0"/>
              </a:spcBef>
              <a:buFontTx/>
              <a:buNone/>
              <a:defRPr sz="3600" b="0">
                <a:solidFill>
                  <a:schemeClr val="bg1"/>
                </a:solidFill>
              </a:defRPr>
            </a:lvl5pPr>
            <a:lvl6pPr marL="0" indent="0">
              <a:lnSpc>
                <a:spcPct val="83000"/>
              </a:lnSpc>
              <a:spcBef>
                <a:spcPts val="0"/>
              </a:spcBef>
              <a:buFontTx/>
              <a:buNone/>
              <a:defRPr sz="3600" b="0">
                <a:solidFill>
                  <a:schemeClr val="bg1"/>
                </a:solidFill>
              </a:defRPr>
            </a:lvl6pPr>
            <a:lvl7pPr marL="0" indent="0">
              <a:lnSpc>
                <a:spcPct val="83000"/>
              </a:lnSpc>
              <a:spcBef>
                <a:spcPts val="0"/>
              </a:spcBef>
              <a:buFontTx/>
              <a:buNone/>
              <a:defRPr sz="3600" b="0">
                <a:solidFill>
                  <a:schemeClr val="bg1"/>
                </a:solidFill>
              </a:defRPr>
            </a:lvl7pPr>
            <a:lvl8pPr marL="0" indent="0">
              <a:lnSpc>
                <a:spcPct val="83000"/>
              </a:lnSpc>
              <a:spcBef>
                <a:spcPts val="0"/>
              </a:spcBef>
              <a:buFontTx/>
              <a:buNone/>
              <a:defRPr sz="3600" b="0">
                <a:solidFill>
                  <a:schemeClr val="bg1"/>
                </a:solidFill>
              </a:defRPr>
            </a:lvl8pPr>
            <a:lvl9pPr marL="0" indent="0">
              <a:lnSpc>
                <a:spcPct val="83000"/>
              </a:lnSpc>
              <a:buFontTx/>
              <a:buNone/>
              <a:defRPr sz="3600" b="0">
                <a:solidFill>
                  <a:schemeClr val="bg1"/>
                </a:solidFill>
              </a:defRPr>
            </a:lvl9pPr>
          </a:lstStyle>
          <a:p>
            <a:pPr lvl="0"/>
            <a:r>
              <a:rPr lang="en-GB"/>
              <a:t>Click to add title</a:t>
            </a:r>
          </a:p>
          <a:p>
            <a:pPr lvl="1"/>
            <a:endParaRPr lang="en-GB" dirty="0"/>
          </a:p>
        </p:txBody>
      </p:sp>
      <p:sp>
        <p:nvSpPr>
          <p:cNvPr id="20" name="Text Placeholder 13">
            <a:extLst>
              <a:ext uri="{FF2B5EF4-FFF2-40B4-BE49-F238E27FC236}">
                <a16:creationId xmlns:a16="http://schemas.microsoft.com/office/drawing/2014/main" id="{12B098D5-A529-4245-95A8-157EA2D18973}"/>
              </a:ext>
            </a:extLst>
          </p:cNvPr>
          <p:cNvSpPr>
            <a:spLocks noGrp="1"/>
          </p:cNvSpPr>
          <p:nvPr>
            <p:ph type="body" sz="quarter" idx="23" hasCustomPrompt="1"/>
          </p:nvPr>
        </p:nvSpPr>
        <p:spPr>
          <a:xfrm>
            <a:off x="6631200" y="1735085"/>
            <a:ext cx="5018400" cy="43069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8" name="SD_FLD_Draft" hidden="1">
            <a:extLst>
              <a:ext uri="{FF2B5EF4-FFF2-40B4-BE49-F238E27FC236}">
                <a16:creationId xmlns:a16="http://schemas.microsoft.com/office/drawing/2014/main" id="{5DD1835E-D50E-44DD-A77D-BAA84197440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9" name="SD_FLD_Confidentiality">
            <a:extLst>
              <a:ext uri="{FF2B5EF4-FFF2-40B4-BE49-F238E27FC236}">
                <a16:creationId xmlns:a16="http://schemas.microsoft.com/office/drawing/2014/main" id="{D8504C57-0921-4562-9BB3-9AB2F26367D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1363615765"/>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 text B">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0" y="0"/>
            <a:ext cx="6100761"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2" name="Title 1"/>
          <p:cNvSpPr>
            <a:spLocks noGrp="1"/>
          </p:cNvSpPr>
          <p:nvPr>
            <p:ph type="title" hasCustomPrompt="1"/>
          </p:nvPr>
        </p:nvSpPr>
        <p:spPr>
          <a:xfrm>
            <a:off x="539751" y="539750"/>
            <a:ext cx="5018400" cy="936000"/>
          </a:xfrm>
        </p:spPr>
        <p:txBody>
          <a:bodyPr/>
          <a:lstStyle>
            <a:lvl1pPr>
              <a:defRPr>
                <a:solidFill>
                  <a:schemeClr val="bg1"/>
                </a:solidFill>
              </a:defRPr>
            </a:lvl1pPr>
          </a:lstStyle>
          <a:p>
            <a:r>
              <a:rPr lang="en-GB"/>
              <a:t>Click to add title</a:t>
            </a:r>
            <a:endParaRPr lang="en-GB"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36446" y="1735085"/>
            <a:ext cx="5018400" cy="43117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1200" y="539751"/>
            <a:ext cx="5018400" cy="936000"/>
          </a:xfrm>
        </p:spPr>
        <p:txBody>
          <a:bodyPr/>
          <a:lstStyle>
            <a:lvl1pPr marL="0" indent="0">
              <a:lnSpc>
                <a:spcPct val="83000"/>
              </a:lnSpc>
              <a:spcBef>
                <a:spcPts val="0"/>
              </a:spcBef>
              <a:buFontTx/>
              <a:buNone/>
              <a:defRPr sz="3600" b="0">
                <a:solidFill>
                  <a:schemeClr val="accent1"/>
                </a:solidFill>
              </a:defRPr>
            </a:lvl1pPr>
            <a:lvl2pPr marL="0" indent="0">
              <a:lnSpc>
                <a:spcPct val="83000"/>
              </a:lnSpc>
              <a:spcBef>
                <a:spcPts val="0"/>
              </a:spcBef>
              <a:buFontTx/>
              <a:buNone/>
              <a:defRPr sz="3600" b="0">
                <a:solidFill>
                  <a:schemeClr val="accent1"/>
                </a:solidFill>
              </a:defRPr>
            </a:lvl2pPr>
            <a:lvl3pPr marL="0" indent="0">
              <a:lnSpc>
                <a:spcPct val="83000"/>
              </a:lnSpc>
              <a:spcBef>
                <a:spcPts val="0"/>
              </a:spcBef>
              <a:buFontTx/>
              <a:buNone/>
              <a:defRPr sz="3600" b="0">
                <a:solidFill>
                  <a:schemeClr val="bg1"/>
                </a:solidFill>
              </a:defRPr>
            </a:lvl3pPr>
            <a:lvl4pPr marL="0" indent="0">
              <a:lnSpc>
                <a:spcPct val="83000"/>
              </a:lnSpc>
              <a:spcBef>
                <a:spcPts val="0"/>
              </a:spcBef>
              <a:buFontTx/>
              <a:buNone/>
              <a:defRPr sz="3600" b="0">
                <a:solidFill>
                  <a:schemeClr val="bg1"/>
                </a:solidFill>
              </a:defRPr>
            </a:lvl4pPr>
            <a:lvl5pPr marL="0" indent="0">
              <a:lnSpc>
                <a:spcPct val="83000"/>
              </a:lnSpc>
              <a:spcBef>
                <a:spcPts val="0"/>
              </a:spcBef>
              <a:buFontTx/>
              <a:buNone/>
              <a:defRPr sz="3600" b="0">
                <a:solidFill>
                  <a:schemeClr val="bg1"/>
                </a:solidFill>
              </a:defRPr>
            </a:lvl5pPr>
            <a:lvl6pPr marL="0" indent="0">
              <a:lnSpc>
                <a:spcPct val="83000"/>
              </a:lnSpc>
              <a:spcBef>
                <a:spcPts val="0"/>
              </a:spcBef>
              <a:buFontTx/>
              <a:buNone/>
              <a:defRPr sz="3600" b="0">
                <a:solidFill>
                  <a:schemeClr val="bg1"/>
                </a:solidFill>
              </a:defRPr>
            </a:lvl6pPr>
            <a:lvl7pPr marL="0" indent="0">
              <a:lnSpc>
                <a:spcPct val="83000"/>
              </a:lnSpc>
              <a:spcBef>
                <a:spcPts val="0"/>
              </a:spcBef>
              <a:buFontTx/>
              <a:buNone/>
              <a:defRPr sz="3600" b="0">
                <a:solidFill>
                  <a:schemeClr val="bg1"/>
                </a:solidFill>
              </a:defRPr>
            </a:lvl7pPr>
            <a:lvl8pPr marL="0" indent="0">
              <a:lnSpc>
                <a:spcPct val="83000"/>
              </a:lnSpc>
              <a:spcBef>
                <a:spcPts val="0"/>
              </a:spcBef>
              <a:buFontTx/>
              <a:buNone/>
              <a:defRPr sz="3600" b="0">
                <a:solidFill>
                  <a:schemeClr val="bg1"/>
                </a:solidFill>
              </a:defRPr>
            </a:lvl8pPr>
            <a:lvl9pPr marL="0" indent="0">
              <a:lnSpc>
                <a:spcPct val="83000"/>
              </a:lnSpc>
              <a:buFontTx/>
              <a:buNone/>
              <a:defRPr sz="3600" b="0">
                <a:solidFill>
                  <a:schemeClr val="bg1"/>
                </a:solidFill>
              </a:defRPr>
            </a:lvl9pPr>
          </a:lstStyle>
          <a:p>
            <a:pPr lvl="0"/>
            <a:r>
              <a:rPr lang="en-GB"/>
              <a:t>Click to add title</a:t>
            </a:r>
          </a:p>
          <a:p>
            <a:pPr lvl="1"/>
            <a:endParaRPr lang="en-GB" dirty="0"/>
          </a:p>
        </p:txBody>
      </p:sp>
      <p:sp>
        <p:nvSpPr>
          <p:cNvPr id="20" name="Text Placeholder 13">
            <a:extLst>
              <a:ext uri="{FF2B5EF4-FFF2-40B4-BE49-F238E27FC236}">
                <a16:creationId xmlns:a16="http://schemas.microsoft.com/office/drawing/2014/main" id="{12B098D5-A529-4245-95A8-157EA2D18973}"/>
              </a:ext>
            </a:extLst>
          </p:cNvPr>
          <p:cNvSpPr>
            <a:spLocks noGrp="1"/>
          </p:cNvSpPr>
          <p:nvPr>
            <p:ph type="body" sz="quarter" idx="23" hasCustomPrompt="1"/>
          </p:nvPr>
        </p:nvSpPr>
        <p:spPr>
          <a:xfrm>
            <a:off x="6631200" y="1735085"/>
            <a:ext cx="5018400" cy="430699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8" name="SD_FLD_Draft" hidden="1">
            <a:extLst>
              <a:ext uri="{FF2B5EF4-FFF2-40B4-BE49-F238E27FC236}">
                <a16:creationId xmlns:a16="http://schemas.microsoft.com/office/drawing/2014/main" id="{5DD1835E-D50E-44DD-A77D-BAA84197440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9" name="SD_FLD_Confidentiality">
            <a:extLst>
              <a:ext uri="{FF2B5EF4-FFF2-40B4-BE49-F238E27FC236}">
                <a16:creationId xmlns:a16="http://schemas.microsoft.com/office/drawing/2014/main" id="{D8504C57-0921-4562-9BB3-9AB2F26367D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grpSp>
        <p:nvGrpSpPr>
          <p:cNvPr id="30" name="Logo">
            <a:extLst>
              <a:ext uri="{FF2B5EF4-FFF2-40B4-BE49-F238E27FC236}">
                <a16:creationId xmlns:a16="http://schemas.microsoft.com/office/drawing/2014/main" id="{9797F799-9D4E-44C1-9C94-5D81A10E73BB}"/>
              </a:ext>
            </a:extLst>
          </p:cNvPr>
          <p:cNvGrpSpPr/>
          <p:nvPr userDrawn="1"/>
        </p:nvGrpSpPr>
        <p:grpSpPr>
          <a:xfrm>
            <a:off x="10893210" y="6350918"/>
            <a:ext cx="755843" cy="322808"/>
            <a:chOff x="6380216" y="4059273"/>
            <a:chExt cx="2905863" cy="1241045"/>
          </a:xfrm>
        </p:grpSpPr>
        <p:sp>
          <p:nvSpPr>
            <p:cNvPr id="31" name="Freeform: Shape 30">
              <a:extLst>
                <a:ext uri="{FF2B5EF4-FFF2-40B4-BE49-F238E27FC236}">
                  <a16:creationId xmlns:a16="http://schemas.microsoft.com/office/drawing/2014/main" id="{395478A4-BD9D-4AF3-830D-D8C4ECC8BD67}"/>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26D1A283-D484-41F6-8D7E-9FA95DDC6EEE}"/>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C60C41DB-E2AE-48EB-9E60-96525D5D2BA1}"/>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727B6332-097C-4B17-BAF1-B2B881F421E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0AB1D607-7CB2-48A4-9112-F1F9E5B66AB3}"/>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D5111258-3B5D-4ADA-94B5-170A44D042C4}"/>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2556175299"/>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mparision A">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1" y="0"/>
            <a:ext cx="6096000"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28" name="Logo">
            <a:extLst>
              <a:ext uri="{FF2B5EF4-FFF2-40B4-BE49-F238E27FC236}">
                <a16:creationId xmlns:a16="http://schemas.microsoft.com/office/drawing/2014/main" id="{2A4DCA37-D5BC-45B5-969C-67CBA623350D}"/>
              </a:ext>
            </a:extLst>
          </p:cNvPr>
          <p:cNvGrpSpPr/>
          <p:nvPr userDrawn="1"/>
        </p:nvGrpSpPr>
        <p:grpSpPr>
          <a:xfrm>
            <a:off x="10893210" y="6350918"/>
            <a:ext cx="755843" cy="322808"/>
            <a:chOff x="6380216" y="4059273"/>
            <a:chExt cx="2905863" cy="1241045"/>
          </a:xfrm>
        </p:grpSpPr>
        <p:sp>
          <p:nvSpPr>
            <p:cNvPr id="29" name="Freeform: Shape 28">
              <a:extLst>
                <a:ext uri="{FF2B5EF4-FFF2-40B4-BE49-F238E27FC236}">
                  <a16:creationId xmlns:a16="http://schemas.microsoft.com/office/drawing/2014/main" id="{9CC60709-F769-498C-8576-9765B07F378C}"/>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8FAFB28D-E363-4553-84FE-9D1E73CCA32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1" name="Freeform: Shape 30">
              <a:extLst>
                <a:ext uri="{FF2B5EF4-FFF2-40B4-BE49-F238E27FC236}">
                  <a16:creationId xmlns:a16="http://schemas.microsoft.com/office/drawing/2014/main" id="{868CF8D9-4524-464E-96BB-446077DFCF9E}"/>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D70695EC-0262-4050-8C36-B81EAE73A086}"/>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0BE55B35-BCD3-452D-ACF7-4C9EE830DAF9}"/>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A3507E5F-080B-4B43-8774-A56A2FC9A2FD}"/>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40000" y="539750"/>
            <a:ext cx="5017838" cy="5507039"/>
          </a:xfrm>
        </p:spPr>
        <p:txBody>
          <a:bodyPr anchor="ctr" anchorCtr="0"/>
          <a:lstStyle>
            <a:lvl1pPr marL="0" indent="0" algn="ctr">
              <a:lnSpc>
                <a:spcPct val="83000"/>
              </a:lnSpc>
              <a:spcBef>
                <a:spcPts val="0"/>
              </a:spcBef>
              <a:buNone/>
              <a:defRPr sz="6000">
                <a:solidFill>
                  <a:schemeClr val="bg1"/>
                </a:solidFill>
              </a:defRPr>
            </a:lvl1pPr>
            <a:lvl2pP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5999" y="539750"/>
            <a:ext cx="5019555" cy="5502327"/>
          </a:xfrm>
        </p:spPr>
        <p:txBody>
          <a:bodyPr anchor="ctr" anchorCtr="0"/>
          <a:lstStyle>
            <a:lvl1pPr marL="0" indent="0" algn="ctr">
              <a:lnSpc>
                <a:spcPct val="83000"/>
              </a:lnSpc>
              <a:spcBef>
                <a:spcPts val="0"/>
              </a:spcBef>
              <a:buNone/>
              <a:defRPr sz="6000">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ctr">
              <a:buNone/>
              <a:defRPr>
                <a:solidFill>
                  <a:schemeClr val="accent1"/>
                </a:solidFill>
              </a:defRPr>
            </a:lvl5pPr>
            <a:lvl6pPr marL="0" indent="0" algn="ctr">
              <a:buNone/>
              <a:defRPr>
                <a:solidFill>
                  <a:schemeClr val="accent1"/>
                </a:solidFill>
              </a:defRPr>
            </a:lvl6pPr>
            <a:lvl7pPr marL="0" indent="0" algn="ctr">
              <a:buNone/>
              <a:defRPr>
                <a:solidFill>
                  <a:schemeClr val="accent1"/>
                </a:solidFill>
              </a:defRPr>
            </a:lvl7pPr>
            <a:lvl8pPr marL="0" indent="0" algn="ctr">
              <a:buNone/>
              <a:defRPr>
                <a:solidFill>
                  <a:schemeClr val="accent1"/>
                </a:solidFill>
              </a:defRPr>
            </a:lvl8pPr>
            <a:lvl9pPr marL="0" indent="0" algn="ctr">
              <a:buNone/>
              <a:defRPr>
                <a:solidFill>
                  <a:schemeClr val="accent1"/>
                </a:solidFill>
              </a:defRPr>
            </a:lvl9pPr>
          </a:lstStyle>
          <a:p>
            <a:pPr lvl="0"/>
            <a:r>
              <a:rPr lang="en-GB"/>
              <a:t>Click to add text</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0" name="SD_FLD_Draft" hidden="1">
            <a:extLst>
              <a:ext uri="{FF2B5EF4-FFF2-40B4-BE49-F238E27FC236}">
                <a16:creationId xmlns:a16="http://schemas.microsoft.com/office/drawing/2014/main" id="{CBE67342-2E3A-472F-99DC-5A501BFB7EA7}"/>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ED9239D1-7B53-4A1A-9075-35947DE7366F}"/>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2660691095"/>
      </p:ext>
    </p:extLst>
  </p:cSld>
  <p:clrMapOvr>
    <a:masterClrMapping/>
  </p:clrMapOvr>
  <p:extLst>
    <p:ext uri="{DCECCB84-F9BA-43D5-87BE-67443E8EF086}">
      <p15:sldGuideLst xmlns:p15="http://schemas.microsoft.com/office/powerpoint/2012/main">
        <p15:guide id="1" pos="4177" userDrawn="1">
          <p15:clr>
            <a:srgbClr val="F26B43"/>
          </p15:clr>
        </p15:guide>
        <p15:guide id="2" pos="3501" userDrawn="1">
          <p15:clr>
            <a:srgbClr val="F26B43"/>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mparision B">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0" y="0"/>
            <a:ext cx="12191999"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40000" y="539750"/>
            <a:ext cx="5019556" cy="5507039"/>
          </a:xfrm>
        </p:spPr>
        <p:txBody>
          <a:bodyPr anchor="ctr" anchorCtr="0"/>
          <a:lstStyle>
            <a:lvl1pPr marL="0" indent="0" algn="ctr">
              <a:lnSpc>
                <a:spcPct val="83000"/>
              </a:lnSpc>
              <a:spcBef>
                <a:spcPts val="0"/>
              </a:spcBef>
              <a:buNone/>
              <a:defRPr sz="6000">
                <a:solidFill>
                  <a:schemeClr val="bg1"/>
                </a:solidFill>
              </a:defRPr>
            </a:lvl1pPr>
            <a:lvl2pP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2446" y="539750"/>
            <a:ext cx="5018217" cy="5502327"/>
          </a:xfrm>
        </p:spPr>
        <p:txBody>
          <a:bodyPr anchor="ctr" anchorCtr="0"/>
          <a:lstStyle>
            <a:lvl1pPr marL="0" indent="0" algn="ctr">
              <a:lnSpc>
                <a:spcPct val="83000"/>
              </a:lnSpc>
              <a:spcBef>
                <a:spcPts val="0"/>
              </a:spcBef>
              <a:buNone/>
              <a:defRPr sz="6000">
                <a:solidFill>
                  <a:schemeClr val="bg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ctr">
              <a:buNone/>
              <a:defRPr>
                <a:solidFill>
                  <a:schemeClr val="accent1"/>
                </a:solidFill>
              </a:defRPr>
            </a:lvl5pPr>
            <a:lvl6pPr marL="0" indent="0" algn="ctr">
              <a:buNone/>
              <a:defRPr>
                <a:solidFill>
                  <a:schemeClr val="accent1"/>
                </a:solidFill>
              </a:defRPr>
            </a:lvl6pPr>
            <a:lvl7pPr marL="0" indent="0" algn="ctr">
              <a:buNone/>
              <a:defRPr>
                <a:solidFill>
                  <a:schemeClr val="accent1"/>
                </a:solidFill>
              </a:defRPr>
            </a:lvl7pPr>
            <a:lvl8pPr marL="0" indent="0" algn="ctr">
              <a:buNone/>
              <a:defRPr>
                <a:solidFill>
                  <a:schemeClr val="accent1"/>
                </a:solidFill>
              </a:defRPr>
            </a:lvl8pPr>
            <a:lvl9pPr marL="0" indent="0" algn="ctr">
              <a:buNone/>
              <a:defRPr>
                <a:solidFill>
                  <a:schemeClr val="accent1"/>
                </a:solidFill>
              </a:defRPr>
            </a:lvl9pPr>
          </a:lstStyle>
          <a:p>
            <a:pPr lvl="0"/>
            <a:r>
              <a:rPr lang="en-GB"/>
              <a:t>Click to add text</a:t>
            </a:r>
            <a:endParaRPr lang="en-GB" dirty="0"/>
          </a:p>
        </p:txBody>
      </p:sp>
      <p:grpSp>
        <p:nvGrpSpPr>
          <p:cNvPr id="20" name="Logo">
            <a:extLst>
              <a:ext uri="{FF2B5EF4-FFF2-40B4-BE49-F238E27FC236}">
                <a16:creationId xmlns:a16="http://schemas.microsoft.com/office/drawing/2014/main" id="{09F58BCB-349D-4CC0-8F66-E3D4A6043645}"/>
              </a:ext>
            </a:extLst>
          </p:cNvPr>
          <p:cNvGrpSpPr/>
          <p:nvPr userDrawn="1"/>
        </p:nvGrpSpPr>
        <p:grpSpPr>
          <a:xfrm>
            <a:off x="10893210" y="6350918"/>
            <a:ext cx="755843" cy="322808"/>
            <a:chOff x="6380216" y="4059273"/>
            <a:chExt cx="2905863" cy="1241045"/>
          </a:xfrm>
          <a:solidFill>
            <a:schemeClr val="bg1"/>
          </a:solidFill>
        </p:grpSpPr>
        <p:sp>
          <p:nvSpPr>
            <p:cNvPr id="21" name="Freeform: Shape 20">
              <a:extLst>
                <a:ext uri="{FF2B5EF4-FFF2-40B4-BE49-F238E27FC236}">
                  <a16:creationId xmlns:a16="http://schemas.microsoft.com/office/drawing/2014/main" id="{7D5BB903-91B3-4C64-AE64-AAC4942FD2AA}"/>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B80EDA47-3086-46DB-BCBE-D169392A4A65}"/>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83B5DC88-1778-444D-A3B1-B396024A726B}"/>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EA1697D9-4CF2-4944-93CF-B1FC9B02CC7A}"/>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25" name="Freeform: Shape 24">
              <a:extLst>
                <a:ext uri="{FF2B5EF4-FFF2-40B4-BE49-F238E27FC236}">
                  <a16:creationId xmlns:a16="http://schemas.microsoft.com/office/drawing/2014/main" id="{B25C48EF-8251-429D-871E-391A6900D198}"/>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6" name="Freeform: Shape 25">
              <a:extLst>
                <a:ext uri="{FF2B5EF4-FFF2-40B4-BE49-F238E27FC236}">
                  <a16:creationId xmlns:a16="http://schemas.microsoft.com/office/drawing/2014/main" id="{1375CC11-5108-4662-A8B5-EA30F6DA9B5B}"/>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7" name="SD_FLD_Draft" hidden="1">
            <a:extLst>
              <a:ext uri="{FF2B5EF4-FFF2-40B4-BE49-F238E27FC236}">
                <a16:creationId xmlns:a16="http://schemas.microsoft.com/office/drawing/2014/main" id="{3FC1FDE6-634E-475F-B714-288B04163A1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8" name="SD_FLD_Confidentiality">
            <a:extLst>
              <a:ext uri="{FF2B5EF4-FFF2-40B4-BE49-F238E27FC236}">
                <a16:creationId xmlns:a16="http://schemas.microsoft.com/office/drawing/2014/main" id="{6D820B52-C017-4C68-9F43-1FC845791716}"/>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4063856068"/>
      </p:ext>
    </p:extLst>
  </p:cSld>
  <p:clrMapOvr>
    <a:masterClrMapping/>
  </p:clrMapOvr>
  <p:extLst>
    <p:ext uri="{DCECCB84-F9BA-43D5-87BE-67443E8EF086}">
      <p15:sldGuideLst xmlns:p15="http://schemas.microsoft.com/office/powerpoint/2012/main">
        <p15:guide id="1" pos="4177" userDrawn="1">
          <p15:clr>
            <a:srgbClr val="F26B43"/>
          </p15:clr>
        </p15:guide>
        <p15:guide id="2" pos="3501" userDrawn="1">
          <p15:clr>
            <a:srgbClr val="F26B43"/>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ackground pic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0BB740F-040E-4C29-B57E-B7474FA2CCFC}"/>
              </a:ext>
            </a:extLst>
          </p:cNvPr>
          <p:cNvSpPr>
            <a:spLocks noGrp="1"/>
          </p:cNvSpPr>
          <p:nvPr>
            <p:ph type="pic" sz="quarter" idx="13" hasCustomPrompt="1"/>
          </p:nvPr>
        </p:nvSpPr>
        <p:spPr>
          <a:xfrm>
            <a:off x="0" y="0"/>
            <a:ext cx="12192000" cy="6046788"/>
          </a:xfrm>
          <a:blipFill>
            <a:blip r:embed="rId2"/>
            <a:stretch>
              <a:fillRect/>
            </a:stretch>
          </a:blipFill>
        </p:spPr>
        <p:txBody>
          <a:bodyPr lIns="8064000" tIns="612000" rIns="1116000" anchor="ctr" anchorCtr="0"/>
          <a:lstStyle>
            <a:lvl1pPr marL="0" indent="0" algn="l">
              <a:buNone/>
              <a:defRPr sz="160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a:extLst>
              <a:ext uri="{FF2B5EF4-FFF2-40B4-BE49-F238E27FC236}">
                <a16:creationId xmlns:a16="http://schemas.microsoft.com/office/drawing/2014/main" id="{86C677DA-1553-4ACE-88F0-1D90541A6886}"/>
              </a:ext>
            </a:extLst>
          </p:cNvPr>
          <p:cNvSpPr>
            <a:spLocks noGrp="1"/>
          </p:cNvSpPr>
          <p:nvPr>
            <p:ph type="title" hasCustomPrompt="1"/>
          </p:nvPr>
        </p:nvSpPr>
        <p:spPr/>
        <p:txBody>
          <a:bodyPr/>
          <a:lstStyle>
            <a:lvl1pPr>
              <a:defRPr>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EAE41648-A3C2-4094-8260-D7F9C81E87D0}"/>
              </a:ext>
            </a:extLst>
          </p:cNvPr>
          <p:cNvSpPr>
            <a:spLocks noGrp="1"/>
          </p:cNvSpPr>
          <p:nvPr>
            <p:ph type="dt" sz="half" idx="10"/>
          </p:nvPr>
        </p:nvSpPr>
        <p:spPr/>
        <p:txBody>
          <a:bodyPr/>
          <a:lstStyle/>
          <a:p>
            <a:endParaRPr lang="en-GB" sz="700" dirty="0"/>
          </a:p>
        </p:txBody>
      </p:sp>
      <p:sp>
        <p:nvSpPr>
          <p:cNvPr id="4" name="Footer Placeholder 3">
            <a:extLst>
              <a:ext uri="{FF2B5EF4-FFF2-40B4-BE49-F238E27FC236}">
                <a16:creationId xmlns:a16="http://schemas.microsoft.com/office/drawing/2014/main" id="{8F4F7D00-E655-476E-9A8D-16044B0B3A8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E9561CC6-F316-448C-8910-5F3BA8E62C70}"/>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1641385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7CFE-DCB6-4202-B09A-637C5745A35C}"/>
              </a:ext>
            </a:extLst>
          </p:cNvPr>
          <p:cNvSpPr>
            <a:spLocks noGrp="1"/>
          </p:cNvSpPr>
          <p:nvPr>
            <p:ph type="title" hasCustomPrompt="1"/>
          </p:nvPr>
        </p:nvSpPr>
        <p:spPr/>
        <p:txBody>
          <a:bodyPr/>
          <a:lstStyle/>
          <a:p>
            <a:r>
              <a:rPr lang="en-GB"/>
              <a:t>Click to add title</a:t>
            </a:r>
            <a:endParaRPr lang="en-GB" dirty="0"/>
          </a:p>
        </p:txBody>
      </p:sp>
      <p:sp>
        <p:nvSpPr>
          <p:cNvPr id="3" name="Date Placeholder 2">
            <a:extLst>
              <a:ext uri="{FF2B5EF4-FFF2-40B4-BE49-F238E27FC236}">
                <a16:creationId xmlns:a16="http://schemas.microsoft.com/office/drawing/2014/main" id="{8831DD2C-6775-40D3-B625-6A94E4EC67E9}"/>
              </a:ext>
            </a:extLst>
          </p:cNvPr>
          <p:cNvSpPr>
            <a:spLocks noGrp="1"/>
          </p:cNvSpPr>
          <p:nvPr>
            <p:ph type="dt" sz="half" idx="10"/>
          </p:nvPr>
        </p:nvSpPr>
        <p:spPr/>
        <p:txBody>
          <a:bodyPr/>
          <a:lstStyle/>
          <a:p>
            <a:endParaRPr lang="en-GB" sz="700" dirty="0"/>
          </a:p>
        </p:txBody>
      </p:sp>
      <p:sp>
        <p:nvSpPr>
          <p:cNvPr id="4" name="Footer Placeholder 3">
            <a:extLst>
              <a:ext uri="{FF2B5EF4-FFF2-40B4-BE49-F238E27FC236}">
                <a16:creationId xmlns:a16="http://schemas.microsoft.com/office/drawing/2014/main" id="{2A536E17-02D9-4235-9720-961CB104440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F1AE4F1-4AE5-4A49-949A-BDA5C7AFD57C}"/>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338553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6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hidden="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hidden="1"/>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hidden="1"/>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6" name="SD_FLD_Draft" hidden="1">
            <a:extLst>
              <a:ext uri="{FF2B5EF4-FFF2-40B4-BE49-F238E27FC236}">
                <a16:creationId xmlns:a16="http://schemas.microsoft.com/office/drawing/2014/main" id="{9324EF98-2F0A-4D7C-ACD4-6C69299B31D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8" name="SD_FLD_Confidentiality">
            <a:extLst>
              <a:ext uri="{FF2B5EF4-FFF2-40B4-BE49-F238E27FC236}">
                <a16:creationId xmlns:a16="http://schemas.microsoft.com/office/drawing/2014/main" id="{44B7048E-FFD7-4E41-AC43-9BDB83CCE1EC}"/>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069914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bwMode="ltGray">
          <a:xfrm>
            <a:off x="1" y="0"/>
            <a:ext cx="12191999"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Graphic 28">
            <a:extLst>
              <a:ext uri="{FF2B5EF4-FFF2-40B4-BE49-F238E27FC236}">
                <a16:creationId xmlns:a16="http://schemas.microsoft.com/office/drawing/2014/main" id="{D0B91A6F-3F96-48D5-B578-BC55BEA05BC6}"/>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16" name="Logo">
            <a:extLst>
              <a:ext uri="{FF2B5EF4-FFF2-40B4-BE49-F238E27FC236}">
                <a16:creationId xmlns:a16="http://schemas.microsoft.com/office/drawing/2014/main" id="{582D80DA-3434-42F0-8BBA-787FFCEA7180}"/>
              </a:ext>
            </a:extLst>
          </p:cNvPr>
          <p:cNvGrpSpPr>
            <a:grpSpLocks noChangeAspect="1"/>
          </p:cNvGrpSpPr>
          <p:nvPr userDrawn="1"/>
        </p:nvGrpSpPr>
        <p:grpSpPr bwMode="white">
          <a:xfrm>
            <a:off x="9950400" y="5800971"/>
            <a:ext cx="1702800" cy="727237"/>
            <a:chOff x="6380216" y="4059273"/>
            <a:chExt cx="2905863" cy="1241045"/>
          </a:xfrm>
        </p:grpSpPr>
        <p:sp>
          <p:nvSpPr>
            <p:cNvPr id="17" name="Freeform: Shape 16">
              <a:extLst>
                <a:ext uri="{FF2B5EF4-FFF2-40B4-BE49-F238E27FC236}">
                  <a16:creationId xmlns:a16="http://schemas.microsoft.com/office/drawing/2014/main" id="{2679ECA6-9859-4013-A93B-16010BF55817}"/>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FBCEF638-291C-4421-9C1B-EB934A0F0109}"/>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8EC0FCA9-D6D8-4B36-A4E6-0244141FD9FC}"/>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53552AFE-81A2-4ED5-8069-997ABD975336}"/>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4D2AB6C2-8FD2-440E-99DD-96E8F19C42CD}"/>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0100F770-E88D-4351-983E-F7B95197A7D1}"/>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23" name="TAGLINE WHITE">
            <a:extLst>
              <a:ext uri="{FF2B5EF4-FFF2-40B4-BE49-F238E27FC236}">
                <a16:creationId xmlns:a16="http://schemas.microsoft.com/office/drawing/2014/main" id="{41DB66F5-46D4-4959-A143-077E1F7FE01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400" y="539750"/>
            <a:ext cx="1702800" cy="110651"/>
          </a:xfrm>
          <a:prstGeom prst="rect">
            <a:avLst/>
          </a:prstGeom>
        </p:spPr>
      </p:pic>
      <p:sp>
        <p:nvSpPr>
          <p:cNvPr id="2" name="Title 1"/>
          <p:cNvSpPr>
            <a:spLocks noGrp="1"/>
          </p:cNvSpPr>
          <p:nvPr>
            <p:ph type="title" hasCustomPrompt="1"/>
          </p:nvPr>
        </p:nvSpPr>
        <p:spPr>
          <a:xfrm>
            <a:off x="539750" y="1730374"/>
            <a:ext cx="8290800" cy="1339453"/>
          </a:xfrm>
        </p:spPr>
        <p:txBody>
          <a:bodyPr anchor="b" anchorCtr="0">
            <a:noAutofit/>
          </a:bodyPr>
          <a:lstStyle>
            <a:lvl1pPr>
              <a:lnSpc>
                <a:spcPct val="83000"/>
              </a:lnSpc>
              <a:defRPr sz="5400">
                <a:solidFill>
                  <a:schemeClr val="bg1"/>
                </a:solidFill>
              </a:defRPr>
            </a:lvl1pPr>
          </a:lstStyle>
          <a:p>
            <a:r>
              <a:rPr lang="en-GB"/>
              <a:t>Click to add title</a:t>
            </a:r>
            <a:endParaRPr lang="en-GB" dirty="0"/>
          </a:p>
        </p:txBody>
      </p:sp>
      <p:sp>
        <p:nvSpPr>
          <p:cNvPr id="10" name="Text Placeholder 3"/>
          <p:cNvSpPr>
            <a:spLocks noGrp="1"/>
          </p:cNvSpPr>
          <p:nvPr>
            <p:ph type="body" sz="quarter" idx="13" hasCustomPrompt="1"/>
          </p:nvPr>
        </p:nvSpPr>
        <p:spPr>
          <a:xfrm>
            <a:off x="540000" y="3296628"/>
            <a:ext cx="8290800" cy="637200"/>
          </a:xfrm>
        </p:spPr>
        <p:txBody>
          <a:bodyPr anchor="t" anchorCtr="0">
            <a:noAutofit/>
          </a:bodyPr>
          <a:lstStyle>
            <a:lvl1pPr marL="0" indent="0">
              <a:lnSpc>
                <a:spcPct val="83000"/>
              </a:lnSpc>
              <a:spcBef>
                <a:spcPts val="0"/>
              </a:spcBef>
              <a:buNone/>
              <a:defRPr sz="2000" b="0">
                <a:solidFill>
                  <a:schemeClr val="bg1"/>
                </a:solidFill>
              </a:defRPr>
            </a:lvl1pPr>
          </a:lstStyle>
          <a:p>
            <a:pPr lvl="0"/>
            <a:r>
              <a:rPr lang="en-GB"/>
              <a:t>Click to add text</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GB" dirty="0">
              <a:solidFill>
                <a:schemeClr val="bg1"/>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26" name="_SD_FLD_Copyright">
            <a:extLst>
              <a:ext uri="{FF2B5EF4-FFF2-40B4-BE49-F238E27FC236}">
                <a16:creationId xmlns:a16="http://schemas.microsoft.com/office/drawing/2014/main" id="{E122E57C-11B4-4446-AF00-71B795F3C91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28" name="SD_FLD_DocumentDate">
            <a:extLst>
              <a:ext uri="{FF2B5EF4-FFF2-40B4-BE49-F238E27FC236}">
                <a16:creationId xmlns:a16="http://schemas.microsoft.com/office/drawing/2014/main" id="{D32510BA-5DCF-4A7B-89DB-D5A3E2A78239}"/>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4" name="SD_FLD_Draft" hidden="1">
            <a:extLst>
              <a:ext uri="{FF2B5EF4-FFF2-40B4-BE49-F238E27FC236}">
                <a16:creationId xmlns:a16="http://schemas.microsoft.com/office/drawing/2014/main" id="{E78AC084-F0D7-48FF-A5A0-62B259C3E638}"/>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TextBox 26">
            <a:extLst>
              <a:ext uri="{FF2B5EF4-FFF2-40B4-BE49-F238E27FC236}">
                <a16:creationId xmlns:a16="http://schemas.microsoft.com/office/drawing/2014/main" id="{900E98D3-1B1D-490D-90C3-F274802AC561}"/>
              </a:ext>
            </a:extLst>
          </p:cNvPr>
          <p:cNvSpPr txBox="1"/>
          <p:nvPr userDrawn="1"/>
        </p:nvSpPr>
        <p:spPr>
          <a:xfrm>
            <a:off x="540000" y="5879827"/>
            <a:ext cx="2727545" cy="215444"/>
          </a:xfrm>
          <a:prstGeom prst="rect">
            <a:avLst/>
          </a:prstGeom>
          <a:noFill/>
        </p:spPr>
        <p:txBody>
          <a:bodyPr wrap="square" lIns="0" tIns="0" rIns="0" bIns="0" rtlCol="0">
            <a:spAutoFit/>
          </a:bodyPr>
          <a:lstStyle/>
          <a:p>
            <a:pPr algn="l"/>
            <a:r>
              <a:rPr lang="en-GB" sz="1400" b="1" cap="none" baseline="0" noProof="1">
                <a:solidFill>
                  <a:schemeClr val="bg1"/>
                </a:solidFill>
              </a:rPr>
              <a:t>www.dnv.com</a:t>
            </a:r>
          </a:p>
        </p:txBody>
      </p:sp>
      <p:sp>
        <p:nvSpPr>
          <p:cNvPr id="30" name="Text Placeholder 9">
            <a:extLst>
              <a:ext uri="{FF2B5EF4-FFF2-40B4-BE49-F238E27FC236}">
                <a16:creationId xmlns:a16="http://schemas.microsoft.com/office/drawing/2014/main" id="{298E8765-505F-453E-BC7E-D85D0B5D954C}"/>
              </a:ext>
            </a:extLst>
          </p:cNvPr>
          <p:cNvSpPr>
            <a:spLocks noGrp="1"/>
          </p:cNvSpPr>
          <p:nvPr>
            <p:ph type="body" sz="quarter" idx="15" hasCustomPrompt="1"/>
          </p:nvPr>
        </p:nvSpPr>
        <p:spPr>
          <a:xfrm>
            <a:off x="539750" y="4836965"/>
            <a:ext cx="8291049" cy="360000"/>
          </a:xfrm>
        </p:spPr>
        <p:txBody>
          <a:bodyPr anchor="b" anchorCtr="0">
            <a:noAutofit/>
          </a:bodyPr>
          <a:lstStyle>
            <a:lvl1pPr marL="0" indent="0">
              <a:lnSpc>
                <a:spcPct val="100000"/>
              </a:lnSpc>
              <a:spcBef>
                <a:spcPts val="0"/>
              </a:spcBef>
              <a:buNone/>
              <a:defRPr sz="1400" b="0">
                <a:solidFill>
                  <a:schemeClr val="bg1"/>
                </a:solidFill>
              </a:defRPr>
            </a:lvl1pPr>
          </a:lstStyle>
          <a:p>
            <a:pPr lvl="0"/>
            <a:r>
              <a:rPr lang="en-GB"/>
              <a:t>Click to add Email address</a:t>
            </a:r>
            <a:endParaRPr lang="en-GB" dirty="0"/>
          </a:p>
        </p:txBody>
      </p:sp>
      <p:sp>
        <p:nvSpPr>
          <p:cNvPr id="31" name="Text Placeholder 9">
            <a:extLst>
              <a:ext uri="{FF2B5EF4-FFF2-40B4-BE49-F238E27FC236}">
                <a16:creationId xmlns:a16="http://schemas.microsoft.com/office/drawing/2014/main" id="{F1D187BC-8B38-417E-BA95-DF961274BE6E}"/>
              </a:ext>
            </a:extLst>
          </p:cNvPr>
          <p:cNvSpPr>
            <a:spLocks noGrp="1"/>
          </p:cNvSpPr>
          <p:nvPr>
            <p:ph type="body" sz="quarter" idx="16" hasCustomPrompt="1"/>
          </p:nvPr>
        </p:nvSpPr>
        <p:spPr>
          <a:xfrm>
            <a:off x="539751" y="5270701"/>
            <a:ext cx="8291049" cy="360000"/>
          </a:xfrm>
        </p:spPr>
        <p:txBody>
          <a:bodyPr anchor="t" anchorCtr="0">
            <a:noAutofit/>
          </a:bodyPr>
          <a:lstStyle>
            <a:lvl1pPr marL="0" indent="0">
              <a:lnSpc>
                <a:spcPct val="100000"/>
              </a:lnSpc>
              <a:spcBef>
                <a:spcPts val="0"/>
              </a:spcBef>
              <a:buNone/>
              <a:defRPr sz="1400" b="0">
                <a:solidFill>
                  <a:schemeClr val="bg1"/>
                </a:solidFill>
              </a:defRPr>
            </a:lvl1pPr>
          </a:lstStyle>
          <a:p>
            <a:pPr lvl="0"/>
            <a:r>
              <a:rPr lang="en-GB"/>
              <a:t>Click to add Telephone number</a:t>
            </a:r>
            <a:endParaRPr lang="en-GB" dirty="0"/>
          </a:p>
        </p:txBody>
      </p:sp>
      <p:sp>
        <p:nvSpPr>
          <p:cNvPr id="33" name="SD_FLD_Confidentiality">
            <a:extLst>
              <a:ext uri="{FF2B5EF4-FFF2-40B4-BE49-F238E27FC236}">
                <a16:creationId xmlns:a16="http://schemas.microsoft.com/office/drawing/2014/main" id="{E93E9BF8-0018-4174-8A59-3D40E3E2712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3814879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9" name="Fast overskrift"/>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sp>
        <p:nvSpPr>
          <p:cNvPr id="13" name="Text Box 2">
            <a:extLst>
              <a:ext uri="{FF2B5EF4-FFF2-40B4-BE49-F238E27FC236}">
                <a16:creationId xmlns:a16="http://schemas.microsoft.com/office/drawing/2014/main" id="{0BB3B459-CDFE-44C8-879C-511BDE5A64B2}"/>
              </a:ext>
            </a:extLst>
          </p:cNvPr>
          <p:cNvSpPr txBox="1">
            <a:spLocks noChangeArrowheads="1"/>
          </p:cNvSpPr>
          <p:nvPr userDrawn="1"/>
        </p:nvSpPr>
        <p:spPr bwMode="auto">
          <a:xfrm>
            <a:off x="539752" y="1442790"/>
            <a:ext cx="24480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a:t>
            </a:r>
            <a:br>
              <a:rPr lang="en-GB" sz="900" baseline="0" noProof="1">
                <a:solidFill>
                  <a:schemeClr val="tx1"/>
                </a:solidFill>
                <a:latin typeface="+mn-lt"/>
                <a:cs typeface="Arial" panose="020B0604020202020204" pitchFamily="34" charset="0"/>
              </a:rPr>
            </a:br>
            <a:r>
              <a:rPr lang="en-GB" sz="900" b="1" baseline="0" noProof="1">
                <a:solidFill>
                  <a:schemeClr val="tx1"/>
                </a:solidFill>
                <a:latin typeface="+mn-lt"/>
                <a:cs typeface="Arial" panose="020B0604020202020204" pitchFamily="34" charset="0"/>
              </a:rPr>
              <a:t>Decrease </a:t>
            </a:r>
            <a:r>
              <a:rPr lang="en-GB" sz="900" baseline="0" noProof="1">
                <a:solidFill>
                  <a:schemeClr val="tx1"/>
                </a:solidFill>
                <a:latin typeface="+mn-lt"/>
                <a:cs typeface="Arial" panose="020B0604020202020204" pitchFamily="34" charset="0"/>
              </a:rPr>
              <a:t>list level can be used</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slide placeholders to their default settings</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endParaRPr lang="en-GB" altLang="da-DK" sz="900" b="0" noProof="1">
              <a:solidFill>
                <a:schemeClr val="tx1"/>
              </a:solidFill>
              <a:latin typeface="+mn-lt"/>
              <a:cs typeface="Arial" panose="020B0604020202020204" pitchFamily="34" charset="0"/>
            </a:endParaRPr>
          </a:p>
          <a:p>
            <a:pPr marL="0" indent="0">
              <a:spcAft>
                <a:spcPts val="600"/>
              </a:spcAft>
              <a:buFont typeface="+mj-lt"/>
              <a:buNone/>
            </a:pPr>
            <a:r>
              <a:rPr lang="en-GB" sz="900" dirty="0">
                <a:solidFill>
                  <a:srgbClr val="000000"/>
                </a:solidFill>
                <a:latin typeface="+mn-lt"/>
                <a:ea typeface="Arial" panose="020B0604020202020204" pitchFamily="34" charset="0"/>
              </a:rPr>
              <a:t>Click on the arrow next to </a:t>
            </a:r>
            <a:r>
              <a:rPr lang="en-GB" sz="900" b="1" dirty="0">
                <a:solidFill>
                  <a:srgbClr val="000000"/>
                </a:solidFill>
                <a:latin typeface="+mn-lt"/>
                <a:ea typeface="Arial" panose="020B0604020202020204" pitchFamily="34" charset="0"/>
              </a:rPr>
              <a:t>Layout</a:t>
            </a:r>
            <a:br>
              <a:rPr lang="en-GB" sz="900" b="1" dirty="0">
                <a:solidFill>
                  <a:srgbClr val="000000"/>
                </a:solidFill>
                <a:latin typeface="+mn-lt"/>
                <a:ea typeface="Arial" panose="020B0604020202020204" pitchFamily="34" charset="0"/>
              </a:rPr>
            </a:br>
            <a:r>
              <a:rPr lang="en-GB" sz="900" dirty="0">
                <a:solidFill>
                  <a:srgbClr val="000000"/>
                </a:solidFill>
                <a:latin typeface="+mn-lt"/>
                <a:ea typeface="Arial" panose="020B0604020202020204" pitchFamily="34" charset="0"/>
              </a:rPr>
              <a:t>to view a dropdown menu of possible slide layouts</a:t>
            </a:r>
            <a:endParaRPr lang="en-GB" sz="900" dirty="0">
              <a:latin typeface="+mn-lt"/>
              <a:ea typeface="Arial" panose="020B0604020202020204" pitchFamily="34" charset="0"/>
            </a:endParaRPr>
          </a:p>
        </p:txBody>
      </p:sp>
      <p:sp>
        <p:nvSpPr>
          <p:cNvPr id="14" name="Text Box 3">
            <a:extLst>
              <a:ext uri="{FF2B5EF4-FFF2-40B4-BE49-F238E27FC236}">
                <a16:creationId xmlns:a16="http://schemas.microsoft.com/office/drawing/2014/main" id="{66B3FBB4-61DE-493B-8F38-CB78E008D9BE}"/>
              </a:ext>
            </a:extLst>
          </p:cNvPr>
          <p:cNvSpPr txBox="1">
            <a:spLocks noChangeArrowheads="1"/>
          </p:cNvSpPr>
          <p:nvPr userDrawn="1"/>
        </p:nvSpPr>
        <p:spPr bwMode="auto">
          <a:xfrm>
            <a:off x="4498494" y="1442790"/>
            <a:ext cx="244800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PICTURES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sp>
        <p:nvSpPr>
          <p:cNvPr id="15" name="Text Box 4">
            <a:extLst>
              <a:ext uri="{FF2B5EF4-FFF2-40B4-BE49-F238E27FC236}">
                <a16:creationId xmlns:a16="http://schemas.microsoft.com/office/drawing/2014/main" id="{17EA80A0-F605-4897-AE2A-18933CAB6DBB}"/>
              </a:ext>
            </a:extLst>
          </p:cNvPr>
          <p:cNvSpPr txBox="1">
            <a:spLocks noChangeArrowheads="1"/>
          </p:cNvSpPr>
          <p:nvPr userDrawn="1"/>
        </p:nvSpPr>
        <p:spPr bwMode="auto">
          <a:xfrm>
            <a:off x="8076214" y="1442790"/>
            <a:ext cx="24480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 click date or page number from or to)</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sz="1600" dirty="0">
                <a:latin typeface="+mn-lt"/>
                <a:cs typeface="Arial" panose="020B0604020202020204" pitchFamily="34" charset="0"/>
              </a:rPr>
              <a:t>GRIDLINES</a:t>
            </a: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1600" b="0" noProof="1">
                <a:solidFill>
                  <a:schemeClr val="tx1"/>
                </a:solidFill>
                <a:latin typeface="+mn-lt"/>
                <a:cs typeface="Arial" panose="020B0604020202020204" pitchFamily="34" charset="0"/>
              </a:rPr>
              <a:t>COPY/PASTE CONTENT</a:t>
            </a:r>
          </a:p>
          <a:p>
            <a:pPr eaLnBrk="1" hangingPunct="1">
              <a:spcAft>
                <a:spcPts val="600"/>
              </a:spcAft>
              <a:defRPr/>
            </a:pPr>
            <a:r>
              <a:rPr lang="en-GB" altLang="da-DK" sz="900" b="0" noProof="1">
                <a:solidFill>
                  <a:schemeClr val="tx1"/>
                </a:solidFill>
                <a:latin typeface="+mn-lt"/>
                <a:cs typeface="Arial" panose="020B0604020202020204" pitchFamily="34" charset="0"/>
              </a:rPr>
              <a:t>When copying old content to your new presentation, 2 options are available:</a:t>
            </a:r>
          </a:p>
          <a:p>
            <a:pPr eaLnBrk="1" hangingPunct="1">
              <a:spcAft>
                <a:spcPts val="600"/>
              </a:spcAft>
              <a:defRPr/>
            </a:pPr>
            <a:r>
              <a:rPr lang="en-GB" altLang="da-DK" sz="900" b="1" noProof="1">
                <a:solidFill>
                  <a:schemeClr val="tx1"/>
                </a:solidFill>
                <a:latin typeface="+mn-lt"/>
                <a:cs typeface="Arial" panose="020B0604020202020204" pitchFamily="34" charset="0"/>
              </a:rPr>
              <a:t>1. Best practice: </a:t>
            </a:r>
            <a:r>
              <a:rPr lang="en-GB" altLang="da-DK" sz="900" b="0" noProof="1">
                <a:solidFill>
                  <a:schemeClr val="tx1"/>
                </a:solidFill>
                <a:latin typeface="+mn-lt"/>
                <a:cs typeface="Arial" panose="020B0604020202020204" pitchFamily="34" charset="0"/>
              </a:rPr>
              <a:t>Create a slide in your new presentation and copy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piece of content at a time (e.g. copy all text from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textbox)</a:t>
            </a:r>
            <a:endParaRPr lang="en-GB" altLang="da-DK" sz="900" b="1" i="0" u="sng"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GB" altLang="da-DK" sz="900" b="1" noProof="1">
              <a:solidFill>
                <a:schemeClr val="tx1"/>
              </a:solidFill>
              <a:latin typeface="+mn-lt"/>
              <a:cs typeface="Arial" panose="020B0604020202020204" pitchFamily="34" charset="0"/>
            </a:endParaRPr>
          </a:p>
        </p:txBody>
      </p:sp>
      <p:pic>
        <p:nvPicPr>
          <p:cNvPr id="19" name="Picture 18">
            <a:extLst>
              <a:ext uri="{FF2B5EF4-FFF2-40B4-BE49-F238E27FC236}">
                <a16:creationId xmlns:a16="http://schemas.microsoft.com/office/drawing/2014/main" id="{0722642E-922E-4D3E-9481-C027E3A93CD0}"/>
              </a:ext>
            </a:extLst>
          </p:cNvPr>
          <p:cNvPicPr>
            <a:picLocks noChangeAspect="1"/>
          </p:cNvPicPr>
          <p:nvPr userDrawn="1"/>
        </p:nvPicPr>
        <p:blipFill>
          <a:blip r:embed="rId2"/>
          <a:stretch>
            <a:fillRect/>
          </a:stretch>
        </p:blipFill>
        <p:spPr>
          <a:xfrm>
            <a:off x="2932727" y="4779904"/>
            <a:ext cx="475428" cy="176762"/>
          </a:xfrm>
          <a:prstGeom prst="rect">
            <a:avLst/>
          </a:prstGeom>
        </p:spPr>
      </p:pic>
      <p:pic>
        <p:nvPicPr>
          <p:cNvPr id="22" name="Picture 21">
            <a:extLst>
              <a:ext uri="{FF2B5EF4-FFF2-40B4-BE49-F238E27FC236}">
                <a16:creationId xmlns:a16="http://schemas.microsoft.com/office/drawing/2014/main" id="{F37E3D92-3923-49A5-9D66-A01D052984C0}"/>
              </a:ext>
            </a:extLst>
          </p:cNvPr>
          <p:cNvPicPr>
            <a:picLocks noChangeAspect="1"/>
          </p:cNvPicPr>
          <p:nvPr userDrawn="1"/>
        </p:nvPicPr>
        <p:blipFill rotWithShape="1">
          <a:blip r:embed="rId3"/>
          <a:srcRect l="3901" t="45142" r="62601" b="9046"/>
          <a:stretch/>
        </p:blipFill>
        <p:spPr>
          <a:xfrm>
            <a:off x="6726550" y="1735179"/>
            <a:ext cx="341204" cy="321707"/>
          </a:xfrm>
          <a:prstGeom prst="rect">
            <a:avLst/>
          </a:prstGeom>
        </p:spPr>
      </p:pic>
      <p:pic>
        <p:nvPicPr>
          <p:cNvPr id="24" name="Picture 16">
            <a:extLst>
              <a:ext uri="{FF2B5EF4-FFF2-40B4-BE49-F238E27FC236}">
                <a16:creationId xmlns:a16="http://schemas.microsoft.com/office/drawing/2014/main" id="{EE4BD888-DAA9-4A3B-ADD9-0ACB9540A63B}"/>
              </a:ext>
            </a:extLst>
          </p:cNvPr>
          <p:cNvPicPr>
            <a:picLocks noChangeAspect="1"/>
          </p:cNvPicPr>
          <p:nvPr userDrawn="1"/>
        </p:nvPicPr>
        <p:blipFill>
          <a:blip r:embed="rId4"/>
          <a:stretch>
            <a:fillRect/>
          </a:stretch>
        </p:blipFill>
        <p:spPr>
          <a:xfrm>
            <a:off x="2932727" y="3962909"/>
            <a:ext cx="328881" cy="505501"/>
          </a:xfrm>
          <a:prstGeom prst="rect">
            <a:avLst/>
          </a:prstGeom>
        </p:spPr>
      </p:pic>
      <p:pic>
        <p:nvPicPr>
          <p:cNvPr id="26" name="Picture 20">
            <a:extLst>
              <a:ext uri="{FF2B5EF4-FFF2-40B4-BE49-F238E27FC236}">
                <a16:creationId xmlns:a16="http://schemas.microsoft.com/office/drawing/2014/main" id="{ADF46DFB-ABDB-43BA-AD93-FDEE2D7642D0}"/>
              </a:ext>
            </a:extLst>
          </p:cNvPr>
          <p:cNvPicPr>
            <a:picLocks noChangeAspect="1"/>
          </p:cNvPicPr>
          <p:nvPr userDrawn="1"/>
        </p:nvPicPr>
        <p:blipFill>
          <a:blip r:embed="rId5"/>
          <a:stretch>
            <a:fillRect/>
          </a:stretch>
        </p:blipFill>
        <p:spPr>
          <a:xfrm>
            <a:off x="2935425" y="3229754"/>
            <a:ext cx="538465" cy="172841"/>
          </a:xfrm>
          <a:prstGeom prst="rect">
            <a:avLst/>
          </a:prstGeom>
        </p:spPr>
      </p:pic>
      <p:pic>
        <p:nvPicPr>
          <p:cNvPr id="27" name="Picture 19">
            <a:extLst>
              <a:ext uri="{FF2B5EF4-FFF2-40B4-BE49-F238E27FC236}">
                <a16:creationId xmlns:a16="http://schemas.microsoft.com/office/drawing/2014/main" id="{CF6F40E1-EF2A-4675-A88E-429AD3ADD347}"/>
              </a:ext>
            </a:extLst>
          </p:cNvPr>
          <p:cNvPicPr>
            <a:picLocks noChangeAspect="1"/>
          </p:cNvPicPr>
          <p:nvPr userDrawn="1"/>
        </p:nvPicPr>
        <p:blipFill>
          <a:blip r:embed="rId6"/>
          <a:stretch>
            <a:fillRect/>
          </a:stretch>
        </p:blipFill>
        <p:spPr>
          <a:xfrm>
            <a:off x="6802694" y="2453659"/>
            <a:ext cx="313788" cy="543900"/>
          </a:xfrm>
          <a:prstGeom prst="rect">
            <a:avLst/>
          </a:prstGeom>
        </p:spPr>
      </p:pic>
      <p:pic>
        <p:nvPicPr>
          <p:cNvPr id="18" name="Picture 12">
            <a:extLst>
              <a:ext uri="{FF2B5EF4-FFF2-40B4-BE49-F238E27FC236}">
                <a16:creationId xmlns:a16="http://schemas.microsoft.com/office/drawing/2014/main" id="{1EEB59ED-856C-4646-8080-8164D2973D0E}"/>
              </a:ext>
            </a:extLst>
          </p:cNvPr>
          <p:cNvPicPr>
            <a:picLocks noChangeAspect="1"/>
          </p:cNvPicPr>
          <p:nvPr userDrawn="1"/>
        </p:nvPicPr>
        <p:blipFill>
          <a:blip r:embed="rId7"/>
          <a:stretch>
            <a:fillRect/>
          </a:stretch>
        </p:blipFill>
        <p:spPr>
          <a:xfrm>
            <a:off x="10717337" y="1980536"/>
            <a:ext cx="378293" cy="543366"/>
          </a:xfrm>
          <a:prstGeom prst="rect">
            <a:avLst/>
          </a:prstGeom>
        </p:spPr>
      </p:pic>
      <p:pic>
        <p:nvPicPr>
          <p:cNvPr id="11" name="Picture 10">
            <a:extLst>
              <a:ext uri="{FF2B5EF4-FFF2-40B4-BE49-F238E27FC236}">
                <a16:creationId xmlns:a16="http://schemas.microsoft.com/office/drawing/2014/main" id="{718B3BD4-04BC-40A0-B801-FB79B0884023}"/>
              </a:ext>
            </a:extLst>
          </p:cNvPr>
          <p:cNvPicPr>
            <a:picLocks noChangeAspect="1"/>
          </p:cNvPicPr>
          <p:nvPr userDrawn="1"/>
        </p:nvPicPr>
        <p:blipFill>
          <a:blip r:embed="rId8"/>
          <a:stretch>
            <a:fillRect/>
          </a:stretch>
        </p:blipFill>
        <p:spPr>
          <a:xfrm>
            <a:off x="2932727" y="2518464"/>
            <a:ext cx="457143" cy="257143"/>
          </a:xfrm>
          <a:prstGeom prst="rect">
            <a:avLst/>
          </a:prstGeom>
        </p:spPr>
      </p:pic>
      <p:sp>
        <p:nvSpPr>
          <p:cNvPr id="2" name="Date Placeholder 1">
            <a:extLst>
              <a:ext uri="{FF2B5EF4-FFF2-40B4-BE49-F238E27FC236}">
                <a16:creationId xmlns:a16="http://schemas.microsoft.com/office/drawing/2014/main" id="{51A02284-6888-4337-9A6F-80EFD8C407EB}"/>
              </a:ext>
            </a:extLst>
          </p:cNvPr>
          <p:cNvSpPr>
            <a:spLocks noGrp="1"/>
          </p:cNvSpPr>
          <p:nvPr>
            <p:ph type="dt" sz="half" idx="10"/>
          </p:nvPr>
        </p:nvSpPr>
        <p:spPr/>
        <p:txBody>
          <a:bodyPr/>
          <a:lstStyle/>
          <a:p>
            <a:endParaRPr lang="en-GB" dirty="0"/>
          </a:p>
        </p:txBody>
      </p:sp>
      <p:sp>
        <p:nvSpPr>
          <p:cNvPr id="3" name="Footer Placeholder 2">
            <a:extLst>
              <a:ext uri="{FF2B5EF4-FFF2-40B4-BE49-F238E27FC236}">
                <a16:creationId xmlns:a16="http://schemas.microsoft.com/office/drawing/2014/main" id="{71D2B70A-6BC5-4C66-869E-61F2A38A391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509F8ED-36EE-4F7B-8B5E-A531C6E804E2}"/>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1868742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616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a:solidFill>
                  <a:schemeClr val="bg1"/>
                </a:solidFill>
              </a:rPr>
              <a:t>If you see any </a:t>
            </a:r>
            <a:r>
              <a:rPr lang="en-GB" sz="4400" b="1" i="1" noProof="0">
                <a:solidFill>
                  <a:schemeClr val="bg1"/>
                </a:solidFill>
              </a:rPr>
              <a:t>layouts after this </a:t>
            </a:r>
            <a:r>
              <a:rPr lang="en-GB" sz="4400" b="0" i="0" noProof="0">
                <a:solidFill>
                  <a:schemeClr val="bg1"/>
                </a:solidFill>
              </a:rPr>
              <a:t>one</a:t>
            </a:r>
            <a:r>
              <a:rPr lang="en-GB" sz="4400" b="1" i="1" noProof="0">
                <a:solidFill>
                  <a:schemeClr val="bg1"/>
                </a:solidFill>
              </a:rPr>
              <a:t>,</a:t>
            </a:r>
            <a:br>
              <a:rPr lang="en-GB" sz="4400" b="0" i="0" noProof="0">
                <a:solidFill>
                  <a:schemeClr val="bg1"/>
                </a:solidFill>
              </a:rPr>
            </a:br>
            <a:r>
              <a:rPr lang="en-GB" sz="4400" b="0" noProof="0">
                <a:solidFill>
                  <a:schemeClr val="bg1"/>
                </a:solidFill>
              </a:rPr>
              <a:t>do not use them. These layouts </a:t>
            </a:r>
            <a:r>
              <a:rPr lang="en-GB" sz="4400" b="1" i="1" u="none" noProof="0">
                <a:solidFill>
                  <a:schemeClr val="bg1"/>
                </a:solidFill>
              </a:rPr>
              <a:t>are not </a:t>
            </a:r>
            <a:r>
              <a:rPr lang="en-GB" sz="4400" b="0" noProof="0">
                <a:solidFill>
                  <a:schemeClr val="bg1"/>
                </a:solidFill>
              </a:rPr>
              <a:t>part of our corporate template.</a:t>
            </a:r>
            <a:br>
              <a:rPr lang="en-GB" sz="2800" b="0" noProof="0">
                <a:solidFill>
                  <a:schemeClr val="bg1"/>
                </a:solidFill>
              </a:rPr>
            </a:br>
            <a:br>
              <a:rPr lang="en-GB" sz="2800" b="0" noProof="0">
                <a:solidFill>
                  <a:schemeClr val="bg1"/>
                </a:solidFill>
              </a:rPr>
            </a:br>
            <a:endParaRPr lang="en-GB"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1" noProof="0">
                <a:solidFill>
                  <a:schemeClr val="bg1"/>
                </a:solidFill>
              </a:rPr>
              <a:t>Do not use </a:t>
            </a:r>
            <a:endParaRPr lang="en-GB"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Also notice: Layouts after this might contain potential confidential information.</a:t>
            </a:r>
            <a:br>
              <a:rPr lang="en-GB" sz="1800" b="0" noProof="0">
                <a:solidFill>
                  <a:schemeClr val="bg1"/>
                </a:solidFill>
              </a:rPr>
            </a:br>
            <a:endParaRPr lang="en-GB" sz="1800" b="0" noProof="0" dirty="0">
              <a:solidFill>
                <a:schemeClr val="bg1"/>
              </a:solidFill>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6858000"/>
            <a:ext cx="0" cy="0"/>
          </a:xfrm>
        </p:spPr>
        <p:txBody>
          <a:bodyPr/>
          <a:lstStyle>
            <a:lvl1pPr>
              <a:defRPr sz="100">
                <a:noFill/>
              </a:defRPr>
            </a:lvl1pPr>
          </a:lstStyle>
          <a:p>
            <a:fld id="{6F52A3B9-C46E-47C2-A1FB-F5434525BDF4}" type="datetime4">
              <a:rPr lang="en-GB" smtClean="0"/>
              <a:t>12 December 2023</a:t>
            </a:fld>
            <a:endParaRPr lang="en-GB" dirty="0"/>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8674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632BCD-D585-42E8-A6D3-3C06DC3313BD}"/>
              </a:ext>
            </a:extLst>
          </p:cNvPr>
          <p:cNvSpPr/>
          <p:nvPr userDrawn="1"/>
        </p:nvSpPr>
        <p:spPr bwMode="white">
          <a:xfrm>
            <a:off x="0" y="0"/>
            <a:ext cx="12192000" cy="685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 name="Logo">
            <a:extLst>
              <a:ext uri="{FF2B5EF4-FFF2-40B4-BE49-F238E27FC236}">
                <a16:creationId xmlns:a16="http://schemas.microsoft.com/office/drawing/2014/main" id="{38FB97ED-5A4B-484F-BA47-613177090BCB}"/>
              </a:ext>
            </a:extLst>
          </p:cNvPr>
          <p:cNvGrpSpPr>
            <a:grpSpLocks noChangeAspect="1"/>
          </p:cNvGrpSpPr>
          <p:nvPr userDrawn="1"/>
        </p:nvGrpSpPr>
        <p:grpSpPr bwMode="white">
          <a:xfrm>
            <a:off x="539750" y="540000"/>
            <a:ext cx="1702800" cy="727238"/>
            <a:chOff x="6380216" y="4059273"/>
            <a:chExt cx="2905863" cy="1241045"/>
          </a:xfrm>
        </p:grpSpPr>
        <p:sp>
          <p:nvSpPr>
            <p:cNvPr id="27" name="Freeform: Shape 26">
              <a:extLst>
                <a:ext uri="{FF2B5EF4-FFF2-40B4-BE49-F238E27FC236}">
                  <a16:creationId xmlns:a16="http://schemas.microsoft.com/office/drawing/2014/main" id="{055DDA26-00FD-4EB4-98FC-C3CA907FBBFB}"/>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28" name="Freeform: Shape 27">
              <a:extLst>
                <a:ext uri="{FF2B5EF4-FFF2-40B4-BE49-F238E27FC236}">
                  <a16:creationId xmlns:a16="http://schemas.microsoft.com/office/drawing/2014/main" id="{24CB032C-9E7C-4EB0-A639-A1F06C45D200}"/>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B7DD5104-FF83-40C7-AA43-C17183E0159B}"/>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DE483200-DEA7-441E-B11A-6554B16BE995}"/>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533B82D2-D994-4BA1-81E5-F06092A32375}"/>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CD107E4C-634D-4DED-A03F-46DF1723185F}"/>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41" name="TAGLINE WHITE">
            <a:extLst>
              <a:ext uri="{FF2B5EF4-FFF2-40B4-BE49-F238E27FC236}">
                <a16:creationId xmlns:a16="http://schemas.microsoft.com/office/drawing/2014/main" id="{A98F511B-B3B4-46F3-ACF7-28F2D6378C2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0400" y="539750"/>
            <a:ext cx="1702800" cy="110651"/>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gn="l">
              <a:lnSpc>
                <a:spcPct val="83000"/>
              </a:lnSpc>
              <a:defRPr sz="6000">
                <a:solidFill>
                  <a:schemeClr val="bg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40" name="SD_FLD_DocumentDate">
            <a:extLst>
              <a:ext uri="{FF2B5EF4-FFF2-40B4-BE49-F238E27FC236}">
                <a16:creationId xmlns:a16="http://schemas.microsoft.com/office/drawing/2014/main" id="{7E2B10C4-BD8D-4AE7-9B25-DFBE307FFE40}"/>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bg1"/>
                </a:solidFill>
                <a:ea typeface="ＭＳ Ｐゴシック" charset="-128"/>
                <a:cs typeface="Arial" charset="0"/>
              </a:rPr>
              <a:t>22 August 2022</a:t>
            </a:r>
            <a:endParaRPr lang="en-GB" altLang="ja-JP" sz="1400" cap="none" baseline="0" dirty="0">
              <a:solidFill>
                <a:schemeClr val="bg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D3B7CDF1-E10F-4E39-9E5D-AE11897E4C1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B504DBE6-F10B-43A3-A35B-E9AA5F4CDC43}"/>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64878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dark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9000000" tIns="612000" rIns="1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7" name="Title 1">
            <a:extLst>
              <a:ext uri="{FF2B5EF4-FFF2-40B4-BE49-F238E27FC236}">
                <a16:creationId xmlns:a16="http://schemas.microsoft.com/office/drawing/2014/main" id="{E36BC1AE-8CBE-4EA7-85B1-05A9468D91E1}"/>
              </a:ext>
            </a:extLst>
          </p:cNvPr>
          <p:cNvSpPr>
            <a:spLocks noGrp="1"/>
          </p:cNvSpPr>
          <p:nvPr>
            <p:ph type="ctrTitle" hasCustomPrompt="1"/>
          </p:nvPr>
        </p:nvSpPr>
        <p:spPr>
          <a:xfrm>
            <a:off x="539751" y="1730375"/>
            <a:ext cx="8290798" cy="2985625"/>
          </a:xfrm>
        </p:spPr>
        <p:txBody>
          <a:bodyPr anchor="b" anchorCtr="0">
            <a:noAutofit/>
          </a:bodyPr>
          <a:lstStyle>
            <a:lvl1pPr>
              <a:lnSpc>
                <a:spcPct val="90000"/>
              </a:lnSpc>
              <a:defRPr sz="6000">
                <a:solidFill>
                  <a:schemeClr val="bg1"/>
                </a:solidFill>
              </a:defRPr>
            </a:lvl1pPr>
          </a:lstStyle>
          <a:p>
            <a:r>
              <a:rPr lang="en-GB"/>
              <a:t>Click to add title</a:t>
            </a:r>
            <a:endParaRPr lang="en-GB" dirty="0"/>
          </a:p>
        </p:txBody>
      </p:sp>
      <p:sp>
        <p:nvSpPr>
          <p:cNvPr id="28" name="Subtitle 2">
            <a:extLst>
              <a:ext uri="{FF2B5EF4-FFF2-40B4-BE49-F238E27FC236}">
                <a16:creationId xmlns:a16="http://schemas.microsoft.com/office/drawing/2014/main" id="{52A4BCE6-B178-4BF6-BBA3-BC5CCD7F1111}"/>
              </a:ext>
            </a:extLst>
          </p:cNvPr>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29" name="Text Placeholder 3">
            <a:extLst>
              <a:ext uri="{FF2B5EF4-FFF2-40B4-BE49-F238E27FC236}">
                <a16:creationId xmlns:a16="http://schemas.microsoft.com/office/drawing/2014/main" id="{FD03B31E-37CD-4AFE-AF40-02CD88865192}"/>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8" name="Text Placeholder 5">
            <a:extLst>
              <a:ext uri="{FF2B5EF4-FFF2-40B4-BE49-F238E27FC236}">
                <a16:creationId xmlns:a16="http://schemas.microsoft.com/office/drawing/2014/main" id="{968AF7DD-9CF9-4309-AF51-B7660362642A}"/>
              </a:ext>
            </a:extLst>
          </p:cNvPr>
          <p:cNvSpPr>
            <a:spLocks noGrp="1"/>
          </p:cNvSpPr>
          <p:nvPr>
            <p:ph type="body" sz="quarter" idx="20" hasCustomPrompt="1"/>
          </p:nvPr>
        </p:nvSpPr>
        <p:spPr>
          <a:xfrm>
            <a:off x="540000" y="6128743"/>
            <a:ext cx="8290797" cy="214833"/>
          </a:xfrm>
        </p:spPr>
        <p:txBody>
          <a:bodyPr/>
          <a:lstStyle>
            <a:lvl1pPr marL="0" indent="0" algn="l">
              <a:spcBef>
                <a:spcPts val="0"/>
              </a:spcBef>
              <a:buNone/>
              <a:defRPr sz="14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a:t>Insert date DD Month Year</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52" name="Text Placeholder 51">
            <a:extLst>
              <a:ext uri="{FF2B5EF4-FFF2-40B4-BE49-F238E27FC236}">
                <a16:creationId xmlns:a16="http://schemas.microsoft.com/office/drawing/2014/main" id="{91479EF3-988A-4C9C-ADDB-C1D212A272B4}"/>
              </a:ext>
            </a:extLst>
          </p:cNvPr>
          <p:cNvSpPr>
            <a:spLocks noGrp="1" noChangeAspect="1"/>
          </p:cNvSpPr>
          <p:nvPr userDrawn="1">
            <p:ph type="body" sz="quarter" idx="22" hasCustomPrompt="1"/>
          </p:nvPr>
        </p:nvSpPr>
        <p:spPr bwMode="white">
          <a:xfrm>
            <a:off x="540000" y="540000"/>
            <a:ext cx="1702800" cy="727238"/>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bg1"/>
          </a:solidFill>
        </p:spPr>
        <p:txBody>
          <a:bodyPr wrap="square">
            <a:noAutofit/>
          </a:bodyPr>
          <a:lstStyle>
            <a:lvl1pPr>
              <a:buNone/>
              <a:defRPr sz="100">
                <a:noFill/>
              </a:defRPr>
            </a:lvl1pPr>
          </a:lstStyle>
          <a:p>
            <a:pPr lvl="0"/>
            <a:r>
              <a:rPr lang="en-GB"/>
              <a:t>.</a:t>
            </a:r>
            <a:endParaRPr lang="en-GB" dirty="0"/>
          </a:p>
        </p:txBody>
      </p:sp>
      <p:sp>
        <p:nvSpPr>
          <p:cNvPr id="15" name="Text Placeholder 53">
            <a:extLst>
              <a:ext uri="{FF2B5EF4-FFF2-40B4-BE49-F238E27FC236}">
                <a16:creationId xmlns:a16="http://schemas.microsoft.com/office/drawing/2014/main" id="{E5AF79C5-94DD-46C5-8CC3-1113D3AF2285}"/>
              </a:ext>
            </a:extLst>
          </p:cNvPr>
          <p:cNvSpPr>
            <a:spLocks noGrp="1" noChangeAspect="1"/>
          </p:cNvSpPr>
          <p:nvPr>
            <p:ph type="body" sz="quarter" idx="23" hasCustomPrompt="1"/>
          </p:nvPr>
        </p:nvSpPr>
        <p:spPr bwMode="white">
          <a:xfrm>
            <a:off x="9950287" y="540000"/>
            <a:ext cx="1702800" cy="110911"/>
          </a:xfrm>
          <a:prstGeom prst="rect">
            <a:avLst/>
          </a:pr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lvl1pPr>
              <a:buNone/>
              <a:defRPr sz="100">
                <a:noFill/>
              </a:defRPr>
            </a:lvl1pPr>
          </a:lstStyle>
          <a:p>
            <a:pPr lvl="0"/>
            <a:r>
              <a:rPr lang="en-GB"/>
              <a:t>.</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AD5BBEBA-5503-4301-834E-0266E3956A0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8A9F0C40-3C7F-4DF3-821F-6D35E44CE13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80620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with light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9000000" tIns="612000" rIns="1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7" name="Title 1">
            <a:extLst>
              <a:ext uri="{FF2B5EF4-FFF2-40B4-BE49-F238E27FC236}">
                <a16:creationId xmlns:a16="http://schemas.microsoft.com/office/drawing/2014/main" id="{E36BC1AE-8CBE-4EA7-85B1-05A9468D91E1}"/>
              </a:ext>
            </a:extLst>
          </p:cNvPr>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accent1"/>
                </a:solidFill>
              </a:defRPr>
            </a:lvl1pPr>
          </a:lstStyle>
          <a:p>
            <a:r>
              <a:rPr lang="en-GB"/>
              <a:t>Click to add title</a:t>
            </a:r>
            <a:endParaRPr lang="en-GB" dirty="0"/>
          </a:p>
        </p:txBody>
      </p:sp>
      <p:sp>
        <p:nvSpPr>
          <p:cNvPr id="28" name="Subtitle 2">
            <a:extLst>
              <a:ext uri="{FF2B5EF4-FFF2-40B4-BE49-F238E27FC236}">
                <a16:creationId xmlns:a16="http://schemas.microsoft.com/office/drawing/2014/main" id="{52A4BCE6-B178-4BF6-BBA3-BC5CCD7F1111}"/>
              </a:ext>
            </a:extLst>
          </p:cNvPr>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29" name="Text Placeholder 3">
            <a:extLst>
              <a:ext uri="{FF2B5EF4-FFF2-40B4-BE49-F238E27FC236}">
                <a16:creationId xmlns:a16="http://schemas.microsoft.com/office/drawing/2014/main" id="{FD03B31E-37CD-4AFE-AF40-02CD88865192}"/>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52" name="Text Placeholder 51">
            <a:extLst>
              <a:ext uri="{FF2B5EF4-FFF2-40B4-BE49-F238E27FC236}">
                <a16:creationId xmlns:a16="http://schemas.microsoft.com/office/drawing/2014/main" id="{91479EF3-988A-4C9C-ADDB-C1D212A272B4}"/>
              </a:ext>
            </a:extLst>
          </p:cNvPr>
          <p:cNvSpPr>
            <a:spLocks noGrp="1" noChangeAspect="1"/>
          </p:cNvSpPr>
          <p:nvPr userDrawn="1">
            <p:ph type="body" sz="quarter" idx="22" hasCustomPrompt="1"/>
          </p:nvPr>
        </p:nvSpPr>
        <p:spPr>
          <a:xfrm>
            <a:off x="540000" y="540000"/>
            <a:ext cx="1702800" cy="727238"/>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accent1"/>
          </a:solidFill>
        </p:spPr>
        <p:txBody>
          <a:bodyPr wrap="square">
            <a:noAutofit/>
          </a:bodyPr>
          <a:lstStyle>
            <a:lvl1pPr>
              <a:buNone/>
              <a:defRPr sz="100">
                <a:noFill/>
              </a:defRPr>
            </a:lvl1pPr>
          </a:lstStyle>
          <a:p>
            <a:pPr lvl="0"/>
            <a:r>
              <a:rPr lang="en-GB"/>
              <a:t>.</a:t>
            </a:r>
            <a:endParaRPr lang="en-GB" dirty="0"/>
          </a:p>
        </p:txBody>
      </p:sp>
      <p:sp>
        <p:nvSpPr>
          <p:cNvPr id="13" name="Text Placeholder 51">
            <a:extLst>
              <a:ext uri="{FF2B5EF4-FFF2-40B4-BE49-F238E27FC236}">
                <a16:creationId xmlns:a16="http://schemas.microsoft.com/office/drawing/2014/main" id="{365B6A09-D9FD-4ED0-98F5-8CCC60EAA84E}"/>
              </a:ext>
            </a:extLst>
          </p:cNvPr>
          <p:cNvSpPr>
            <a:spLocks noGrp="1" noChangeAspect="1"/>
          </p:cNvSpPr>
          <p:nvPr>
            <p:ph type="body" sz="quarter" idx="23" hasCustomPrompt="1"/>
          </p:nvPr>
        </p:nvSpPr>
        <p:spPr bwMode="white">
          <a:xfrm>
            <a:off x="9950400" y="540000"/>
            <a:ext cx="1702800" cy="110911"/>
          </a:xfrm>
          <a:prstGeom prst="rect">
            <a:avLst/>
          </a:pr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lvl1pPr>
              <a:buNone/>
              <a:defRPr sz="100">
                <a:noFill/>
              </a:defRPr>
            </a:lvl1pPr>
          </a:lstStyle>
          <a:p>
            <a:pPr lvl="0"/>
            <a:r>
              <a:rPr lang="en-GB"/>
              <a:t>.</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BD7D6A25-4428-4539-B039-5FC4AADC87C9}"/>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31AB39E5-0741-4771-B91F-E17E5133945B}"/>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18" name="Text Placeholder 5">
            <a:extLst>
              <a:ext uri="{FF2B5EF4-FFF2-40B4-BE49-F238E27FC236}">
                <a16:creationId xmlns:a16="http://schemas.microsoft.com/office/drawing/2014/main" id="{6E7010F2-E87C-4A37-82E8-9658961C6357}"/>
              </a:ext>
            </a:extLst>
          </p:cNvPr>
          <p:cNvSpPr>
            <a:spLocks noGrp="1"/>
          </p:cNvSpPr>
          <p:nvPr>
            <p:ph type="body" sz="quarter" idx="20" hasCustomPrompt="1"/>
          </p:nvPr>
        </p:nvSpPr>
        <p:spPr>
          <a:xfrm>
            <a:off x="540000" y="6128743"/>
            <a:ext cx="8290797" cy="214833"/>
          </a:xfrm>
        </p:spPr>
        <p:txBody>
          <a:bodyPr/>
          <a:lstStyle>
            <a:lvl1pPr marL="0" indent="0" algn="l">
              <a:spcBef>
                <a:spcPts val="0"/>
              </a:spcBef>
              <a:buNone/>
              <a:defRPr sz="14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a:t>Insert date DD Month Year</a:t>
            </a:r>
            <a:endParaRPr lang="en-GB" dirty="0"/>
          </a:p>
        </p:txBody>
      </p:sp>
    </p:spTree>
    <p:extLst>
      <p:ext uri="{BB962C8B-B14F-4D97-AF65-F5344CB8AC3E}">
        <p14:creationId xmlns:p14="http://schemas.microsoft.com/office/powerpoint/2010/main" val="339340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high-level">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8064000" tIns="576000" rIns="10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BD7D6A25-4428-4539-B039-5FC4AADC87C9}"/>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31AB39E5-0741-4771-B91F-E17E5133945B}"/>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63" name="Top white Text Placeholder 62">
            <a:extLst>
              <a:ext uri="{FF2B5EF4-FFF2-40B4-BE49-F238E27FC236}">
                <a16:creationId xmlns:a16="http://schemas.microsoft.com/office/drawing/2014/main" id="{86FA6806-F06F-4815-9C58-9A21745653C3}"/>
              </a:ext>
            </a:extLst>
          </p:cNvPr>
          <p:cNvSpPr>
            <a:spLocks noGrp="1"/>
          </p:cNvSpPr>
          <p:nvPr>
            <p:ph type="body" sz="quarter" idx="43" hasCustomPrompt="1"/>
          </p:nvPr>
        </p:nvSpPr>
        <p:spPr>
          <a:xfrm>
            <a:off x="539750" y="-1"/>
            <a:ext cx="6407150" cy="3429001"/>
          </a:xfrm>
          <a:solidFill>
            <a:schemeClr val="bg1"/>
          </a:solid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65" name="Top blue Text Placeholder 64">
            <a:extLst>
              <a:ext uri="{FF2B5EF4-FFF2-40B4-BE49-F238E27FC236}">
                <a16:creationId xmlns:a16="http://schemas.microsoft.com/office/drawing/2014/main" id="{44396705-2401-41FF-AC70-D31092879887}"/>
              </a:ext>
            </a:extLst>
          </p:cNvPr>
          <p:cNvSpPr>
            <a:spLocks noGrp="1"/>
          </p:cNvSpPr>
          <p:nvPr>
            <p:ph type="body" sz="quarter" idx="44" hasCustomPrompt="1"/>
          </p:nvPr>
        </p:nvSpPr>
        <p:spPr>
          <a:xfrm>
            <a:off x="540000" y="3390298"/>
            <a:ext cx="6408000" cy="1234800"/>
          </a:xfrm>
          <a:solidFill>
            <a:schemeClr val="tx2"/>
          </a:solidFill>
          <a:ln>
            <a:noFill/>
          </a:ln>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26" name="Title 1">
            <a:extLst>
              <a:ext uri="{FF2B5EF4-FFF2-40B4-BE49-F238E27FC236}">
                <a16:creationId xmlns:a16="http://schemas.microsoft.com/office/drawing/2014/main" id="{18E2B2C2-0C1A-4F16-AB97-87EF9E7EAEEA}"/>
              </a:ext>
            </a:extLst>
          </p:cNvPr>
          <p:cNvSpPr>
            <a:spLocks noGrp="1"/>
          </p:cNvSpPr>
          <p:nvPr>
            <p:ph type="ctrTitle" hasCustomPrompt="1"/>
          </p:nvPr>
        </p:nvSpPr>
        <p:spPr>
          <a:xfrm>
            <a:off x="1080000" y="1592796"/>
            <a:ext cx="5320800" cy="1436524"/>
          </a:xfrm>
        </p:spPr>
        <p:txBody>
          <a:bodyPr anchor="t" anchorCtr="0">
            <a:noAutofit/>
          </a:bodyPr>
          <a:lstStyle>
            <a:lvl1pPr>
              <a:lnSpc>
                <a:spcPct val="83000"/>
              </a:lnSpc>
              <a:defRPr sz="3600">
                <a:solidFill>
                  <a:schemeClr val="accent1"/>
                </a:solidFill>
              </a:defRPr>
            </a:lvl1pPr>
          </a:lstStyle>
          <a:p>
            <a:r>
              <a:rPr lang="en-GB"/>
              <a:t>Click to add title</a:t>
            </a:r>
            <a:endParaRPr lang="en-GB" dirty="0"/>
          </a:p>
        </p:txBody>
      </p:sp>
      <p:sp>
        <p:nvSpPr>
          <p:cNvPr id="30" name="Subtitle 2">
            <a:extLst>
              <a:ext uri="{FF2B5EF4-FFF2-40B4-BE49-F238E27FC236}">
                <a16:creationId xmlns:a16="http://schemas.microsoft.com/office/drawing/2014/main" id="{55756018-EA5B-4F5B-8ECA-D5A1005CDF47}"/>
              </a:ext>
            </a:extLst>
          </p:cNvPr>
          <p:cNvSpPr>
            <a:spLocks noGrp="1"/>
          </p:cNvSpPr>
          <p:nvPr>
            <p:ph type="subTitle" idx="1" hasCustomPrompt="1"/>
          </p:nvPr>
        </p:nvSpPr>
        <p:spPr>
          <a:xfrm>
            <a:off x="1076398" y="3661200"/>
            <a:ext cx="5342402" cy="316800"/>
          </a:xfrm>
        </p:spPr>
        <p:txBody>
          <a:bodyPr>
            <a:noAutofit/>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31" name="Text Placeholder 3">
            <a:extLst>
              <a:ext uri="{FF2B5EF4-FFF2-40B4-BE49-F238E27FC236}">
                <a16:creationId xmlns:a16="http://schemas.microsoft.com/office/drawing/2014/main" id="{795036F0-513C-4690-81A2-F2137A557DCE}"/>
              </a:ext>
            </a:extLst>
          </p:cNvPr>
          <p:cNvSpPr>
            <a:spLocks noGrp="1"/>
          </p:cNvSpPr>
          <p:nvPr>
            <p:ph type="body" sz="quarter" idx="24" hasCustomPrompt="1"/>
          </p:nvPr>
        </p:nvSpPr>
        <p:spPr>
          <a:xfrm>
            <a:off x="1080000" y="3114000"/>
            <a:ext cx="5320800" cy="259200"/>
          </a:xfrm>
        </p:spPr>
        <p:txBody>
          <a:bodyPr anchor="t" anchorCtr="0">
            <a:normAutofit/>
          </a:bodyPr>
          <a:lstStyle>
            <a:lvl1pPr marL="0" indent="0">
              <a:lnSpc>
                <a:spcPct val="100000"/>
              </a:lnSpc>
              <a:spcBef>
                <a:spcPts val="0"/>
              </a:spcBef>
              <a:buNone/>
              <a:tabLst/>
              <a:defRPr sz="1400" b="0">
                <a:solidFill>
                  <a:schemeClr val="tx2"/>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dirty="0"/>
              <a:t>Insert date DD Month Year</a:t>
            </a:r>
            <a:endParaRPr lang="en-US" dirty="0"/>
          </a:p>
        </p:txBody>
      </p:sp>
      <p:sp>
        <p:nvSpPr>
          <p:cNvPr id="18" name="Text Placeholder 5">
            <a:extLst>
              <a:ext uri="{FF2B5EF4-FFF2-40B4-BE49-F238E27FC236}">
                <a16:creationId xmlns:a16="http://schemas.microsoft.com/office/drawing/2014/main" id="{6E7010F2-E87C-4A37-82E8-9658961C6357}"/>
              </a:ext>
            </a:extLst>
          </p:cNvPr>
          <p:cNvSpPr>
            <a:spLocks noGrp="1"/>
          </p:cNvSpPr>
          <p:nvPr>
            <p:ph type="body" sz="quarter" idx="20" hasCustomPrompt="1"/>
          </p:nvPr>
        </p:nvSpPr>
        <p:spPr>
          <a:xfrm>
            <a:off x="1080001" y="4021200"/>
            <a:ext cx="5320800" cy="396000"/>
          </a:xfrm>
        </p:spPr>
        <p:txBody>
          <a:bodyPr/>
          <a:lstStyle>
            <a:lvl1pPr marL="0" indent="0" algn="l">
              <a:lnSpc>
                <a:spcPct val="83000"/>
              </a:lnSpc>
              <a:spcBef>
                <a:spcPts val="0"/>
              </a:spcBef>
              <a:buNone/>
              <a:defRPr sz="14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add name, title etc..</a:t>
            </a:r>
          </a:p>
          <a:p>
            <a:pPr lvl="0"/>
            <a:endParaRPr lang="en-GB" dirty="0"/>
          </a:p>
        </p:txBody>
      </p:sp>
      <p:sp>
        <p:nvSpPr>
          <p:cNvPr id="67" name="Logo Text Placeholder 66">
            <a:extLst>
              <a:ext uri="{FF2B5EF4-FFF2-40B4-BE49-F238E27FC236}">
                <a16:creationId xmlns:a16="http://schemas.microsoft.com/office/drawing/2014/main" id="{8F2A53FB-F4DD-4718-B83E-681A97D8089C}"/>
              </a:ext>
            </a:extLst>
          </p:cNvPr>
          <p:cNvSpPr>
            <a:spLocks noGrp="1"/>
          </p:cNvSpPr>
          <p:nvPr>
            <p:ph type="body" sz="quarter" idx="45" hasCustomPrompt="1"/>
          </p:nvPr>
        </p:nvSpPr>
        <p:spPr>
          <a:xfrm>
            <a:off x="1080000" y="540000"/>
            <a:ext cx="1702800" cy="727200"/>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69" name="Tagline Text Placeholder 68">
            <a:extLst>
              <a:ext uri="{FF2B5EF4-FFF2-40B4-BE49-F238E27FC236}">
                <a16:creationId xmlns:a16="http://schemas.microsoft.com/office/drawing/2014/main" id="{B2E61313-541F-4AA3-BFA3-10A9209FA814}"/>
              </a:ext>
            </a:extLst>
          </p:cNvPr>
          <p:cNvSpPr>
            <a:spLocks noGrp="1"/>
          </p:cNvSpPr>
          <p:nvPr>
            <p:ph type="body" sz="quarter" idx="46" hasCustomPrompt="1"/>
          </p:nvPr>
        </p:nvSpPr>
        <p:spPr>
          <a:xfrm>
            <a:off x="4716000" y="540000"/>
            <a:ext cx="1702800" cy="111600"/>
          </a:xfrm>
          <a:blipFill>
            <a:blip r:embed="rId5">
              <a:extLst>
                <a:ext uri="{96DAC541-7B7A-43D3-8B79-37D633B846F1}">
                  <asvg:svgBlip xmlns:asvg="http://schemas.microsoft.com/office/drawing/2016/SVG/main" r:embed="rId6"/>
                </a:ext>
              </a:extLst>
            </a:blip>
            <a:stretch>
              <a:fillRect/>
            </a:stretch>
          </a:blip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Tree>
    <p:extLst>
      <p:ext uri="{BB962C8B-B14F-4D97-AF65-F5344CB8AC3E}">
        <p14:creationId xmlns:p14="http://schemas.microsoft.com/office/powerpoint/2010/main" val="390734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servic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1EE7B84-21D7-4D19-B8C2-98FB782C5002}"/>
              </a:ext>
            </a:extLst>
          </p:cNvPr>
          <p:cNvSpPr/>
          <p:nvPr userDrawn="1"/>
        </p:nvSpPr>
        <p:spPr>
          <a:xfrm>
            <a:off x="10892788" y="3428991"/>
            <a:ext cx="1299210" cy="343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28" name="Rectangle 27">
            <a:extLst>
              <a:ext uri="{FF2B5EF4-FFF2-40B4-BE49-F238E27FC236}">
                <a16:creationId xmlns:a16="http://schemas.microsoft.com/office/drawing/2014/main" id="{5C9E16D1-DD8A-448B-8C91-3F9644937B8A}"/>
              </a:ext>
            </a:extLst>
          </p:cNvPr>
          <p:cNvSpPr/>
          <p:nvPr userDrawn="1"/>
        </p:nvSpPr>
        <p:spPr>
          <a:xfrm>
            <a:off x="10892788" y="0"/>
            <a:ext cx="1299210" cy="34289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pic>
        <p:nvPicPr>
          <p:cNvPr id="27" name="Graphic 26">
            <a:extLst>
              <a:ext uri="{FF2B5EF4-FFF2-40B4-BE49-F238E27FC236}">
                <a16:creationId xmlns:a16="http://schemas.microsoft.com/office/drawing/2014/main" id="{45691DC5-BC42-4673-ABEB-824D2A1A48A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2347" t="1675" r="7579" b="42703"/>
          <a:stretch/>
        </p:blipFill>
        <p:spPr>
          <a:xfrm>
            <a:off x="10892789" y="0"/>
            <a:ext cx="1299210" cy="3428993"/>
          </a:xfrm>
          <a:prstGeom prst="rect">
            <a:avLst/>
          </a:prstGeom>
        </p:spPr>
      </p:pic>
      <p:sp>
        <p:nvSpPr>
          <p:cNvPr id="32" name="Picture Placeholder 31">
            <a:extLst>
              <a:ext uri="{FF2B5EF4-FFF2-40B4-BE49-F238E27FC236}">
                <a16:creationId xmlns:a16="http://schemas.microsoft.com/office/drawing/2014/main" id="{353A26F8-896D-4566-BE5C-C8CD2E8BB8E2}"/>
              </a:ext>
            </a:extLst>
          </p:cNvPr>
          <p:cNvSpPr>
            <a:spLocks noGrp="1"/>
          </p:cNvSpPr>
          <p:nvPr>
            <p:ph type="pic" sz="quarter" idx="19" hasCustomPrompt="1"/>
          </p:nvPr>
        </p:nvSpPr>
        <p:spPr>
          <a:xfrm>
            <a:off x="0" y="3428993"/>
            <a:ext cx="10892788" cy="3429007"/>
          </a:xfrm>
          <a:prstGeom prst="rect">
            <a:avLst/>
          </a:prstGeom>
          <a:blipFill>
            <a:blip r:embed="rId4"/>
            <a:stretch>
              <a:fillRect/>
            </a:stretch>
          </a:blipFill>
        </p:spPr>
        <p:txBody>
          <a:bodyPr wrap="square" lIns="3348000" rIns="3060000">
            <a:noAutofit/>
          </a:bodyPr>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ctrTitle" hasCustomPrompt="1"/>
          </p:nvPr>
        </p:nvSpPr>
        <p:spPr>
          <a:xfrm>
            <a:off x="539750" y="1591200"/>
            <a:ext cx="6586538" cy="977407"/>
          </a:xfrm>
        </p:spPr>
        <p:txBody>
          <a:bodyPr anchor="t" anchorCtr="0">
            <a:noAutofit/>
          </a:bodyPr>
          <a:lstStyle>
            <a:lvl1pPr>
              <a:lnSpc>
                <a:spcPct val="83000"/>
              </a:lnSpc>
              <a:defRPr sz="3600">
                <a:solidFill>
                  <a:schemeClr val="accent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39750" y="2620800"/>
            <a:ext cx="6586538" cy="316800"/>
          </a:xfrm>
        </p:spPr>
        <p:txBody>
          <a:bodyPr>
            <a:noAutofit/>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50" y="2980800"/>
            <a:ext cx="6586538" cy="396000"/>
          </a:xfrm>
        </p:spPr>
        <p:txBody>
          <a:bodyPr anchor="t" anchorCtr="0">
            <a:normAutofit/>
          </a:bodyPr>
          <a:lstStyle>
            <a:lvl1pPr marL="0" indent="0">
              <a:lnSpc>
                <a:spcPct val="83000"/>
              </a:lnSpc>
              <a:spcBef>
                <a:spcPts val="0"/>
              </a:spcBef>
              <a:buNone/>
              <a:tabLst/>
              <a:defRPr sz="1400" b="0">
                <a:solidFill>
                  <a:schemeClr val="accent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hidden="1"/>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hidden="1"/>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hidden="1"/>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46" name="SD_FLD_Confidentiality">
            <a:extLst>
              <a:ext uri="{FF2B5EF4-FFF2-40B4-BE49-F238E27FC236}">
                <a16:creationId xmlns:a16="http://schemas.microsoft.com/office/drawing/2014/main" id="{4E7786D1-21E1-42FD-A034-CC844823A79D}"/>
              </a:ext>
            </a:extLst>
          </p:cNvPr>
          <p:cNvSpPr/>
          <p:nvPr userDrawn="1"/>
        </p:nvSpPr>
        <p:spPr>
          <a:xfrm>
            <a:off x="7126289" y="3095995"/>
            <a:ext cx="3223962" cy="2236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algn="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37" name="SD_FLD_DocumentDate">
            <a:extLst>
              <a:ext uri="{FF2B5EF4-FFF2-40B4-BE49-F238E27FC236}">
                <a16:creationId xmlns:a16="http://schemas.microsoft.com/office/drawing/2014/main" id="{8708ADB9-3B0F-453F-A039-DB1191DA8B60}"/>
              </a:ext>
            </a:extLst>
          </p:cNvPr>
          <p:cNvSpPr txBox="1">
            <a:spLocks noChangeArrowheads="1"/>
          </p:cNvSpPr>
          <p:nvPr userDrawn="1"/>
        </p:nvSpPr>
        <p:spPr bwMode="auto">
          <a:xfrm>
            <a:off x="7126289" y="2983229"/>
            <a:ext cx="3223962" cy="18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r">
              <a:lnSpc>
                <a:spcPct val="83000"/>
              </a:lnSpc>
              <a:spcBef>
                <a:spcPts val="0"/>
              </a:spcBef>
            </a:pPr>
            <a:r>
              <a:rPr lang="en-GB" altLang="ja-JP" sz="1400" cap="none" baseline="0">
                <a:solidFill>
                  <a:schemeClr val="accent1"/>
                </a:solidFill>
                <a:ea typeface="ＭＳ Ｐゴシック" charset="-128"/>
                <a:cs typeface="Arial" charset="0"/>
              </a:rPr>
              <a:t>22 August 2022</a:t>
            </a:r>
            <a:endParaRPr lang="en-GB" altLang="ja-JP" sz="1400" cap="none" baseline="0" dirty="0">
              <a:solidFill>
                <a:schemeClr val="accent1"/>
              </a:solidFill>
              <a:ea typeface="ＭＳ Ｐゴシック" charset="-128"/>
              <a:cs typeface="Arial" charset="0"/>
            </a:endParaRPr>
          </a:p>
        </p:txBody>
      </p:sp>
      <p:sp>
        <p:nvSpPr>
          <p:cNvPr id="39" name="SD_FLD_Draft" hidden="1">
            <a:extLst>
              <a:ext uri="{FF2B5EF4-FFF2-40B4-BE49-F238E27FC236}">
                <a16:creationId xmlns:a16="http://schemas.microsoft.com/office/drawing/2014/main" id="{2F1643DB-FB69-4D52-AC31-87438698FFD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grpSp>
        <p:nvGrpSpPr>
          <p:cNvPr id="38" name="Logo">
            <a:extLst>
              <a:ext uri="{FF2B5EF4-FFF2-40B4-BE49-F238E27FC236}">
                <a16:creationId xmlns:a16="http://schemas.microsoft.com/office/drawing/2014/main" id="{196DDB45-CDCA-476F-809B-C62C84255763}"/>
              </a:ext>
            </a:extLst>
          </p:cNvPr>
          <p:cNvGrpSpPr>
            <a:grpSpLocks noChangeAspect="1"/>
          </p:cNvGrpSpPr>
          <p:nvPr userDrawn="1"/>
        </p:nvGrpSpPr>
        <p:grpSpPr>
          <a:xfrm>
            <a:off x="540000" y="540001"/>
            <a:ext cx="1702800" cy="727237"/>
            <a:chOff x="6380216" y="4059273"/>
            <a:chExt cx="2905863" cy="1241045"/>
          </a:xfrm>
        </p:grpSpPr>
        <p:sp>
          <p:nvSpPr>
            <p:cNvPr id="40" name="Freeform: Shape 39">
              <a:extLst>
                <a:ext uri="{FF2B5EF4-FFF2-40B4-BE49-F238E27FC236}">
                  <a16:creationId xmlns:a16="http://schemas.microsoft.com/office/drawing/2014/main" id="{99AE0E04-A811-402C-9CE3-BBE238EC2F38}"/>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9380A0FC-DDF7-4C0C-ACFB-2F429FB7948A}"/>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279E4B05-CB75-4B58-9E28-2FAA335E1493}"/>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BED928C2-5DAA-462E-90D6-80E99E2F3A7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5E08F6C9-1226-467B-81CC-D21D6869BD16}"/>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9EBFF170-9966-4D97-BD59-699C843D4DB9}"/>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pic>
        <p:nvPicPr>
          <p:cNvPr id="47" name="TAGLINE 60Black">
            <a:extLst>
              <a:ext uri="{FF2B5EF4-FFF2-40B4-BE49-F238E27FC236}">
                <a16:creationId xmlns:a16="http://schemas.microsoft.com/office/drawing/2014/main" id="{1DDB6F67-2C8F-419C-A09A-62A18305D40F}"/>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6865" y="539750"/>
            <a:ext cx="1703386" cy="110689"/>
          </a:xfrm>
          <a:prstGeom prst="rect">
            <a:avLst/>
          </a:prstGeom>
        </p:spPr>
      </p:pic>
    </p:spTree>
    <p:extLst>
      <p:ext uri="{BB962C8B-B14F-4D97-AF65-F5344CB8AC3E}">
        <p14:creationId xmlns:p14="http://schemas.microsoft.com/office/powerpoint/2010/main" val="145962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slide">
    <p:bg>
      <p:bgPr>
        <a:solidFill>
          <a:schemeClr val="accent1"/>
        </a:solidFill>
        <a:effectLst/>
      </p:bgPr>
    </p:bg>
    <p:spTree>
      <p:nvGrpSpPr>
        <p:cNvPr id="1" name=""/>
        <p:cNvGrpSpPr/>
        <p:nvPr/>
      </p:nvGrpSpPr>
      <p:grpSpPr>
        <a:xfrm>
          <a:off x="0" y="0"/>
          <a:ext cx="0" cy="0"/>
          <a:chOff x="0" y="0"/>
          <a:chExt cx="0" cy="0"/>
        </a:xfrm>
      </p:grpSpPr>
      <p:grpSp>
        <p:nvGrpSpPr>
          <p:cNvPr id="10" name="Logo">
            <a:extLst>
              <a:ext uri="{FF2B5EF4-FFF2-40B4-BE49-F238E27FC236}">
                <a16:creationId xmlns:a16="http://schemas.microsoft.com/office/drawing/2014/main" id="{695A7F22-D090-4AF8-A177-30D9606CFDBE}"/>
              </a:ext>
            </a:extLst>
          </p:cNvPr>
          <p:cNvGrpSpPr/>
          <p:nvPr userDrawn="1"/>
        </p:nvGrpSpPr>
        <p:grpSpPr>
          <a:xfrm>
            <a:off x="10893210" y="6350918"/>
            <a:ext cx="755843" cy="322808"/>
            <a:chOff x="6380216" y="4059273"/>
            <a:chExt cx="2905863" cy="1241045"/>
          </a:xfrm>
          <a:solidFill>
            <a:schemeClr val="bg1"/>
          </a:solidFill>
        </p:grpSpPr>
        <p:sp>
          <p:nvSpPr>
            <p:cNvPr id="11" name="Freeform: Shape 10">
              <a:extLst>
                <a:ext uri="{FF2B5EF4-FFF2-40B4-BE49-F238E27FC236}">
                  <a16:creationId xmlns:a16="http://schemas.microsoft.com/office/drawing/2014/main" id="{DC3685D1-9F07-4341-8451-6ACA3C76F377}"/>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12" name="Freeform: Shape 11">
              <a:extLst>
                <a:ext uri="{FF2B5EF4-FFF2-40B4-BE49-F238E27FC236}">
                  <a16:creationId xmlns:a16="http://schemas.microsoft.com/office/drawing/2014/main" id="{505DB9FB-B858-4B06-A61C-9DAA21B1D160}"/>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13" name="Freeform: Shape 12">
              <a:extLst>
                <a:ext uri="{FF2B5EF4-FFF2-40B4-BE49-F238E27FC236}">
                  <a16:creationId xmlns:a16="http://schemas.microsoft.com/office/drawing/2014/main" id="{86694A08-8823-4FD6-88C7-8415CF19C262}"/>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14" name="Freeform: Shape 13">
              <a:extLst>
                <a:ext uri="{FF2B5EF4-FFF2-40B4-BE49-F238E27FC236}">
                  <a16:creationId xmlns:a16="http://schemas.microsoft.com/office/drawing/2014/main" id="{20EAD51D-BC75-421A-AA39-A25C2993AF8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6D0EDFBF-F6DC-4EE5-B961-FB8227BC86A9}"/>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7D9D8410-AE1F-42D5-9F0C-1407AD71DD5C}"/>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lvl1pPr>
              <a:defRPr>
                <a:solidFill>
                  <a:schemeClr val="bg1"/>
                </a:solidFill>
              </a:defRPr>
            </a:lvl1pPr>
          </a:lstStyle>
          <a:p>
            <a:r>
              <a:rPr lang="en-GB"/>
              <a:t>Click to insert agenda title</a:t>
            </a:r>
            <a:endParaRPr lang="en-GB" dirty="0"/>
          </a:p>
        </p:txBody>
      </p:sp>
      <p:sp>
        <p:nvSpPr>
          <p:cNvPr id="7" name="Text Placeholder 6"/>
          <p:cNvSpPr>
            <a:spLocks noGrp="1"/>
          </p:cNvSpPr>
          <p:nvPr>
            <p:ph type="body" sz="quarter" idx="13" hasCustomPrompt="1"/>
          </p:nvPr>
        </p:nvSpPr>
        <p:spPr>
          <a:xfrm>
            <a:off x="539750" y="1730375"/>
            <a:ext cx="11110913" cy="4316413"/>
          </a:xfrm>
          <a:prstGeom prst="rect">
            <a:avLst/>
          </a:prstGeom>
        </p:spPr>
        <p:txBody>
          <a:bodyPr/>
          <a:lstStyle>
            <a:lvl1pPr marL="0" indent="0">
              <a:lnSpc>
                <a:spcPct val="107000"/>
              </a:lnSpc>
              <a:spcBef>
                <a:spcPts val="600"/>
              </a:spcBef>
              <a:buClr>
                <a:srgbClr val="333333"/>
              </a:buClr>
              <a:buFont typeface="Arial" panose="020B0604020202020204" pitchFamily="34" charset="0"/>
              <a:buChar char="​"/>
              <a:defRPr sz="2800" b="0">
                <a:solidFill>
                  <a:schemeClr val="bg1"/>
                </a:solidFill>
              </a:defRPr>
            </a:lvl1pPr>
            <a:lvl2pPr marL="180000" indent="-180000">
              <a:spcBef>
                <a:spcPts val="0"/>
              </a:spcBef>
              <a:buFont typeface="Arial" panose="020B0604020202020204" pitchFamily="34" charset="0"/>
              <a:buChar char="•"/>
              <a:defRPr sz="2000">
                <a:solidFill>
                  <a:schemeClr val="bg1"/>
                </a:solidFill>
              </a:defRPr>
            </a:lvl2pPr>
            <a:lvl3pPr marL="360000">
              <a:spcBef>
                <a:spcPts val="600"/>
              </a:spcBef>
              <a:defRPr>
                <a:solidFill>
                  <a:schemeClr val="bg1"/>
                </a:solidFill>
              </a:defRPr>
            </a:lvl3pPr>
          </a:lstStyle>
          <a:p>
            <a:pPr lvl="0"/>
            <a:r>
              <a:rPr lang="en-GB"/>
              <a:t>Click to add agenda topic, use DNV colour to highlight topic</a:t>
            </a:r>
          </a:p>
          <a:p>
            <a:pPr lvl="1"/>
            <a:r>
              <a:rPr lang="en-GB"/>
              <a:t>Second level</a:t>
            </a:r>
          </a:p>
          <a:p>
            <a:pPr lvl="2"/>
            <a:r>
              <a:rPr lang="en-GB"/>
              <a:t>Third level</a:t>
            </a:r>
            <a:endParaRPr lang="en-GB" dirty="0"/>
          </a:p>
        </p:txBody>
      </p:sp>
      <p:sp>
        <p:nvSpPr>
          <p:cNvPr id="6" name="Date Placeholder 5">
            <a:extLst>
              <a:ext uri="{FF2B5EF4-FFF2-40B4-BE49-F238E27FC236}">
                <a16:creationId xmlns:a16="http://schemas.microsoft.com/office/drawing/2014/main" id="{9CC51AD2-C7F6-4AF5-83C7-C3346E7B2B96}"/>
              </a:ext>
            </a:extLst>
          </p:cNvPr>
          <p:cNvSpPr>
            <a:spLocks noGrp="1"/>
          </p:cNvSpPr>
          <p:nvPr>
            <p:ph type="dt" sz="half" idx="14"/>
          </p:nvPr>
        </p:nvSpPr>
        <p:spPr/>
        <p:txBody>
          <a:bodyPr/>
          <a:lstStyle/>
          <a:p>
            <a:endParaRPr lang="en-GB" dirty="0"/>
          </a:p>
        </p:txBody>
      </p:sp>
      <p:sp>
        <p:nvSpPr>
          <p:cNvPr id="8" name="Footer Placeholder 7">
            <a:extLst>
              <a:ext uri="{FF2B5EF4-FFF2-40B4-BE49-F238E27FC236}">
                <a16:creationId xmlns:a16="http://schemas.microsoft.com/office/drawing/2014/main" id="{A26645AE-FC10-4F79-953E-599B36B67B3F}"/>
              </a:ext>
            </a:extLst>
          </p:cNvPr>
          <p:cNvSpPr>
            <a:spLocks noGrp="1"/>
          </p:cNvSpPr>
          <p:nvPr>
            <p:ph type="ftr" sz="quarter" idx="15"/>
          </p:nvPr>
        </p:nvSpPr>
        <p:spPr/>
        <p:txBody>
          <a:bodyPr/>
          <a:lstStyle>
            <a:lvl1pPr>
              <a:defRPr>
                <a:solidFill>
                  <a:schemeClr val="bg1"/>
                </a:solidFill>
              </a:defRPr>
            </a:lvl1pPr>
          </a:lstStyle>
          <a:p>
            <a:endParaRPr lang="en-GB" dirty="0">
              <a:solidFill>
                <a:schemeClr val="bg1"/>
              </a:solidFill>
            </a:endParaRPr>
          </a:p>
        </p:txBody>
      </p:sp>
      <p:sp>
        <p:nvSpPr>
          <p:cNvPr id="9" name="Slide Number Placeholder 8">
            <a:extLst>
              <a:ext uri="{FF2B5EF4-FFF2-40B4-BE49-F238E27FC236}">
                <a16:creationId xmlns:a16="http://schemas.microsoft.com/office/drawing/2014/main" id="{17170CD4-9BE0-473A-A859-807C538E799F}"/>
              </a:ext>
            </a:extLst>
          </p:cNvPr>
          <p:cNvSpPr>
            <a:spLocks noGrp="1"/>
          </p:cNvSpPr>
          <p:nvPr>
            <p:ph type="sldNum" sz="quarter" idx="16"/>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7" name="_SD_FLD_Copyright">
            <a:extLst>
              <a:ext uri="{FF2B5EF4-FFF2-40B4-BE49-F238E27FC236}">
                <a16:creationId xmlns:a16="http://schemas.microsoft.com/office/drawing/2014/main" id="{91DD9A75-AAB0-4D34-9DD6-745202F2B6EC}"/>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8" name="SD_FLD_DocumentDate">
            <a:extLst>
              <a:ext uri="{FF2B5EF4-FFF2-40B4-BE49-F238E27FC236}">
                <a16:creationId xmlns:a16="http://schemas.microsoft.com/office/drawing/2014/main" id="{1BACBB39-DAB4-4191-818A-2C30244CF39A}"/>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92C90B5D-5FAE-415E-B4B3-FF93FD8C92B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3DEC7C90-257A-486B-BBAD-EACD348C6498}"/>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67740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slide">
    <p:spTree>
      <p:nvGrpSpPr>
        <p:cNvPr id="1" name=""/>
        <p:cNvGrpSpPr/>
        <p:nvPr/>
      </p:nvGrpSpPr>
      <p:grpSpPr>
        <a:xfrm>
          <a:off x="0" y="0"/>
          <a:ext cx="0" cy="0"/>
          <a:chOff x="0" y="0"/>
          <a:chExt cx="0" cy="0"/>
        </a:xfrm>
      </p:grpSpPr>
      <p:sp>
        <p:nvSpPr>
          <p:cNvPr id="7" name="Rectangle 6"/>
          <p:cNvSpPr/>
          <p:nvPr userDrawn="1"/>
        </p:nvSpPr>
        <p:spPr bwMode="white">
          <a:xfrm>
            <a:off x="1" y="-1"/>
            <a:ext cx="12191999"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540000" y="1536806"/>
            <a:ext cx="10170863" cy="3784387"/>
          </a:xfrm>
        </p:spPr>
        <p:txBody>
          <a:bodyPr anchor="ctr" anchorCtr="0">
            <a:noAutofit/>
          </a:bodyPr>
          <a:lstStyle>
            <a:lvl1pPr algn="l">
              <a:defRPr sz="6000" b="0" cap="none" baseline="0">
                <a:solidFill>
                  <a:schemeClr val="accent5"/>
                </a:solidFill>
              </a:defRPr>
            </a:lvl1pPr>
          </a:lstStyle>
          <a:p>
            <a:r>
              <a:rPr lang="en-GB"/>
              <a:t>Click to add title</a:t>
            </a:r>
            <a:endParaRPr lang="en-GB" dirty="0"/>
          </a:p>
        </p:txBody>
      </p:sp>
      <p:grpSp>
        <p:nvGrpSpPr>
          <p:cNvPr id="14" name="Logo">
            <a:extLst>
              <a:ext uri="{FF2B5EF4-FFF2-40B4-BE49-F238E27FC236}">
                <a16:creationId xmlns:a16="http://schemas.microsoft.com/office/drawing/2014/main" id="{FFD8B2ED-D29A-4DD2-802B-39A737104C76}"/>
              </a:ext>
            </a:extLst>
          </p:cNvPr>
          <p:cNvGrpSpPr/>
          <p:nvPr userDrawn="1"/>
        </p:nvGrpSpPr>
        <p:grpSpPr bwMode="black">
          <a:xfrm>
            <a:off x="10893210" y="6350918"/>
            <a:ext cx="755843" cy="322808"/>
            <a:chOff x="6380216" y="4059273"/>
            <a:chExt cx="2905863" cy="1241045"/>
          </a:xfrm>
          <a:solidFill>
            <a:schemeClr val="bg1"/>
          </a:solidFill>
        </p:grpSpPr>
        <p:sp>
          <p:nvSpPr>
            <p:cNvPr id="15" name="Freeform: Shape 14">
              <a:extLst>
                <a:ext uri="{FF2B5EF4-FFF2-40B4-BE49-F238E27FC236}">
                  <a16:creationId xmlns:a16="http://schemas.microsoft.com/office/drawing/2014/main" id="{CDE34447-D162-4F7B-935A-955BE9F11910}"/>
                </a:ext>
              </a:extLst>
            </p:cNvPr>
            <p:cNvSpPr/>
            <p:nvPr/>
          </p:nvSpPr>
          <p:spPr bwMode="black">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FCC62DE1-D960-4214-AF24-6FCCF8E1E2CB}"/>
                </a:ext>
              </a:extLst>
            </p:cNvPr>
            <p:cNvSpPr/>
            <p:nvPr/>
          </p:nvSpPr>
          <p:spPr bwMode="black">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17" name="Freeform: Shape 16">
              <a:extLst>
                <a:ext uri="{FF2B5EF4-FFF2-40B4-BE49-F238E27FC236}">
                  <a16:creationId xmlns:a16="http://schemas.microsoft.com/office/drawing/2014/main" id="{FDA82B21-5583-4BEB-BD57-5F9CEB1A8934}"/>
                </a:ext>
              </a:extLst>
            </p:cNvPr>
            <p:cNvSpPr/>
            <p:nvPr/>
          </p:nvSpPr>
          <p:spPr bwMode="black">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9CE20039-795E-4D11-8AE0-90EC7F537A0F}"/>
                </a:ext>
              </a:extLst>
            </p:cNvPr>
            <p:cNvSpPr/>
            <p:nvPr/>
          </p:nvSpPr>
          <p:spPr bwMode="black">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698DD760-2FAF-4320-9DEA-72623C379E8E}"/>
                </a:ext>
              </a:extLst>
            </p:cNvPr>
            <p:cNvSpPr/>
            <p:nvPr/>
          </p:nvSpPr>
          <p:spPr bwMode="black">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041B905B-6234-4D84-87BB-D0AC1BB118FB}"/>
                </a:ext>
              </a:extLst>
            </p:cNvPr>
            <p:cNvSpPr/>
            <p:nvPr/>
          </p:nvSpPr>
          <p:spPr bwMode="black">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8" name="_SD_FLD_Copyright">
            <a:extLst>
              <a:ext uri="{FF2B5EF4-FFF2-40B4-BE49-F238E27FC236}">
                <a16:creationId xmlns:a16="http://schemas.microsoft.com/office/drawing/2014/main" id="{88BB9A6B-143D-4AB2-9315-1A85C0FD59C1}"/>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0" name="SD_FLD_DocumentDate">
            <a:extLst>
              <a:ext uri="{FF2B5EF4-FFF2-40B4-BE49-F238E27FC236}">
                <a16:creationId xmlns:a16="http://schemas.microsoft.com/office/drawing/2014/main" id="{AD49DE91-72EC-4016-8964-B40560EF5373}"/>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630717C7-BDDC-469E-A681-3386855F622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29E2B795-4D5A-4BB6-835E-D4542969C28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0929000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42" Type="http://schemas.openxmlformats.org/officeDocument/2006/relationships/tags" Target="../tags/tag12.xml"/><Relationship Id="rId47" Type="http://schemas.openxmlformats.org/officeDocument/2006/relationships/tags" Target="../tags/tag17.xml"/><Relationship Id="rId50" Type="http://schemas.openxmlformats.org/officeDocument/2006/relationships/tags" Target="../tags/tag2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38" Type="http://schemas.openxmlformats.org/officeDocument/2006/relationships/tags" Target="../tags/tag8.xml"/><Relationship Id="rId46" Type="http://schemas.openxmlformats.org/officeDocument/2006/relationships/tags" Target="../tags/tag1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37" Type="http://schemas.openxmlformats.org/officeDocument/2006/relationships/tags" Target="../tags/tag7.xml"/><Relationship Id="rId40" Type="http://schemas.openxmlformats.org/officeDocument/2006/relationships/tags" Target="../tags/tag10.xml"/><Relationship Id="rId45" Type="http://schemas.openxmlformats.org/officeDocument/2006/relationships/tags" Target="../tags/tag15.xml"/><Relationship Id="rId53" Type="http://schemas.openxmlformats.org/officeDocument/2006/relationships/tags" Target="../tags/tag2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6.xml"/><Relationship Id="rId49" Type="http://schemas.openxmlformats.org/officeDocument/2006/relationships/tags" Target="../tags/tag1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xml"/><Relationship Id="rId44" Type="http://schemas.openxmlformats.org/officeDocument/2006/relationships/tags" Target="../tags/tag14.xml"/><Relationship Id="rId52" Type="http://schemas.openxmlformats.org/officeDocument/2006/relationships/tags" Target="../tags/tag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tags" Target="../tags/tag5.xml"/><Relationship Id="rId43" Type="http://schemas.openxmlformats.org/officeDocument/2006/relationships/tags" Target="../tags/tag13.xml"/><Relationship Id="rId48" Type="http://schemas.openxmlformats.org/officeDocument/2006/relationships/tags" Target="../tags/tag18.xml"/><Relationship Id="rId8" Type="http://schemas.openxmlformats.org/officeDocument/2006/relationships/slideLayout" Target="../slideLayouts/slideLayout8.xml"/><Relationship Id="rId51"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750" y="539750"/>
            <a:ext cx="11110914" cy="936000"/>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539749" y="1730376"/>
            <a:ext cx="11110914" cy="4317624"/>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4" name="Rectangle 13" hidden="1">
            <a:extLst>
              <a:ext uri="{FF2B5EF4-FFF2-40B4-BE49-F238E27FC236}">
                <a16:creationId xmlns:a16="http://schemas.microsoft.com/office/drawing/2014/main" id="{BB63DCEC-AAD3-4DB4-9AE3-B5D19A9C2484}"/>
              </a:ext>
            </a:extLst>
          </p:cNvPr>
          <p:cNvSpPr/>
          <p:nvPr userDrawn="1">
            <p:custDataLst>
              <p:tags r:id="rId31"/>
            </p:custDataLst>
          </p:nvPr>
        </p:nvSpPr>
        <p:spPr>
          <a:xfrm>
            <a:off x="540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7" name="Rectangle 16" hidden="1">
            <a:extLst>
              <a:ext uri="{FF2B5EF4-FFF2-40B4-BE49-F238E27FC236}">
                <a16:creationId xmlns:a16="http://schemas.microsoft.com/office/drawing/2014/main" id="{0FD117DA-A2A8-4F9D-B936-69DCC4F5F5D2}"/>
              </a:ext>
            </a:extLst>
          </p:cNvPr>
          <p:cNvSpPr/>
          <p:nvPr userDrawn="1">
            <p:custDataLst>
              <p:tags r:id="rId32"/>
            </p:custDataLst>
          </p:nvPr>
        </p:nvSpPr>
        <p:spPr>
          <a:xfrm>
            <a:off x="1301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8" name="Rectangle 17" hidden="1">
            <a:extLst>
              <a:ext uri="{FF2B5EF4-FFF2-40B4-BE49-F238E27FC236}">
                <a16:creationId xmlns:a16="http://schemas.microsoft.com/office/drawing/2014/main" id="{2C7B45E7-1F83-4137-A47D-8B64435080C5}"/>
              </a:ext>
            </a:extLst>
          </p:cNvPr>
          <p:cNvSpPr/>
          <p:nvPr userDrawn="1">
            <p:custDataLst>
              <p:tags r:id="rId33"/>
            </p:custDataLst>
          </p:nvPr>
        </p:nvSpPr>
        <p:spPr>
          <a:xfrm>
            <a:off x="1481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9" name="Rectangle 18" hidden="1">
            <a:extLst>
              <a:ext uri="{FF2B5EF4-FFF2-40B4-BE49-F238E27FC236}">
                <a16:creationId xmlns:a16="http://schemas.microsoft.com/office/drawing/2014/main" id="{A8B3B5FE-7988-4FC0-84E6-9CF1C3C4CA51}"/>
              </a:ext>
            </a:extLst>
          </p:cNvPr>
          <p:cNvSpPr/>
          <p:nvPr userDrawn="1">
            <p:custDataLst>
              <p:tags r:id="rId34"/>
            </p:custDataLst>
          </p:nvPr>
        </p:nvSpPr>
        <p:spPr>
          <a:xfrm>
            <a:off x="2242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0" name="Rectangle 19" hidden="1">
            <a:extLst>
              <a:ext uri="{FF2B5EF4-FFF2-40B4-BE49-F238E27FC236}">
                <a16:creationId xmlns:a16="http://schemas.microsoft.com/office/drawing/2014/main" id="{1EDC7C3A-9F84-479D-9C27-16EAE38E647C}"/>
              </a:ext>
            </a:extLst>
          </p:cNvPr>
          <p:cNvSpPr/>
          <p:nvPr userDrawn="1">
            <p:custDataLst>
              <p:tags r:id="rId35"/>
            </p:custDataLst>
          </p:nvPr>
        </p:nvSpPr>
        <p:spPr>
          <a:xfrm>
            <a:off x="2422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1" name="Rectangle 20" hidden="1">
            <a:extLst>
              <a:ext uri="{FF2B5EF4-FFF2-40B4-BE49-F238E27FC236}">
                <a16:creationId xmlns:a16="http://schemas.microsoft.com/office/drawing/2014/main" id="{0D6D4D25-7264-48B4-AADE-6A2F1A824C8B}"/>
              </a:ext>
            </a:extLst>
          </p:cNvPr>
          <p:cNvSpPr/>
          <p:nvPr userDrawn="1">
            <p:custDataLst>
              <p:tags r:id="rId36"/>
            </p:custDataLst>
          </p:nvPr>
        </p:nvSpPr>
        <p:spPr>
          <a:xfrm>
            <a:off x="3183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2" name="Rectangle 21" hidden="1">
            <a:extLst>
              <a:ext uri="{FF2B5EF4-FFF2-40B4-BE49-F238E27FC236}">
                <a16:creationId xmlns:a16="http://schemas.microsoft.com/office/drawing/2014/main" id="{D415979B-387F-475E-814F-C88D5AB822CB}"/>
              </a:ext>
            </a:extLst>
          </p:cNvPr>
          <p:cNvSpPr/>
          <p:nvPr userDrawn="1">
            <p:custDataLst>
              <p:tags r:id="rId37"/>
            </p:custDataLst>
          </p:nvPr>
        </p:nvSpPr>
        <p:spPr>
          <a:xfrm>
            <a:off x="3363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3" name="Rectangle 22" hidden="1">
            <a:extLst>
              <a:ext uri="{FF2B5EF4-FFF2-40B4-BE49-F238E27FC236}">
                <a16:creationId xmlns:a16="http://schemas.microsoft.com/office/drawing/2014/main" id="{877E9948-C983-44F5-B38B-9D9B79AB0C13}"/>
              </a:ext>
            </a:extLst>
          </p:cNvPr>
          <p:cNvSpPr/>
          <p:nvPr userDrawn="1">
            <p:custDataLst>
              <p:tags r:id="rId38"/>
            </p:custDataLst>
          </p:nvPr>
        </p:nvSpPr>
        <p:spPr>
          <a:xfrm>
            <a:off x="4124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4" name="Rectangle 23" hidden="1">
            <a:extLst>
              <a:ext uri="{FF2B5EF4-FFF2-40B4-BE49-F238E27FC236}">
                <a16:creationId xmlns:a16="http://schemas.microsoft.com/office/drawing/2014/main" id="{C90019DE-0E2E-4D25-8EBB-2AA6C9805FCB}"/>
              </a:ext>
            </a:extLst>
          </p:cNvPr>
          <p:cNvSpPr/>
          <p:nvPr userDrawn="1">
            <p:custDataLst>
              <p:tags r:id="rId39"/>
            </p:custDataLst>
          </p:nvPr>
        </p:nvSpPr>
        <p:spPr>
          <a:xfrm>
            <a:off x="4304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5" name="Rectangle 24" hidden="1">
            <a:extLst>
              <a:ext uri="{FF2B5EF4-FFF2-40B4-BE49-F238E27FC236}">
                <a16:creationId xmlns:a16="http://schemas.microsoft.com/office/drawing/2014/main" id="{5743DD09-14AA-4131-9DA2-5E4B49BF5418}"/>
              </a:ext>
            </a:extLst>
          </p:cNvPr>
          <p:cNvSpPr/>
          <p:nvPr userDrawn="1">
            <p:custDataLst>
              <p:tags r:id="rId40"/>
            </p:custDataLst>
          </p:nvPr>
        </p:nvSpPr>
        <p:spPr>
          <a:xfrm>
            <a:off x="5065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6" name="Rectangle 25" hidden="1">
            <a:extLst>
              <a:ext uri="{FF2B5EF4-FFF2-40B4-BE49-F238E27FC236}">
                <a16:creationId xmlns:a16="http://schemas.microsoft.com/office/drawing/2014/main" id="{54D98BB9-B9BA-4230-9B6C-2B0937D4CADC}"/>
              </a:ext>
            </a:extLst>
          </p:cNvPr>
          <p:cNvSpPr/>
          <p:nvPr userDrawn="1">
            <p:custDataLst>
              <p:tags r:id="rId41"/>
            </p:custDataLst>
          </p:nvPr>
        </p:nvSpPr>
        <p:spPr>
          <a:xfrm>
            <a:off x="5245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7" name="Rectangle 26" hidden="1">
            <a:extLst>
              <a:ext uri="{FF2B5EF4-FFF2-40B4-BE49-F238E27FC236}">
                <a16:creationId xmlns:a16="http://schemas.microsoft.com/office/drawing/2014/main" id="{0E84BDF3-3A6F-4957-9C70-3E513F17F8E6}"/>
              </a:ext>
            </a:extLst>
          </p:cNvPr>
          <p:cNvSpPr/>
          <p:nvPr userDrawn="1">
            <p:custDataLst>
              <p:tags r:id="rId42"/>
            </p:custDataLst>
          </p:nvPr>
        </p:nvSpPr>
        <p:spPr>
          <a:xfrm>
            <a:off x="6006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8" name="Rectangle 27" hidden="1">
            <a:extLst>
              <a:ext uri="{FF2B5EF4-FFF2-40B4-BE49-F238E27FC236}">
                <a16:creationId xmlns:a16="http://schemas.microsoft.com/office/drawing/2014/main" id="{F8D87BF2-62DC-4044-8884-CD295F80035D}"/>
              </a:ext>
            </a:extLst>
          </p:cNvPr>
          <p:cNvSpPr/>
          <p:nvPr userDrawn="1">
            <p:custDataLst>
              <p:tags r:id="rId43"/>
            </p:custDataLst>
          </p:nvPr>
        </p:nvSpPr>
        <p:spPr>
          <a:xfrm>
            <a:off x="6186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9" name="Rectangle 28" hidden="1">
            <a:extLst>
              <a:ext uri="{FF2B5EF4-FFF2-40B4-BE49-F238E27FC236}">
                <a16:creationId xmlns:a16="http://schemas.microsoft.com/office/drawing/2014/main" id="{997FA058-ADE0-4733-B4D3-D07665FA08E4}"/>
              </a:ext>
            </a:extLst>
          </p:cNvPr>
          <p:cNvSpPr/>
          <p:nvPr userDrawn="1">
            <p:custDataLst>
              <p:tags r:id="rId44"/>
            </p:custDataLst>
          </p:nvPr>
        </p:nvSpPr>
        <p:spPr>
          <a:xfrm>
            <a:off x="6947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0" name="Rectangle 29" hidden="1">
            <a:extLst>
              <a:ext uri="{FF2B5EF4-FFF2-40B4-BE49-F238E27FC236}">
                <a16:creationId xmlns:a16="http://schemas.microsoft.com/office/drawing/2014/main" id="{CF0CB68A-836B-4424-A951-4595D080DA84}"/>
              </a:ext>
            </a:extLst>
          </p:cNvPr>
          <p:cNvSpPr/>
          <p:nvPr userDrawn="1">
            <p:custDataLst>
              <p:tags r:id="rId45"/>
            </p:custDataLst>
          </p:nvPr>
        </p:nvSpPr>
        <p:spPr>
          <a:xfrm>
            <a:off x="7127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1" name="Rectangle 30" hidden="1">
            <a:extLst>
              <a:ext uri="{FF2B5EF4-FFF2-40B4-BE49-F238E27FC236}">
                <a16:creationId xmlns:a16="http://schemas.microsoft.com/office/drawing/2014/main" id="{37E6161D-D1CC-43BF-868E-E0728DA933D2}"/>
              </a:ext>
            </a:extLst>
          </p:cNvPr>
          <p:cNvSpPr/>
          <p:nvPr userDrawn="1">
            <p:custDataLst>
              <p:tags r:id="rId46"/>
            </p:custDataLst>
          </p:nvPr>
        </p:nvSpPr>
        <p:spPr>
          <a:xfrm>
            <a:off x="7888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2" name="Rectangle 31" hidden="1">
            <a:extLst>
              <a:ext uri="{FF2B5EF4-FFF2-40B4-BE49-F238E27FC236}">
                <a16:creationId xmlns:a16="http://schemas.microsoft.com/office/drawing/2014/main" id="{B91C25CE-0CFC-46B9-8355-74CBDF16BA65}"/>
              </a:ext>
            </a:extLst>
          </p:cNvPr>
          <p:cNvSpPr/>
          <p:nvPr userDrawn="1">
            <p:custDataLst>
              <p:tags r:id="rId47"/>
            </p:custDataLst>
          </p:nvPr>
        </p:nvSpPr>
        <p:spPr>
          <a:xfrm>
            <a:off x="8068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3" name="Rectangle 32" hidden="1">
            <a:extLst>
              <a:ext uri="{FF2B5EF4-FFF2-40B4-BE49-F238E27FC236}">
                <a16:creationId xmlns:a16="http://schemas.microsoft.com/office/drawing/2014/main" id="{DE20CDAE-9F45-4CE8-A05F-6A96B2B5939F}"/>
              </a:ext>
            </a:extLst>
          </p:cNvPr>
          <p:cNvSpPr/>
          <p:nvPr userDrawn="1">
            <p:custDataLst>
              <p:tags r:id="rId48"/>
            </p:custDataLst>
          </p:nvPr>
        </p:nvSpPr>
        <p:spPr>
          <a:xfrm>
            <a:off x="8829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4" name="Rectangle 33" hidden="1">
            <a:extLst>
              <a:ext uri="{FF2B5EF4-FFF2-40B4-BE49-F238E27FC236}">
                <a16:creationId xmlns:a16="http://schemas.microsoft.com/office/drawing/2014/main" id="{6432E07F-A333-4B52-865F-B73930C08029}"/>
              </a:ext>
            </a:extLst>
          </p:cNvPr>
          <p:cNvSpPr/>
          <p:nvPr userDrawn="1">
            <p:custDataLst>
              <p:tags r:id="rId49"/>
            </p:custDataLst>
          </p:nvPr>
        </p:nvSpPr>
        <p:spPr>
          <a:xfrm>
            <a:off x="9009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5" name="Rectangle 34" hidden="1">
            <a:extLst>
              <a:ext uri="{FF2B5EF4-FFF2-40B4-BE49-F238E27FC236}">
                <a16:creationId xmlns:a16="http://schemas.microsoft.com/office/drawing/2014/main" id="{4391A0C5-6CD6-4DC4-8D81-B703452F5556}"/>
              </a:ext>
            </a:extLst>
          </p:cNvPr>
          <p:cNvSpPr/>
          <p:nvPr userDrawn="1">
            <p:custDataLst>
              <p:tags r:id="rId50"/>
            </p:custDataLst>
          </p:nvPr>
        </p:nvSpPr>
        <p:spPr>
          <a:xfrm>
            <a:off x="9770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6" name="Rectangle 35" hidden="1">
            <a:extLst>
              <a:ext uri="{FF2B5EF4-FFF2-40B4-BE49-F238E27FC236}">
                <a16:creationId xmlns:a16="http://schemas.microsoft.com/office/drawing/2014/main" id="{C2BB7253-FD9F-45C4-B7EC-3DFA632E9A5C}"/>
              </a:ext>
            </a:extLst>
          </p:cNvPr>
          <p:cNvSpPr/>
          <p:nvPr userDrawn="1">
            <p:custDataLst>
              <p:tags r:id="rId51"/>
            </p:custDataLst>
          </p:nvPr>
        </p:nvSpPr>
        <p:spPr>
          <a:xfrm>
            <a:off x="9950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7" name="Rectangle 36" hidden="1">
            <a:extLst>
              <a:ext uri="{FF2B5EF4-FFF2-40B4-BE49-F238E27FC236}">
                <a16:creationId xmlns:a16="http://schemas.microsoft.com/office/drawing/2014/main" id="{8551C5F9-5795-44CA-A212-05C6ED297020}"/>
              </a:ext>
            </a:extLst>
          </p:cNvPr>
          <p:cNvSpPr/>
          <p:nvPr userDrawn="1">
            <p:custDataLst>
              <p:tags r:id="rId52"/>
            </p:custDataLst>
          </p:nvPr>
        </p:nvSpPr>
        <p:spPr>
          <a:xfrm>
            <a:off x="10711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8" name="Rectangle 37" hidden="1">
            <a:extLst>
              <a:ext uri="{FF2B5EF4-FFF2-40B4-BE49-F238E27FC236}">
                <a16:creationId xmlns:a16="http://schemas.microsoft.com/office/drawing/2014/main" id="{9BA724BC-F1B2-426A-9B61-ACA60B3A108B}"/>
              </a:ext>
            </a:extLst>
          </p:cNvPr>
          <p:cNvSpPr/>
          <p:nvPr userDrawn="1">
            <p:custDataLst>
              <p:tags r:id="rId53"/>
            </p:custDataLst>
          </p:nvPr>
        </p:nvSpPr>
        <p:spPr>
          <a:xfrm>
            <a:off x="10891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grpSp>
        <p:nvGrpSpPr>
          <p:cNvPr id="40" name="Logo">
            <a:extLst>
              <a:ext uri="{FF2B5EF4-FFF2-40B4-BE49-F238E27FC236}">
                <a16:creationId xmlns:a16="http://schemas.microsoft.com/office/drawing/2014/main" id="{41159307-D2B4-4D3F-A332-4F79D6D74E94}"/>
              </a:ext>
            </a:extLst>
          </p:cNvPr>
          <p:cNvGrpSpPr/>
          <p:nvPr userDrawn="1"/>
        </p:nvGrpSpPr>
        <p:grpSpPr>
          <a:xfrm>
            <a:off x="10893210" y="6350918"/>
            <a:ext cx="755843" cy="322808"/>
            <a:chOff x="6380216" y="4059273"/>
            <a:chExt cx="2905863" cy="1241045"/>
          </a:xfrm>
        </p:grpSpPr>
        <p:sp>
          <p:nvSpPr>
            <p:cNvPr id="41" name="Freeform: Shape 40">
              <a:extLst>
                <a:ext uri="{FF2B5EF4-FFF2-40B4-BE49-F238E27FC236}">
                  <a16:creationId xmlns:a16="http://schemas.microsoft.com/office/drawing/2014/main" id="{58D12840-1B77-4571-AEF6-084C7CA9B155}"/>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A2A81581-576B-48A7-8DE8-ED168555C1E3}"/>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AC230431-2867-4E73-880C-8C7079DEE770}"/>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4953E370-A14B-4752-8604-69F1D46FD559}"/>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E6EAE3BE-38C7-419F-AAB5-25C869D36117}"/>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34311A0A-BE4B-477F-A258-403879A87BF4}"/>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4" name="Date Placeholder 3"/>
          <p:cNvSpPr>
            <a:spLocks noGrp="1"/>
          </p:cNvSpPr>
          <p:nvPr>
            <p:ph type="dt" sz="half" idx="2"/>
          </p:nvPr>
        </p:nvSpPr>
        <p:spPr>
          <a:xfrm>
            <a:off x="0" y="6858000"/>
            <a:ext cx="0" cy="0"/>
          </a:xfrm>
          <a:prstGeom prst="rect">
            <a:avLst/>
          </a:prstGeom>
        </p:spPr>
        <p:txBody>
          <a:bodyPr vert="horz" lIns="0" tIns="0" rIns="0" bIns="0" rtlCol="0" anchor="t" anchorCtr="0"/>
          <a:lstStyle>
            <a:lvl1pPr algn="r">
              <a:defRPr sz="700">
                <a:noFill/>
              </a:defRPr>
            </a:lvl1pPr>
          </a:lstStyle>
          <a:p>
            <a:endParaRPr lang="en-GB" sz="700" dirty="0"/>
          </a:p>
        </p:txBody>
      </p:sp>
      <p:sp>
        <p:nvSpPr>
          <p:cNvPr id="5" name="Footer Placeholder 4"/>
          <p:cNvSpPr>
            <a:spLocks noGrp="1"/>
          </p:cNvSpPr>
          <p:nvPr>
            <p:ph type="ftr" sz="quarter" idx="3"/>
          </p:nvPr>
        </p:nvSpPr>
        <p:spPr>
          <a:xfrm>
            <a:off x="2422800" y="6440400"/>
            <a:ext cx="2638800" cy="151200"/>
          </a:xfrm>
          <a:prstGeom prst="rect">
            <a:avLst/>
          </a:prstGeom>
        </p:spPr>
        <p:txBody>
          <a:bodyPr vert="horz" lIns="0" tIns="0" rIns="0" bIns="0" rtlCol="0" anchor="t" anchorCtr="0"/>
          <a:lstStyle>
            <a:lvl1pPr algn="l">
              <a:defRPr sz="700" b="0" cap="all" baseline="0">
                <a:solidFill>
                  <a:schemeClr val="accent1"/>
                </a:solidFill>
              </a:defRPr>
            </a:lvl1pPr>
          </a:lstStyle>
          <a:p>
            <a:endParaRPr lang="en-GB" dirty="0"/>
          </a:p>
        </p:txBody>
      </p:sp>
      <p:sp>
        <p:nvSpPr>
          <p:cNvPr id="6" name="Slide Number Placeholder 5"/>
          <p:cNvSpPr>
            <a:spLocks noGrp="1"/>
          </p:cNvSpPr>
          <p:nvPr>
            <p:ph type="sldNum" sz="quarter" idx="4"/>
          </p:nvPr>
        </p:nvSpPr>
        <p:spPr>
          <a:xfrm>
            <a:off x="540000" y="6440400"/>
            <a:ext cx="266400" cy="151200"/>
          </a:xfrm>
          <a:prstGeom prst="rect">
            <a:avLst/>
          </a:prstGeom>
        </p:spPr>
        <p:txBody>
          <a:bodyPr vert="horz" lIns="0" tIns="0" rIns="0" bIns="0" rtlCol="0" anchor="t" anchorCtr="0"/>
          <a:lstStyle>
            <a:lvl1pPr algn="l">
              <a:defRPr sz="700">
                <a:solidFill>
                  <a:schemeClr val="accent1"/>
                </a:solidFill>
              </a:defRPr>
            </a:lvl1pPr>
          </a:lstStyle>
          <a:p>
            <a:fld id="{5BA07366-CB75-4AA8-9E5B-928B849F427C}" type="slidenum">
              <a:rPr lang="en-GB" smtClean="0"/>
              <a:pPr/>
              <a:t>‹#›</a:t>
            </a:fld>
            <a:endParaRPr lang="en-GB" dirty="0"/>
          </a:p>
        </p:txBody>
      </p:sp>
      <p:sp>
        <p:nvSpPr>
          <p:cNvPr id="11" name="_SD_FLD_Copyright"/>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6" name="SD_FLD_DocumentDate"/>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39" name="SD_FLD_Confidentiality">
            <a:extLst>
              <a:ext uri="{FF2B5EF4-FFF2-40B4-BE49-F238E27FC236}">
                <a16:creationId xmlns:a16="http://schemas.microsoft.com/office/drawing/2014/main" id="{93DBE27C-CF05-4B0E-B0C5-CDDB19365D1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49" name="SD_FLD_Draft" hidden="1">
            <a:extLst>
              <a:ext uri="{FF2B5EF4-FFF2-40B4-BE49-F238E27FC236}">
                <a16:creationId xmlns:a16="http://schemas.microsoft.com/office/drawing/2014/main" id="{EBD04EA3-2614-447C-8C02-69A389AD5F0C}"/>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9" r:id="rId3"/>
    <p:sldLayoutId id="2147483680" r:id="rId4"/>
    <p:sldLayoutId id="2147483661" r:id="rId5"/>
    <p:sldLayoutId id="2147483702" r:id="rId6"/>
    <p:sldLayoutId id="2147483682" r:id="rId7"/>
    <p:sldLayoutId id="2147483674" r:id="rId8"/>
    <p:sldLayoutId id="2147483651" r:id="rId9"/>
    <p:sldLayoutId id="2147483650" r:id="rId10"/>
    <p:sldLayoutId id="2147483683" r:id="rId11"/>
    <p:sldLayoutId id="2147483698" r:id="rId12"/>
    <p:sldLayoutId id="2147483699" r:id="rId13"/>
    <p:sldLayoutId id="2147483652" r:id="rId14"/>
    <p:sldLayoutId id="2147483684" r:id="rId15"/>
    <p:sldLayoutId id="2147483685" r:id="rId16"/>
    <p:sldLayoutId id="2147483686" r:id="rId17"/>
    <p:sldLayoutId id="2147483664" r:id="rId18"/>
    <p:sldLayoutId id="2147483701" r:id="rId19"/>
    <p:sldLayoutId id="2147483695" r:id="rId20"/>
    <p:sldLayoutId id="2147483696" r:id="rId21"/>
    <p:sldLayoutId id="2147483690" r:id="rId22"/>
    <p:sldLayoutId id="2147483691" r:id="rId23"/>
    <p:sldLayoutId id="2147483697" r:id="rId24"/>
    <p:sldLayoutId id="2147483694" r:id="rId25"/>
    <p:sldLayoutId id="2147483655" r:id="rId26"/>
    <p:sldLayoutId id="2147483667" r:id="rId27"/>
    <p:sldLayoutId id="2147483692" r:id="rId28"/>
    <p:sldLayoutId id="2147483693" r:id="rId29"/>
  </p:sldLayoutIdLst>
  <p:hf hdr="0" ftr="0" dt="0"/>
  <p:txStyles>
    <p:titleStyle>
      <a:lvl1pPr algn="l" defTabSz="914400" rtl="0" eaLnBrk="1" latinLnBrk="0" hangingPunct="1">
        <a:lnSpc>
          <a:spcPct val="83000"/>
        </a:lnSpc>
        <a:spcBef>
          <a:spcPct val="0"/>
        </a:spcBef>
        <a:buNone/>
        <a:defRPr sz="3600" b="0"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1200"/>
        </a:spcBef>
        <a:buClrTx/>
        <a:buFont typeface="Arial" panose="020B0604020202020204" pitchFamily="34" charset="0"/>
        <a:buChar char="•"/>
        <a:defRPr sz="2000" b="0" kern="1200">
          <a:solidFill>
            <a:schemeClr val="accent1"/>
          </a:solidFill>
          <a:latin typeface="+mn-lt"/>
          <a:ea typeface="+mn-ea"/>
          <a:cs typeface="+mn-cs"/>
        </a:defRPr>
      </a:lvl1pPr>
      <a:lvl2pPr marL="360000" indent="-180000" algn="l" defTabSz="914400" rtl="0" eaLnBrk="1" latinLnBrk="0" hangingPunct="1">
        <a:lnSpc>
          <a:spcPct val="100000"/>
        </a:lnSpc>
        <a:spcBef>
          <a:spcPts val="600"/>
        </a:spcBef>
        <a:buClrTx/>
        <a:buFont typeface="Arial" panose="020B0604020202020204" pitchFamily="34" charset="0"/>
        <a:buChar char="•"/>
        <a:defRPr sz="1800" kern="1200">
          <a:solidFill>
            <a:schemeClr val="accent1"/>
          </a:solidFill>
          <a:latin typeface="+mn-lt"/>
          <a:ea typeface="+mn-ea"/>
          <a:cs typeface="+mn-cs"/>
        </a:defRPr>
      </a:lvl2pPr>
      <a:lvl3pPr marL="540000" indent="-180000" algn="l" defTabSz="914400" rtl="0" eaLnBrk="1" latinLnBrk="0" hangingPunct="1">
        <a:lnSpc>
          <a:spcPct val="100000"/>
        </a:lnSpc>
        <a:spcBef>
          <a:spcPts val="600"/>
        </a:spcBef>
        <a:buClrTx/>
        <a:buFont typeface="Arial" panose="020B0604020202020204" pitchFamily="34" charset="0"/>
        <a:buChar char="•"/>
        <a:defRPr sz="1600" kern="1200">
          <a:solidFill>
            <a:schemeClr val="accent1"/>
          </a:solidFill>
          <a:latin typeface="+mn-lt"/>
          <a:ea typeface="+mn-ea"/>
          <a:cs typeface="+mn-cs"/>
        </a:defRPr>
      </a:lvl3pPr>
      <a:lvl4pPr marL="0" indent="0" algn="l" defTabSz="914400" rtl="0" eaLnBrk="1" latinLnBrk="0" hangingPunct="1">
        <a:lnSpc>
          <a:spcPct val="90000"/>
        </a:lnSpc>
        <a:spcBef>
          <a:spcPts val="600"/>
        </a:spcBef>
        <a:buClrTx/>
        <a:buFont typeface="Arial" panose="020B0604020202020204" pitchFamily="34" charset="0"/>
        <a:buChar char="​"/>
        <a:defRPr sz="2000" b="1" kern="1200">
          <a:solidFill>
            <a:schemeClr val="accent1"/>
          </a:solidFill>
          <a:latin typeface="+mn-lt"/>
          <a:ea typeface="+mn-ea"/>
          <a:cs typeface="+mn-cs"/>
        </a:defRPr>
      </a:lvl4pPr>
      <a:lvl5pPr marL="0" indent="0" algn="l" defTabSz="914400" rtl="0" eaLnBrk="1" latinLnBrk="0" hangingPunct="1">
        <a:lnSpc>
          <a:spcPct val="100000"/>
        </a:lnSpc>
        <a:spcBef>
          <a:spcPts val="1200"/>
        </a:spcBef>
        <a:buClrTx/>
        <a:buFont typeface="Arial" panose="020B0604020202020204" pitchFamily="34" charset="0"/>
        <a:buChar char="​"/>
        <a:defRPr sz="2000" kern="1200">
          <a:solidFill>
            <a:schemeClr val="accent1"/>
          </a:solidFill>
          <a:latin typeface="+mn-lt"/>
          <a:ea typeface="+mn-ea"/>
          <a:cs typeface="+mn-cs"/>
        </a:defRPr>
      </a:lvl5pPr>
      <a:lvl6pPr marL="0" indent="0" algn="l" defTabSz="914400" rtl="0" eaLnBrk="1" latinLnBrk="0" hangingPunct="1">
        <a:spcBef>
          <a:spcPts val="600"/>
        </a:spcBef>
        <a:buFont typeface="Arial" panose="020B0604020202020204" pitchFamily="34" charset="0"/>
        <a:buChar char="​"/>
        <a:defRPr sz="1000" b="1" kern="1200">
          <a:solidFill>
            <a:schemeClr val="accent1"/>
          </a:solidFill>
          <a:latin typeface="+mn-lt"/>
          <a:ea typeface="+mn-ea"/>
          <a:cs typeface="+mn-cs"/>
        </a:defRPr>
      </a:lvl6pPr>
      <a:lvl7pPr marL="0" indent="0" algn="l" defTabSz="914400" rtl="0" eaLnBrk="1" latinLnBrk="0" hangingPunct="1">
        <a:spcBef>
          <a:spcPts val="600"/>
        </a:spcBef>
        <a:buFont typeface="Arial" panose="020B0604020202020204" pitchFamily="34" charset="0"/>
        <a:buChar char="​"/>
        <a:defRPr sz="1000" kern="1200">
          <a:solidFill>
            <a:schemeClr val="accent1"/>
          </a:solidFill>
          <a:latin typeface="+mn-lt"/>
          <a:ea typeface="+mn-ea"/>
          <a:cs typeface="+mn-cs"/>
        </a:defRPr>
      </a:lvl7pPr>
      <a:lvl8pPr marL="180000" indent="-180000" algn="l" defTabSz="914400" rtl="0" eaLnBrk="1" latinLnBrk="0" hangingPunct="1">
        <a:spcBef>
          <a:spcPts val="600"/>
        </a:spcBef>
        <a:buFont typeface="Arial" pitchFamily="34" charset="0"/>
        <a:buChar char="•"/>
        <a:defRPr sz="1000" kern="1200">
          <a:solidFill>
            <a:schemeClr val="accent1"/>
          </a:solidFill>
          <a:latin typeface="+mn-lt"/>
          <a:ea typeface="+mn-ea"/>
          <a:cs typeface="+mn-cs"/>
        </a:defRPr>
      </a:lvl8pPr>
      <a:lvl9pPr marL="0" indent="0" algn="l" defTabSz="914400" rtl="0" eaLnBrk="1" latinLnBrk="0" hangingPunct="1">
        <a:lnSpc>
          <a:spcPct val="83000"/>
        </a:lnSpc>
        <a:spcBef>
          <a:spcPts val="0"/>
        </a:spcBef>
        <a:buFont typeface="Arial" panose="020B0604020202020204" pitchFamily="34" charset="0"/>
        <a:buChar char="​"/>
        <a:defRPr sz="6000" b="1" kern="1200" spc="-300" baseline="0">
          <a:solidFill>
            <a:schemeClr val="accent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0" userDrawn="1">
          <p15:clr>
            <a:srgbClr val="F26B43"/>
          </p15:clr>
        </p15:guide>
        <p15:guide id="2" pos="819" userDrawn="1">
          <p15:clr>
            <a:srgbClr val="F26B43"/>
          </p15:clr>
        </p15:guide>
        <p15:guide id="3" orient="horz" pos="340" userDrawn="1">
          <p15:clr>
            <a:srgbClr val="F26B43"/>
          </p15:clr>
        </p15:guide>
        <p15:guide id="4" orient="horz" pos="3809" userDrawn="1">
          <p15:clr>
            <a:srgbClr val="F26B43"/>
          </p15:clr>
        </p15:guide>
        <p15:guide id="5" pos="932" userDrawn="1">
          <p15:clr>
            <a:srgbClr val="F26B43"/>
          </p15:clr>
        </p15:guide>
        <p15:guide id="6" pos="1412" userDrawn="1">
          <p15:clr>
            <a:srgbClr val="F26B43"/>
          </p15:clr>
        </p15:guide>
        <p15:guide id="7" pos="1525" userDrawn="1">
          <p15:clr>
            <a:srgbClr val="F26B43"/>
          </p15:clr>
        </p15:guide>
        <p15:guide id="8" pos="2005" userDrawn="1">
          <p15:clr>
            <a:srgbClr val="F26B43"/>
          </p15:clr>
        </p15:guide>
        <p15:guide id="9" pos="2118" userDrawn="1">
          <p15:clr>
            <a:srgbClr val="F26B43"/>
          </p15:clr>
        </p15:guide>
        <p15:guide id="10" pos="2597" userDrawn="1">
          <p15:clr>
            <a:srgbClr val="F26B43"/>
          </p15:clr>
        </p15:guide>
        <p15:guide id="11" pos="2711" userDrawn="1">
          <p15:clr>
            <a:srgbClr val="F26B43"/>
          </p15:clr>
        </p15:guide>
        <p15:guide id="12" pos="3190" userDrawn="1">
          <p15:clr>
            <a:srgbClr val="F26B43"/>
          </p15:clr>
        </p15:guide>
        <p15:guide id="13" pos="3303" userDrawn="1">
          <p15:clr>
            <a:srgbClr val="F26B43"/>
          </p15:clr>
        </p15:guide>
        <p15:guide id="14" pos="3783" userDrawn="1">
          <p15:clr>
            <a:srgbClr val="F26B43"/>
          </p15:clr>
        </p15:guide>
        <p15:guide id="15" pos="3896" userDrawn="1">
          <p15:clr>
            <a:srgbClr val="F26B43"/>
          </p15:clr>
        </p15:guide>
        <p15:guide id="16" pos="4376" userDrawn="1">
          <p15:clr>
            <a:srgbClr val="F26B43"/>
          </p15:clr>
        </p15:guide>
        <p15:guide id="17" pos="4489" userDrawn="1">
          <p15:clr>
            <a:srgbClr val="F26B43"/>
          </p15:clr>
        </p15:guide>
        <p15:guide id="18" pos="4968" userDrawn="1">
          <p15:clr>
            <a:srgbClr val="F26B43"/>
          </p15:clr>
        </p15:guide>
        <p15:guide id="19" pos="5082" userDrawn="1">
          <p15:clr>
            <a:srgbClr val="F26B43"/>
          </p15:clr>
        </p15:guide>
        <p15:guide id="20" pos="5561" userDrawn="1">
          <p15:clr>
            <a:srgbClr val="F26B43"/>
          </p15:clr>
        </p15:guide>
        <p15:guide id="21" pos="5674" userDrawn="1">
          <p15:clr>
            <a:srgbClr val="F26B43"/>
          </p15:clr>
        </p15:guide>
        <p15:guide id="22" pos="6154" userDrawn="1">
          <p15:clr>
            <a:srgbClr val="F26B43"/>
          </p15:clr>
        </p15:guide>
        <p15:guide id="23" pos="6267" userDrawn="1">
          <p15:clr>
            <a:srgbClr val="F26B43"/>
          </p15:clr>
        </p15:guide>
        <p15:guide id="24" pos="6747" userDrawn="1">
          <p15:clr>
            <a:srgbClr val="F26B43"/>
          </p15:clr>
        </p15:guide>
        <p15:guide id="25" pos="6860" userDrawn="1">
          <p15:clr>
            <a:srgbClr val="F26B43"/>
          </p15:clr>
        </p15:guide>
        <p15:guide id="26" pos="7339" userDrawn="1">
          <p15:clr>
            <a:srgbClr val="F26B43"/>
          </p15:clr>
        </p15:guide>
        <p15:guide id="27" orient="horz" pos="109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F47-A382-4A48-9F1B-1E46B4B636EA}"/>
              </a:ext>
            </a:extLst>
          </p:cNvPr>
          <p:cNvSpPr>
            <a:spLocks noGrp="1"/>
          </p:cNvSpPr>
          <p:nvPr>
            <p:ph type="ctrTitle"/>
          </p:nvPr>
        </p:nvSpPr>
        <p:spPr/>
        <p:txBody>
          <a:bodyPr/>
          <a:lstStyle/>
          <a:p>
            <a:r>
              <a:rPr lang="en-GB" dirty="0"/>
              <a:t>S</a:t>
            </a:r>
            <a:r>
              <a:rPr lang="en-US" altLang="zh-CN" dirty="0" err="1"/>
              <a:t>ecurity</a:t>
            </a:r>
            <a:r>
              <a:rPr lang="en-US" altLang="zh-CN" dirty="0"/>
              <a:t> Demo</a:t>
            </a:r>
            <a:endParaRPr lang="en-GB" dirty="0"/>
          </a:p>
        </p:txBody>
      </p:sp>
      <p:sp>
        <p:nvSpPr>
          <p:cNvPr id="7" name="Subtitle 6">
            <a:extLst>
              <a:ext uri="{FF2B5EF4-FFF2-40B4-BE49-F238E27FC236}">
                <a16:creationId xmlns:a16="http://schemas.microsoft.com/office/drawing/2014/main" id="{1DA0DD25-260E-469A-9E65-62422B5454C2}"/>
              </a:ext>
            </a:extLst>
          </p:cNvPr>
          <p:cNvSpPr>
            <a:spLocks noGrp="1"/>
          </p:cNvSpPr>
          <p:nvPr>
            <p:ph type="subTitle" idx="1"/>
          </p:nvPr>
        </p:nvSpPr>
        <p:spPr/>
        <p:txBody>
          <a:bodyPr/>
          <a:lstStyle/>
          <a:p>
            <a:endParaRPr lang="en-GB" dirty="0"/>
          </a:p>
        </p:txBody>
      </p:sp>
      <p:sp>
        <p:nvSpPr>
          <p:cNvPr id="8" name="Text Placeholder 7">
            <a:extLst>
              <a:ext uri="{FF2B5EF4-FFF2-40B4-BE49-F238E27FC236}">
                <a16:creationId xmlns:a16="http://schemas.microsoft.com/office/drawing/2014/main" id="{615B879D-A4F5-4E37-916F-6EDD551AEB0F}"/>
              </a:ext>
            </a:extLst>
          </p:cNvPr>
          <p:cNvSpPr>
            <a:spLocks noGrp="1"/>
          </p:cNvSpPr>
          <p:nvPr>
            <p:ph type="body"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7E1BF1F7-7A1F-41AE-A1CD-33B2E83BFA96}"/>
              </a:ext>
            </a:extLst>
          </p:cNvPr>
          <p:cNvSpPr>
            <a:spLocks noGrp="1"/>
          </p:cNvSpPr>
          <p:nvPr>
            <p:ph type="sldNum" sz="quarter" idx="17"/>
          </p:nvPr>
        </p:nvSpPr>
        <p:spPr/>
        <p:txBody>
          <a:bodyPr/>
          <a:lstStyle/>
          <a:p>
            <a:fld id="{5BA07366-CB75-4AA8-9E5B-928B849F427C}" type="slidenum">
              <a:rPr lang="en-GB" smtClean="0"/>
              <a:pPr/>
              <a:t>1</a:t>
            </a:fld>
            <a:endParaRPr lang="en-GB" dirty="0"/>
          </a:p>
        </p:txBody>
      </p:sp>
    </p:spTree>
    <p:extLst>
      <p:ext uri="{BB962C8B-B14F-4D97-AF65-F5344CB8AC3E}">
        <p14:creationId xmlns:p14="http://schemas.microsoft.com/office/powerpoint/2010/main" val="409650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336C63-3370-40CC-A68B-A5A3810417A0}"/>
              </a:ext>
            </a:extLst>
          </p:cNvPr>
          <p:cNvSpPr>
            <a:spLocks noGrp="1"/>
          </p:cNvSpPr>
          <p:nvPr>
            <p:ph type="title"/>
          </p:nvPr>
        </p:nvSpPr>
        <p:spPr/>
        <p:txBody>
          <a:bodyPr/>
          <a:lstStyle/>
          <a:p>
            <a:r>
              <a:rPr lang="en-GB" dirty="0"/>
              <a:t>Thank you</a:t>
            </a:r>
          </a:p>
        </p:txBody>
      </p:sp>
      <p:sp>
        <p:nvSpPr>
          <p:cNvPr id="4" name="Text Placeholder 3">
            <a:extLst>
              <a:ext uri="{FF2B5EF4-FFF2-40B4-BE49-F238E27FC236}">
                <a16:creationId xmlns:a16="http://schemas.microsoft.com/office/drawing/2014/main" id="{6418D4F6-1197-4C74-8A1A-A927165EB246}"/>
              </a:ext>
            </a:extLst>
          </p:cNvPr>
          <p:cNvSpPr>
            <a:spLocks noGrp="1"/>
          </p:cNvSpPr>
          <p:nvPr>
            <p:ph type="body" sz="quarter" idx="13"/>
          </p:nvPr>
        </p:nvSpPr>
        <p:spPr/>
        <p:txBody>
          <a:bodyPr/>
          <a:lstStyle/>
          <a:p>
            <a:endParaRPr lang="en-GB" dirty="0"/>
          </a:p>
        </p:txBody>
      </p:sp>
      <p:sp>
        <p:nvSpPr>
          <p:cNvPr id="5" name="Slide Number Placeholder 4">
            <a:extLst>
              <a:ext uri="{FF2B5EF4-FFF2-40B4-BE49-F238E27FC236}">
                <a16:creationId xmlns:a16="http://schemas.microsoft.com/office/drawing/2014/main" id="{3B0B726E-FB32-4BE7-A175-AA81ADFB340E}"/>
              </a:ext>
            </a:extLst>
          </p:cNvPr>
          <p:cNvSpPr>
            <a:spLocks noGrp="1"/>
          </p:cNvSpPr>
          <p:nvPr>
            <p:ph type="sldNum" sz="quarter" idx="12"/>
          </p:nvPr>
        </p:nvSpPr>
        <p:spPr>
          <a:xfrm>
            <a:off x="540000" y="6440400"/>
            <a:ext cx="266400" cy="151200"/>
          </a:xfrm>
        </p:spPr>
        <p:txBody>
          <a:bodyPr/>
          <a:lstStyle/>
          <a:p>
            <a:fld id="{5BA07366-CB75-4AA8-9E5B-928B849F427C}" type="slidenum">
              <a:rPr lang="en-GB" smtClean="0"/>
              <a:pPr/>
              <a:t>10</a:t>
            </a:fld>
            <a:endParaRPr lang="en-GB" dirty="0"/>
          </a:p>
        </p:txBody>
      </p:sp>
      <p:sp>
        <p:nvSpPr>
          <p:cNvPr id="10" name="Text Placeholder 9">
            <a:extLst>
              <a:ext uri="{FF2B5EF4-FFF2-40B4-BE49-F238E27FC236}">
                <a16:creationId xmlns:a16="http://schemas.microsoft.com/office/drawing/2014/main" id="{6DBFE0E5-DD38-4845-9DD7-71DAD8FBEA8E}"/>
              </a:ext>
            </a:extLst>
          </p:cNvPr>
          <p:cNvSpPr>
            <a:spLocks noGrp="1"/>
          </p:cNvSpPr>
          <p:nvPr>
            <p:ph type="body" sz="quarter" idx="15"/>
          </p:nvPr>
        </p:nvSpPr>
        <p:spPr/>
        <p:txBody>
          <a:bodyPr/>
          <a:lstStyle/>
          <a:p>
            <a:endParaRPr lang="en-GB" dirty="0"/>
          </a:p>
        </p:txBody>
      </p:sp>
      <p:sp>
        <p:nvSpPr>
          <p:cNvPr id="11" name="Text Placeholder 10">
            <a:extLst>
              <a:ext uri="{FF2B5EF4-FFF2-40B4-BE49-F238E27FC236}">
                <a16:creationId xmlns:a16="http://schemas.microsoft.com/office/drawing/2014/main" id="{7490AC70-B994-482E-B2B8-084B5E9200E7}"/>
              </a:ext>
            </a:extLst>
          </p:cNvPr>
          <p:cNvSpPr>
            <a:spLocks noGrp="1"/>
          </p:cNvSpPr>
          <p:nvPr>
            <p:ph type="body" sz="quarter" idx="16"/>
          </p:nvPr>
        </p:nvSpPr>
        <p:spPr/>
        <p:txBody>
          <a:bodyPr/>
          <a:lstStyle/>
          <a:p>
            <a:endParaRPr lang="en-GB" dirty="0"/>
          </a:p>
        </p:txBody>
      </p:sp>
    </p:spTree>
    <p:extLst>
      <p:ext uri="{BB962C8B-B14F-4D97-AF65-F5344CB8AC3E}">
        <p14:creationId xmlns:p14="http://schemas.microsoft.com/office/powerpoint/2010/main" val="17272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8B7D-A50D-1318-50F3-290C0618A1A0}"/>
              </a:ext>
            </a:extLst>
          </p:cNvPr>
          <p:cNvSpPr>
            <a:spLocks noGrp="1"/>
          </p:cNvSpPr>
          <p:nvPr>
            <p:ph type="title"/>
          </p:nvPr>
        </p:nvSpPr>
        <p:spPr/>
        <p:txBody>
          <a:bodyPr/>
          <a:lstStyle/>
          <a:p>
            <a:r>
              <a:rPr lang="en-US" dirty="0"/>
              <a:t>What is </a:t>
            </a:r>
            <a:r>
              <a:rPr lang="en-US" b="0" i="0" dirty="0">
                <a:solidFill>
                  <a:srgbClr val="374151"/>
                </a:solidFill>
                <a:effectLst/>
                <a:latin typeface="Söhne"/>
              </a:rPr>
              <a:t>Web Security</a:t>
            </a:r>
            <a:endParaRPr lang="en-US" dirty="0"/>
          </a:p>
        </p:txBody>
      </p:sp>
      <p:sp>
        <p:nvSpPr>
          <p:cNvPr id="3" name="Content Placeholder 2">
            <a:extLst>
              <a:ext uri="{FF2B5EF4-FFF2-40B4-BE49-F238E27FC236}">
                <a16:creationId xmlns:a16="http://schemas.microsoft.com/office/drawing/2014/main" id="{539CCC7A-182C-1404-B672-7B00FF69BC06}"/>
              </a:ext>
            </a:extLst>
          </p:cNvPr>
          <p:cNvSpPr>
            <a:spLocks noGrp="1"/>
          </p:cNvSpPr>
          <p:nvPr>
            <p:ph idx="1"/>
          </p:nvPr>
        </p:nvSpPr>
        <p:spPr/>
        <p:txBody>
          <a:bodyPr/>
          <a:lstStyle/>
          <a:p>
            <a:r>
              <a:rPr lang="en-US" b="0" i="0" dirty="0">
                <a:solidFill>
                  <a:srgbClr val="374151"/>
                </a:solidFill>
                <a:effectLst/>
                <a:latin typeface="Söhne"/>
              </a:rPr>
              <a:t>Web security refers to the practice of protecting websites, web applications, and the data transmitted over the internet from unauthorized access, data breaches, and other security threats. It involves implementing measures to ensure the confidentiality, integrity, and availability of web resources, as well as protecting users' privacy and sensitive information.</a:t>
            </a:r>
            <a:endParaRPr lang="en-US" dirty="0"/>
          </a:p>
          <a:p>
            <a:endParaRPr lang="en-US" dirty="0"/>
          </a:p>
        </p:txBody>
      </p:sp>
      <p:sp>
        <p:nvSpPr>
          <p:cNvPr id="4" name="Slide Number Placeholder 3">
            <a:extLst>
              <a:ext uri="{FF2B5EF4-FFF2-40B4-BE49-F238E27FC236}">
                <a16:creationId xmlns:a16="http://schemas.microsoft.com/office/drawing/2014/main" id="{01DCDCDC-6E45-A17C-5677-C585243427A2}"/>
              </a:ext>
            </a:extLst>
          </p:cNvPr>
          <p:cNvSpPr>
            <a:spLocks noGrp="1"/>
          </p:cNvSpPr>
          <p:nvPr>
            <p:ph type="sldNum" sz="quarter" idx="12"/>
          </p:nvPr>
        </p:nvSpPr>
        <p:spPr/>
        <p:txBody>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24148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1D2-FD95-54D0-52DB-235DF5DECD4C}"/>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BE99CC3-F50C-F4AA-9A07-FA46151C68F2}"/>
              </a:ext>
            </a:extLst>
          </p:cNvPr>
          <p:cNvSpPr>
            <a:spLocks noGrp="1"/>
          </p:cNvSpPr>
          <p:nvPr>
            <p:ph idx="1"/>
          </p:nvPr>
        </p:nvSpPr>
        <p:spPr/>
        <p:txBody>
          <a:bodyPr/>
          <a:lstStyle/>
          <a:p>
            <a:r>
              <a:rPr lang="en-US" b="0" i="0" dirty="0">
                <a:solidFill>
                  <a:srgbClr val="FF0000"/>
                </a:solidFill>
                <a:effectLst/>
                <a:latin typeface="Söhne"/>
              </a:rPr>
              <a:t>Application Security</a:t>
            </a:r>
          </a:p>
          <a:p>
            <a:r>
              <a:rPr lang="en-US" b="0" i="0" dirty="0">
                <a:solidFill>
                  <a:srgbClr val="374151"/>
                </a:solidFill>
                <a:effectLst/>
                <a:latin typeface="Söhne"/>
              </a:rPr>
              <a:t>Network Security</a:t>
            </a:r>
            <a:endParaRPr lang="en-US" dirty="0">
              <a:solidFill>
                <a:srgbClr val="374151"/>
              </a:solidFill>
              <a:latin typeface="Söhne"/>
            </a:endParaRPr>
          </a:p>
          <a:p>
            <a:r>
              <a:rPr lang="en-US" b="0" i="0" dirty="0">
                <a:solidFill>
                  <a:srgbClr val="374151"/>
                </a:solidFill>
                <a:effectLst/>
                <a:latin typeface="Söhne"/>
              </a:rPr>
              <a:t>User Authentication and Authorization</a:t>
            </a:r>
          </a:p>
          <a:p>
            <a:r>
              <a:rPr lang="en-US" b="0" i="0" dirty="0">
                <a:solidFill>
                  <a:srgbClr val="374151"/>
                </a:solidFill>
                <a:effectLst/>
                <a:latin typeface="Söhne"/>
              </a:rPr>
              <a:t>Data Protection and Privacy</a:t>
            </a:r>
            <a:endParaRPr lang="en-US" dirty="0">
              <a:solidFill>
                <a:srgbClr val="374151"/>
              </a:solidFill>
              <a:latin typeface="Söhne"/>
            </a:endParaRPr>
          </a:p>
          <a:p>
            <a:r>
              <a:rPr lang="en-US" b="0" i="0" dirty="0">
                <a:solidFill>
                  <a:srgbClr val="374151"/>
                </a:solidFill>
                <a:effectLst/>
                <a:latin typeface="Söhne"/>
              </a:rPr>
              <a:t>Secure Configuration and Management</a:t>
            </a:r>
          </a:p>
          <a:p>
            <a:r>
              <a:rPr lang="en-US" b="0" i="0" dirty="0">
                <a:solidFill>
                  <a:srgbClr val="374151"/>
                </a:solidFill>
                <a:effectLst/>
                <a:latin typeface="Söhne"/>
              </a:rPr>
              <a:t>Security Testing and Vulnerability Assessment</a:t>
            </a:r>
            <a:endParaRPr lang="en-US" dirty="0">
              <a:solidFill>
                <a:srgbClr val="374151"/>
              </a:solidFill>
              <a:latin typeface="Söhne"/>
            </a:endParaRPr>
          </a:p>
          <a:p>
            <a:r>
              <a:rPr lang="en-US" b="0" i="0" dirty="0">
                <a:solidFill>
                  <a:srgbClr val="374151"/>
                </a:solidFill>
                <a:effectLst/>
                <a:latin typeface="Söhne"/>
              </a:rPr>
              <a:t>Incident Response and Disaster Recovery</a:t>
            </a:r>
            <a:endParaRPr lang="en-US" dirty="0"/>
          </a:p>
          <a:p>
            <a:endParaRPr lang="en-US" dirty="0"/>
          </a:p>
        </p:txBody>
      </p:sp>
      <p:sp>
        <p:nvSpPr>
          <p:cNvPr id="4" name="Slide Number Placeholder 3">
            <a:extLst>
              <a:ext uri="{FF2B5EF4-FFF2-40B4-BE49-F238E27FC236}">
                <a16:creationId xmlns:a16="http://schemas.microsoft.com/office/drawing/2014/main" id="{A8351BB9-54EB-3CB9-CEF5-2771B8C8C47A}"/>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229386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6F00-72B5-30A7-5B3D-62076D9AB8C3}"/>
              </a:ext>
            </a:extLst>
          </p:cNvPr>
          <p:cNvSpPr>
            <a:spLocks noGrp="1"/>
          </p:cNvSpPr>
          <p:nvPr>
            <p:ph type="title"/>
          </p:nvPr>
        </p:nvSpPr>
        <p:spPr/>
        <p:txBody>
          <a:bodyPr/>
          <a:lstStyle/>
          <a:p>
            <a:r>
              <a:rPr lang="en-US" b="0" i="0" dirty="0">
                <a:solidFill>
                  <a:srgbClr val="374151"/>
                </a:solidFill>
                <a:effectLst/>
                <a:latin typeface="Söhne"/>
              </a:rPr>
              <a:t>Application Security</a:t>
            </a:r>
            <a:endParaRPr lang="en-US" dirty="0"/>
          </a:p>
        </p:txBody>
      </p:sp>
      <p:sp>
        <p:nvSpPr>
          <p:cNvPr id="3" name="Content Placeholder 2">
            <a:extLst>
              <a:ext uri="{FF2B5EF4-FFF2-40B4-BE49-F238E27FC236}">
                <a16:creationId xmlns:a16="http://schemas.microsoft.com/office/drawing/2014/main" id="{D8BD013A-000F-B09D-935E-59C2311A04D9}"/>
              </a:ext>
            </a:extLst>
          </p:cNvPr>
          <p:cNvSpPr>
            <a:spLocks noGrp="1"/>
          </p:cNvSpPr>
          <p:nvPr>
            <p:ph idx="1"/>
          </p:nvPr>
        </p:nvSpPr>
        <p:spPr/>
        <p:txBody>
          <a:bodyPr/>
          <a:lstStyle/>
          <a:p>
            <a:r>
              <a:rPr lang="en-US" b="0" i="0" dirty="0">
                <a:solidFill>
                  <a:srgbClr val="374151"/>
                </a:solidFill>
                <a:effectLst/>
                <a:latin typeface="Söhne"/>
              </a:rPr>
              <a:t>Application Security: This focuses on securing web applications against various vulnerabilities and attacks. For example secure coding practices, input validation, output encoding, access controls, and proper mechanisms to prevent common threats like cross-site scripting (XSS), SQL injection, cross-site request forgery (CSRF), and more.</a:t>
            </a:r>
          </a:p>
          <a:p>
            <a:endParaRPr lang="en-US" dirty="0"/>
          </a:p>
        </p:txBody>
      </p:sp>
      <p:sp>
        <p:nvSpPr>
          <p:cNvPr id="4" name="Slide Number Placeholder 3">
            <a:extLst>
              <a:ext uri="{FF2B5EF4-FFF2-40B4-BE49-F238E27FC236}">
                <a16:creationId xmlns:a16="http://schemas.microsoft.com/office/drawing/2014/main" id="{038DF0B6-1960-63F3-8B4C-381185A218EA}"/>
              </a:ext>
            </a:extLst>
          </p:cNvPr>
          <p:cNvSpPr>
            <a:spLocks noGrp="1"/>
          </p:cNvSpPr>
          <p:nvPr>
            <p:ph type="sldNum" sz="quarter" idx="12"/>
          </p:nvPr>
        </p:nvSpPr>
        <p:spPr/>
        <p:txBody>
          <a:bodyPr/>
          <a:lstStyle/>
          <a:p>
            <a:fld id="{5BA07366-CB75-4AA8-9E5B-928B849F427C}" type="slidenum">
              <a:rPr lang="en-GB" smtClean="0"/>
              <a:t>4</a:t>
            </a:fld>
            <a:endParaRPr lang="en-GB" dirty="0"/>
          </a:p>
        </p:txBody>
      </p:sp>
    </p:spTree>
    <p:extLst>
      <p:ext uri="{BB962C8B-B14F-4D97-AF65-F5344CB8AC3E}">
        <p14:creationId xmlns:p14="http://schemas.microsoft.com/office/powerpoint/2010/main" val="185415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69C3C8-1EE3-4070-87EA-38845D6B8637}"/>
              </a:ext>
            </a:extLst>
          </p:cNvPr>
          <p:cNvSpPr>
            <a:spLocks noGrp="1"/>
          </p:cNvSpPr>
          <p:nvPr>
            <p:ph type="title"/>
          </p:nvPr>
        </p:nvSpPr>
        <p:spPr/>
        <p:txBody>
          <a:bodyPr/>
          <a:lstStyle/>
          <a:p>
            <a:r>
              <a:rPr lang="en-GB" dirty="0"/>
              <a:t>Demo</a:t>
            </a:r>
          </a:p>
        </p:txBody>
      </p:sp>
      <p:sp>
        <p:nvSpPr>
          <p:cNvPr id="4" name="Content Placeholder 3">
            <a:extLst>
              <a:ext uri="{FF2B5EF4-FFF2-40B4-BE49-F238E27FC236}">
                <a16:creationId xmlns:a16="http://schemas.microsoft.com/office/drawing/2014/main" id="{EA82BE79-A8F1-48A1-9EEA-B6B3B190572E}"/>
              </a:ext>
            </a:extLst>
          </p:cNvPr>
          <p:cNvSpPr>
            <a:spLocks noGrp="1"/>
          </p:cNvSpPr>
          <p:nvPr>
            <p:ph idx="1"/>
          </p:nvPr>
        </p:nvSpPr>
        <p:spPr/>
        <p:txBody>
          <a:bodyPr/>
          <a:lstStyle/>
          <a:p>
            <a:r>
              <a:rPr lang="en-GB" dirty="0"/>
              <a:t>Front End only validation is never enough</a:t>
            </a:r>
          </a:p>
          <a:p>
            <a:r>
              <a:rPr lang="en-GB" dirty="0"/>
              <a:t>Sanitizing/Encoding the contents</a:t>
            </a:r>
          </a:p>
          <a:p>
            <a:r>
              <a:rPr lang="en-GB" dirty="0"/>
              <a:t>CSP</a:t>
            </a:r>
          </a:p>
          <a:p>
            <a:r>
              <a:rPr lang="en-GB" dirty="0"/>
              <a:t>CSRF</a:t>
            </a:r>
          </a:p>
          <a:p>
            <a:endParaRPr lang="en-GB" dirty="0"/>
          </a:p>
        </p:txBody>
      </p:sp>
      <p:sp>
        <p:nvSpPr>
          <p:cNvPr id="6" name="Slide Number Placeholder 5">
            <a:extLst>
              <a:ext uri="{FF2B5EF4-FFF2-40B4-BE49-F238E27FC236}">
                <a16:creationId xmlns:a16="http://schemas.microsoft.com/office/drawing/2014/main" id="{636EF7BC-0E6D-4690-B6A3-C0EE4F476627}"/>
              </a:ext>
            </a:extLst>
          </p:cNvPr>
          <p:cNvSpPr>
            <a:spLocks noGrp="1"/>
          </p:cNvSpPr>
          <p:nvPr>
            <p:ph type="sldNum" sz="quarter" idx="12"/>
          </p:nvPr>
        </p:nvSpPr>
        <p:spPr>
          <a:xfrm>
            <a:off x="540000" y="6440400"/>
            <a:ext cx="266400" cy="151200"/>
          </a:xfrm>
        </p:spPr>
        <p:txBody>
          <a:bodyPr/>
          <a:lstStyle/>
          <a:p>
            <a:fld id="{5BA07366-CB75-4AA8-9E5B-928B849F427C}" type="slidenum">
              <a:rPr lang="en-GB" smtClean="0"/>
              <a:pPr/>
              <a:t>5</a:t>
            </a:fld>
            <a:endParaRPr lang="en-GB" dirty="0"/>
          </a:p>
        </p:txBody>
      </p:sp>
    </p:spTree>
    <p:extLst>
      <p:ext uri="{BB962C8B-B14F-4D97-AF65-F5344CB8AC3E}">
        <p14:creationId xmlns:p14="http://schemas.microsoft.com/office/powerpoint/2010/main" val="147861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350E-E969-525C-149E-F57FCA4D7ED0}"/>
              </a:ext>
            </a:extLst>
          </p:cNvPr>
          <p:cNvSpPr>
            <a:spLocks noGrp="1"/>
          </p:cNvSpPr>
          <p:nvPr>
            <p:ph type="title"/>
          </p:nvPr>
        </p:nvSpPr>
        <p:spPr/>
        <p:txBody>
          <a:bodyPr/>
          <a:lstStyle/>
          <a:p>
            <a:r>
              <a:rPr lang="en-GB" dirty="0"/>
              <a:t>Front End only validation is never enough</a:t>
            </a:r>
            <a:br>
              <a:rPr lang="en-GB" dirty="0"/>
            </a:br>
            <a:endParaRPr lang="en-US" dirty="0"/>
          </a:p>
        </p:txBody>
      </p:sp>
      <p:pic>
        <p:nvPicPr>
          <p:cNvPr id="6" name="Content Placeholder 5">
            <a:extLst>
              <a:ext uri="{FF2B5EF4-FFF2-40B4-BE49-F238E27FC236}">
                <a16:creationId xmlns:a16="http://schemas.microsoft.com/office/drawing/2014/main" id="{40DAF376-AB29-24D8-A817-3411C340EFC6}"/>
              </a:ext>
            </a:extLst>
          </p:cNvPr>
          <p:cNvPicPr>
            <a:picLocks noGrp="1" noChangeAspect="1"/>
          </p:cNvPicPr>
          <p:nvPr>
            <p:ph idx="1"/>
          </p:nvPr>
        </p:nvPicPr>
        <p:blipFill>
          <a:blip r:embed="rId3"/>
          <a:stretch>
            <a:fillRect/>
          </a:stretch>
        </p:blipFill>
        <p:spPr>
          <a:xfrm>
            <a:off x="739018" y="1730375"/>
            <a:ext cx="10712376" cy="4318000"/>
          </a:xfrm>
        </p:spPr>
      </p:pic>
      <p:sp>
        <p:nvSpPr>
          <p:cNvPr id="4" name="Slide Number Placeholder 3">
            <a:extLst>
              <a:ext uri="{FF2B5EF4-FFF2-40B4-BE49-F238E27FC236}">
                <a16:creationId xmlns:a16="http://schemas.microsoft.com/office/drawing/2014/main" id="{D6016E2F-244F-9B3B-F551-DA23F8066F67}"/>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275072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C065-6139-9E3B-BBF7-DF6A6271B774}"/>
              </a:ext>
            </a:extLst>
          </p:cNvPr>
          <p:cNvSpPr>
            <a:spLocks noGrp="1"/>
          </p:cNvSpPr>
          <p:nvPr>
            <p:ph type="title"/>
          </p:nvPr>
        </p:nvSpPr>
        <p:spPr/>
        <p:txBody>
          <a:bodyPr/>
          <a:lstStyle/>
          <a:p>
            <a:r>
              <a:rPr lang="en-GB" dirty="0"/>
              <a:t>A</a:t>
            </a:r>
            <a:r>
              <a:rPr lang="en-US" altLang="zh-CN" dirty="0" err="1"/>
              <a:t>lways</a:t>
            </a:r>
            <a:r>
              <a:rPr lang="en-US" altLang="zh-CN" dirty="0"/>
              <a:t> </a:t>
            </a:r>
            <a:r>
              <a:rPr lang="en-GB" dirty="0"/>
              <a:t>Sanitizing/Encoding the contents</a:t>
            </a:r>
            <a:br>
              <a:rPr lang="en-GB" dirty="0"/>
            </a:br>
            <a:endParaRPr lang="en-US" dirty="0"/>
          </a:p>
        </p:txBody>
      </p:sp>
      <p:pic>
        <p:nvPicPr>
          <p:cNvPr id="6" name="Content Placeholder 5">
            <a:extLst>
              <a:ext uri="{FF2B5EF4-FFF2-40B4-BE49-F238E27FC236}">
                <a16:creationId xmlns:a16="http://schemas.microsoft.com/office/drawing/2014/main" id="{B2920404-3981-2D90-AD34-2EEA5265E3C8}"/>
              </a:ext>
            </a:extLst>
          </p:cNvPr>
          <p:cNvPicPr>
            <a:picLocks noGrp="1" noChangeAspect="1"/>
          </p:cNvPicPr>
          <p:nvPr>
            <p:ph idx="1"/>
          </p:nvPr>
        </p:nvPicPr>
        <p:blipFill>
          <a:blip r:embed="rId3"/>
          <a:stretch>
            <a:fillRect/>
          </a:stretch>
        </p:blipFill>
        <p:spPr>
          <a:xfrm>
            <a:off x="806400" y="1829237"/>
            <a:ext cx="7572375" cy="1419225"/>
          </a:xfrm>
        </p:spPr>
      </p:pic>
      <p:sp>
        <p:nvSpPr>
          <p:cNvPr id="4" name="Slide Number Placeholder 3">
            <a:extLst>
              <a:ext uri="{FF2B5EF4-FFF2-40B4-BE49-F238E27FC236}">
                <a16:creationId xmlns:a16="http://schemas.microsoft.com/office/drawing/2014/main" id="{290A3AB8-47A9-9BE7-DA61-31382E996EA2}"/>
              </a:ext>
            </a:extLst>
          </p:cNvPr>
          <p:cNvSpPr>
            <a:spLocks noGrp="1"/>
          </p:cNvSpPr>
          <p:nvPr>
            <p:ph type="sldNum" sz="quarter" idx="12"/>
          </p:nvPr>
        </p:nvSpPr>
        <p:spPr/>
        <p:txBody>
          <a:bodyPr/>
          <a:lstStyle/>
          <a:p>
            <a:fld id="{5BA07366-CB75-4AA8-9E5B-928B849F427C}" type="slidenum">
              <a:rPr lang="en-GB" smtClean="0"/>
              <a:t>7</a:t>
            </a:fld>
            <a:endParaRPr lang="en-GB" dirty="0"/>
          </a:p>
        </p:txBody>
      </p:sp>
    </p:spTree>
    <p:extLst>
      <p:ext uri="{BB962C8B-B14F-4D97-AF65-F5344CB8AC3E}">
        <p14:creationId xmlns:p14="http://schemas.microsoft.com/office/powerpoint/2010/main" val="92079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9878-C2E3-0B11-41AF-B81C049FCB16}"/>
              </a:ext>
            </a:extLst>
          </p:cNvPr>
          <p:cNvSpPr>
            <a:spLocks noGrp="1"/>
          </p:cNvSpPr>
          <p:nvPr>
            <p:ph type="title"/>
          </p:nvPr>
        </p:nvSpPr>
        <p:spPr/>
        <p:txBody>
          <a:bodyPr/>
          <a:lstStyle/>
          <a:p>
            <a:r>
              <a:rPr lang="en-US" dirty="0"/>
              <a:t>Always set </a:t>
            </a:r>
            <a:r>
              <a:rPr lang="en-GB" dirty="0"/>
              <a:t>CSP on your website</a:t>
            </a:r>
            <a:endParaRPr lang="en-US" dirty="0"/>
          </a:p>
        </p:txBody>
      </p:sp>
      <p:pic>
        <p:nvPicPr>
          <p:cNvPr id="6" name="Content Placeholder 5">
            <a:extLst>
              <a:ext uri="{FF2B5EF4-FFF2-40B4-BE49-F238E27FC236}">
                <a16:creationId xmlns:a16="http://schemas.microsoft.com/office/drawing/2014/main" id="{D0EA114F-5588-DED8-CBA3-71DC182DF10B}"/>
              </a:ext>
            </a:extLst>
          </p:cNvPr>
          <p:cNvPicPr>
            <a:picLocks noGrp="1" noChangeAspect="1"/>
          </p:cNvPicPr>
          <p:nvPr>
            <p:ph idx="1"/>
          </p:nvPr>
        </p:nvPicPr>
        <p:blipFill>
          <a:blip r:embed="rId3"/>
          <a:stretch>
            <a:fillRect/>
          </a:stretch>
        </p:blipFill>
        <p:spPr>
          <a:xfrm>
            <a:off x="583375" y="1730375"/>
            <a:ext cx="11023662" cy="4318000"/>
          </a:xfrm>
        </p:spPr>
      </p:pic>
      <p:sp>
        <p:nvSpPr>
          <p:cNvPr id="4" name="Slide Number Placeholder 3">
            <a:extLst>
              <a:ext uri="{FF2B5EF4-FFF2-40B4-BE49-F238E27FC236}">
                <a16:creationId xmlns:a16="http://schemas.microsoft.com/office/drawing/2014/main" id="{F47D4B20-286C-0667-0741-0BBF561014A4}"/>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320390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FBA2-540D-99A9-0F93-6F53309EB9E7}"/>
              </a:ext>
            </a:extLst>
          </p:cNvPr>
          <p:cNvSpPr>
            <a:spLocks noGrp="1"/>
          </p:cNvSpPr>
          <p:nvPr>
            <p:ph type="title"/>
          </p:nvPr>
        </p:nvSpPr>
        <p:spPr/>
        <p:txBody>
          <a:bodyPr/>
          <a:lstStyle/>
          <a:p>
            <a:r>
              <a:rPr lang="en-GB" dirty="0"/>
              <a:t>CSRF</a:t>
            </a:r>
            <a:endParaRPr lang="en-US" dirty="0"/>
          </a:p>
        </p:txBody>
      </p:sp>
      <p:pic>
        <p:nvPicPr>
          <p:cNvPr id="6" name="Content Placeholder 5">
            <a:extLst>
              <a:ext uri="{FF2B5EF4-FFF2-40B4-BE49-F238E27FC236}">
                <a16:creationId xmlns:a16="http://schemas.microsoft.com/office/drawing/2014/main" id="{C5E1E903-08BC-E72B-4749-4548362817FA}"/>
              </a:ext>
            </a:extLst>
          </p:cNvPr>
          <p:cNvPicPr>
            <a:picLocks noGrp="1" noChangeAspect="1"/>
          </p:cNvPicPr>
          <p:nvPr>
            <p:ph idx="1"/>
          </p:nvPr>
        </p:nvPicPr>
        <p:blipFill>
          <a:blip r:embed="rId3"/>
          <a:stretch>
            <a:fillRect/>
          </a:stretch>
        </p:blipFill>
        <p:spPr>
          <a:xfrm>
            <a:off x="673200" y="1600200"/>
            <a:ext cx="8505825" cy="2181225"/>
          </a:xfrm>
        </p:spPr>
      </p:pic>
      <p:sp>
        <p:nvSpPr>
          <p:cNvPr id="4" name="Slide Number Placeholder 3">
            <a:extLst>
              <a:ext uri="{FF2B5EF4-FFF2-40B4-BE49-F238E27FC236}">
                <a16:creationId xmlns:a16="http://schemas.microsoft.com/office/drawing/2014/main" id="{5B3C3C67-FF84-B062-B86C-9F084974BEAF}"/>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692851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DNV">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spPr>
      <a:bodyPr rtlCol="0" anchor="ctr"/>
      <a:lstStyle>
        <a:defPPr algn="ctr">
          <a:lnSpc>
            <a:spcPct val="10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spcBef>
            <a:spcPts val="600"/>
          </a:spcBef>
          <a:defRPr sz="2000" dirty="0" err="1" smtClean="0">
            <a:solidFill>
              <a:schemeClr val="accent1"/>
            </a:solidFill>
          </a:defRPr>
        </a:defPPr>
      </a:lstStyle>
    </a:txDef>
  </a:objectDefaults>
  <a:extraClrSchemeLst/>
  <a:custClrLst>
    <a:custClr name="Pine forest">
      <a:srgbClr val="2B6173"/>
    </a:custClr>
    <a:custClr name="Earth">
      <a:srgbClr val="F2E6D5"/>
    </a:custClr>
    <a:custClr name="Eucalyptus">
      <a:srgbClr val="15C2BB"/>
    </a:custClr>
    <a:custClr name="Sunflower">
      <a:srgbClr val="FFF377"/>
    </a:custClr>
    <a:custClr name="Lavender">
      <a:srgbClr val="A1AAE6"/>
    </a:custClr>
    <a:custClr name="Energy Red">
      <a:srgbClr val="EB2A34"/>
    </a:custClr>
    <a:custClr name="Sandstone">
      <a:srgbClr val="CCCBC9"/>
    </a:custClr>
    <a:custClr name="Terracotta">
      <a:srgbClr val="B56700"/>
    </a:custClr>
    <a:custClr name="Warm grey">
      <a:srgbClr val="988F86"/>
    </a:custClr>
  </a:custClrLst>
  <a:extLst>
    <a:ext uri="{05A4C25C-085E-4340-85A3-A5531E510DB2}">
      <thm15:themeFamily xmlns:thm15="http://schemas.microsoft.com/office/thememl/2012/main" name="Blank.potx" id="{462ADBFF-273A-4567-B294-D5011C0B512B}" vid="{1EFF4E61-7111-49E7-B341-7E4FF95B340F}"/>
    </a:ext>
  </a:extLst>
</a:theme>
</file>

<file path=ppt/theme/theme2.xml><?xml version="1.0" encoding="utf-8"?>
<a:theme xmlns:a="http://schemas.openxmlformats.org/drawingml/2006/main" name="Office Theme">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ine forest">
      <a:srgbClr val="2B6173"/>
    </a:custClr>
    <a:custClr name="Earth">
      <a:srgbClr val="F2E6D5"/>
    </a:custClr>
    <a:custClr name="Eucalyptus">
      <a:srgbClr val="15C2BB"/>
    </a:custClr>
    <a:custClr name="Sunflower">
      <a:srgbClr val="FFF377"/>
    </a:custClr>
    <a:custClr name="Lavender">
      <a:srgbClr val="A1AAE6"/>
    </a:custClr>
    <a:custClr name="Energy Red">
      <a:srgbClr val="EB2A34"/>
    </a:custClr>
    <a:custClr name="Sandstone">
      <a:srgbClr val="CCCBC9"/>
    </a:custClr>
    <a:custClr name="Terracotta">
      <a:srgbClr val="B56700"/>
    </a:custClr>
    <a:custClr name="Warm grey">
      <a:srgbClr val="988F86"/>
    </a:custClr>
  </a:custClrLst>
</a:theme>
</file>

<file path=ppt/theme/theme3.xml><?xml version="1.0" encoding="utf-8"?>
<a:theme xmlns:a="http://schemas.openxmlformats.org/drawingml/2006/main" name="Office Theme">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4524</TotalTime>
  <Words>417</Words>
  <Application>Microsoft Office PowerPoint</Application>
  <PresentationFormat>Widescreen</PresentationFormat>
  <Paragraphs>69</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Söhne</vt:lpstr>
      <vt:lpstr>Arial</vt:lpstr>
      <vt:lpstr>Cascadia Mono</vt:lpstr>
      <vt:lpstr>DNV</vt:lpstr>
      <vt:lpstr>Security Demo</vt:lpstr>
      <vt:lpstr>What is Web Security</vt:lpstr>
      <vt:lpstr>Scope</vt:lpstr>
      <vt:lpstr>Application Security</vt:lpstr>
      <vt:lpstr>Demo</vt:lpstr>
      <vt:lpstr>Front End only validation is never enough </vt:lpstr>
      <vt:lpstr>Always Sanitizing/Encoding the contents </vt:lpstr>
      <vt:lpstr>Always set CSP on your website</vt:lpstr>
      <vt:lpstr>CSRF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 Nan Xin Zoey</dc:creator>
  <cp:lastModifiedBy>Gu, Xie Hai Bran</cp:lastModifiedBy>
  <cp:revision>33</cp:revision>
  <dcterms:created xsi:type="dcterms:W3CDTF">2022-08-22T02:17:49Z</dcterms:created>
  <dcterms:modified xsi:type="dcterms:W3CDTF">2023-12-14T08:13:40Z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DocumentInfoFinished">
    <vt:lpwstr>True</vt:lpwstr>
  </property>
  <property fmtid="{D5CDD505-2E9C-101B-9397-08002B2CF9AE}" pid="4" name="SD_DocumentLanguage">
    <vt:lpwstr>en-GB</vt:lpwstr>
  </property>
  <property fmtid="{D5CDD505-2E9C-101B-9397-08002B2CF9AE}" pid="5" name="SD_DocumentLanguageString">
    <vt:lpwstr>English (United Kingdom)</vt:lpwstr>
  </property>
  <property fmtid="{D5CDD505-2E9C-101B-9397-08002B2CF9AE}" pid="6" name="sdDocumentDate">
    <vt:lpwstr>44795</vt:lpwstr>
  </property>
  <property fmtid="{D5CDD505-2E9C-101B-9397-08002B2CF9AE}" pid="7" name="sdDocumentDateFormat">
    <vt:lpwstr>en-GB:dd MMMM yyyy</vt:lpwstr>
  </property>
  <property fmtid="{D5CDD505-2E9C-101B-9397-08002B2CF9AE}" pid="8" name="SD_UserprofileName">
    <vt:lpwstr/>
  </property>
  <property fmtid="{D5CDD505-2E9C-101B-9397-08002B2CF9AE}" pid="9" name="sdIsCodeFreeTemplate">
    <vt:lpwstr>True</vt:lpwstr>
  </property>
  <property fmtid="{D5CDD505-2E9C-101B-9397-08002B2CF9AE}" pid="10" name="MSIP_Label_48141450-2387-4aca-b41f-19cd6be9dd3c_Enabled">
    <vt:lpwstr>true</vt:lpwstr>
  </property>
  <property fmtid="{D5CDD505-2E9C-101B-9397-08002B2CF9AE}" pid="11" name="MSIP_Label_48141450-2387-4aca-b41f-19cd6be9dd3c_SetDate">
    <vt:lpwstr>2023-10-30T02:36:12Z</vt:lpwstr>
  </property>
  <property fmtid="{D5CDD505-2E9C-101B-9397-08002B2CF9AE}" pid="12" name="MSIP_Label_48141450-2387-4aca-b41f-19cd6be9dd3c_Method">
    <vt:lpwstr>Standard</vt:lpwstr>
  </property>
  <property fmtid="{D5CDD505-2E9C-101B-9397-08002B2CF9AE}" pid="13" name="MSIP_Label_48141450-2387-4aca-b41f-19cd6be9dd3c_Name">
    <vt:lpwstr>Restricted_Unprotected</vt:lpwstr>
  </property>
  <property fmtid="{D5CDD505-2E9C-101B-9397-08002B2CF9AE}" pid="14" name="MSIP_Label_48141450-2387-4aca-b41f-19cd6be9dd3c_SiteId">
    <vt:lpwstr>adf10e2b-b6e9-41d6-be2f-c12bb566019c</vt:lpwstr>
  </property>
  <property fmtid="{D5CDD505-2E9C-101B-9397-08002B2CF9AE}" pid="15" name="MSIP_Label_48141450-2387-4aca-b41f-19cd6be9dd3c_ActionId">
    <vt:lpwstr>888fa4d6-c20d-43d0-8e2a-bc1c98e6c88f</vt:lpwstr>
  </property>
  <property fmtid="{D5CDD505-2E9C-101B-9397-08002B2CF9AE}" pid="16" name="MSIP_Label_48141450-2387-4aca-b41f-19cd6be9dd3c_ContentBits">
    <vt:lpwstr>0</vt:lpwstr>
  </property>
</Properties>
</file>