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68" r:id="rId2"/>
    <p:sldId id="272" r:id="rId3"/>
    <p:sldId id="273" r:id="rId4"/>
    <p:sldId id="274" r:id="rId5"/>
    <p:sldId id="269" r:id="rId6"/>
    <p:sldId id="275" r:id="rId7"/>
    <p:sldId id="276" r:id="rId8"/>
    <p:sldId id="277" r:id="rId9"/>
    <p:sldId id="278" r:id="rId10"/>
    <p:sldId id="270" r:id="rId11"/>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651" autoAdjust="0"/>
  </p:normalViewPr>
  <p:slideViewPr>
    <p:cSldViewPr snapToObjects="1" showGuides="1">
      <p:cViewPr varScale="1">
        <p:scale>
          <a:sx n="77" d="100"/>
          <a:sy n="77" d="100"/>
        </p:scale>
        <p:origin x="1914" y="84"/>
      </p:cViewPr>
      <p:guideLst/>
    </p:cSldViewPr>
  </p:slideViewPr>
  <p:notesTextViewPr>
    <p:cViewPr>
      <p:scale>
        <a:sx n="1" d="1"/>
        <a:sy n="1" d="1"/>
      </p:scale>
      <p:origin x="0" y="0"/>
    </p:cViewPr>
  </p:notesTextViewPr>
  <p:notesViewPr>
    <p:cSldViewPr snapToObjects="1" showGuides="1">
      <p:cViewPr varScale="1">
        <p:scale>
          <a:sx n="92" d="100"/>
          <a:sy n="92" d="100"/>
        </p:scale>
        <p:origin x="261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e Placeholder 8">
            <a:extLst>
              <a:ext uri="{FF2B5EF4-FFF2-40B4-BE49-F238E27FC236}">
                <a16:creationId xmlns:a16="http://schemas.microsoft.com/office/drawing/2014/main" id="{7CB7862F-FDFE-4CE4-A641-F1E842840266}"/>
              </a:ext>
            </a:extLst>
          </p:cNvPr>
          <p:cNvSpPr>
            <a:spLocks noGrp="1"/>
          </p:cNvSpPr>
          <p:nvPr>
            <p:ph type="dt" idx="1"/>
          </p:nvPr>
        </p:nvSpPr>
        <p:spPr>
          <a:xfrm>
            <a:off x="4760535" y="8752305"/>
            <a:ext cx="1592595" cy="152702"/>
          </a:xfrm>
          <a:prstGeom prst="rect">
            <a:avLst/>
          </a:prstGeom>
        </p:spPr>
        <p:txBody>
          <a:bodyPr vert="horz" lIns="0" tIns="0" rIns="0" bIns="0" rtlCol="0" anchor="t" anchorCtr="0"/>
          <a:lstStyle>
            <a:lvl1pPr algn="r">
              <a:defRPr sz="800">
                <a:latin typeface="+mn-lt"/>
              </a:defRPr>
            </a:lvl1pPr>
          </a:lstStyle>
          <a:p>
            <a:fld id="{681EF29B-F0DE-4A5D-971E-F0D2D074F34E}" type="datetime4">
              <a:rPr lang="en-GB" smtClean="0"/>
              <a:t>05 December 2023</a:t>
            </a:fld>
            <a:endParaRPr lang="en-GB" sz="800" dirty="0"/>
          </a:p>
        </p:txBody>
      </p:sp>
      <p:sp>
        <p:nvSpPr>
          <p:cNvPr id="7" name="Slide Number Placeholder 9">
            <a:extLst>
              <a:ext uri="{FF2B5EF4-FFF2-40B4-BE49-F238E27FC236}">
                <a16:creationId xmlns:a16="http://schemas.microsoft.com/office/drawing/2014/main" id="{D9624864-B27E-4B59-BD9F-CF6E4178C501}"/>
              </a:ext>
            </a:extLst>
          </p:cNvPr>
          <p:cNvSpPr>
            <a:spLocks noGrp="1"/>
          </p:cNvSpPr>
          <p:nvPr>
            <p:ph type="sldNum" sz="quarter" idx="3"/>
          </p:nvPr>
        </p:nvSpPr>
        <p:spPr>
          <a:xfrm>
            <a:off x="4760535" y="8570490"/>
            <a:ext cx="1592595" cy="152702"/>
          </a:xfrm>
          <a:prstGeom prst="rect">
            <a:avLst/>
          </a:prstGeom>
        </p:spPr>
        <p:txBody>
          <a:bodyPr vert="horz" lIns="0" tIns="0" rIns="0" bIns="0" rtlCol="0" anchor="t" anchorCtr="0"/>
          <a:lstStyle>
            <a:lvl1pPr algn="r">
              <a:defRPr sz="800">
                <a:latin typeface="+mn-lt"/>
              </a:defRPr>
            </a:lvl1pPr>
          </a:lstStyle>
          <a:p>
            <a:fld id="{A16CFAD1-D197-4A88-B173-A6412E995EE5}" type="slidenum">
              <a:rPr lang="en-GB" smtClean="0"/>
              <a:pPr/>
              <a:t>‹#›</a:t>
            </a:fld>
            <a:endParaRPr lang="en-GB" sz="800" dirty="0"/>
          </a:p>
        </p:txBody>
      </p:sp>
      <p:sp>
        <p:nvSpPr>
          <p:cNvPr id="8" name="Footer Placeholder 10">
            <a:extLst>
              <a:ext uri="{FF2B5EF4-FFF2-40B4-BE49-F238E27FC236}">
                <a16:creationId xmlns:a16="http://schemas.microsoft.com/office/drawing/2014/main" id="{3935AD34-C408-4EB3-AA44-EDC087E191FD}"/>
              </a:ext>
            </a:extLst>
          </p:cNvPr>
          <p:cNvSpPr>
            <a:spLocks noGrp="1"/>
          </p:cNvSpPr>
          <p:nvPr>
            <p:ph type="ftr" sz="quarter" idx="2"/>
          </p:nvPr>
        </p:nvSpPr>
        <p:spPr>
          <a:xfrm>
            <a:off x="446366" y="8752305"/>
            <a:ext cx="4308538" cy="152702"/>
          </a:xfrm>
          <a:prstGeom prst="rect">
            <a:avLst/>
          </a:prstGeom>
        </p:spPr>
        <p:txBody>
          <a:bodyPr vert="horz" lIns="0" tIns="0" rIns="0" bIns="0" rtlCol="0" anchor="t" anchorCtr="0"/>
          <a:lstStyle>
            <a:lvl1pPr algn="l">
              <a:defRPr sz="800">
                <a:latin typeface="+mn-lt"/>
              </a:defRPr>
            </a:lvl1pPr>
          </a:lstStyle>
          <a:p>
            <a:endParaRPr lang="en-GB" sz="800" dirty="0"/>
          </a:p>
        </p:txBody>
      </p:sp>
      <p:sp>
        <p:nvSpPr>
          <p:cNvPr id="9" name="Header Placeholder 12">
            <a:extLst>
              <a:ext uri="{FF2B5EF4-FFF2-40B4-BE49-F238E27FC236}">
                <a16:creationId xmlns:a16="http://schemas.microsoft.com/office/drawing/2014/main" id="{1BF2EE41-CFE8-437F-A002-558200137EC4}"/>
              </a:ext>
            </a:extLst>
          </p:cNvPr>
          <p:cNvSpPr>
            <a:spLocks noGrp="1"/>
          </p:cNvSpPr>
          <p:nvPr>
            <p:ph type="hdr" sz="quarter"/>
          </p:nvPr>
        </p:nvSpPr>
        <p:spPr>
          <a:xfrm>
            <a:off x="446366" y="8570490"/>
            <a:ext cx="4308538" cy="152702"/>
          </a:xfrm>
          <a:prstGeom prst="rect">
            <a:avLst/>
          </a:prstGeom>
        </p:spPr>
        <p:txBody>
          <a:bodyPr vert="horz" lIns="0" tIns="0" rIns="0" bIns="0" rtlCol="0" anchor="t" anchorCtr="0"/>
          <a:lstStyle>
            <a:lvl1pPr algn="l">
              <a:defRPr sz="800">
                <a:latin typeface="+mn-lt"/>
              </a:defRPr>
            </a:lvl1pPr>
          </a:lstStyle>
          <a:p>
            <a:endParaRPr lang="en-GB" sz="800" dirty="0"/>
          </a:p>
        </p:txBody>
      </p:sp>
      <p:grpSp>
        <p:nvGrpSpPr>
          <p:cNvPr id="10" name="Logo">
            <a:extLst>
              <a:ext uri="{FF2B5EF4-FFF2-40B4-BE49-F238E27FC236}">
                <a16:creationId xmlns:a16="http://schemas.microsoft.com/office/drawing/2014/main" id="{F131BA30-CA4C-4B3C-BAD8-233EFAD8F292}"/>
              </a:ext>
            </a:extLst>
          </p:cNvPr>
          <p:cNvGrpSpPr/>
          <p:nvPr/>
        </p:nvGrpSpPr>
        <p:grpSpPr>
          <a:xfrm>
            <a:off x="5615732" y="238993"/>
            <a:ext cx="755843" cy="322808"/>
            <a:chOff x="6380216" y="4059273"/>
            <a:chExt cx="2905863" cy="1241045"/>
          </a:xfrm>
        </p:grpSpPr>
        <p:sp>
          <p:nvSpPr>
            <p:cNvPr id="11" name="Freeform: Shape 10">
              <a:extLst>
                <a:ext uri="{FF2B5EF4-FFF2-40B4-BE49-F238E27FC236}">
                  <a16:creationId xmlns:a16="http://schemas.microsoft.com/office/drawing/2014/main" id="{B25C6FB2-F83B-4BF1-9578-6489988FA8EC}"/>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32D3B574-3971-4C87-B602-DA0CF5429938}"/>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61464B63-A19A-438D-8507-5B2CEEB29B6F}"/>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9A514272-585B-4DD7-9889-D2AC8F80B3CA}"/>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71817243-274B-4667-95B7-949DA44CEC38}"/>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470A481D-11CB-4EA0-9689-E6D9992AC1CF}"/>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a:p>
          </p:txBody>
        </p:sp>
      </p:grpSp>
    </p:spTree>
    <p:extLst>
      <p:ext uri="{BB962C8B-B14F-4D97-AF65-F5344CB8AC3E}">
        <p14:creationId xmlns:p14="http://schemas.microsoft.com/office/powerpoint/2010/main" val="2571436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60000" y="685800"/>
            <a:ext cx="6138000" cy="3452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60000" y="4343400"/>
            <a:ext cx="6138000" cy="4114800"/>
          </a:xfrm>
          <a:prstGeom prst="rect">
            <a:avLst/>
          </a:prstGeom>
        </p:spPr>
        <p:txBody>
          <a:bodyPr vert="horz" lIns="0" tIns="0" rIns="0" bIns="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8" name="Date Placeholder 8">
            <a:extLst>
              <a:ext uri="{FF2B5EF4-FFF2-40B4-BE49-F238E27FC236}">
                <a16:creationId xmlns:a16="http://schemas.microsoft.com/office/drawing/2014/main" id="{2BFA88E3-6CCC-4641-A98D-7398F6E1AE6C}"/>
              </a:ext>
            </a:extLst>
          </p:cNvPr>
          <p:cNvSpPr>
            <a:spLocks noGrp="1"/>
          </p:cNvSpPr>
          <p:nvPr>
            <p:ph type="dt" idx="1"/>
          </p:nvPr>
        </p:nvSpPr>
        <p:spPr>
          <a:xfrm>
            <a:off x="4760535" y="8752305"/>
            <a:ext cx="1737465" cy="152702"/>
          </a:xfrm>
          <a:prstGeom prst="rect">
            <a:avLst/>
          </a:prstGeom>
        </p:spPr>
        <p:txBody>
          <a:bodyPr vert="horz" lIns="0" tIns="0" rIns="0" bIns="0" rtlCol="0" anchor="t" anchorCtr="0"/>
          <a:lstStyle>
            <a:lvl1pPr algn="r">
              <a:defRPr sz="800">
                <a:latin typeface="+mn-lt"/>
              </a:defRPr>
            </a:lvl1pPr>
          </a:lstStyle>
          <a:p>
            <a:fld id="{681EF29B-F0DE-4A5D-971E-F0D2D074F34E}" type="datetime4">
              <a:rPr lang="en-GB" smtClean="0"/>
              <a:t>04 December 2023</a:t>
            </a:fld>
            <a:endParaRPr lang="en-GB" sz="800" dirty="0"/>
          </a:p>
        </p:txBody>
      </p:sp>
      <p:sp>
        <p:nvSpPr>
          <p:cNvPr id="9" name="Slide Number Placeholder 9">
            <a:extLst>
              <a:ext uri="{FF2B5EF4-FFF2-40B4-BE49-F238E27FC236}">
                <a16:creationId xmlns:a16="http://schemas.microsoft.com/office/drawing/2014/main" id="{F3087DC9-C8CF-4A7D-A808-05173EBAB961}"/>
              </a:ext>
            </a:extLst>
          </p:cNvPr>
          <p:cNvSpPr>
            <a:spLocks noGrp="1"/>
          </p:cNvSpPr>
          <p:nvPr>
            <p:ph type="sldNum" sz="quarter" idx="5"/>
          </p:nvPr>
        </p:nvSpPr>
        <p:spPr>
          <a:xfrm>
            <a:off x="4760535" y="8570490"/>
            <a:ext cx="1737465" cy="152702"/>
          </a:xfrm>
          <a:prstGeom prst="rect">
            <a:avLst/>
          </a:prstGeom>
        </p:spPr>
        <p:txBody>
          <a:bodyPr vert="horz" lIns="0" tIns="0" rIns="0" bIns="0" rtlCol="0" anchor="t" anchorCtr="0"/>
          <a:lstStyle>
            <a:lvl1pPr algn="r">
              <a:defRPr sz="800">
                <a:latin typeface="+mn-lt"/>
              </a:defRPr>
            </a:lvl1pPr>
          </a:lstStyle>
          <a:p>
            <a:fld id="{A16CFAD1-D197-4A88-B173-A6412E995EE5}" type="slidenum">
              <a:rPr lang="en-GB" smtClean="0"/>
              <a:pPr/>
              <a:t>‹#›</a:t>
            </a:fld>
            <a:endParaRPr lang="en-GB" sz="800"/>
          </a:p>
        </p:txBody>
      </p:sp>
      <p:sp>
        <p:nvSpPr>
          <p:cNvPr id="10" name="Footer Placeholder 10">
            <a:extLst>
              <a:ext uri="{FF2B5EF4-FFF2-40B4-BE49-F238E27FC236}">
                <a16:creationId xmlns:a16="http://schemas.microsoft.com/office/drawing/2014/main" id="{D3E5D5B4-5B5B-4A78-9FBF-121492410DA0}"/>
              </a:ext>
            </a:extLst>
          </p:cNvPr>
          <p:cNvSpPr>
            <a:spLocks noGrp="1"/>
          </p:cNvSpPr>
          <p:nvPr>
            <p:ph type="ftr" sz="quarter" idx="4"/>
          </p:nvPr>
        </p:nvSpPr>
        <p:spPr>
          <a:xfrm>
            <a:off x="353656" y="8752305"/>
            <a:ext cx="4401248" cy="152702"/>
          </a:xfrm>
          <a:prstGeom prst="rect">
            <a:avLst/>
          </a:prstGeom>
        </p:spPr>
        <p:txBody>
          <a:bodyPr vert="horz" lIns="0" tIns="0" rIns="0" bIns="0" rtlCol="0" anchor="t" anchorCtr="0"/>
          <a:lstStyle>
            <a:lvl1pPr algn="l">
              <a:defRPr sz="800">
                <a:latin typeface="+mn-lt"/>
              </a:defRPr>
            </a:lvl1pPr>
          </a:lstStyle>
          <a:p>
            <a:endParaRPr lang="en-GB" sz="800"/>
          </a:p>
        </p:txBody>
      </p:sp>
      <p:sp>
        <p:nvSpPr>
          <p:cNvPr id="11" name="Header Placeholder 12">
            <a:extLst>
              <a:ext uri="{FF2B5EF4-FFF2-40B4-BE49-F238E27FC236}">
                <a16:creationId xmlns:a16="http://schemas.microsoft.com/office/drawing/2014/main" id="{AB4E7CF5-96AC-4C46-8B0F-AA454984BAC1}"/>
              </a:ext>
            </a:extLst>
          </p:cNvPr>
          <p:cNvSpPr>
            <a:spLocks noGrp="1"/>
          </p:cNvSpPr>
          <p:nvPr>
            <p:ph type="hdr" sz="quarter"/>
          </p:nvPr>
        </p:nvSpPr>
        <p:spPr>
          <a:xfrm>
            <a:off x="353656" y="8570490"/>
            <a:ext cx="4401248" cy="152702"/>
          </a:xfrm>
          <a:prstGeom prst="rect">
            <a:avLst/>
          </a:prstGeom>
        </p:spPr>
        <p:txBody>
          <a:bodyPr vert="horz" lIns="0" tIns="0" rIns="0" bIns="0" rtlCol="0" anchor="t" anchorCtr="0"/>
          <a:lstStyle>
            <a:lvl1pPr algn="l">
              <a:defRPr sz="800">
                <a:latin typeface="+mn-lt"/>
              </a:defRPr>
            </a:lvl1pPr>
          </a:lstStyle>
          <a:p>
            <a:endParaRPr lang="en-GB" sz="800" dirty="0"/>
          </a:p>
        </p:txBody>
      </p:sp>
    </p:spTree>
    <p:extLst>
      <p:ext uri="{BB962C8B-B14F-4D97-AF65-F5344CB8AC3E}">
        <p14:creationId xmlns:p14="http://schemas.microsoft.com/office/powerpoint/2010/main" val="330487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8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a:t>
            </a:fld>
            <a:endParaRPr lang="en-GB" sz="800" dirty="0"/>
          </a:p>
        </p:txBody>
      </p:sp>
    </p:spTree>
    <p:extLst>
      <p:ext uri="{BB962C8B-B14F-4D97-AF65-F5344CB8AC3E}">
        <p14:creationId xmlns:p14="http://schemas.microsoft.com/office/powerpoint/2010/main" val="680380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GB" dirty="0"/>
              <a:t>Intro the demo website </a:t>
            </a:r>
          </a:p>
          <a:p>
            <a:r>
              <a:rPr lang="en-GB" dirty="0"/>
              <a:t>Front End only validation is never enough</a:t>
            </a:r>
            <a:r>
              <a:rPr lang="zh-CN" altLang="en-US" dirty="0"/>
              <a:t>： </a:t>
            </a:r>
            <a:r>
              <a:rPr lang="en-US" altLang="zh-CN" dirty="0"/>
              <a:t>Use postman to bypass the FE validation</a:t>
            </a:r>
            <a:endParaRPr lang="en-GB" dirty="0"/>
          </a:p>
          <a:p>
            <a:r>
              <a:rPr lang="en-GB" dirty="0"/>
              <a:t>CSP:  &lt;</a:t>
            </a:r>
            <a:r>
              <a:rPr lang="en-GB" dirty="0" err="1"/>
              <a:t>img</a:t>
            </a:r>
            <a:r>
              <a:rPr lang="en-GB" dirty="0"/>
              <a:t> style="width:80px" </a:t>
            </a:r>
            <a:r>
              <a:rPr lang="en-GB" dirty="0" err="1"/>
              <a:t>src</a:t>
            </a:r>
            <a:r>
              <a:rPr lang="en-GB" dirty="0"/>
              <a:t>="https://fake.com/a.png" </a:t>
            </a:r>
            <a:r>
              <a:rPr lang="en-GB" dirty="0" err="1"/>
              <a:t>onerror</a:t>
            </a:r>
            <a:r>
              <a:rPr lang="en-GB" dirty="0"/>
              <a:t>="alert('XSS’)”&gt;   (</a:t>
            </a:r>
            <a:r>
              <a:rPr lang="en-GB" dirty="0" err="1"/>
              <a:t>csp</a:t>
            </a:r>
            <a:r>
              <a:rPr lang="en-GB" dirty="0"/>
              <a:t>, remove unsafe-inline for script-</a:t>
            </a:r>
            <a:r>
              <a:rPr lang="en-GB" dirty="0" err="1"/>
              <a:t>src</a:t>
            </a:r>
            <a:r>
              <a:rPr lang="en-GB" dirty="0"/>
              <a:t>)</a:t>
            </a:r>
          </a:p>
          <a:p>
            <a:r>
              <a:rPr lang="en-GB" dirty="0"/>
              <a:t>Client side validation + POST </a:t>
            </a:r>
            <a:r>
              <a:rPr lang="en-US" altLang="zh-CN" dirty="0"/>
              <a:t>man</a:t>
            </a:r>
          </a:p>
          <a:p>
            <a:r>
              <a:rPr lang="en-US" dirty="0"/>
              <a:t>CSRF</a:t>
            </a:r>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5</a:t>
            </a:fld>
            <a:endParaRPr lang="en-GB" sz="800" dirty="0"/>
          </a:p>
        </p:txBody>
      </p:sp>
    </p:spTree>
    <p:extLst>
      <p:ext uri="{BB962C8B-B14F-4D97-AF65-F5344CB8AC3E}">
        <p14:creationId xmlns:p14="http://schemas.microsoft.com/office/powerpoint/2010/main" val="393207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US" altLang="zh-CN" dirty="0"/>
              <a:t>Use postman to bypass the FE validation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
            </a:r>
            <a:r>
              <a:rPr lang="en-US" altLang="zh-CN" dirty="0"/>
              <a:t>etter to add </a:t>
            </a:r>
            <a:r>
              <a:rPr lang="en-GB" dirty="0"/>
              <a:t>Client/Server side validations</a:t>
            </a:r>
          </a:p>
          <a:p>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6</a:t>
            </a:fld>
            <a:endParaRPr lang="en-GB" sz="800"/>
          </a:p>
        </p:txBody>
      </p:sp>
    </p:spTree>
    <p:extLst>
      <p:ext uri="{BB962C8B-B14F-4D97-AF65-F5344CB8AC3E}">
        <p14:creationId xmlns:p14="http://schemas.microsoft.com/office/powerpoint/2010/main" val="4155504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GB" dirty="0"/>
              <a:t>&lt;</a:t>
            </a:r>
            <a:r>
              <a:rPr lang="en-GB" dirty="0" err="1"/>
              <a:t>img</a:t>
            </a:r>
            <a:r>
              <a:rPr lang="en-GB" dirty="0"/>
              <a:t> style='width:80px' </a:t>
            </a:r>
            <a:r>
              <a:rPr lang="en-GB" dirty="0" err="1"/>
              <a:t>src</a:t>
            </a:r>
            <a:r>
              <a:rPr lang="en-GB" dirty="0"/>
              <a:t>='https://fake.com/a.png' </a:t>
            </a:r>
            <a:r>
              <a:rPr lang="en-GB" dirty="0" err="1"/>
              <a:t>onerror</a:t>
            </a:r>
            <a:r>
              <a:rPr lang="en-GB" dirty="0"/>
              <a:t>="alert('XSS')"&gt;</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7</a:t>
            </a:fld>
            <a:endParaRPr lang="en-GB" sz="800"/>
          </a:p>
        </p:txBody>
      </p:sp>
    </p:spTree>
    <p:extLst>
      <p:ext uri="{BB962C8B-B14F-4D97-AF65-F5344CB8AC3E}">
        <p14:creationId xmlns:p14="http://schemas.microsoft.com/office/powerpoint/2010/main" val="1781367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r>
              <a:rPr lang="en-US" dirty="0"/>
              <a:t>Now if I apply </a:t>
            </a:r>
            <a:r>
              <a:rPr lang="en-US" dirty="0" err="1"/>
              <a:t>csp</a:t>
            </a:r>
            <a:r>
              <a:rPr lang="en-US" dirty="0"/>
              <a:t> the alert will be prevented</a:t>
            </a:r>
          </a:p>
          <a:p>
            <a:endParaRPr lang="en-US" dirty="0"/>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meta</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http-</a:t>
            </a:r>
            <a:r>
              <a:rPr lang="en-US" sz="1800" dirty="0" err="1">
                <a:solidFill>
                  <a:srgbClr val="FF0000"/>
                </a:solidFill>
                <a:latin typeface="Cascadia Mono" panose="020B0609020000020004" pitchFamily="49" charset="0"/>
              </a:rPr>
              <a:t>equiv</a:t>
            </a:r>
            <a:r>
              <a:rPr lang="en-US" sz="1800" dirty="0">
                <a:solidFill>
                  <a:srgbClr val="0000FF"/>
                </a:solidFill>
                <a:latin typeface="Cascadia Mono" panose="020B0609020000020004" pitchFamily="49" charset="0"/>
              </a:rPr>
              <a:t>="Content-Security-Policy"</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content</a:t>
            </a:r>
            <a:r>
              <a:rPr lang="en-US" sz="1800" dirty="0">
                <a:solidFill>
                  <a:srgbClr val="0000FF"/>
                </a:solidFill>
                <a:latin typeface="Cascadia Mono" panose="020B0609020000020004" pitchFamily="49" charset="0"/>
              </a:rPr>
              <a:t>="default-</a:t>
            </a:r>
            <a:r>
              <a:rPr lang="en-US" sz="1800" dirty="0" err="1">
                <a:solidFill>
                  <a:srgbClr val="0000FF"/>
                </a:solidFill>
                <a:latin typeface="Cascadia Mono" panose="020B0609020000020004" pitchFamily="49" charset="0"/>
              </a:rPr>
              <a:t>src</a:t>
            </a:r>
            <a:r>
              <a:rPr lang="en-US" sz="1800" dirty="0">
                <a:solidFill>
                  <a:srgbClr val="0000FF"/>
                </a:solidFill>
                <a:latin typeface="Cascadia Mono" panose="020B0609020000020004" pitchFamily="49" charset="0"/>
              </a:rPr>
              <a:t> 'self';</a:t>
            </a:r>
            <a:r>
              <a:rPr lang="en-US" sz="1800" dirty="0" err="1">
                <a:solidFill>
                  <a:srgbClr val="0000FF"/>
                </a:solidFill>
                <a:latin typeface="Cascadia Mono" panose="020B0609020000020004" pitchFamily="49" charset="0"/>
              </a:rPr>
              <a:t>sty</a:t>
            </a:r>
            <a:r>
              <a:rPr lang="en-US" sz="1800" dirty="0">
                <a:solidFill>
                  <a:srgbClr val="0000FF"/>
                </a:solidFill>
                <a:latin typeface="Cascadia Mono" panose="020B0609020000020004" pitchFamily="49" charset="0"/>
              </a:rPr>
              <a:t>le-src 'self'  'unsafe-inline';img-src 'self' https://cdn.sanity.io;script-src 'self' 'unsafe-inline'”&gt;</a:t>
            </a:r>
          </a:p>
          <a:p>
            <a:endParaRPr lang="en-US" sz="1800" dirty="0">
              <a:solidFill>
                <a:srgbClr val="0000FF"/>
              </a:solidFill>
              <a:latin typeface="Cascadia Mono" panose="020B0609020000020004" pitchFamily="49" charset="0"/>
            </a:endParaRPr>
          </a:p>
          <a:p>
            <a:r>
              <a:rPr lang="en-US" sz="1800" dirty="0">
                <a:solidFill>
                  <a:srgbClr val="0000FF"/>
                </a:solidFill>
                <a:latin typeface="Cascadia Mono" panose="020B0609020000020004" pitchFamily="49" charset="0"/>
              </a:rPr>
              <a:t>We should remove the support of ‘unsafe-inline’</a:t>
            </a:r>
          </a:p>
          <a:p>
            <a:endParaRPr lang="en-US" sz="1800" dirty="0">
              <a:solidFill>
                <a:srgbClr val="0000FF"/>
              </a:solidFill>
              <a:latin typeface="Cascadia Mono" panose="020B0609020000020004" pitchFamily="49" charset="0"/>
            </a:endParaRPr>
          </a:p>
          <a:p>
            <a:r>
              <a:rPr lang="en-US" sz="1800" dirty="0">
                <a:solidFill>
                  <a:srgbClr val="0000FF"/>
                </a:solidFill>
                <a:latin typeface="Cascadia Mono" panose="020B0609020000020004" pitchFamily="49" charset="0"/>
              </a:rPr>
              <a:t>Worth the mention </a:t>
            </a:r>
            <a:r>
              <a:rPr lang="en-US" sz="1800" dirty="0" err="1">
                <a:solidFill>
                  <a:srgbClr val="0000FF"/>
                </a:solidFill>
                <a:latin typeface="Cascadia Mono" panose="020B0609020000020004" pitchFamily="49" charset="0"/>
              </a:rPr>
              <a:t>gtm</a:t>
            </a:r>
            <a:r>
              <a:rPr lang="en-US" sz="1800" dirty="0">
                <a:solidFill>
                  <a:srgbClr val="0000FF"/>
                </a:solidFill>
                <a:latin typeface="Cascadia Mono" panose="020B0609020000020004" pitchFamily="49" charset="0"/>
              </a:rPr>
              <a:t> here since it opens the door for injecting 3</a:t>
            </a:r>
            <a:r>
              <a:rPr lang="en-US" sz="1800" baseline="30000" dirty="0">
                <a:solidFill>
                  <a:srgbClr val="0000FF"/>
                </a:solidFill>
                <a:latin typeface="Cascadia Mono" panose="020B0609020000020004" pitchFamily="49" charset="0"/>
              </a:rPr>
              <a:t>rd</a:t>
            </a:r>
            <a:r>
              <a:rPr lang="en-US" sz="1800" dirty="0">
                <a:solidFill>
                  <a:srgbClr val="0000FF"/>
                </a:solidFill>
                <a:latin typeface="Cascadia Mono" panose="020B0609020000020004" pitchFamily="49" charset="0"/>
              </a:rPr>
              <a:t> party libraries. Better we put the relevant domains when we need to inject those 3</a:t>
            </a:r>
            <a:r>
              <a:rPr lang="en-US" sz="1800" baseline="30000" dirty="0">
                <a:solidFill>
                  <a:srgbClr val="0000FF"/>
                </a:solidFill>
                <a:latin typeface="Cascadia Mono" panose="020B0609020000020004" pitchFamily="49" charset="0"/>
              </a:rPr>
              <a:t>rd</a:t>
            </a:r>
            <a:r>
              <a:rPr lang="en-US" sz="1800" dirty="0">
                <a:solidFill>
                  <a:srgbClr val="0000FF"/>
                </a:solidFill>
                <a:latin typeface="Cascadia Mono" panose="020B0609020000020004" pitchFamily="49" charset="0"/>
              </a:rPr>
              <a:t> party tools</a:t>
            </a:r>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8</a:t>
            </a:fld>
            <a:endParaRPr lang="en-GB" sz="800"/>
          </a:p>
        </p:txBody>
      </p:sp>
    </p:spTree>
    <p:extLst>
      <p:ext uri="{BB962C8B-B14F-4D97-AF65-F5344CB8AC3E}">
        <p14:creationId xmlns:p14="http://schemas.microsoft.com/office/powerpoint/2010/main" val="1168469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9</a:t>
            </a:fld>
            <a:endParaRPr lang="en-GB" sz="800"/>
          </a:p>
        </p:txBody>
      </p:sp>
    </p:spTree>
    <p:extLst>
      <p:ext uri="{BB962C8B-B14F-4D97-AF65-F5344CB8AC3E}">
        <p14:creationId xmlns:p14="http://schemas.microsoft.com/office/powerpoint/2010/main" val="3665059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685800"/>
            <a:ext cx="6137275" cy="345281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16CFAD1-D197-4A88-B173-A6412E995EE5}" type="slidenum">
              <a:rPr lang="en-GB" smtClean="0"/>
              <a:pPr/>
              <a:t>10</a:t>
            </a:fld>
            <a:endParaRPr lang="en-GB" sz="800" dirty="0"/>
          </a:p>
        </p:txBody>
      </p:sp>
    </p:spTree>
    <p:extLst>
      <p:ext uri="{BB962C8B-B14F-4D97-AF65-F5344CB8AC3E}">
        <p14:creationId xmlns:p14="http://schemas.microsoft.com/office/powerpoint/2010/main" val="2237892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9.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0.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hite">
    <p:spTree>
      <p:nvGrpSpPr>
        <p:cNvPr id="1" name=""/>
        <p:cNvGrpSpPr/>
        <p:nvPr/>
      </p:nvGrpSpPr>
      <p:grpSpPr>
        <a:xfrm>
          <a:off x="0" y="0"/>
          <a:ext cx="0" cy="0"/>
          <a:chOff x="0" y="0"/>
          <a:chExt cx="0" cy="0"/>
        </a:xfrm>
      </p:grpSpPr>
      <p:pic>
        <p:nvPicPr>
          <p:cNvPr id="28" name="Graphic 27">
            <a:extLst>
              <a:ext uri="{FF2B5EF4-FFF2-40B4-BE49-F238E27FC236}">
                <a16:creationId xmlns:a16="http://schemas.microsoft.com/office/drawing/2014/main" id="{5AD30D56-7424-4830-ABBC-E1CCEDA7A2DF}"/>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922" r="24420" b="6742"/>
          <a:stretch>
            <a:fillRect/>
          </a:stretch>
        </p:blipFill>
        <p:spPr>
          <a:xfrm>
            <a:off x="3600000" y="0"/>
            <a:ext cx="8592000" cy="6858000"/>
          </a:xfrm>
          <a:custGeom>
            <a:avLst/>
            <a:gdLst>
              <a:gd name="connsiteX0" fmla="*/ 0 w 8592000"/>
              <a:gd name="connsiteY0" fmla="*/ 0 h 6858000"/>
              <a:gd name="connsiteX1" fmla="*/ 8592000 w 8592000"/>
              <a:gd name="connsiteY1" fmla="*/ 0 h 6858000"/>
              <a:gd name="connsiteX2" fmla="*/ 8592000 w 8592000"/>
              <a:gd name="connsiteY2" fmla="*/ 6858000 h 6858000"/>
              <a:gd name="connsiteX3" fmla="*/ 0 w 85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92000" h="6858000">
                <a:moveTo>
                  <a:pt x="0" y="0"/>
                </a:moveTo>
                <a:lnTo>
                  <a:pt x="8592000" y="0"/>
                </a:lnTo>
                <a:lnTo>
                  <a:pt x="8592000" y="6858000"/>
                </a:lnTo>
                <a:lnTo>
                  <a:pt x="0" y="6858000"/>
                </a:lnTo>
                <a:close/>
              </a:path>
            </a:pathLst>
          </a:custGeom>
        </p:spPr>
      </p:pic>
      <p:grpSp>
        <p:nvGrpSpPr>
          <p:cNvPr id="21" name="Logo">
            <a:extLst>
              <a:ext uri="{FF2B5EF4-FFF2-40B4-BE49-F238E27FC236}">
                <a16:creationId xmlns:a16="http://schemas.microsoft.com/office/drawing/2014/main" id="{1E1CB065-BC3E-419D-8CD5-6001359B1AF9}"/>
              </a:ext>
            </a:extLst>
          </p:cNvPr>
          <p:cNvGrpSpPr>
            <a:grpSpLocks noChangeAspect="1"/>
          </p:cNvGrpSpPr>
          <p:nvPr userDrawn="1"/>
        </p:nvGrpSpPr>
        <p:grpSpPr>
          <a:xfrm>
            <a:off x="539751" y="540001"/>
            <a:ext cx="1702800" cy="727237"/>
            <a:chOff x="6380216" y="4059273"/>
            <a:chExt cx="2905863" cy="1241045"/>
          </a:xfrm>
        </p:grpSpPr>
        <p:sp>
          <p:nvSpPr>
            <p:cNvPr id="22" name="Freeform: Shape 21">
              <a:extLst>
                <a:ext uri="{FF2B5EF4-FFF2-40B4-BE49-F238E27FC236}">
                  <a16:creationId xmlns:a16="http://schemas.microsoft.com/office/drawing/2014/main" id="{60EF3EE0-04F6-4F0F-9C30-138E10130D0D}"/>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29F265DC-74E8-4BFF-92A1-092ADEFABD8A}"/>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39C07ABC-F814-4A0D-B933-8FF8308531B7}"/>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0C74A0EA-43E9-4563-A55A-F825A81DC14D}"/>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08704FAE-A924-4ACA-BF5E-2A8B00053817}"/>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44A7CF80-4160-43E8-868F-65E74933C8A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pic>
        <p:nvPicPr>
          <p:cNvPr id="27" name="TAGLINE 60Black">
            <a:extLst>
              <a:ext uri="{FF2B5EF4-FFF2-40B4-BE49-F238E27FC236}">
                <a16:creationId xmlns:a16="http://schemas.microsoft.com/office/drawing/2014/main" id="{3A5FFB45-3585-4395-809E-0CF65EFB70E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48863" y="539750"/>
            <a:ext cx="1703386" cy="110689"/>
          </a:xfrm>
          <a:prstGeom prst="rect">
            <a:avLst/>
          </a:prstGeom>
        </p:spPr>
      </p:pic>
      <p:sp>
        <p:nvSpPr>
          <p:cNvPr id="2" name="Title 1"/>
          <p:cNvSpPr>
            <a:spLocks noGrp="1"/>
          </p:cNvSpPr>
          <p:nvPr>
            <p:ph type="ctrTitle" hasCustomPrompt="1"/>
          </p:nvPr>
        </p:nvSpPr>
        <p:spPr>
          <a:xfrm>
            <a:off x="539751" y="1730375"/>
            <a:ext cx="8290798" cy="2985625"/>
          </a:xfrm>
        </p:spPr>
        <p:txBody>
          <a:bodyPr anchor="b" anchorCtr="0">
            <a:noAutofit/>
          </a:bodyPr>
          <a:lstStyle>
            <a:lvl1pPr>
              <a:lnSpc>
                <a:spcPct val="83000"/>
              </a:lnSpc>
              <a:defRPr sz="6000">
                <a:solidFill>
                  <a:schemeClr val="accent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19" name="SD_FLD_DocumentDate">
            <a:extLst>
              <a:ext uri="{FF2B5EF4-FFF2-40B4-BE49-F238E27FC236}">
                <a16:creationId xmlns:a16="http://schemas.microsoft.com/office/drawing/2014/main" id="{33759508-D1FD-40CE-9331-F01D5EE3CCBE}"/>
              </a:ext>
            </a:extLst>
          </p:cNvPr>
          <p:cNvSpPr txBox="1">
            <a:spLocks noChangeArrowheads="1"/>
          </p:cNvSpPr>
          <p:nvPr userDrawn="1"/>
        </p:nvSpPr>
        <p:spPr bwMode="auto">
          <a:xfrm>
            <a:off x="540001" y="6161675"/>
            <a:ext cx="8290796" cy="18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lnSpc>
                <a:spcPct val="83000"/>
              </a:lnSpc>
              <a:spcBef>
                <a:spcPts val="0"/>
              </a:spcBef>
            </a:pPr>
            <a:r>
              <a:rPr lang="en-GB" altLang="ja-JP" sz="1400" cap="none" baseline="0">
                <a:solidFill>
                  <a:schemeClr val="accent1"/>
                </a:solidFill>
                <a:ea typeface="ＭＳ Ｐゴシック" charset="-128"/>
                <a:cs typeface="Arial" charset="0"/>
              </a:rPr>
              <a:t>22 August 2022</a:t>
            </a:r>
            <a:endParaRPr lang="en-GB" altLang="ja-JP" sz="1400" cap="none" baseline="0" dirty="0">
              <a:solidFill>
                <a:schemeClr val="accent1"/>
              </a:solidFill>
              <a:ea typeface="ＭＳ Ｐゴシック" charset="-128"/>
              <a:cs typeface="Arial" charset="0"/>
            </a:endParaRPr>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32" name="SD_FLD_Draft" hidden="1">
            <a:extLst>
              <a:ext uri="{FF2B5EF4-FFF2-40B4-BE49-F238E27FC236}">
                <a16:creationId xmlns:a16="http://schemas.microsoft.com/office/drawing/2014/main" id="{F9687746-12E1-43B0-8EEE-BCA876E5FD04}"/>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6" name="SD_FLD_Confidentiality">
            <a:extLst>
              <a:ext uri="{FF2B5EF4-FFF2-40B4-BE49-F238E27FC236}">
                <a16:creationId xmlns:a16="http://schemas.microsoft.com/office/drawing/2014/main" id="{2E43B5A0-A24B-4D49-B18D-5419D4E44B91}"/>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44539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p:txBody>
          <a:bodyPr rIns="0"/>
          <a:lstStyle>
            <a:lvl5pP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p:cNvSpPr>
            <a:spLocks noGrp="1"/>
          </p:cNvSpPr>
          <p:nvPr>
            <p:ph type="dt" sz="half" idx="10"/>
          </p:nvPr>
        </p:nvSpPr>
        <p:spPr>
          <a:xfrm>
            <a:off x="0" y="6858000"/>
            <a:ext cx="0" cy="0"/>
          </a:xfrm>
        </p:spPr>
        <p:txBody>
          <a:bodyPr/>
          <a:lstStyle>
            <a:lvl1pPr>
              <a:defRPr>
                <a:noFill/>
              </a:defRPr>
            </a:lvl1p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414795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7621BA-8EDC-4C18-975C-5EE1161FA8FD}"/>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9" name="Logo">
            <a:extLst>
              <a:ext uri="{FF2B5EF4-FFF2-40B4-BE49-F238E27FC236}">
                <a16:creationId xmlns:a16="http://schemas.microsoft.com/office/drawing/2014/main" id="{F04E253C-783D-4CA5-8CCB-57C4CC102165}"/>
              </a:ext>
            </a:extLst>
          </p:cNvPr>
          <p:cNvGrpSpPr/>
          <p:nvPr userDrawn="1"/>
        </p:nvGrpSpPr>
        <p:grpSpPr>
          <a:xfrm>
            <a:off x="10893210" y="6350918"/>
            <a:ext cx="755843" cy="322808"/>
            <a:chOff x="6380216" y="4059273"/>
            <a:chExt cx="2905863" cy="1241045"/>
          </a:xfrm>
        </p:grpSpPr>
        <p:sp>
          <p:nvSpPr>
            <p:cNvPr id="10" name="Freeform: Shape 9">
              <a:extLst>
                <a:ext uri="{FF2B5EF4-FFF2-40B4-BE49-F238E27FC236}">
                  <a16:creationId xmlns:a16="http://schemas.microsoft.com/office/drawing/2014/main" id="{D8124B4D-CBE2-46DB-B0AE-2AC98C56E78E}"/>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11" name="Freeform: Shape 10">
              <a:extLst>
                <a:ext uri="{FF2B5EF4-FFF2-40B4-BE49-F238E27FC236}">
                  <a16:creationId xmlns:a16="http://schemas.microsoft.com/office/drawing/2014/main" id="{5D916864-12FB-478F-99EE-83C970865F05}"/>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12" name="Freeform: Shape 11">
              <a:extLst>
                <a:ext uri="{FF2B5EF4-FFF2-40B4-BE49-F238E27FC236}">
                  <a16:creationId xmlns:a16="http://schemas.microsoft.com/office/drawing/2014/main" id="{00FF8E64-431E-4917-BD40-4BD55CF6B8DF}"/>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13" name="Freeform: Shape 12">
              <a:extLst>
                <a:ext uri="{FF2B5EF4-FFF2-40B4-BE49-F238E27FC236}">
                  <a16:creationId xmlns:a16="http://schemas.microsoft.com/office/drawing/2014/main" id="{5E450DA2-D1AF-4EFD-A7B9-9D1161ADD54F}"/>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14" name="Freeform: Shape 13">
              <a:extLst>
                <a:ext uri="{FF2B5EF4-FFF2-40B4-BE49-F238E27FC236}">
                  <a16:creationId xmlns:a16="http://schemas.microsoft.com/office/drawing/2014/main" id="{556553B8-1481-4E85-83A7-689A7C6CC67F}"/>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52AB55C8-079A-4ACE-9DFB-9EBA23B48B0B}"/>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p:txBody>
          <a:bodyPr rIns="0"/>
          <a:lstStyle>
            <a:lvl5pPr>
              <a:defRPr/>
            </a:lvl5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p:cNvSpPr>
            <a:spLocks noGrp="1"/>
          </p:cNvSpPr>
          <p:nvPr>
            <p:ph type="dt" sz="half" idx="10"/>
          </p:nvPr>
        </p:nvSpPr>
        <p:spPr>
          <a:xfrm>
            <a:off x="0" y="6858000"/>
            <a:ext cx="0" cy="0"/>
          </a:xfrm>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07366-CB75-4AA8-9E5B-928B849F427C}" type="slidenum">
              <a:rPr lang="en-GB" smtClean="0"/>
              <a:t>‹#›</a:t>
            </a:fld>
            <a:endParaRPr lang="en-GB" dirty="0"/>
          </a:p>
        </p:txBody>
      </p:sp>
      <p:sp>
        <p:nvSpPr>
          <p:cNvPr id="16" name="_SD_FLD_Copyright">
            <a:extLst>
              <a:ext uri="{FF2B5EF4-FFF2-40B4-BE49-F238E27FC236}">
                <a16:creationId xmlns:a16="http://schemas.microsoft.com/office/drawing/2014/main" id="{3F542136-6583-4929-BA8F-876E7200FCF4}"/>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8" name="SD_FLD_DocumentDate">
            <a:extLst>
              <a:ext uri="{FF2B5EF4-FFF2-40B4-BE49-F238E27FC236}">
                <a16:creationId xmlns:a16="http://schemas.microsoft.com/office/drawing/2014/main" id="{D4FFA251-3F5C-4E9A-9A80-F62650B47305}"/>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0" name="SD_FLD_Draft" hidden="1">
            <a:extLst>
              <a:ext uri="{FF2B5EF4-FFF2-40B4-BE49-F238E27FC236}">
                <a16:creationId xmlns:a16="http://schemas.microsoft.com/office/drawing/2014/main" id="{21F368A2-F525-4249-A72B-F904922C972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859FDC4D-A513-43EC-AC0B-76C98697BB47}"/>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88514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sz="half" idx="1" hasCustomPrompt="1"/>
          </p:nvPr>
        </p:nvSpPr>
        <p:spPr>
          <a:xfrm>
            <a:off x="539750" y="1730374"/>
            <a:ext cx="5465763"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6184900" y="1730374"/>
            <a:ext cx="5465763"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1866162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 Content, grey">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FBCEB69-4B90-48AC-8E50-F4C1FAD42957}"/>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18" name="Logo">
            <a:extLst>
              <a:ext uri="{FF2B5EF4-FFF2-40B4-BE49-F238E27FC236}">
                <a16:creationId xmlns:a16="http://schemas.microsoft.com/office/drawing/2014/main" id="{8145D2D3-7F22-4934-B251-1F99086694BC}"/>
              </a:ext>
            </a:extLst>
          </p:cNvPr>
          <p:cNvGrpSpPr/>
          <p:nvPr userDrawn="1"/>
        </p:nvGrpSpPr>
        <p:grpSpPr>
          <a:xfrm>
            <a:off x="10893210" y="6350918"/>
            <a:ext cx="755843" cy="322808"/>
            <a:chOff x="6380216" y="4059273"/>
            <a:chExt cx="2905863" cy="1241045"/>
          </a:xfrm>
        </p:grpSpPr>
        <p:sp>
          <p:nvSpPr>
            <p:cNvPr id="19" name="Freeform: Shape 18">
              <a:extLst>
                <a:ext uri="{FF2B5EF4-FFF2-40B4-BE49-F238E27FC236}">
                  <a16:creationId xmlns:a16="http://schemas.microsoft.com/office/drawing/2014/main" id="{36BB8EE7-0DAE-475A-99CB-4C95B9C4174D}"/>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8E34A211-0C55-472F-A8C7-DF7C115B4E36}"/>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DDB3FBA2-AFC9-409D-945D-4CFDE6BBEE6A}"/>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2DF6B560-906C-4643-86C4-C545FCBD8975}"/>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FC24D933-C961-4320-84B8-2B098CBD0E95}"/>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593D8CD1-B7C6-4727-A773-7D9B1A7CD8D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lvl1pPr>
              <a:defRPr/>
            </a:lvl1pPr>
          </a:lstStyle>
          <a:p>
            <a:r>
              <a:rPr lang="en-GB"/>
              <a:t>Click to add title</a:t>
            </a:r>
            <a:endParaRPr lang="en-GB" dirty="0"/>
          </a:p>
        </p:txBody>
      </p:sp>
      <p:sp>
        <p:nvSpPr>
          <p:cNvPr id="3" name="Content Placeholder 2"/>
          <p:cNvSpPr>
            <a:spLocks noGrp="1"/>
          </p:cNvSpPr>
          <p:nvPr>
            <p:ph sz="half" idx="1" hasCustomPrompt="1"/>
          </p:nvPr>
        </p:nvSpPr>
        <p:spPr>
          <a:xfrm>
            <a:off x="539750" y="1730374"/>
            <a:ext cx="5465764"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6184900" y="1730374"/>
            <a:ext cx="5465763"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3" name="_SD_FLD_Copyright">
            <a:extLst>
              <a:ext uri="{FF2B5EF4-FFF2-40B4-BE49-F238E27FC236}">
                <a16:creationId xmlns:a16="http://schemas.microsoft.com/office/drawing/2014/main" id="{C594FBB9-85AB-481A-A9C3-B5A84B1C17B8}"/>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3968F7D9-78C3-48F9-927A-B57089193350}"/>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5" name="SD_FLD_Draft" hidden="1">
            <a:extLst>
              <a:ext uri="{FF2B5EF4-FFF2-40B4-BE49-F238E27FC236}">
                <a16:creationId xmlns:a16="http://schemas.microsoft.com/office/drawing/2014/main" id="{BFB769A5-7146-4BE1-99CA-135A2E15C9C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7" name="SD_FLD_Confidentiality">
            <a:extLst>
              <a:ext uri="{FF2B5EF4-FFF2-40B4-BE49-F238E27FC236}">
                <a16:creationId xmlns:a16="http://schemas.microsoft.com/office/drawing/2014/main" id="{8E5EBD54-68A6-426B-B8F6-B31B70F04964}"/>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20223116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A">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sz="half" idx="1" hasCustomPrompt="1"/>
          </p:nvPr>
        </p:nvSpPr>
        <p:spPr>
          <a:xfrm>
            <a:off x="539750" y="1730374"/>
            <a:ext cx="6407150"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8067675" y="1730374"/>
            <a:ext cx="3582988"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Tree>
    <p:extLst>
      <p:ext uri="{BB962C8B-B14F-4D97-AF65-F5344CB8AC3E}">
        <p14:creationId xmlns:p14="http://schemas.microsoft.com/office/powerpoint/2010/main" val="4238075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A, grey">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FBCEB69-4B90-48AC-8E50-F4C1FAD42957}"/>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18" name="Logo">
            <a:extLst>
              <a:ext uri="{FF2B5EF4-FFF2-40B4-BE49-F238E27FC236}">
                <a16:creationId xmlns:a16="http://schemas.microsoft.com/office/drawing/2014/main" id="{8145D2D3-7F22-4934-B251-1F99086694BC}"/>
              </a:ext>
            </a:extLst>
          </p:cNvPr>
          <p:cNvGrpSpPr/>
          <p:nvPr userDrawn="1"/>
        </p:nvGrpSpPr>
        <p:grpSpPr>
          <a:xfrm>
            <a:off x="10893210" y="6350918"/>
            <a:ext cx="755843" cy="322808"/>
            <a:chOff x="6380216" y="4059273"/>
            <a:chExt cx="2905863" cy="1241045"/>
          </a:xfrm>
        </p:grpSpPr>
        <p:sp>
          <p:nvSpPr>
            <p:cNvPr id="19" name="Freeform: Shape 18">
              <a:extLst>
                <a:ext uri="{FF2B5EF4-FFF2-40B4-BE49-F238E27FC236}">
                  <a16:creationId xmlns:a16="http://schemas.microsoft.com/office/drawing/2014/main" id="{36BB8EE7-0DAE-475A-99CB-4C95B9C4174D}"/>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8E34A211-0C55-472F-A8C7-DF7C115B4E36}"/>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DDB3FBA2-AFC9-409D-945D-4CFDE6BBEE6A}"/>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2DF6B560-906C-4643-86C4-C545FCBD8975}"/>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FC24D933-C961-4320-84B8-2B098CBD0E95}"/>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593D8CD1-B7C6-4727-A773-7D9B1A7CD8D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sz="half" idx="1" hasCustomPrompt="1"/>
          </p:nvPr>
        </p:nvSpPr>
        <p:spPr>
          <a:xfrm>
            <a:off x="539749" y="1730374"/>
            <a:ext cx="6407151"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Content Placeholder 3"/>
          <p:cNvSpPr>
            <a:spLocks noGrp="1"/>
          </p:cNvSpPr>
          <p:nvPr>
            <p:ph sz="half" idx="2" hasCustomPrompt="1"/>
          </p:nvPr>
        </p:nvSpPr>
        <p:spPr>
          <a:xfrm>
            <a:off x="8067675" y="1730374"/>
            <a:ext cx="3582988" cy="4316414"/>
          </a:xfrm>
        </p:spPr>
        <p:txBody>
          <a:bodyPr>
            <a:noAutofit/>
          </a:bodyPr>
          <a:lstStyle>
            <a:lvl1pPr>
              <a:defRPr sz="2000"/>
            </a:lvl1pPr>
            <a:lvl2pPr>
              <a:defRPr sz="1800"/>
            </a:lvl2pPr>
            <a:lvl3pPr>
              <a:defRPr sz="1600"/>
            </a:lvl3pPr>
            <a:lvl4pPr>
              <a:defRPr sz="2000"/>
            </a:lvl4pPr>
            <a:lvl5pPr>
              <a:defRPr sz="2000"/>
            </a:lvl5pPr>
            <a:lvl6pPr>
              <a:defRPr sz="1000"/>
            </a:lvl6pPr>
            <a:lvl7pPr>
              <a:defRPr sz="1000"/>
            </a:lvl7pPr>
            <a:lvl8pPr>
              <a:defRPr sz="1000"/>
            </a:lvl8pPr>
            <a:lvl9pPr>
              <a:defRPr sz="6000"/>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3" name="_SD_FLD_Copyright">
            <a:extLst>
              <a:ext uri="{FF2B5EF4-FFF2-40B4-BE49-F238E27FC236}">
                <a16:creationId xmlns:a16="http://schemas.microsoft.com/office/drawing/2014/main" id="{C594FBB9-85AB-481A-A9C3-B5A84B1C17B8}"/>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3968F7D9-78C3-48F9-927A-B57089193350}"/>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5" name="SD_FLD_Draft" hidden="1">
            <a:extLst>
              <a:ext uri="{FF2B5EF4-FFF2-40B4-BE49-F238E27FC236}">
                <a16:creationId xmlns:a16="http://schemas.microsoft.com/office/drawing/2014/main" id="{BFB769A5-7146-4BE1-99CA-135A2E15C9C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7" name="SD_FLD_Confidentiality">
            <a:extLst>
              <a:ext uri="{FF2B5EF4-FFF2-40B4-BE49-F238E27FC236}">
                <a16:creationId xmlns:a16="http://schemas.microsoft.com/office/drawing/2014/main" id="{8E5EBD54-68A6-426B-B8F6-B31B70F04964}"/>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259857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B103E29-9BF2-491F-A31B-CD5C222301DE}"/>
              </a:ext>
            </a:extLst>
          </p:cNvPr>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a:xfrm>
            <a:off x="539749" y="1730375"/>
            <a:ext cx="3584576" cy="4316414"/>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endParaRPr lang="en-GB" noProof="0"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5245099" y="1730374"/>
            <a:ext cx="2641601" cy="4316413"/>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noProof="0"/>
              <a:t>6</a:t>
            </a:r>
          </a:p>
          <a:p>
            <a:pPr lvl="6"/>
            <a:r>
              <a:rPr lang="en-GB" noProof="0"/>
              <a:t>7</a:t>
            </a:r>
          </a:p>
          <a:p>
            <a:pPr lvl="7"/>
            <a:r>
              <a:rPr lang="en-GB" noProof="0"/>
              <a:t>8</a:t>
            </a:r>
          </a:p>
          <a:p>
            <a:pPr lvl="8"/>
            <a:r>
              <a:rPr lang="en-GB" noProof="0"/>
              <a:t>9</a:t>
            </a:r>
            <a:endParaRPr lang="en-GB" dirty="0"/>
          </a:p>
        </p:txBody>
      </p:sp>
      <p:sp>
        <p:nvSpPr>
          <p:cNvPr id="5" name="Content Placeholder 4">
            <a:extLst>
              <a:ext uri="{FF2B5EF4-FFF2-40B4-BE49-F238E27FC236}">
                <a16:creationId xmlns:a16="http://schemas.microsoft.com/office/drawing/2014/main" id="{C725A8F3-C789-43A7-B9C7-C2E8AD06CA86}"/>
              </a:ext>
            </a:extLst>
          </p:cNvPr>
          <p:cNvSpPr>
            <a:spLocks noGrp="1"/>
          </p:cNvSpPr>
          <p:nvPr>
            <p:ph sz="quarter" idx="13" hasCustomPrompt="1"/>
          </p:nvPr>
        </p:nvSpPr>
        <p:spPr>
          <a:xfrm>
            <a:off x="9007475" y="1730374"/>
            <a:ext cx="2641601" cy="4316412"/>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a:extLst>
              <a:ext uri="{FF2B5EF4-FFF2-40B4-BE49-F238E27FC236}">
                <a16:creationId xmlns:a16="http://schemas.microsoft.com/office/drawing/2014/main" id="{46D79923-6F9C-4EDE-9E95-10CB30510783}"/>
              </a:ext>
            </a:extLst>
          </p:cNvPr>
          <p:cNvSpPr>
            <a:spLocks noGrp="1"/>
          </p:cNvSpPr>
          <p:nvPr>
            <p:ph type="dt" sz="half" idx="15"/>
          </p:nvPr>
        </p:nvSpPr>
        <p:spPr>
          <a:xfrm>
            <a:off x="0" y="6858000"/>
            <a:ext cx="0" cy="0"/>
          </a:xfrm>
        </p:spPr>
        <p:txBody>
          <a:bodyPr/>
          <a:lstStyle/>
          <a:p>
            <a:fld id="{727BBD34-DD59-49E1-9776-D67684F06344}" type="datetime4">
              <a:rPr lang="en-GB" smtClean="0"/>
              <a:pPr/>
              <a:t>04 December 2023</a:t>
            </a:fld>
            <a:endParaRPr lang="en-GB" dirty="0"/>
          </a:p>
        </p:txBody>
      </p:sp>
      <p:sp>
        <p:nvSpPr>
          <p:cNvPr id="6" name="Footer Placeholder 5">
            <a:extLst>
              <a:ext uri="{FF2B5EF4-FFF2-40B4-BE49-F238E27FC236}">
                <a16:creationId xmlns:a16="http://schemas.microsoft.com/office/drawing/2014/main" id="{6D0416BB-00AC-4DD5-897B-F4EDB13370E9}"/>
              </a:ext>
            </a:extLst>
          </p:cNvPr>
          <p:cNvSpPr>
            <a:spLocks noGrp="1"/>
          </p:cNvSpPr>
          <p:nvPr>
            <p:ph type="ftr" sz="quarter" idx="16"/>
          </p:nvPr>
        </p:nvSpPr>
        <p:spPr/>
        <p:txBody>
          <a:bodyPr/>
          <a:lstStyle>
            <a:lvl1pPr>
              <a:defRPr>
                <a:solidFill>
                  <a:schemeClr val="accent1"/>
                </a:solidFill>
              </a:defRPr>
            </a:lvl1pPr>
          </a:lstStyle>
          <a:p>
            <a:endParaRPr lang="en-GB" dirty="0"/>
          </a:p>
        </p:txBody>
      </p:sp>
      <p:sp>
        <p:nvSpPr>
          <p:cNvPr id="10" name="Slide Number Placeholder 9">
            <a:extLst>
              <a:ext uri="{FF2B5EF4-FFF2-40B4-BE49-F238E27FC236}">
                <a16:creationId xmlns:a16="http://schemas.microsoft.com/office/drawing/2014/main" id="{37E9903A-53AE-4B97-879C-5DBFEB00E130}"/>
              </a:ext>
            </a:extLst>
          </p:cNvPr>
          <p:cNvSpPr>
            <a:spLocks noGrp="1"/>
          </p:cNvSpPr>
          <p:nvPr>
            <p:ph type="sldNum" sz="quarter" idx="17"/>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59844882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ree Content, grey">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A33FA6-1C4E-42C4-8006-62087DF1C543}"/>
              </a:ext>
            </a:extLst>
          </p:cNvPr>
          <p:cNvSpPr/>
          <p:nvPr userDrawn="1"/>
        </p:nvSpPr>
        <p:spPr>
          <a:xfrm>
            <a:off x="0" y="0"/>
            <a:ext cx="12192000" cy="6861600"/>
          </a:xfrm>
          <a:prstGeom prst="rect">
            <a:avLst/>
          </a:prstGeom>
          <a:solidFill>
            <a:srgbClr val="EE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13" name="Logo">
            <a:extLst>
              <a:ext uri="{FF2B5EF4-FFF2-40B4-BE49-F238E27FC236}">
                <a16:creationId xmlns:a16="http://schemas.microsoft.com/office/drawing/2014/main" id="{786373BD-6312-4785-AB25-0C8D34698A7B}"/>
              </a:ext>
            </a:extLst>
          </p:cNvPr>
          <p:cNvGrpSpPr/>
          <p:nvPr userDrawn="1"/>
        </p:nvGrpSpPr>
        <p:grpSpPr>
          <a:xfrm>
            <a:off x="10893210" y="6350918"/>
            <a:ext cx="755843" cy="322808"/>
            <a:chOff x="6380216" y="4059273"/>
            <a:chExt cx="2905863" cy="1241045"/>
          </a:xfrm>
        </p:grpSpPr>
        <p:sp>
          <p:nvSpPr>
            <p:cNvPr id="14" name="Freeform: Shape 13">
              <a:extLst>
                <a:ext uri="{FF2B5EF4-FFF2-40B4-BE49-F238E27FC236}">
                  <a16:creationId xmlns:a16="http://schemas.microsoft.com/office/drawing/2014/main" id="{059A879B-ABBD-4A04-9477-6154675E4CEB}"/>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80D20163-892E-44FF-9991-ABC1BF13FFCD}"/>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FCDE72FB-849D-47F9-B4E9-277EA2622D69}"/>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17" name="Freeform: Shape 16">
              <a:extLst>
                <a:ext uri="{FF2B5EF4-FFF2-40B4-BE49-F238E27FC236}">
                  <a16:creationId xmlns:a16="http://schemas.microsoft.com/office/drawing/2014/main" id="{96D47151-F3A9-4197-B445-BAF922408872}"/>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7886374B-F400-46EE-AA11-2A1EC51357CB}"/>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9F9F7A1C-77DA-4373-B4B2-DAA6FC4DE316}"/>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9" name="Title 1">
            <a:extLst>
              <a:ext uri="{FF2B5EF4-FFF2-40B4-BE49-F238E27FC236}">
                <a16:creationId xmlns:a16="http://schemas.microsoft.com/office/drawing/2014/main" id="{0B103E29-9BF2-491F-A31B-CD5C222301DE}"/>
              </a:ext>
            </a:extLst>
          </p:cNvPr>
          <p:cNvSpPr>
            <a:spLocks noGrp="1"/>
          </p:cNvSpPr>
          <p:nvPr>
            <p:ph type="title" hasCustomPrompt="1"/>
          </p:nvPr>
        </p:nvSpPr>
        <p:spPr/>
        <p:txBody>
          <a:bodyPr/>
          <a:lstStyle/>
          <a:p>
            <a:r>
              <a:rPr lang="en-GB"/>
              <a:t>Click to add title</a:t>
            </a:r>
            <a:endParaRPr lang="en-GB" dirty="0"/>
          </a:p>
        </p:txBody>
      </p:sp>
      <p:sp>
        <p:nvSpPr>
          <p:cNvPr id="3" name="Content Placeholder 2"/>
          <p:cNvSpPr>
            <a:spLocks noGrp="1"/>
          </p:cNvSpPr>
          <p:nvPr>
            <p:ph idx="1" hasCustomPrompt="1"/>
          </p:nvPr>
        </p:nvSpPr>
        <p:spPr>
          <a:xfrm>
            <a:off x="539749" y="1730375"/>
            <a:ext cx="3584576" cy="4316414"/>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endParaRPr lang="en-GB" noProof="0"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5245099" y="1730374"/>
            <a:ext cx="2641601" cy="4316413"/>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noProof="0"/>
              <a:t>6</a:t>
            </a:r>
          </a:p>
          <a:p>
            <a:pPr lvl="6"/>
            <a:r>
              <a:rPr lang="en-GB" noProof="0"/>
              <a:t>7</a:t>
            </a:r>
          </a:p>
          <a:p>
            <a:pPr lvl="7"/>
            <a:r>
              <a:rPr lang="en-GB" noProof="0"/>
              <a:t>8</a:t>
            </a:r>
          </a:p>
          <a:p>
            <a:pPr lvl="8"/>
            <a:r>
              <a:rPr lang="en-GB" noProof="0"/>
              <a:t>9</a:t>
            </a:r>
            <a:endParaRPr lang="en-GB" dirty="0"/>
          </a:p>
        </p:txBody>
      </p:sp>
      <p:sp>
        <p:nvSpPr>
          <p:cNvPr id="5" name="Content Placeholder 4">
            <a:extLst>
              <a:ext uri="{FF2B5EF4-FFF2-40B4-BE49-F238E27FC236}">
                <a16:creationId xmlns:a16="http://schemas.microsoft.com/office/drawing/2014/main" id="{C725A8F3-C789-43A7-B9C7-C2E8AD06CA86}"/>
              </a:ext>
            </a:extLst>
          </p:cNvPr>
          <p:cNvSpPr>
            <a:spLocks noGrp="1"/>
          </p:cNvSpPr>
          <p:nvPr>
            <p:ph sz="quarter" idx="13" hasCustomPrompt="1"/>
          </p:nvPr>
        </p:nvSpPr>
        <p:spPr>
          <a:xfrm>
            <a:off x="9007474" y="1730374"/>
            <a:ext cx="2643189" cy="4316412"/>
          </a:xfrm>
        </p:spPr>
        <p:txBody>
          <a:bodyPr/>
          <a:lstStyle>
            <a:lvl1pPr>
              <a:defRPr sz="1600"/>
            </a:lvl1pPr>
            <a:lvl2pPr>
              <a:defRPr sz="1400"/>
            </a:lvl2pPr>
            <a:lvl3pPr>
              <a:defRPr sz="1200"/>
            </a:lvl3pPr>
            <a:lvl4pPr>
              <a:defRPr sz="1600"/>
            </a:lvl4pPr>
            <a:lvl5pPr>
              <a:defRPr sz="1600"/>
            </a:lvl5pPr>
          </a:lstStyle>
          <a:p>
            <a:pPr lvl="0"/>
            <a:r>
              <a:rPr lang="en-GB" noProof="0"/>
              <a:t>Click to add text (Enter+TAB for next text level, SHIFT+TAB to go back in levels)</a:t>
            </a:r>
            <a:endParaRPr lang="en-GB"/>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4" name="Date Placeholder 3">
            <a:extLst>
              <a:ext uri="{FF2B5EF4-FFF2-40B4-BE49-F238E27FC236}">
                <a16:creationId xmlns:a16="http://schemas.microsoft.com/office/drawing/2014/main" id="{46D79923-6F9C-4EDE-9E95-10CB30510783}"/>
              </a:ext>
            </a:extLst>
          </p:cNvPr>
          <p:cNvSpPr>
            <a:spLocks noGrp="1"/>
          </p:cNvSpPr>
          <p:nvPr>
            <p:ph type="dt" sz="half" idx="15"/>
          </p:nvPr>
        </p:nvSpPr>
        <p:spPr>
          <a:xfrm>
            <a:off x="0" y="6858000"/>
            <a:ext cx="0" cy="0"/>
          </a:xfrm>
        </p:spPr>
        <p:txBody>
          <a:bodyPr/>
          <a:lstStyle/>
          <a:p>
            <a:fld id="{727BBD34-DD59-49E1-9776-D67684F06344}" type="datetime4">
              <a:rPr lang="en-GB" smtClean="0"/>
              <a:pPr/>
              <a:t>04 December 2023</a:t>
            </a:fld>
            <a:endParaRPr lang="en-GB" dirty="0"/>
          </a:p>
        </p:txBody>
      </p:sp>
      <p:sp>
        <p:nvSpPr>
          <p:cNvPr id="6" name="Footer Placeholder 5">
            <a:extLst>
              <a:ext uri="{FF2B5EF4-FFF2-40B4-BE49-F238E27FC236}">
                <a16:creationId xmlns:a16="http://schemas.microsoft.com/office/drawing/2014/main" id="{6D0416BB-00AC-4DD5-897B-F4EDB13370E9}"/>
              </a:ext>
            </a:extLst>
          </p:cNvPr>
          <p:cNvSpPr>
            <a:spLocks noGrp="1"/>
          </p:cNvSpPr>
          <p:nvPr>
            <p:ph type="ftr" sz="quarter" idx="16"/>
          </p:nvPr>
        </p:nvSpPr>
        <p:spPr/>
        <p:txBody>
          <a:bodyPr/>
          <a:lstStyle>
            <a:lvl1pPr>
              <a:defRPr>
                <a:solidFill>
                  <a:schemeClr val="accent1"/>
                </a:solidFill>
              </a:defRPr>
            </a:lvl1pPr>
          </a:lstStyle>
          <a:p>
            <a:endParaRPr lang="en-GB" dirty="0"/>
          </a:p>
        </p:txBody>
      </p:sp>
      <p:sp>
        <p:nvSpPr>
          <p:cNvPr id="10" name="Slide Number Placeholder 9">
            <a:extLst>
              <a:ext uri="{FF2B5EF4-FFF2-40B4-BE49-F238E27FC236}">
                <a16:creationId xmlns:a16="http://schemas.microsoft.com/office/drawing/2014/main" id="{37E9903A-53AE-4B97-879C-5DBFEB00E130}"/>
              </a:ext>
            </a:extLst>
          </p:cNvPr>
          <p:cNvSpPr>
            <a:spLocks noGrp="1"/>
          </p:cNvSpPr>
          <p:nvPr>
            <p:ph type="sldNum" sz="quarter" idx="17"/>
          </p:nvPr>
        </p:nvSpPr>
        <p:spPr/>
        <p:txBody>
          <a:bodyPr/>
          <a:lstStyle/>
          <a:p>
            <a:fld id="{23AA811B-2EBD-4900-905E-5BE206449611}" type="slidenum">
              <a:rPr lang="en-GB" smtClean="0"/>
              <a:pPr/>
              <a:t>‹#›</a:t>
            </a:fld>
            <a:endParaRPr lang="en-GB" dirty="0"/>
          </a:p>
        </p:txBody>
      </p:sp>
      <p:sp>
        <p:nvSpPr>
          <p:cNvPr id="20" name="_SD_FLD_Copyright">
            <a:extLst>
              <a:ext uri="{FF2B5EF4-FFF2-40B4-BE49-F238E27FC236}">
                <a16:creationId xmlns:a16="http://schemas.microsoft.com/office/drawing/2014/main" id="{082F9C54-512B-45F5-982C-08FA99BDF954}"/>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22" name="SD_FLD_DocumentDate">
            <a:extLst>
              <a:ext uri="{FF2B5EF4-FFF2-40B4-BE49-F238E27FC236}">
                <a16:creationId xmlns:a16="http://schemas.microsoft.com/office/drawing/2014/main" id="{CA5DA168-821C-4063-906D-4954EC9A254E}"/>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4" name="SD_FLD_Draft" hidden="1">
            <a:extLst>
              <a:ext uri="{FF2B5EF4-FFF2-40B4-BE49-F238E27FC236}">
                <a16:creationId xmlns:a16="http://schemas.microsoft.com/office/drawing/2014/main" id="{CB94A54D-DD3C-4298-BDF3-BD0A4E0485CC}"/>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6" name="SD_FLD_Confidentiality">
            <a:extLst>
              <a:ext uri="{FF2B5EF4-FFF2-40B4-BE49-F238E27FC236}">
                <a16:creationId xmlns:a16="http://schemas.microsoft.com/office/drawing/2014/main" id="{13226BD7-8851-4901-A408-8E1422BBD689}"/>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42689702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wo text and image">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6096000" y="0"/>
            <a:ext cx="6096001" cy="6861600"/>
          </a:xfrm>
          <a:blipFill>
            <a:blip r:embed="rId2"/>
            <a:stretch>
              <a:fillRect/>
            </a:stretch>
          </a:blipFill>
        </p:spPr>
        <p:txBody>
          <a:bodyPr lIns="2916000" tIns="360000" rIns="144000"/>
          <a:lstStyle>
            <a:lvl1pPr marL="0" indent="0" algn="l">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p:cNvSpPr>
            <a:spLocks noGrp="1"/>
          </p:cNvSpPr>
          <p:nvPr>
            <p:ph type="title" hasCustomPrompt="1"/>
          </p:nvPr>
        </p:nvSpPr>
        <p:spPr>
          <a:xfrm>
            <a:off x="539750" y="539750"/>
            <a:ext cx="5018400" cy="936000"/>
          </a:xfrm>
        </p:spPr>
        <p:txBody>
          <a:bodyPr/>
          <a:lstStyle/>
          <a:p>
            <a:r>
              <a:rPr lang="en-GB"/>
              <a:t>Click to add title</a:t>
            </a:r>
            <a:endParaRPr lang="en-GB" dirty="0"/>
          </a:p>
        </p:txBody>
      </p:sp>
      <p:sp>
        <p:nvSpPr>
          <p:cNvPr id="8" name="Text Placeholder 7">
            <a:extLst>
              <a:ext uri="{FF2B5EF4-FFF2-40B4-BE49-F238E27FC236}">
                <a16:creationId xmlns:a16="http://schemas.microsoft.com/office/drawing/2014/main" id="{01A0EF5A-2CB8-465D-882A-DE0FE7C6D3A8}"/>
              </a:ext>
            </a:extLst>
          </p:cNvPr>
          <p:cNvSpPr>
            <a:spLocks noGrp="1"/>
          </p:cNvSpPr>
          <p:nvPr>
            <p:ph type="body" sz="quarter" idx="14" hasCustomPrompt="1"/>
          </p:nvPr>
        </p:nvSpPr>
        <p:spPr>
          <a:xfrm>
            <a:off x="540000" y="1735085"/>
            <a:ext cx="5018400" cy="4316516"/>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8" name="Text Placeholder 13">
            <a:extLst>
              <a:ext uri="{FF2B5EF4-FFF2-40B4-BE49-F238E27FC236}">
                <a16:creationId xmlns:a16="http://schemas.microsoft.com/office/drawing/2014/main" id="{76FE3FB9-ADAA-4278-97B4-7AE30B2DA011}"/>
              </a:ext>
            </a:extLst>
          </p:cNvPr>
          <p:cNvSpPr>
            <a:spLocks noGrp="1"/>
          </p:cNvSpPr>
          <p:nvPr>
            <p:ph type="body" sz="quarter" idx="23" hasCustomPrompt="1"/>
          </p:nvPr>
        </p:nvSpPr>
        <p:spPr>
          <a:xfrm>
            <a:off x="6631200" y="1735085"/>
            <a:ext cx="5018400" cy="43069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3" name="Text Placeholder 51">
            <a:extLst>
              <a:ext uri="{FF2B5EF4-FFF2-40B4-BE49-F238E27FC236}">
                <a16:creationId xmlns:a16="http://schemas.microsoft.com/office/drawing/2014/main" id="{D5351953-1134-42DD-AF00-B4B22DEFC1E8}"/>
              </a:ext>
            </a:extLst>
          </p:cNvPr>
          <p:cNvSpPr>
            <a:spLocks noGrp="1" noChangeAspect="1"/>
          </p:cNvSpPr>
          <p:nvPr>
            <p:ph type="body" sz="quarter" idx="22" hasCustomPrompt="1"/>
          </p:nvPr>
        </p:nvSpPr>
        <p:spPr>
          <a:xfrm>
            <a:off x="10893600" y="6350400"/>
            <a:ext cx="756000" cy="322875"/>
          </a:xfrm>
          <a:custGeom>
            <a:avLst/>
            <a:gdLst>
              <a:gd name="connsiteX0" fmla="*/ 4835251 w 9270620"/>
              <a:gd name="connsiteY0" fmla="*/ 2948180 h 3959325"/>
              <a:gd name="connsiteX1" fmla="*/ 4835251 w 9270620"/>
              <a:gd name="connsiteY1" fmla="*/ 3779899 h 3959325"/>
              <a:gd name="connsiteX2" fmla="*/ 5282830 w 9270620"/>
              <a:gd name="connsiteY2" fmla="*/ 3779899 h 3959325"/>
              <a:gd name="connsiteX3" fmla="*/ 5590803 w 9270620"/>
              <a:gd name="connsiteY3" fmla="*/ 3686324 h 3959325"/>
              <a:gd name="connsiteX4" fmla="*/ 5693918 w 9270620"/>
              <a:gd name="connsiteY4" fmla="*/ 3399093 h 3959325"/>
              <a:gd name="connsiteX5" fmla="*/ 5693918 w 9270620"/>
              <a:gd name="connsiteY5" fmla="*/ 3329139 h 3959325"/>
              <a:gd name="connsiteX6" fmla="*/ 5590803 w 9270620"/>
              <a:gd name="connsiteY6" fmla="*/ 3039484 h 3959325"/>
              <a:gd name="connsiteX7" fmla="*/ 5282830 w 9270620"/>
              <a:gd name="connsiteY7" fmla="*/ 2948180 h 3959325"/>
              <a:gd name="connsiteX8" fmla="*/ 7923941 w 9270620"/>
              <a:gd name="connsiteY8" fmla="*/ 2768907 h 3959325"/>
              <a:gd name="connsiteX9" fmla="*/ 8147729 w 9270620"/>
              <a:gd name="connsiteY9" fmla="*/ 2768907 h 3959325"/>
              <a:gd name="connsiteX10" fmla="*/ 8603334 w 9270620"/>
              <a:gd name="connsiteY10" fmla="*/ 3699197 h 3959325"/>
              <a:gd name="connsiteX11" fmla="*/ 9058787 w 9270620"/>
              <a:gd name="connsiteY11" fmla="*/ 2768907 h 3959325"/>
              <a:gd name="connsiteX12" fmla="*/ 9269858 w 9270620"/>
              <a:gd name="connsiteY12" fmla="*/ 2768907 h 3959325"/>
              <a:gd name="connsiteX13" fmla="*/ 8674651 w 9270620"/>
              <a:gd name="connsiteY13" fmla="*/ 3959325 h 3959325"/>
              <a:gd name="connsiteX14" fmla="*/ 8520664 w 9270620"/>
              <a:gd name="connsiteY14" fmla="*/ 3959325 h 3959325"/>
              <a:gd name="connsiteX15" fmla="*/ 6265204 w 9270620"/>
              <a:gd name="connsiteY15" fmla="*/ 2768907 h 3959325"/>
              <a:gd name="connsiteX16" fmla="*/ 6349390 w 9270620"/>
              <a:gd name="connsiteY16" fmla="*/ 2768907 h 3959325"/>
              <a:gd name="connsiteX17" fmla="*/ 6458862 w 9270620"/>
              <a:gd name="connsiteY17" fmla="*/ 2768907 h 3959325"/>
              <a:gd name="connsiteX18" fmla="*/ 7379459 w 9270620"/>
              <a:gd name="connsiteY18" fmla="*/ 3699197 h 3959325"/>
              <a:gd name="connsiteX19" fmla="*/ 7379459 w 9270620"/>
              <a:gd name="connsiteY19" fmla="*/ 2768907 h 3959325"/>
              <a:gd name="connsiteX20" fmla="*/ 7574783 w 9270620"/>
              <a:gd name="connsiteY20" fmla="*/ 2768907 h 3959325"/>
              <a:gd name="connsiteX21" fmla="*/ 7574783 w 9270620"/>
              <a:gd name="connsiteY21" fmla="*/ 3959325 h 3959325"/>
              <a:gd name="connsiteX22" fmla="*/ 7379459 w 9270620"/>
              <a:gd name="connsiteY22" fmla="*/ 3959325 h 3959325"/>
              <a:gd name="connsiteX23" fmla="*/ 6458862 w 9270620"/>
              <a:gd name="connsiteY23" fmla="*/ 3030248 h 3959325"/>
              <a:gd name="connsiteX24" fmla="*/ 6458862 w 9270620"/>
              <a:gd name="connsiteY24" fmla="*/ 3959325 h 3959325"/>
              <a:gd name="connsiteX25" fmla="*/ 6265204 w 9270620"/>
              <a:gd name="connsiteY25" fmla="*/ 3959325 h 3959325"/>
              <a:gd name="connsiteX26" fmla="*/ 4636746 w 9270620"/>
              <a:gd name="connsiteY26" fmla="*/ 2768907 h 3959325"/>
              <a:gd name="connsiteX27" fmla="*/ 4725625 w 9270620"/>
              <a:gd name="connsiteY27" fmla="*/ 2768907 h 3959325"/>
              <a:gd name="connsiteX28" fmla="*/ 4835098 w 9270620"/>
              <a:gd name="connsiteY28" fmla="*/ 2768907 h 3959325"/>
              <a:gd name="connsiteX29" fmla="*/ 5281164 w 9270620"/>
              <a:gd name="connsiteY29" fmla="*/ 2768907 h 3959325"/>
              <a:gd name="connsiteX30" fmla="*/ 5606551 w 9270620"/>
              <a:gd name="connsiteY30" fmla="*/ 2830078 h 3959325"/>
              <a:gd name="connsiteX31" fmla="*/ 5816110 w 9270620"/>
              <a:gd name="connsiteY31" fmla="*/ 3014048 h 3959325"/>
              <a:gd name="connsiteX32" fmla="*/ 5889091 w 9270620"/>
              <a:gd name="connsiteY32" fmla="*/ 3322781 h 3959325"/>
              <a:gd name="connsiteX33" fmla="*/ 5889091 w 9270620"/>
              <a:gd name="connsiteY33" fmla="*/ 3405301 h 3959325"/>
              <a:gd name="connsiteX34" fmla="*/ 5816110 w 9270620"/>
              <a:gd name="connsiteY34" fmla="*/ 3714035 h 3959325"/>
              <a:gd name="connsiteX35" fmla="*/ 5606551 w 9270620"/>
              <a:gd name="connsiteY35" fmla="*/ 3898154 h 3959325"/>
              <a:gd name="connsiteX36" fmla="*/ 5281164 w 9270620"/>
              <a:gd name="connsiteY36" fmla="*/ 3959325 h 3959325"/>
              <a:gd name="connsiteX37" fmla="*/ 4835098 w 9270620"/>
              <a:gd name="connsiteY37" fmla="*/ 3959325 h 3959325"/>
              <a:gd name="connsiteX38" fmla="*/ 4725625 w 9270620"/>
              <a:gd name="connsiteY38" fmla="*/ 3959325 h 3959325"/>
              <a:gd name="connsiteX39" fmla="*/ 4636746 w 9270620"/>
              <a:gd name="connsiteY39" fmla="*/ 3959325 h 3959325"/>
              <a:gd name="connsiteX40" fmla="*/ 0 w 9270620"/>
              <a:gd name="connsiteY40" fmla="*/ 1844070 h 3959325"/>
              <a:gd name="connsiteX41" fmla="*/ 9270620 w 9270620"/>
              <a:gd name="connsiteY41" fmla="*/ 1844070 h 3959325"/>
              <a:gd name="connsiteX42" fmla="*/ 9270620 w 9270620"/>
              <a:gd name="connsiteY42" fmla="*/ 2212762 h 3959325"/>
              <a:gd name="connsiteX43" fmla="*/ 0 w 9270620"/>
              <a:gd name="connsiteY43" fmla="*/ 2212762 h 3959325"/>
              <a:gd name="connsiteX44" fmla="*/ 0 w 9270620"/>
              <a:gd name="connsiteY44" fmla="*/ 1475528 h 3959325"/>
              <a:gd name="connsiteX45" fmla="*/ 9270620 w 9270620"/>
              <a:gd name="connsiteY45" fmla="*/ 1475528 h 3959325"/>
              <a:gd name="connsiteX46" fmla="*/ 9270620 w 9270620"/>
              <a:gd name="connsiteY46" fmla="*/ 1660101 h 3959325"/>
              <a:gd name="connsiteX47" fmla="*/ 0 w 9270620"/>
              <a:gd name="connsiteY47" fmla="*/ 1660101 h 3959325"/>
              <a:gd name="connsiteX48" fmla="*/ 0 w 9270620"/>
              <a:gd name="connsiteY48" fmla="*/ 0 h 3959325"/>
              <a:gd name="connsiteX49" fmla="*/ 9270620 w 9270620"/>
              <a:gd name="connsiteY49" fmla="*/ 0 h 3959325"/>
              <a:gd name="connsiteX50" fmla="*/ 9270620 w 9270620"/>
              <a:gd name="connsiteY50" fmla="*/ 1106839 h 3959325"/>
              <a:gd name="connsiteX51" fmla="*/ 0 w 9270620"/>
              <a:gd name="connsiteY51" fmla="*/ 1106839 h 395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70620" h="3959325">
                <a:moveTo>
                  <a:pt x="4835251" y="2948180"/>
                </a:moveTo>
                <a:lnTo>
                  <a:pt x="4835251" y="3779899"/>
                </a:lnTo>
                <a:lnTo>
                  <a:pt x="5282830" y="3779899"/>
                </a:lnTo>
                <a:cubicBezTo>
                  <a:pt x="5419404" y="3779899"/>
                  <a:pt x="5522065" y="3748707"/>
                  <a:pt x="5590803" y="3686324"/>
                </a:cubicBezTo>
                <a:cubicBezTo>
                  <a:pt x="5659548" y="3623943"/>
                  <a:pt x="5693918" y="3528250"/>
                  <a:pt x="5693918" y="3399093"/>
                </a:cubicBezTo>
                <a:lnTo>
                  <a:pt x="5693918" y="3329139"/>
                </a:lnTo>
                <a:cubicBezTo>
                  <a:pt x="5693918" y="3196955"/>
                  <a:pt x="5659548" y="3100352"/>
                  <a:pt x="5590803" y="3039484"/>
                </a:cubicBezTo>
                <a:cubicBezTo>
                  <a:pt x="5521912" y="2978616"/>
                  <a:pt x="5419404" y="2948180"/>
                  <a:pt x="5282830" y="2948180"/>
                </a:cubicBezTo>
                <a:close/>
                <a:moveTo>
                  <a:pt x="7923941" y="2768907"/>
                </a:moveTo>
                <a:lnTo>
                  <a:pt x="8147729" y="2768907"/>
                </a:lnTo>
                <a:lnTo>
                  <a:pt x="8603334" y="3699197"/>
                </a:lnTo>
                <a:lnTo>
                  <a:pt x="9058787" y="2768907"/>
                </a:lnTo>
                <a:lnTo>
                  <a:pt x="9269858" y="2768907"/>
                </a:lnTo>
                <a:lnTo>
                  <a:pt x="8674651" y="3959325"/>
                </a:lnTo>
                <a:lnTo>
                  <a:pt x="8520664" y="3959325"/>
                </a:lnTo>
                <a:close/>
                <a:moveTo>
                  <a:pt x="6265204" y="2768907"/>
                </a:moveTo>
                <a:lnTo>
                  <a:pt x="6349390" y="2768907"/>
                </a:lnTo>
                <a:lnTo>
                  <a:pt x="6458862" y="2768907"/>
                </a:lnTo>
                <a:lnTo>
                  <a:pt x="7379459" y="3699197"/>
                </a:lnTo>
                <a:lnTo>
                  <a:pt x="7379459" y="2768907"/>
                </a:lnTo>
                <a:lnTo>
                  <a:pt x="7574783" y="2768907"/>
                </a:lnTo>
                <a:lnTo>
                  <a:pt x="7574783" y="3959325"/>
                </a:lnTo>
                <a:lnTo>
                  <a:pt x="7379459" y="3959325"/>
                </a:lnTo>
                <a:lnTo>
                  <a:pt x="6458862" y="3030248"/>
                </a:lnTo>
                <a:lnTo>
                  <a:pt x="6458862" y="3959325"/>
                </a:lnTo>
                <a:lnTo>
                  <a:pt x="6265204" y="3959325"/>
                </a:lnTo>
                <a:close/>
                <a:moveTo>
                  <a:pt x="4636746" y="2768907"/>
                </a:moveTo>
                <a:lnTo>
                  <a:pt x="4725625" y="2768907"/>
                </a:lnTo>
                <a:lnTo>
                  <a:pt x="4835098" y="2768907"/>
                </a:lnTo>
                <a:lnTo>
                  <a:pt x="5281164" y="2768907"/>
                </a:lnTo>
                <a:cubicBezTo>
                  <a:pt x="5407140" y="2768907"/>
                  <a:pt x="5515553" y="2789347"/>
                  <a:pt x="5606551" y="2830078"/>
                </a:cubicBezTo>
                <a:cubicBezTo>
                  <a:pt x="5697551" y="2870809"/>
                  <a:pt x="5767352" y="2932130"/>
                  <a:pt x="5816110" y="3014048"/>
                </a:cubicBezTo>
                <a:cubicBezTo>
                  <a:pt x="5864711" y="3096112"/>
                  <a:pt x="5889091" y="3198923"/>
                  <a:pt x="5889091" y="3322781"/>
                </a:cubicBezTo>
                <a:lnTo>
                  <a:pt x="5889091" y="3405301"/>
                </a:lnTo>
                <a:cubicBezTo>
                  <a:pt x="5889091" y="3529156"/>
                  <a:pt x="5864711" y="3631967"/>
                  <a:pt x="5816110" y="3714035"/>
                </a:cubicBezTo>
                <a:cubicBezTo>
                  <a:pt x="5767352" y="3796099"/>
                  <a:pt x="5697551" y="3857423"/>
                  <a:pt x="5606551" y="3898154"/>
                </a:cubicBezTo>
                <a:cubicBezTo>
                  <a:pt x="5515553" y="3938885"/>
                  <a:pt x="5407140" y="3959325"/>
                  <a:pt x="5281164" y="3959325"/>
                </a:cubicBezTo>
                <a:lnTo>
                  <a:pt x="4835098" y="3959325"/>
                </a:lnTo>
                <a:lnTo>
                  <a:pt x="4725625" y="3959325"/>
                </a:lnTo>
                <a:lnTo>
                  <a:pt x="4636746" y="3959325"/>
                </a:lnTo>
                <a:close/>
                <a:moveTo>
                  <a:pt x="0" y="1844070"/>
                </a:moveTo>
                <a:lnTo>
                  <a:pt x="9270620" y="1844070"/>
                </a:lnTo>
                <a:lnTo>
                  <a:pt x="9270620" y="2212762"/>
                </a:lnTo>
                <a:lnTo>
                  <a:pt x="0" y="2212762"/>
                </a:lnTo>
                <a:close/>
                <a:moveTo>
                  <a:pt x="0" y="1475528"/>
                </a:moveTo>
                <a:lnTo>
                  <a:pt x="9270620" y="1475528"/>
                </a:lnTo>
                <a:lnTo>
                  <a:pt x="9270620" y="1660101"/>
                </a:lnTo>
                <a:lnTo>
                  <a:pt x="0" y="1660101"/>
                </a:lnTo>
                <a:close/>
                <a:moveTo>
                  <a:pt x="0" y="0"/>
                </a:moveTo>
                <a:lnTo>
                  <a:pt x="9270620" y="0"/>
                </a:lnTo>
                <a:lnTo>
                  <a:pt x="9270620" y="1106839"/>
                </a:lnTo>
                <a:lnTo>
                  <a:pt x="0" y="1106839"/>
                </a:lnTo>
                <a:close/>
              </a:path>
            </a:pathLst>
          </a:custGeom>
          <a:solidFill>
            <a:schemeClr val="bg1"/>
          </a:solidFill>
        </p:spPr>
        <p:txBody>
          <a:bodyPr wrap="square">
            <a:noAutofit/>
          </a:bodyPr>
          <a:lstStyle>
            <a:lvl1pPr>
              <a:buNone/>
              <a:defRPr sz="100">
                <a:noFill/>
              </a:defRPr>
            </a:lvl1pPr>
          </a:lstStyle>
          <a:p>
            <a:pPr lvl="0"/>
            <a:r>
              <a:rPr lang="en-GB"/>
              <a:t>.</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17" name="SD_FLD_Draft" hidden="1">
            <a:extLst>
              <a:ext uri="{FF2B5EF4-FFF2-40B4-BE49-F238E27FC236}">
                <a16:creationId xmlns:a16="http://schemas.microsoft.com/office/drawing/2014/main" id="{2B6066DB-A88B-4086-9C45-3E39F5CE6D9D}"/>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0" name="SD_FLD_Confidentiality">
            <a:extLst>
              <a:ext uri="{FF2B5EF4-FFF2-40B4-BE49-F238E27FC236}">
                <a16:creationId xmlns:a16="http://schemas.microsoft.com/office/drawing/2014/main" id="{055B6780-3A6A-4D5A-9826-05ABD83C2EB2}"/>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4118495628"/>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guide id="3" pos="3839" userDrawn="1">
          <p15:clr>
            <a:srgbClr val="F26B43"/>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and two text">
    <p:spTree>
      <p:nvGrpSpPr>
        <p:cNvPr id="1" name=""/>
        <p:cNvGrpSpPr/>
        <p:nvPr/>
      </p:nvGrpSpPr>
      <p:grpSpPr>
        <a:xfrm>
          <a:off x="0" y="0"/>
          <a:ext cx="0" cy="0"/>
          <a:chOff x="0" y="0"/>
          <a:chExt cx="0" cy="0"/>
        </a:xfrm>
      </p:grpSpPr>
      <p:sp>
        <p:nvSpPr>
          <p:cNvPr id="10" name="Picture Placeholder 9"/>
          <p:cNvSpPr>
            <a:spLocks noGrp="1"/>
          </p:cNvSpPr>
          <p:nvPr>
            <p:ph type="pic" sz="quarter" idx="13" hasCustomPrompt="1"/>
          </p:nvPr>
        </p:nvSpPr>
        <p:spPr>
          <a:xfrm>
            <a:off x="0" y="0"/>
            <a:ext cx="6096000" cy="6861600"/>
          </a:xfrm>
          <a:blipFill>
            <a:blip r:embed="rId2"/>
            <a:stretch>
              <a:fillRect/>
            </a:stretch>
          </a:blipFill>
        </p:spPr>
        <p:txBody>
          <a:bodyPr lIns="2916000" tIns="360000" rIns="144000"/>
          <a:lstStyle>
            <a:lvl1pPr marL="0" indent="0" algn="l">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p:cNvSpPr>
            <a:spLocks noGrp="1"/>
          </p:cNvSpPr>
          <p:nvPr>
            <p:ph type="title" hasCustomPrompt="1"/>
          </p:nvPr>
        </p:nvSpPr>
        <p:spPr>
          <a:xfrm>
            <a:off x="6631200" y="539750"/>
            <a:ext cx="5018400" cy="936000"/>
          </a:xfrm>
        </p:spPr>
        <p:txBody>
          <a:bodyPr/>
          <a:lstStyle/>
          <a:p>
            <a:r>
              <a:rPr lang="en-GB"/>
              <a:t>Click to add title</a:t>
            </a:r>
            <a:endParaRPr lang="en-GB" dirty="0"/>
          </a:p>
        </p:txBody>
      </p:sp>
      <p:sp>
        <p:nvSpPr>
          <p:cNvPr id="8" name="Text Placeholder 7">
            <a:extLst>
              <a:ext uri="{FF2B5EF4-FFF2-40B4-BE49-F238E27FC236}">
                <a16:creationId xmlns:a16="http://schemas.microsoft.com/office/drawing/2014/main" id="{01A0EF5A-2CB8-465D-882A-DE0FE7C6D3A8}"/>
              </a:ext>
            </a:extLst>
          </p:cNvPr>
          <p:cNvSpPr>
            <a:spLocks noGrp="1"/>
          </p:cNvSpPr>
          <p:nvPr>
            <p:ph type="body" sz="quarter" idx="14" hasCustomPrompt="1"/>
          </p:nvPr>
        </p:nvSpPr>
        <p:spPr>
          <a:xfrm>
            <a:off x="540000" y="1735085"/>
            <a:ext cx="5018400" cy="431651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8" name="Text Placeholder 13">
            <a:extLst>
              <a:ext uri="{FF2B5EF4-FFF2-40B4-BE49-F238E27FC236}">
                <a16:creationId xmlns:a16="http://schemas.microsoft.com/office/drawing/2014/main" id="{76FE3FB9-ADAA-4278-97B4-7AE30B2DA011}"/>
              </a:ext>
            </a:extLst>
          </p:cNvPr>
          <p:cNvSpPr>
            <a:spLocks noGrp="1"/>
          </p:cNvSpPr>
          <p:nvPr>
            <p:ph type="body" sz="quarter" idx="23" hasCustomPrompt="1"/>
          </p:nvPr>
        </p:nvSpPr>
        <p:spPr>
          <a:xfrm>
            <a:off x="6631200" y="1735085"/>
            <a:ext cx="5018400" cy="4306992"/>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17" name="SD_FLD_Draft" hidden="1">
            <a:extLst>
              <a:ext uri="{FF2B5EF4-FFF2-40B4-BE49-F238E27FC236}">
                <a16:creationId xmlns:a16="http://schemas.microsoft.com/office/drawing/2014/main" id="{2B6066DB-A88B-4086-9C45-3E39F5CE6D9D}"/>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0" name="SD_FLD_Confidentiality">
            <a:extLst>
              <a:ext uri="{FF2B5EF4-FFF2-40B4-BE49-F238E27FC236}">
                <a16:creationId xmlns:a16="http://schemas.microsoft.com/office/drawing/2014/main" id="{055B6780-3A6A-4D5A-9826-05ABD83C2EB2}"/>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500116836"/>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guide id="3" pos="3840" userDrawn="1">
          <p15:clr>
            <a:srgbClr val="F26B43"/>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graphic">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632BCD-D585-42E8-A6D3-3C06DC3313BD}"/>
              </a:ext>
            </a:extLst>
          </p:cNvPr>
          <p:cNvSpPr/>
          <p:nvPr userDrawn="1"/>
        </p:nvSpPr>
        <p:spPr bwMode="white">
          <a:xfrm>
            <a:off x="0" y="0"/>
            <a:ext cx="12192000" cy="685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6" name="Graphic 25">
            <a:extLst>
              <a:ext uri="{FF2B5EF4-FFF2-40B4-BE49-F238E27FC236}">
                <a16:creationId xmlns:a16="http://schemas.microsoft.com/office/drawing/2014/main" id="{7FEC56FF-AE50-4EFB-941E-E0B008ED6569}"/>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922" r="24420" b="6742"/>
          <a:stretch>
            <a:fillRect/>
          </a:stretch>
        </p:blipFill>
        <p:spPr>
          <a:xfrm>
            <a:off x="3600000" y="0"/>
            <a:ext cx="8592000" cy="6858000"/>
          </a:xfrm>
          <a:custGeom>
            <a:avLst/>
            <a:gdLst>
              <a:gd name="connsiteX0" fmla="*/ 0 w 8592000"/>
              <a:gd name="connsiteY0" fmla="*/ 0 h 6858000"/>
              <a:gd name="connsiteX1" fmla="*/ 8592000 w 8592000"/>
              <a:gd name="connsiteY1" fmla="*/ 0 h 6858000"/>
              <a:gd name="connsiteX2" fmla="*/ 8592000 w 8592000"/>
              <a:gd name="connsiteY2" fmla="*/ 6858000 h 6858000"/>
              <a:gd name="connsiteX3" fmla="*/ 0 w 85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92000" h="6858000">
                <a:moveTo>
                  <a:pt x="0" y="0"/>
                </a:moveTo>
                <a:lnTo>
                  <a:pt x="8592000" y="0"/>
                </a:lnTo>
                <a:lnTo>
                  <a:pt x="8592000" y="6858000"/>
                </a:lnTo>
                <a:lnTo>
                  <a:pt x="0" y="6858000"/>
                </a:lnTo>
                <a:close/>
              </a:path>
            </a:pathLst>
          </a:custGeom>
        </p:spPr>
      </p:pic>
      <p:grpSp>
        <p:nvGrpSpPr>
          <p:cNvPr id="27" name="Logo">
            <a:extLst>
              <a:ext uri="{FF2B5EF4-FFF2-40B4-BE49-F238E27FC236}">
                <a16:creationId xmlns:a16="http://schemas.microsoft.com/office/drawing/2014/main" id="{FEB7131A-3640-498A-8512-14CA3C3D2916}"/>
              </a:ext>
            </a:extLst>
          </p:cNvPr>
          <p:cNvGrpSpPr>
            <a:grpSpLocks noChangeAspect="1"/>
          </p:cNvGrpSpPr>
          <p:nvPr userDrawn="1"/>
        </p:nvGrpSpPr>
        <p:grpSpPr bwMode="white">
          <a:xfrm>
            <a:off x="539750" y="540000"/>
            <a:ext cx="1702800" cy="727238"/>
            <a:chOff x="6380216" y="4059273"/>
            <a:chExt cx="2905863" cy="1241045"/>
          </a:xfrm>
        </p:grpSpPr>
        <p:sp>
          <p:nvSpPr>
            <p:cNvPr id="28" name="Freeform: Shape 27">
              <a:extLst>
                <a:ext uri="{FF2B5EF4-FFF2-40B4-BE49-F238E27FC236}">
                  <a16:creationId xmlns:a16="http://schemas.microsoft.com/office/drawing/2014/main" id="{F63D26F1-547B-4B41-9723-EF0612B78E90}"/>
                </a:ext>
              </a:extLst>
            </p:cNvPr>
            <p:cNvSpPr/>
            <p:nvPr/>
          </p:nvSpPr>
          <p:spPr bwMode="white">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chemeClr val="bg1"/>
            </a:solidFill>
            <a:ln w="4731" cap="flat">
              <a:noFill/>
              <a:prstDash val="solid"/>
              <a:miter/>
            </a:ln>
          </p:spPr>
          <p:txBody>
            <a:bodyPr rtlCol="0" anchor="ctr"/>
            <a:lstStyle/>
            <a:p>
              <a:endParaRPr lang="en-GB" dirty="0"/>
            </a:p>
          </p:txBody>
        </p:sp>
        <p:sp>
          <p:nvSpPr>
            <p:cNvPr id="30" name="Freeform: Shape 29">
              <a:extLst>
                <a:ext uri="{FF2B5EF4-FFF2-40B4-BE49-F238E27FC236}">
                  <a16:creationId xmlns:a16="http://schemas.microsoft.com/office/drawing/2014/main" id="{2E6BEF58-2858-4FD7-B365-BD33C9B4ABBF}"/>
                </a:ext>
              </a:extLst>
            </p:cNvPr>
            <p:cNvSpPr/>
            <p:nvPr/>
          </p:nvSpPr>
          <p:spPr bwMode="white">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chemeClr val="bg1"/>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CACB4FEF-3E65-4473-98FD-06637DF17B5A}"/>
                </a:ext>
              </a:extLst>
            </p:cNvPr>
            <p:cNvSpPr/>
            <p:nvPr/>
          </p:nvSpPr>
          <p:spPr bwMode="white">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chemeClr val="bg1"/>
            </a:solidFill>
            <a:ln w="4731"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854DF14B-8314-43CC-9550-32B284295E07}"/>
                </a:ext>
              </a:extLst>
            </p:cNvPr>
            <p:cNvSpPr/>
            <p:nvPr/>
          </p:nvSpPr>
          <p:spPr bwMode="white">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chemeClr val="bg1"/>
            </a:solidFill>
            <a:ln w="4731"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0AAD1000-04BD-4E8C-88FE-2D68653EDFD9}"/>
                </a:ext>
              </a:extLst>
            </p:cNvPr>
            <p:cNvSpPr/>
            <p:nvPr/>
          </p:nvSpPr>
          <p:spPr bwMode="white">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chemeClr val="bg1"/>
            </a:solidFill>
            <a:ln w="4731" cap="flat">
              <a:noFill/>
              <a:prstDash val="solid"/>
              <a:miter/>
            </a:ln>
          </p:spPr>
          <p:txBody>
            <a:bodyPr rtlCol="0" anchor="ctr"/>
            <a:lstStyle/>
            <a:p>
              <a:endParaRPr lang="en-GB" dirty="0"/>
            </a:p>
          </p:txBody>
        </p:sp>
        <p:sp>
          <p:nvSpPr>
            <p:cNvPr id="39" name="Freeform: Shape 38">
              <a:extLst>
                <a:ext uri="{FF2B5EF4-FFF2-40B4-BE49-F238E27FC236}">
                  <a16:creationId xmlns:a16="http://schemas.microsoft.com/office/drawing/2014/main" id="{5E3E06DF-69BA-40E0-83B4-306829A187BB}"/>
                </a:ext>
              </a:extLst>
            </p:cNvPr>
            <p:cNvSpPr/>
            <p:nvPr/>
          </p:nvSpPr>
          <p:spPr bwMode="white">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chemeClr val="bg1"/>
            </a:solidFill>
            <a:ln w="4731" cap="flat">
              <a:noFill/>
              <a:prstDash val="solid"/>
              <a:miter/>
            </a:ln>
          </p:spPr>
          <p:txBody>
            <a:bodyPr rtlCol="0" anchor="ctr"/>
            <a:lstStyle/>
            <a:p>
              <a:endParaRPr lang="en-GB" dirty="0"/>
            </a:p>
          </p:txBody>
        </p:sp>
      </p:grpSp>
      <p:pic>
        <p:nvPicPr>
          <p:cNvPr id="41" name="TAGLINE WHITE">
            <a:extLst>
              <a:ext uri="{FF2B5EF4-FFF2-40B4-BE49-F238E27FC236}">
                <a16:creationId xmlns:a16="http://schemas.microsoft.com/office/drawing/2014/main" id="{377104A8-79D3-4EC7-8FA7-FC40F8087174}"/>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400" y="539750"/>
            <a:ext cx="1702800" cy="110651"/>
          </a:xfrm>
          <a:prstGeom prst="rect">
            <a:avLst/>
          </a:prstGeom>
        </p:spPr>
      </p:pic>
      <p:sp>
        <p:nvSpPr>
          <p:cNvPr id="2" name="Title 1"/>
          <p:cNvSpPr>
            <a:spLocks noGrp="1"/>
          </p:cNvSpPr>
          <p:nvPr>
            <p:ph type="ctrTitle" hasCustomPrompt="1"/>
          </p:nvPr>
        </p:nvSpPr>
        <p:spPr>
          <a:xfrm>
            <a:off x="539751" y="1730375"/>
            <a:ext cx="8290798" cy="2985625"/>
          </a:xfrm>
        </p:spPr>
        <p:txBody>
          <a:bodyPr anchor="b" anchorCtr="0">
            <a:noAutofit/>
          </a:bodyPr>
          <a:lstStyle>
            <a:lvl1pPr>
              <a:lnSpc>
                <a:spcPct val="83000"/>
              </a:lnSpc>
              <a:defRPr sz="6000">
                <a:solidFill>
                  <a:schemeClr val="bg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solidFill>
                  <a:schemeClr val="bg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40" name="SD_FLD_DocumentDate">
            <a:extLst>
              <a:ext uri="{FF2B5EF4-FFF2-40B4-BE49-F238E27FC236}">
                <a16:creationId xmlns:a16="http://schemas.microsoft.com/office/drawing/2014/main" id="{1DB9ED39-CFDE-4196-AB07-F0AC0AB1579B}"/>
              </a:ext>
            </a:extLst>
          </p:cNvPr>
          <p:cNvSpPr txBox="1">
            <a:spLocks noChangeArrowheads="1"/>
          </p:cNvSpPr>
          <p:nvPr userDrawn="1"/>
        </p:nvSpPr>
        <p:spPr bwMode="auto">
          <a:xfrm>
            <a:off x="540001" y="6161675"/>
            <a:ext cx="8290796" cy="18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lnSpc>
                <a:spcPct val="83000"/>
              </a:lnSpc>
              <a:spcBef>
                <a:spcPts val="0"/>
              </a:spcBef>
            </a:pPr>
            <a:r>
              <a:rPr lang="en-GB" altLang="ja-JP" sz="1400" cap="none" baseline="0">
                <a:solidFill>
                  <a:schemeClr val="bg1"/>
                </a:solidFill>
                <a:ea typeface="ＭＳ Ｐゴシック" charset="-128"/>
                <a:cs typeface="Arial" charset="0"/>
              </a:rPr>
              <a:t>22 August 2022</a:t>
            </a:r>
            <a:endParaRPr lang="en-GB" altLang="ja-JP" sz="1400" cap="none" baseline="0" dirty="0">
              <a:solidFill>
                <a:schemeClr val="bg1"/>
              </a:solidFill>
              <a:ea typeface="ＭＳ Ｐゴシック" charset="-128"/>
              <a:cs typeface="Arial" charset="0"/>
            </a:endParaRPr>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B540F12F-7F36-4021-A362-D466EDB92366}"/>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3" name="SD_FLD_Confidentiality">
            <a:extLst>
              <a:ext uri="{FF2B5EF4-FFF2-40B4-BE49-F238E27FC236}">
                <a16:creationId xmlns:a16="http://schemas.microsoft.com/office/drawing/2014/main" id="{3A818D00-8E4C-41C4-8292-4942AE5E164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1023205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text A">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6096000" y="0"/>
            <a:ext cx="6100761"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21" name="Logo">
            <a:extLst>
              <a:ext uri="{FF2B5EF4-FFF2-40B4-BE49-F238E27FC236}">
                <a16:creationId xmlns:a16="http://schemas.microsoft.com/office/drawing/2014/main" id="{26E38492-38DC-4F62-A1DB-9A97676C26A0}"/>
              </a:ext>
            </a:extLst>
          </p:cNvPr>
          <p:cNvGrpSpPr/>
          <p:nvPr userDrawn="1"/>
        </p:nvGrpSpPr>
        <p:grpSpPr>
          <a:xfrm>
            <a:off x="10893210" y="6350918"/>
            <a:ext cx="755843" cy="322808"/>
            <a:chOff x="6380216" y="4059273"/>
            <a:chExt cx="2905863" cy="1241045"/>
          </a:xfrm>
          <a:solidFill>
            <a:schemeClr val="bg1"/>
          </a:solidFill>
        </p:grpSpPr>
        <p:sp>
          <p:nvSpPr>
            <p:cNvPr id="22" name="Freeform: Shape 21">
              <a:extLst>
                <a:ext uri="{FF2B5EF4-FFF2-40B4-BE49-F238E27FC236}">
                  <a16:creationId xmlns:a16="http://schemas.microsoft.com/office/drawing/2014/main" id="{B9EC2D85-7D36-4AED-AD50-B03C0C97ABBA}"/>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6A2EAFAB-3C70-48F7-9D3F-051715B6123C}"/>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6D310211-76A4-4411-88BA-72405A8FD557}"/>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25" name="Freeform: Shape 24">
              <a:extLst>
                <a:ext uri="{FF2B5EF4-FFF2-40B4-BE49-F238E27FC236}">
                  <a16:creationId xmlns:a16="http://schemas.microsoft.com/office/drawing/2014/main" id="{23CAD2A2-AFBE-49CC-AAB3-10D0B317330B}"/>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26" name="Freeform: Shape 25">
              <a:extLst>
                <a:ext uri="{FF2B5EF4-FFF2-40B4-BE49-F238E27FC236}">
                  <a16:creationId xmlns:a16="http://schemas.microsoft.com/office/drawing/2014/main" id="{986E3357-ACD2-4FEB-A799-CCA900A77E5A}"/>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27" name="Freeform: Shape 26">
              <a:extLst>
                <a:ext uri="{FF2B5EF4-FFF2-40B4-BE49-F238E27FC236}">
                  <a16:creationId xmlns:a16="http://schemas.microsoft.com/office/drawing/2014/main" id="{0A32E6E2-28C5-4015-AD5C-7B36FECA67F8}"/>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a:xfrm>
            <a:off x="539751" y="539750"/>
            <a:ext cx="5018400" cy="936000"/>
          </a:xfrm>
        </p:spPr>
        <p:txBody>
          <a:bodyPr/>
          <a:lstStyle>
            <a:lvl1pPr>
              <a:defRPr/>
            </a:lvl1pPr>
          </a:lstStyle>
          <a:p>
            <a:r>
              <a:rPr lang="en-GB"/>
              <a:t>Click to add title</a:t>
            </a:r>
            <a:endParaRPr lang="en-GB" dirty="0"/>
          </a:p>
        </p:txBody>
      </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39998" y="1735085"/>
            <a:ext cx="5018400" cy="4311704"/>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1200" y="539751"/>
            <a:ext cx="5018400" cy="936000"/>
          </a:xfrm>
        </p:spPr>
        <p:txBody>
          <a:bodyPr/>
          <a:lstStyle>
            <a:lvl1pPr marL="0" indent="0">
              <a:lnSpc>
                <a:spcPct val="83000"/>
              </a:lnSpc>
              <a:spcBef>
                <a:spcPts val="0"/>
              </a:spcBef>
              <a:buFontTx/>
              <a:buNone/>
              <a:defRPr sz="3600" b="0">
                <a:solidFill>
                  <a:schemeClr val="bg1"/>
                </a:solidFill>
              </a:defRPr>
            </a:lvl1pPr>
            <a:lvl2pPr marL="0" indent="0">
              <a:lnSpc>
                <a:spcPct val="83000"/>
              </a:lnSpc>
              <a:spcBef>
                <a:spcPts val="0"/>
              </a:spcBef>
              <a:buFontTx/>
              <a:buNone/>
              <a:defRPr sz="3600" b="0">
                <a:solidFill>
                  <a:schemeClr val="bg1"/>
                </a:solidFill>
              </a:defRPr>
            </a:lvl2pPr>
            <a:lvl3pPr marL="0" indent="0">
              <a:lnSpc>
                <a:spcPct val="83000"/>
              </a:lnSpc>
              <a:spcBef>
                <a:spcPts val="0"/>
              </a:spcBef>
              <a:buFontTx/>
              <a:buNone/>
              <a:defRPr sz="3600" b="0">
                <a:solidFill>
                  <a:schemeClr val="bg1"/>
                </a:solidFill>
              </a:defRPr>
            </a:lvl3pPr>
            <a:lvl4pPr marL="0" indent="0">
              <a:lnSpc>
                <a:spcPct val="83000"/>
              </a:lnSpc>
              <a:spcBef>
                <a:spcPts val="0"/>
              </a:spcBef>
              <a:buFontTx/>
              <a:buNone/>
              <a:defRPr sz="3600" b="0">
                <a:solidFill>
                  <a:schemeClr val="bg1"/>
                </a:solidFill>
              </a:defRPr>
            </a:lvl4pPr>
            <a:lvl5pPr marL="0" indent="0">
              <a:lnSpc>
                <a:spcPct val="83000"/>
              </a:lnSpc>
              <a:spcBef>
                <a:spcPts val="0"/>
              </a:spcBef>
              <a:buFontTx/>
              <a:buNone/>
              <a:defRPr sz="3600" b="0">
                <a:solidFill>
                  <a:schemeClr val="bg1"/>
                </a:solidFill>
              </a:defRPr>
            </a:lvl5pPr>
            <a:lvl6pPr marL="0" indent="0">
              <a:lnSpc>
                <a:spcPct val="83000"/>
              </a:lnSpc>
              <a:spcBef>
                <a:spcPts val="0"/>
              </a:spcBef>
              <a:buFontTx/>
              <a:buNone/>
              <a:defRPr sz="3600" b="0">
                <a:solidFill>
                  <a:schemeClr val="bg1"/>
                </a:solidFill>
              </a:defRPr>
            </a:lvl6pPr>
            <a:lvl7pPr marL="0" indent="0">
              <a:lnSpc>
                <a:spcPct val="83000"/>
              </a:lnSpc>
              <a:spcBef>
                <a:spcPts val="0"/>
              </a:spcBef>
              <a:buFontTx/>
              <a:buNone/>
              <a:defRPr sz="3600" b="0">
                <a:solidFill>
                  <a:schemeClr val="bg1"/>
                </a:solidFill>
              </a:defRPr>
            </a:lvl7pPr>
            <a:lvl8pPr marL="0" indent="0">
              <a:lnSpc>
                <a:spcPct val="83000"/>
              </a:lnSpc>
              <a:spcBef>
                <a:spcPts val="0"/>
              </a:spcBef>
              <a:buFontTx/>
              <a:buNone/>
              <a:defRPr sz="3600" b="0">
                <a:solidFill>
                  <a:schemeClr val="bg1"/>
                </a:solidFill>
              </a:defRPr>
            </a:lvl8pPr>
            <a:lvl9pPr marL="0" indent="0">
              <a:lnSpc>
                <a:spcPct val="83000"/>
              </a:lnSpc>
              <a:buFontTx/>
              <a:buNone/>
              <a:defRPr sz="3600" b="0">
                <a:solidFill>
                  <a:schemeClr val="bg1"/>
                </a:solidFill>
              </a:defRPr>
            </a:lvl9pPr>
          </a:lstStyle>
          <a:p>
            <a:pPr lvl="0"/>
            <a:r>
              <a:rPr lang="en-GB"/>
              <a:t>Click to add title</a:t>
            </a:r>
          </a:p>
          <a:p>
            <a:pPr lvl="1"/>
            <a:endParaRPr lang="en-GB" dirty="0"/>
          </a:p>
        </p:txBody>
      </p:sp>
      <p:sp>
        <p:nvSpPr>
          <p:cNvPr id="20" name="Text Placeholder 13">
            <a:extLst>
              <a:ext uri="{FF2B5EF4-FFF2-40B4-BE49-F238E27FC236}">
                <a16:creationId xmlns:a16="http://schemas.microsoft.com/office/drawing/2014/main" id="{12B098D5-A529-4245-95A8-157EA2D18973}"/>
              </a:ext>
            </a:extLst>
          </p:cNvPr>
          <p:cNvSpPr>
            <a:spLocks noGrp="1"/>
          </p:cNvSpPr>
          <p:nvPr>
            <p:ph type="body" sz="quarter" idx="23" hasCustomPrompt="1"/>
          </p:nvPr>
        </p:nvSpPr>
        <p:spPr>
          <a:xfrm>
            <a:off x="6631200" y="1735085"/>
            <a:ext cx="5018400" cy="43069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07366-CB75-4AA8-9E5B-928B849F427C}" type="slidenum">
              <a:rPr lang="en-GB" smtClean="0"/>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28" name="SD_FLD_Draft" hidden="1">
            <a:extLst>
              <a:ext uri="{FF2B5EF4-FFF2-40B4-BE49-F238E27FC236}">
                <a16:creationId xmlns:a16="http://schemas.microsoft.com/office/drawing/2014/main" id="{5DD1835E-D50E-44DD-A77D-BAA84197440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9" name="SD_FLD_Confidentiality">
            <a:extLst>
              <a:ext uri="{FF2B5EF4-FFF2-40B4-BE49-F238E27FC236}">
                <a16:creationId xmlns:a16="http://schemas.microsoft.com/office/drawing/2014/main" id="{D8504C57-0921-4562-9BB3-9AB2F26367D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1363615765"/>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wo text B">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0" y="0"/>
            <a:ext cx="6100761"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sp>
        <p:nvSpPr>
          <p:cNvPr id="2" name="Title 1"/>
          <p:cNvSpPr>
            <a:spLocks noGrp="1"/>
          </p:cNvSpPr>
          <p:nvPr>
            <p:ph type="title" hasCustomPrompt="1"/>
          </p:nvPr>
        </p:nvSpPr>
        <p:spPr>
          <a:xfrm>
            <a:off x="539751" y="539750"/>
            <a:ext cx="5018400" cy="936000"/>
          </a:xfrm>
        </p:spPr>
        <p:txBody>
          <a:bodyPr/>
          <a:lstStyle>
            <a:lvl1pPr>
              <a:defRPr>
                <a:solidFill>
                  <a:schemeClr val="bg1"/>
                </a:solidFill>
              </a:defRPr>
            </a:lvl1pPr>
          </a:lstStyle>
          <a:p>
            <a:r>
              <a:rPr lang="en-GB"/>
              <a:t>Click to add title</a:t>
            </a:r>
            <a:endParaRPr lang="en-GB" dirty="0"/>
          </a:p>
        </p:txBody>
      </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36446" y="1735085"/>
            <a:ext cx="5018400" cy="431170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1200" y="539751"/>
            <a:ext cx="5018400" cy="936000"/>
          </a:xfrm>
        </p:spPr>
        <p:txBody>
          <a:bodyPr/>
          <a:lstStyle>
            <a:lvl1pPr marL="0" indent="0">
              <a:lnSpc>
                <a:spcPct val="83000"/>
              </a:lnSpc>
              <a:spcBef>
                <a:spcPts val="0"/>
              </a:spcBef>
              <a:buFontTx/>
              <a:buNone/>
              <a:defRPr sz="3600" b="0">
                <a:solidFill>
                  <a:schemeClr val="accent1"/>
                </a:solidFill>
              </a:defRPr>
            </a:lvl1pPr>
            <a:lvl2pPr marL="0" indent="0">
              <a:lnSpc>
                <a:spcPct val="83000"/>
              </a:lnSpc>
              <a:spcBef>
                <a:spcPts val="0"/>
              </a:spcBef>
              <a:buFontTx/>
              <a:buNone/>
              <a:defRPr sz="3600" b="0">
                <a:solidFill>
                  <a:schemeClr val="accent1"/>
                </a:solidFill>
              </a:defRPr>
            </a:lvl2pPr>
            <a:lvl3pPr marL="0" indent="0">
              <a:lnSpc>
                <a:spcPct val="83000"/>
              </a:lnSpc>
              <a:spcBef>
                <a:spcPts val="0"/>
              </a:spcBef>
              <a:buFontTx/>
              <a:buNone/>
              <a:defRPr sz="3600" b="0">
                <a:solidFill>
                  <a:schemeClr val="bg1"/>
                </a:solidFill>
              </a:defRPr>
            </a:lvl3pPr>
            <a:lvl4pPr marL="0" indent="0">
              <a:lnSpc>
                <a:spcPct val="83000"/>
              </a:lnSpc>
              <a:spcBef>
                <a:spcPts val="0"/>
              </a:spcBef>
              <a:buFontTx/>
              <a:buNone/>
              <a:defRPr sz="3600" b="0">
                <a:solidFill>
                  <a:schemeClr val="bg1"/>
                </a:solidFill>
              </a:defRPr>
            </a:lvl4pPr>
            <a:lvl5pPr marL="0" indent="0">
              <a:lnSpc>
                <a:spcPct val="83000"/>
              </a:lnSpc>
              <a:spcBef>
                <a:spcPts val="0"/>
              </a:spcBef>
              <a:buFontTx/>
              <a:buNone/>
              <a:defRPr sz="3600" b="0">
                <a:solidFill>
                  <a:schemeClr val="bg1"/>
                </a:solidFill>
              </a:defRPr>
            </a:lvl5pPr>
            <a:lvl6pPr marL="0" indent="0">
              <a:lnSpc>
                <a:spcPct val="83000"/>
              </a:lnSpc>
              <a:spcBef>
                <a:spcPts val="0"/>
              </a:spcBef>
              <a:buFontTx/>
              <a:buNone/>
              <a:defRPr sz="3600" b="0">
                <a:solidFill>
                  <a:schemeClr val="bg1"/>
                </a:solidFill>
              </a:defRPr>
            </a:lvl6pPr>
            <a:lvl7pPr marL="0" indent="0">
              <a:lnSpc>
                <a:spcPct val="83000"/>
              </a:lnSpc>
              <a:spcBef>
                <a:spcPts val="0"/>
              </a:spcBef>
              <a:buFontTx/>
              <a:buNone/>
              <a:defRPr sz="3600" b="0">
                <a:solidFill>
                  <a:schemeClr val="bg1"/>
                </a:solidFill>
              </a:defRPr>
            </a:lvl7pPr>
            <a:lvl8pPr marL="0" indent="0">
              <a:lnSpc>
                <a:spcPct val="83000"/>
              </a:lnSpc>
              <a:spcBef>
                <a:spcPts val="0"/>
              </a:spcBef>
              <a:buFontTx/>
              <a:buNone/>
              <a:defRPr sz="3600" b="0">
                <a:solidFill>
                  <a:schemeClr val="bg1"/>
                </a:solidFill>
              </a:defRPr>
            </a:lvl8pPr>
            <a:lvl9pPr marL="0" indent="0">
              <a:lnSpc>
                <a:spcPct val="83000"/>
              </a:lnSpc>
              <a:buFontTx/>
              <a:buNone/>
              <a:defRPr sz="3600" b="0">
                <a:solidFill>
                  <a:schemeClr val="bg1"/>
                </a:solidFill>
              </a:defRPr>
            </a:lvl9pPr>
          </a:lstStyle>
          <a:p>
            <a:pPr lvl="0"/>
            <a:r>
              <a:rPr lang="en-GB"/>
              <a:t>Click to add title</a:t>
            </a:r>
          </a:p>
          <a:p>
            <a:pPr lvl="1"/>
            <a:endParaRPr lang="en-GB" dirty="0"/>
          </a:p>
        </p:txBody>
      </p:sp>
      <p:sp>
        <p:nvSpPr>
          <p:cNvPr id="20" name="Text Placeholder 13">
            <a:extLst>
              <a:ext uri="{FF2B5EF4-FFF2-40B4-BE49-F238E27FC236}">
                <a16:creationId xmlns:a16="http://schemas.microsoft.com/office/drawing/2014/main" id="{12B098D5-A529-4245-95A8-157EA2D18973}"/>
              </a:ext>
            </a:extLst>
          </p:cNvPr>
          <p:cNvSpPr>
            <a:spLocks noGrp="1"/>
          </p:cNvSpPr>
          <p:nvPr>
            <p:ph type="body" sz="quarter" idx="23" hasCustomPrompt="1"/>
          </p:nvPr>
        </p:nvSpPr>
        <p:spPr>
          <a:xfrm>
            <a:off x="6631200" y="1735085"/>
            <a:ext cx="5018400" cy="4306992"/>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a:t>6</a:t>
            </a:r>
          </a:p>
          <a:p>
            <a:pPr lvl="6"/>
            <a:r>
              <a:rPr lang="en-GB"/>
              <a:t>7</a:t>
            </a:r>
          </a:p>
          <a:p>
            <a:pPr lvl="7"/>
            <a:r>
              <a:rPr lang="en-GB"/>
              <a:t>8</a:t>
            </a:r>
          </a:p>
          <a:p>
            <a:pPr lvl="8"/>
            <a:r>
              <a:rPr lang="en-GB"/>
              <a:t>9</a:t>
            </a:r>
            <a:endParaRPr lang="en-GB" dirty="0"/>
          </a:p>
        </p:txBody>
      </p:sp>
      <p:sp>
        <p:nvSpPr>
          <p:cNvPr id="5" name="Date Placeholder 4"/>
          <p:cNvSpPr>
            <a:spLocks noGrp="1"/>
          </p:cNvSpPr>
          <p:nvPr>
            <p:ph type="dt" sz="half" idx="10"/>
          </p:nvPr>
        </p:nvSpPr>
        <p:spPr>
          <a:xfrm>
            <a:off x="0" y="6858000"/>
            <a:ext cx="0" cy="0"/>
          </a:xfrm>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8" name="SD_FLD_Draft" hidden="1">
            <a:extLst>
              <a:ext uri="{FF2B5EF4-FFF2-40B4-BE49-F238E27FC236}">
                <a16:creationId xmlns:a16="http://schemas.microsoft.com/office/drawing/2014/main" id="{5DD1835E-D50E-44DD-A77D-BAA84197440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9" name="SD_FLD_Confidentiality">
            <a:extLst>
              <a:ext uri="{FF2B5EF4-FFF2-40B4-BE49-F238E27FC236}">
                <a16:creationId xmlns:a16="http://schemas.microsoft.com/office/drawing/2014/main" id="{D8504C57-0921-4562-9BB3-9AB2F26367D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grpSp>
        <p:nvGrpSpPr>
          <p:cNvPr id="30" name="Logo">
            <a:extLst>
              <a:ext uri="{FF2B5EF4-FFF2-40B4-BE49-F238E27FC236}">
                <a16:creationId xmlns:a16="http://schemas.microsoft.com/office/drawing/2014/main" id="{9797F799-9D4E-44C1-9C94-5D81A10E73BB}"/>
              </a:ext>
            </a:extLst>
          </p:cNvPr>
          <p:cNvGrpSpPr/>
          <p:nvPr userDrawn="1"/>
        </p:nvGrpSpPr>
        <p:grpSpPr>
          <a:xfrm>
            <a:off x="10893210" y="6350918"/>
            <a:ext cx="755843" cy="322808"/>
            <a:chOff x="6380216" y="4059273"/>
            <a:chExt cx="2905863" cy="1241045"/>
          </a:xfrm>
        </p:grpSpPr>
        <p:sp>
          <p:nvSpPr>
            <p:cNvPr id="31" name="Freeform: Shape 30">
              <a:extLst>
                <a:ext uri="{FF2B5EF4-FFF2-40B4-BE49-F238E27FC236}">
                  <a16:creationId xmlns:a16="http://schemas.microsoft.com/office/drawing/2014/main" id="{395478A4-BD9D-4AF3-830D-D8C4ECC8BD67}"/>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26D1A283-D484-41F6-8D7E-9FA95DDC6EEE}"/>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C60C41DB-E2AE-48EB-9E60-96525D5D2BA1}"/>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727B6332-097C-4B17-BAF1-B2B881F421E7}"/>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35" name="Freeform: Shape 34">
              <a:extLst>
                <a:ext uri="{FF2B5EF4-FFF2-40B4-BE49-F238E27FC236}">
                  <a16:creationId xmlns:a16="http://schemas.microsoft.com/office/drawing/2014/main" id="{0AB1D607-7CB2-48A4-9112-F1F9E5B66AB3}"/>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36" name="Freeform: Shape 35">
              <a:extLst>
                <a:ext uri="{FF2B5EF4-FFF2-40B4-BE49-F238E27FC236}">
                  <a16:creationId xmlns:a16="http://schemas.microsoft.com/office/drawing/2014/main" id="{D5111258-3B5D-4ADA-94B5-170A44D042C4}"/>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Tree>
    <p:extLst>
      <p:ext uri="{BB962C8B-B14F-4D97-AF65-F5344CB8AC3E}">
        <p14:creationId xmlns:p14="http://schemas.microsoft.com/office/powerpoint/2010/main" val="2556175299"/>
      </p:ext>
    </p:extLst>
  </p:cSld>
  <p:clrMapOvr>
    <a:masterClrMapping/>
  </p:clrMapOvr>
  <p:extLst>
    <p:ext uri="{DCECCB84-F9BA-43D5-87BE-67443E8EF086}">
      <p15:sldGuideLst xmlns:p15="http://schemas.microsoft.com/office/powerpoint/2012/main">
        <p15:guide id="1" pos="3501" userDrawn="1">
          <p15:clr>
            <a:srgbClr val="F26B43"/>
          </p15:clr>
        </p15:guide>
        <p15:guide id="2" pos="4177" userDrawn="1">
          <p15:clr>
            <a:srgbClr val="F26B43"/>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mparision A">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1" y="0"/>
            <a:ext cx="6096000"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grpSp>
        <p:nvGrpSpPr>
          <p:cNvPr id="28" name="Logo">
            <a:extLst>
              <a:ext uri="{FF2B5EF4-FFF2-40B4-BE49-F238E27FC236}">
                <a16:creationId xmlns:a16="http://schemas.microsoft.com/office/drawing/2014/main" id="{2A4DCA37-D5BC-45B5-969C-67CBA623350D}"/>
              </a:ext>
            </a:extLst>
          </p:cNvPr>
          <p:cNvGrpSpPr/>
          <p:nvPr userDrawn="1"/>
        </p:nvGrpSpPr>
        <p:grpSpPr>
          <a:xfrm>
            <a:off x="10893210" y="6350918"/>
            <a:ext cx="755843" cy="322808"/>
            <a:chOff x="6380216" y="4059273"/>
            <a:chExt cx="2905863" cy="1241045"/>
          </a:xfrm>
        </p:grpSpPr>
        <p:sp>
          <p:nvSpPr>
            <p:cNvPr id="29" name="Freeform: Shape 28">
              <a:extLst>
                <a:ext uri="{FF2B5EF4-FFF2-40B4-BE49-F238E27FC236}">
                  <a16:creationId xmlns:a16="http://schemas.microsoft.com/office/drawing/2014/main" id="{9CC60709-F769-498C-8576-9765B07F378C}"/>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30" name="Freeform: Shape 29">
              <a:extLst>
                <a:ext uri="{FF2B5EF4-FFF2-40B4-BE49-F238E27FC236}">
                  <a16:creationId xmlns:a16="http://schemas.microsoft.com/office/drawing/2014/main" id="{8FAFB28D-E363-4553-84FE-9D1E73CCA326}"/>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31" name="Freeform: Shape 30">
              <a:extLst>
                <a:ext uri="{FF2B5EF4-FFF2-40B4-BE49-F238E27FC236}">
                  <a16:creationId xmlns:a16="http://schemas.microsoft.com/office/drawing/2014/main" id="{868CF8D9-4524-464E-96BB-446077DFCF9E}"/>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D70695EC-0262-4050-8C36-B81EAE73A086}"/>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33" name="Freeform: Shape 32">
              <a:extLst>
                <a:ext uri="{FF2B5EF4-FFF2-40B4-BE49-F238E27FC236}">
                  <a16:creationId xmlns:a16="http://schemas.microsoft.com/office/drawing/2014/main" id="{0BE55B35-BCD3-452D-ACF7-4C9EE830DAF9}"/>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34" name="Freeform: Shape 33">
              <a:extLst>
                <a:ext uri="{FF2B5EF4-FFF2-40B4-BE49-F238E27FC236}">
                  <a16:creationId xmlns:a16="http://schemas.microsoft.com/office/drawing/2014/main" id="{A3507E5F-080B-4B43-8774-A56A2FC9A2FD}"/>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40000" y="539750"/>
            <a:ext cx="5017838" cy="5507039"/>
          </a:xfrm>
        </p:spPr>
        <p:txBody>
          <a:bodyPr anchor="ctr" anchorCtr="0"/>
          <a:lstStyle>
            <a:lvl1pPr marL="0" indent="0" algn="ctr">
              <a:lnSpc>
                <a:spcPct val="83000"/>
              </a:lnSpc>
              <a:spcBef>
                <a:spcPts val="0"/>
              </a:spcBef>
              <a:buNone/>
              <a:defRPr sz="6000">
                <a:solidFill>
                  <a:schemeClr val="bg1"/>
                </a:solidFill>
              </a:defRPr>
            </a:lvl1pPr>
            <a:lvl2pPr>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5999" y="539750"/>
            <a:ext cx="5019555" cy="5502327"/>
          </a:xfrm>
        </p:spPr>
        <p:txBody>
          <a:bodyPr anchor="ctr" anchorCtr="0"/>
          <a:lstStyle>
            <a:lvl1pPr marL="0" indent="0" algn="ctr">
              <a:lnSpc>
                <a:spcPct val="83000"/>
              </a:lnSpc>
              <a:spcBef>
                <a:spcPts val="0"/>
              </a:spcBef>
              <a:buNone/>
              <a:defRPr sz="6000">
                <a:solidFill>
                  <a:schemeClr val="accent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ctr">
              <a:buNone/>
              <a:defRPr>
                <a:solidFill>
                  <a:schemeClr val="accent1"/>
                </a:solidFill>
              </a:defRPr>
            </a:lvl5pPr>
            <a:lvl6pPr marL="0" indent="0" algn="ctr">
              <a:buNone/>
              <a:defRPr>
                <a:solidFill>
                  <a:schemeClr val="accent1"/>
                </a:solidFill>
              </a:defRPr>
            </a:lvl6pPr>
            <a:lvl7pPr marL="0" indent="0" algn="ctr">
              <a:buNone/>
              <a:defRPr>
                <a:solidFill>
                  <a:schemeClr val="accent1"/>
                </a:solidFill>
              </a:defRPr>
            </a:lvl7pPr>
            <a:lvl8pPr marL="0" indent="0" algn="ctr">
              <a:buNone/>
              <a:defRPr>
                <a:solidFill>
                  <a:schemeClr val="accent1"/>
                </a:solidFill>
              </a:defRPr>
            </a:lvl8pPr>
            <a:lvl9pPr marL="0" indent="0" algn="ctr">
              <a:buNone/>
              <a:defRPr>
                <a:solidFill>
                  <a:schemeClr val="accent1"/>
                </a:solidFill>
              </a:defRPr>
            </a:lvl9pPr>
          </a:lstStyle>
          <a:p>
            <a:pPr lvl="0"/>
            <a:r>
              <a:rPr lang="en-GB"/>
              <a:t>Click to add text</a:t>
            </a:r>
            <a:endParaRPr lang="en-GB" dirty="0"/>
          </a:p>
        </p:txBody>
      </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0" name="SD_FLD_Draft" hidden="1">
            <a:extLst>
              <a:ext uri="{FF2B5EF4-FFF2-40B4-BE49-F238E27FC236}">
                <a16:creationId xmlns:a16="http://schemas.microsoft.com/office/drawing/2014/main" id="{CBE67342-2E3A-472F-99DC-5A501BFB7EA7}"/>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ED9239D1-7B53-4A1A-9075-35947DE7366F}"/>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2660691095"/>
      </p:ext>
    </p:extLst>
  </p:cSld>
  <p:clrMapOvr>
    <a:masterClrMapping/>
  </p:clrMapOvr>
  <p:extLst>
    <p:ext uri="{DCECCB84-F9BA-43D5-87BE-67443E8EF086}">
      <p15:sldGuideLst xmlns:p15="http://schemas.microsoft.com/office/powerpoint/2012/main">
        <p15:guide id="1" pos="4177" userDrawn="1">
          <p15:clr>
            <a:srgbClr val="F26B43"/>
          </p15:clr>
        </p15:guide>
        <p15:guide id="2" pos="3501" userDrawn="1">
          <p15:clr>
            <a:srgbClr val="F26B43"/>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mparision B">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E5A94F9-752C-4C17-A881-9EC3D1BFC081}"/>
              </a:ext>
            </a:extLst>
          </p:cNvPr>
          <p:cNvSpPr/>
          <p:nvPr userDrawn="1"/>
        </p:nvSpPr>
        <p:spPr bwMode="ltGray">
          <a:xfrm>
            <a:off x="0" y="0"/>
            <a:ext cx="12191999" cy="686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sp>
        <p:nvSpPr>
          <p:cNvPr id="18" name="Text Placeholder 7">
            <a:extLst>
              <a:ext uri="{FF2B5EF4-FFF2-40B4-BE49-F238E27FC236}">
                <a16:creationId xmlns:a16="http://schemas.microsoft.com/office/drawing/2014/main" id="{7FF2DD87-B8CA-45C0-BA1C-B49C8E227569}"/>
              </a:ext>
            </a:extLst>
          </p:cNvPr>
          <p:cNvSpPr>
            <a:spLocks noGrp="1"/>
          </p:cNvSpPr>
          <p:nvPr>
            <p:ph type="body" sz="quarter" idx="14" hasCustomPrompt="1"/>
          </p:nvPr>
        </p:nvSpPr>
        <p:spPr>
          <a:xfrm>
            <a:off x="540000" y="539750"/>
            <a:ext cx="5019556" cy="5507039"/>
          </a:xfrm>
        </p:spPr>
        <p:txBody>
          <a:bodyPr anchor="ctr" anchorCtr="0"/>
          <a:lstStyle>
            <a:lvl1pPr marL="0" indent="0" algn="ctr">
              <a:lnSpc>
                <a:spcPct val="83000"/>
              </a:lnSpc>
              <a:spcBef>
                <a:spcPts val="0"/>
              </a:spcBef>
              <a:buNone/>
              <a:defRPr sz="6000">
                <a:solidFill>
                  <a:schemeClr val="bg1"/>
                </a:solidFill>
              </a:defRPr>
            </a:lvl1pPr>
            <a:lvl2pPr>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a:t>Click to add text</a:t>
            </a:r>
            <a:endParaRPr lang="en-GB" dirty="0"/>
          </a:p>
        </p:txBody>
      </p:sp>
      <p:sp>
        <p:nvSpPr>
          <p:cNvPr id="19" name="Text Placeholder 10">
            <a:extLst>
              <a:ext uri="{FF2B5EF4-FFF2-40B4-BE49-F238E27FC236}">
                <a16:creationId xmlns:a16="http://schemas.microsoft.com/office/drawing/2014/main" id="{EDAF23F1-B8C0-484A-B65F-256F7805880F}"/>
              </a:ext>
            </a:extLst>
          </p:cNvPr>
          <p:cNvSpPr>
            <a:spLocks noGrp="1"/>
          </p:cNvSpPr>
          <p:nvPr>
            <p:ph type="body" sz="quarter" idx="15" hasCustomPrompt="1"/>
          </p:nvPr>
        </p:nvSpPr>
        <p:spPr>
          <a:xfrm>
            <a:off x="6632446" y="539750"/>
            <a:ext cx="5018217" cy="5502327"/>
          </a:xfrm>
        </p:spPr>
        <p:txBody>
          <a:bodyPr anchor="ctr" anchorCtr="0"/>
          <a:lstStyle>
            <a:lvl1pPr marL="0" indent="0" algn="ctr">
              <a:lnSpc>
                <a:spcPct val="83000"/>
              </a:lnSpc>
              <a:spcBef>
                <a:spcPts val="0"/>
              </a:spcBef>
              <a:buNone/>
              <a:defRPr sz="6000">
                <a:solidFill>
                  <a:schemeClr val="bg1"/>
                </a:solidFill>
              </a:defRPr>
            </a:lvl1pPr>
            <a:lvl2pPr marL="0" indent="0" algn="ctr">
              <a:buNone/>
              <a:defRPr>
                <a:solidFill>
                  <a:schemeClr val="accent1"/>
                </a:solidFill>
              </a:defRPr>
            </a:lvl2pPr>
            <a:lvl3pPr marL="0" indent="0" algn="ctr">
              <a:buNone/>
              <a:defRPr>
                <a:solidFill>
                  <a:schemeClr val="accent1"/>
                </a:solidFill>
              </a:defRPr>
            </a:lvl3pPr>
            <a:lvl4pPr marL="0" indent="0" algn="ctr">
              <a:buNone/>
              <a:defRPr>
                <a:solidFill>
                  <a:schemeClr val="accent1"/>
                </a:solidFill>
              </a:defRPr>
            </a:lvl4pPr>
            <a:lvl5pPr marL="0" indent="0" algn="ctr">
              <a:buNone/>
              <a:defRPr>
                <a:solidFill>
                  <a:schemeClr val="accent1"/>
                </a:solidFill>
              </a:defRPr>
            </a:lvl5pPr>
            <a:lvl6pPr marL="0" indent="0" algn="ctr">
              <a:buNone/>
              <a:defRPr>
                <a:solidFill>
                  <a:schemeClr val="accent1"/>
                </a:solidFill>
              </a:defRPr>
            </a:lvl6pPr>
            <a:lvl7pPr marL="0" indent="0" algn="ctr">
              <a:buNone/>
              <a:defRPr>
                <a:solidFill>
                  <a:schemeClr val="accent1"/>
                </a:solidFill>
              </a:defRPr>
            </a:lvl7pPr>
            <a:lvl8pPr marL="0" indent="0" algn="ctr">
              <a:buNone/>
              <a:defRPr>
                <a:solidFill>
                  <a:schemeClr val="accent1"/>
                </a:solidFill>
              </a:defRPr>
            </a:lvl8pPr>
            <a:lvl9pPr marL="0" indent="0" algn="ctr">
              <a:buNone/>
              <a:defRPr>
                <a:solidFill>
                  <a:schemeClr val="accent1"/>
                </a:solidFill>
              </a:defRPr>
            </a:lvl9pPr>
          </a:lstStyle>
          <a:p>
            <a:pPr lvl="0"/>
            <a:r>
              <a:rPr lang="en-GB"/>
              <a:t>Click to add text</a:t>
            </a:r>
            <a:endParaRPr lang="en-GB" dirty="0"/>
          </a:p>
        </p:txBody>
      </p:sp>
      <p:grpSp>
        <p:nvGrpSpPr>
          <p:cNvPr id="20" name="Logo">
            <a:extLst>
              <a:ext uri="{FF2B5EF4-FFF2-40B4-BE49-F238E27FC236}">
                <a16:creationId xmlns:a16="http://schemas.microsoft.com/office/drawing/2014/main" id="{09F58BCB-349D-4CC0-8F66-E3D4A6043645}"/>
              </a:ext>
            </a:extLst>
          </p:cNvPr>
          <p:cNvGrpSpPr/>
          <p:nvPr userDrawn="1"/>
        </p:nvGrpSpPr>
        <p:grpSpPr>
          <a:xfrm>
            <a:off x="10893210" y="6350918"/>
            <a:ext cx="755843" cy="322808"/>
            <a:chOff x="6380216" y="4059273"/>
            <a:chExt cx="2905863" cy="1241045"/>
          </a:xfrm>
          <a:solidFill>
            <a:schemeClr val="bg1"/>
          </a:solidFill>
        </p:grpSpPr>
        <p:sp>
          <p:nvSpPr>
            <p:cNvPr id="21" name="Freeform: Shape 20">
              <a:extLst>
                <a:ext uri="{FF2B5EF4-FFF2-40B4-BE49-F238E27FC236}">
                  <a16:creationId xmlns:a16="http://schemas.microsoft.com/office/drawing/2014/main" id="{7D5BB903-91B3-4C64-AE64-AAC4942FD2AA}"/>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B80EDA47-3086-46DB-BCBE-D169392A4A65}"/>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23" name="Freeform: Shape 22">
              <a:extLst>
                <a:ext uri="{FF2B5EF4-FFF2-40B4-BE49-F238E27FC236}">
                  <a16:creationId xmlns:a16="http://schemas.microsoft.com/office/drawing/2014/main" id="{83B5DC88-1778-444D-A3B1-B396024A726B}"/>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24" name="Freeform: Shape 23">
              <a:extLst>
                <a:ext uri="{FF2B5EF4-FFF2-40B4-BE49-F238E27FC236}">
                  <a16:creationId xmlns:a16="http://schemas.microsoft.com/office/drawing/2014/main" id="{EA1697D9-4CF2-4944-93CF-B1FC9B02CC7A}"/>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25" name="Freeform: Shape 24">
              <a:extLst>
                <a:ext uri="{FF2B5EF4-FFF2-40B4-BE49-F238E27FC236}">
                  <a16:creationId xmlns:a16="http://schemas.microsoft.com/office/drawing/2014/main" id="{B25C48EF-8251-429D-871E-391A6900D198}"/>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26" name="Freeform: Shape 25">
              <a:extLst>
                <a:ext uri="{FF2B5EF4-FFF2-40B4-BE49-F238E27FC236}">
                  <a16:creationId xmlns:a16="http://schemas.microsoft.com/office/drawing/2014/main" id="{1375CC11-5108-4662-A8B5-EA30F6DA9B5B}"/>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5" name="Date Placeholder 4"/>
          <p:cNvSpPr>
            <a:spLocks noGrp="1"/>
          </p:cNvSpPr>
          <p:nvPr>
            <p:ph type="dt" sz="half" idx="10"/>
          </p:nvPr>
        </p:nvSpPr>
        <p:spPr/>
        <p:txBody>
          <a:bodyPr/>
          <a:lstStyle/>
          <a:p>
            <a:endParaRPr lang="en-GB" dirty="0"/>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4" name="_SD_FLD_Copyright">
            <a:extLst>
              <a:ext uri="{FF2B5EF4-FFF2-40B4-BE49-F238E27FC236}">
                <a16:creationId xmlns:a16="http://schemas.microsoft.com/office/drawing/2014/main" id="{1099F517-19A2-4C2A-9FAD-96F0B4770965}"/>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5" name="SD_FLD_DocumentDate">
            <a:extLst>
              <a:ext uri="{FF2B5EF4-FFF2-40B4-BE49-F238E27FC236}">
                <a16:creationId xmlns:a16="http://schemas.microsoft.com/office/drawing/2014/main" id="{5E6CBA46-0BD0-48FA-8FB9-5998CF0BE074}"/>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7" name="SD_FLD_Draft" hidden="1">
            <a:extLst>
              <a:ext uri="{FF2B5EF4-FFF2-40B4-BE49-F238E27FC236}">
                <a16:creationId xmlns:a16="http://schemas.microsoft.com/office/drawing/2014/main" id="{3FC1FDE6-634E-475F-B714-288B04163A1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8" name="SD_FLD_Confidentiality">
            <a:extLst>
              <a:ext uri="{FF2B5EF4-FFF2-40B4-BE49-F238E27FC236}">
                <a16:creationId xmlns:a16="http://schemas.microsoft.com/office/drawing/2014/main" id="{6D820B52-C017-4C68-9F43-1FC845791716}"/>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4063856068"/>
      </p:ext>
    </p:extLst>
  </p:cSld>
  <p:clrMapOvr>
    <a:masterClrMapping/>
  </p:clrMapOvr>
  <p:extLst>
    <p:ext uri="{DCECCB84-F9BA-43D5-87BE-67443E8EF086}">
      <p15:sldGuideLst xmlns:p15="http://schemas.microsoft.com/office/powerpoint/2012/main">
        <p15:guide id="1" pos="4177" userDrawn="1">
          <p15:clr>
            <a:srgbClr val="F26B43"/>
          </p15:clr>
        </p15:guide>
        <p15:guide id="2" pos="3501" userDrawn="1">
          <p15:clr>
            <a:srgbClr val="F26B43"/>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ackground picur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0BB740F-040E-4C29-B57E-B7474FA2CCFC}"/>
              </a:ext>
            </a:extLst>
          </p:cNvPr>
          <p:cNvSpPr>
            <a:spLocks noGrp="1"/>
          </p:cNvSpPr>
          <p:nvPr>
            <p:ph type="pic" sz="quarter" idx="13" hasCustomPrompt="1"/>
          </p:nvPr>
        </p:nvSpPr>
        <p:spPr>
          <a:xfrm>
            <a:off x="0" y="0"/>
            <a:ext cx="12192000" cy="6046788"/>
          </a:xfrm>
          <a:blipFill>
            <a:blip r:embed="rId2"/>
            <a:stretch>
              <a:fillRect/>
            </a:stretch>
          </a:blipFill>
        </p:spPr>
        <p:txBody>
          <a:bodyPr lIns="8064000" tIns="612000" rIns="1116000" anchor="ctr" anchorCtr="0"/>
          <a:lstStyle>
            <a:lvl1pPr marL="0" indent="0" algn="l">
              <a:buNone/>
              <a:defRPr sz="160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a:extLst>
              <a:ext uri="{FF2B5EF4-FFF2-40B4-BE49-F238E27FC236}">
                <a16:creationId xmlns:a16="http://schemas.microsoft.com/office/drawing/2014/main" id="{86C677DA-1553-4ACE-88F0-1D90541A6886}"/>
              </a:ext>
            </a:extLst>
          </p:cNvPr>
          <p:cNvSpPr>
            <a:spLocks noGrp="1"/>
          </p:cNvSpPr>
          <p:nvPr>
            <p:ph type="title" hasCustomPrompt="1"/>
          </p:nvPr>
        </p:nvSpPr>
        <p:spPr/>
        <p:txBody>
          <a:bodyPr/>
          <a:lstStyle>
            <a:lvl1pPr>
              <a:defRPr>
                <a:solidFill>
                  <a:schemeClr val="accent1"/>
                </a:solidFill>
              </a:defRPr>
            </a:lvl1pPr>
          </a:lstStyle>
          <a:p>
            <a:r>
              <a:rPr lang="en-GB"/>
              <a:t>Click to add title</a:t>
            </a:r>
            <a:endParaRPr lang="en-GB" dirty="0"/>
          </a:p>
        </p:txBody>
      </p:sp>
      <p:sp>
        <p:nvSpPr>
          <p:cNvPr id="3" name="Date Placeholder 2">
            <a:extLst>
              <a:ext uri="{FF2B5EF4-FFF2-40B4-BE49-F238E27FC236}">
                <a16:creationId xmlns:a16="http://schemas.microsoft.com/office/drawing/2014/main" id="{EAE41648-A3C2-4094-8260-D7F9C81E87D0}"/>
              </a:ext>
            </a:extLst>
          </p:cNvPr>
          <p:cNvSpPr>
            <a:spLocks noGrp="1"/>
          </p:cNvSpPr>
          <p:nvPr>
            <p:ph type="dt" sz="half" idx="10"/>
          </p:nvPr>
        </p:nvSpPr>
        <p:spPr/>
        <p:txBody>
          <a:bodyPr/>
          <a:lstStyle/>
          <a:p>
            <a:endParaRPr lang="en-GB" sz="700" dirty="0"/>
          </a:p>
        </p:txBody>
      </p:sp>
      <p:sp>
        <p:nvSpPr>
          <p:cNvPr id="4" name="Footer Placeholder 3">
            <a:extLst>
              <a:ext uri="{FF2B5EF4-FFF2-40B4-BE49-F238E27FC236}">
                <a16:creationId xmlns:a16="http://schemas.microsoft.com/office/drawing/2014/main" id="{8F4F7D00-E655-476E-9A8D-16044B0B3A85}"/>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E9561CC6-F316-448C-8910-5F3BA8E62C70}"/>
              </a:ext>
            </a:extLst>
          </p:cNvPr>
          <p:cNvSpPr>
            <a:spLocks noGrp="1"/>
          </p:cNvSpPr>
          <p:nvPr>
            <p:ph type="sldNum" sz="quarter" idx="12"/>
          </p:nvPr>
        </p:nvSpPr>
        <p:spPr/>
        <p:txBody>
          <a:bodyPr/>
          <a:lstStyle/>
          <a:p>
            <a:fld id="{5BA07366-CB75-4AA8-9E5B-928B849F427C}" type="slidenum">
              <a:rPr lang="en-GB" smtClean="0"/>
              <a:pPr/>
              <a:t>‹#›</a:t>
            </a:fld>
            <a:endParaRPr lang="en-GB" dirty="0"/>
          </a:p>
        </p:txBody>
      </p:sp>
    </p:spTree>
    <p:extLst>
      <p:ext uri="{BB962C8B-B14F-4D97-AF65-F5344CB8AC3E}">
        <p14:creationId xmlns:p14="http://schemas.microsoft.com/office/powerpoint/2010/main" val="1641385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7CFE-DCB6-4202-B09A-637C5745A35C}"/>
              </a:ext>
            </a:extLst>
          </p:cNvPr>
          <p:cNvSpPr>
            <a:spLocks noGrp="1"/>
          </p:cNvSpPr>
          <p:nvPr>
            <p:ph type="title" hasCustomPrompt="1"/>
          </p:nvPr>
        </p:nvSpPr>
        <p:spPr/>
        <p:txBody>
          <a:bodyPr/>
          <a:lstStyle/>
          <a:p>
            <a:r>
              <a:rPr lang="en-GB"/>
              <a:t>Click to add title</a:t>
            </a:r>
            <a:endParaRPr lang="en-GB" dirty="0"/>
          </a:p>
        </p:txBody>
      </p:sp>
      <p:sp>
        <p:nvSpPr>
          <p:cNvPr id="3" name="Date Placeholder 2">
            <a:extLst>
              <a:ext uri="{FF2B5EF4-FFF2-40B4-BE49-F238E27FC236}">
                <a16:creationId xmlns:a16="http://schemas.microsoft.com/office/drawing/2014/main" id="{8831DD2C-6775-40D3-B625-6A94E4EC67E9}"/>
              </a:ext>
            </a:extLst>
          </p:cNvPr>
          <p:cNvSpPr>
            <a:spLocks noGrp="1"/>
          </p:cNvSpPr>
          <p:nvPr>
            <p:ph type="dt" sz="half" idx="10"/>
          </p:nvPr>
        </p:nvSpPr>
        <p:spPr/>
        <p:txBody>
          <a:bodyPr/>
          <a:lstStyle/>
          <a:p>
            <a:endParaRPr lang="en-GB" sz="700" dirty="0"/>
          </a:p>
        </p:txBody>
      </p:sp>
      <p:sp>
        <p:nvSpPr>
          <p:cNvPr id="4" name="Footer Placeholder 3">
            <a:extLst>
              <a:ext uri="{FF2B5EF4-FFF2-40B4-BE49-F238E27FC236}">
                <a16:creationId xmlns:a16="http://schemas.microsoft.com/office/drawing/2014/main" id="{2A536E17-02D9-4235-9720-961CB1044409}"/>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F1AE4F1-4AE5-4A49-949A-BDA5C7AFD57C}"/>
              </a:ext>
            </a:extLst>
          </p:cNvPr>
          <p:cNvSpPr>
            <a:spLocks noGrp="1"/>
          </p:cNvSpPr>
          <p:nvPr>
            <p:ph type="sldNum" sz="quarter" idx="12"/>
          </p:nvPr>
        </p:nvSpPr>
        <p:spPr/>
        <p:txBody>
          <a:bodyPr/>
          <a:lstStyle/>
          <a:p>
            <a:fld id="{5BA07366-CB75-4AA8-9E5B-928B849F427C}" type="slidenum">
              <a:rPr lang="en-GB" smtClean="0"/>
              <a:pPr/>
              <a:t>‹#›</a:t>
            </a:fld>
            <a:endParaRPr lang="en-GB" dirty="0"/>
          </a:p>
        </p:txBody>
      </p:sp>
    </p:spTree>
    <p:extLst>
      <p:ext uri="{BB962C8B-B14F-4D97-AF65-F5344CB8AC3E}">
        <p14:creationId xmlns:p14="http://schemas.microsoft.com/office/powerpoint/2010/main" val="338553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p:nvPr userDrawn="1"/>
        </p:nvSpPr>
        <p:spPr>
          <a:xfrm>
            <a:off x="0" y="0"/>
            <a:ext cx="12192000" cy="686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Date Placeholder 1" hidden="1"/>
          <p:cNvSpPr>
            <a:spLocks noGrp="1"/>
          </p:cNvSpPr>
          <p:nvPr>
            <p:ph type="dt" sz="half" idx="10"/>
          </p:nvPr>
        </p:nvSpPr>
        <p:spPr/>
        <p:txBody>
          <a:bodyPr/>
          <a:lstStyle>
            <a:lvl1pPr>
              <a:defRPr>
                <a:solidFill>
                  <a:schemeClr val="bg1"/>
                </a:solidFill>
              </a:defRPr>
            </a:lvl1pPr>
          </a:lstStyle>
          <a:p>
            <a:endParaRPr lang="en-GB" dirty="0"/>
          </a:p>
        </p:txBody>
      </p:sp>
      <p:sp>
        <p:nvSpPr>
          <p:cNvPr id="3" name="Footer Placeholder 2" hidden="1"/>
          <p:cNvSpPr>
            <a:spLocks noGrp="1"/>
          </p:cNvSpPr>
          <p:nvPr>
            <p:ph type="ftr" sz="quarter" idx="11"/>
          </p:nvPr>
        </p:nvSpPr>
        <p:spPr>
          <a:xfrm>
            <a:off x="0" y="6912000"/>
            <a:ext cx="0" cy="0"/>
          </a:xfrm>
        </p:spPr>
        <p:txBody>
          <a:bodyPr/>
          <a:lstStyle>
            <a:lvl1pPr>
              <a:defRPr sz="100">
                <a:noFill/>
              </a:defRPr>
            </a:lvl1pPr>
          </a:lstStyle>
          <a:p>
            <a:endParaRPr lang="en-GB" dirty="0"/>
          </a:p>
        </p:txBody>
      </p:sp>
      <p:sp>
        <p:nvSpPr>
          <p:cNvPr id="4" name="Slide Number Placeholder 3" hidden="1"/>
          <p:cNvSpPr>
            <a:spLocks noGrp="1"/>
          </p:cNvSpPr>
          <p:nvPr>
            <p:ph type="sldNum" sz="quarter" idx="12"/>
          </p:nvPr>
        </p:nvSpPr>
        <p:spPr>
          <a:xfrm>
            <a:off x="0" y="6912000"/>
            <a:ext cx="0" cy="0"/>
          </a:xfrm>
        </p:spPr>
        <p:txBody>
          <a:bodyPr/>
          <a:lstStyle>
            <a:lvl1pPr>
              <a:defRPr sz="100">
                <a:noFill/>
              </a:defRPr>
            </a:lvl1pPr>
          </a:lstStyle>
          <a:p>
            <a:fld id="{5BA07366-CB75-4AA8-9E5B-928B849F427C}" type="slidenum">
              <a:rPr lang="en-GB" smtClean="0"/>
              <a:pPr/>
              <a:t>‹#›</a:t>
            </a:fld>
            <a:endParaRPr lang="en-GB" dirty="0"/>
          </a:p>
        </p:txBody>
      </p:sp>
      <p:sp>
        <p:nvSpPr>
          <p:cNvPr id="6" name="SD_FLD_Draft" hidden="1">
            <a:extLst>
              <a:ext uri="{FF2B5EF4-FFF2-40B4-BE49-F238E27FC236}">
                <a16:creationId xmlns:a16="http://schemas.microsoft.com/office/drawing/2014/main" id="{9324EF98-2F0A-4D7C-ACD4-6C69299B31DA}"/>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8" name="SD_FLD_Confidentiality">
            <a:extLst>
              <a:ext uri="{FF2B5EF4-FFF2-40B4-BE49-F238E27FC236}">
                <a16:creationId xmlns:a16="http://schemas.microsoft.com/office/drawing/2014/main" id="{44B7048E-FFD7-4E41-AC43-9BDB83CCE1EC}"/>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Tree>
    <p:extLst>
      <p:ext uri="{BB962C8B-B14F-4D97-AF65-F5344CB8AC3E}">
        <p14:creationId xmlns:p14="http://schemas.microsoft.com/office/powerpoint/2010/main" val="3069914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6" name="Rectangle 5"/>
          <p:cNvSpPr/>
          <p:nvPr userDrawn="1"/>
        </p:nvSpPr>
        <p:spPr bwMode="ltGray">
          <a:xfrm>
            <a:off x="1" y="0"/>
            <a:ext cx="12191999"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29" name="Graphic 28">
            <a:extLst>
              <a:ext uri="{FF2B5EF4-FFF2-40B4-BE49-F238E27FC236}">
                <a16:creationId xmlns:a16="http://schemas.microsoft.com/office/drawing/2014/main" id="{D0B91A6F-3F96-48D5-B578-BC55BEA05BC6}"/>
              </a:ext>
            </a:extLst>
          </p:cNvPr>
          <p:cNvPicPr>
            <a:picLocks noChangeAspect="1"/>
          </p:cNvPicPr>
          <p:nvPr userDrawn="1"/>
        </p:nvPicPr>
        <p:blipFill>
          <a:blip r:embed="rId2">
            <a:extLst>
              <a:ext uri="{96DAC541-7B7A-43D3-8B79-37D633B846F1}">
                <asvg:svgBlip xmlns:asvg="http://schemas.microsoft.com/office/drawing/2016/SVG/main" r:embed="rId3"/>
              </a:ext>
            </a:extLst>
          </a:blip>
          <a:srcRect t="29922" r="24420" b="6742"/>
          <a:stretch>
            <a:fillRect/>
          </a:stretch>
        </p:blipFill>
        <p:spPr>
          <a:xfrm>
            <a:off x="3600000" y="0"/>
            <a:ext cx="8592000" cy="6858000"/>
          </a:xfrm>
          <a:custGeom>
            <a:avLst/>
            <a:gdLst>
              <a:gd name="connsiteX0" fmla="*/ 0 w 8592000"/>
              <a:gd name="connsiteY0" fmla="*/ 0 h 6858000"/>
              <a:gd name="connsiteX1" fmla="*/ 8592000 w 8592000"/>
              <a:gd name="connsiteY1" fmla="*/ 0 h 6858000"/>
              <a:gd name="connsiteX2" fmla="*/ 8592000 w 8592000"/>
              <a:gd name="connsiteY2" fmla="*/ 6858000 h 6858000"/>
              <a:gd name="connsiteX3" fmla="*/ 0 w 85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592000" h="6858000">
                <a:moveTo>
                  <a:pt x="0" y="0"/>
                </a:moveTo>
                <a:lnTo>
                  <a:pt x="8592000" y="0"/>
                </a:lnTo>
                <a:lnTo>
                  <a:pt x="8592000" y="6858000"/>
                </a:lnTo>
                <a:lnTo>
                  <a:pt x="0" y="6858000"/>
                </a:lnTo>
                <a:close/>
              </a:path>
            </a:pathLst>
          </a:custGeom>
        </p:spPr>
      </p:pic>
      <p:grpSp>
        <p:nvGrpSpPr>
          <p:cNvPr id="16" name="Logo">
            <a:extLst>
              <a:ext uri="{FF2B5EF4-FFF2-40B4-BE49-F238E27FC236}">
                <a16:creationId xmlns:a16="http://schemas.microsoft.com/office/drawing/2014/main" id="{582D80DA-3434-42F0-8BBA-787FFCEA7180}"/>
              </a:ext>
            </a:extLst>
          </p:cNvPr>
          <p:cNvGrpSpPr>
            <a:grpSpLocks noChangeAspect="1"/>
          </p:cNvGrpSpPr>
          <p:nvPr userDrawn="1"/>
        </p:nvGrpSpPr>
        <p:grpSpPr bwMode="white">
          <a:xfrm>
            <a:off x="9950400" y="5800971"/>
            <a:ext cx="1702800" cy="727237"/>
            <a:chOff x="6380216" y="4059273"/>
            <a:chExt cx="2905863" cy="1241045"/>
          </a:xfrm>
        </p:grpSpPr>
        <p:sp>
          <p:nvSpPr>
            <p:cNvPr id="17" name="Freeform: Shape 16">
              <a:extLst>
                <a:ext uri="{FF2B5EF4-FFF2-40B4-BE49-F238E27FC236}">
                  <a16:creationId xmlns:a16="http://schemas.microsoft.com/office/drawing/2014/main" id="{2679ECA6-9859-4013-A93B-16010BF55817}"/>
                </a:ext>
              </a:extLst>
            </p:cNvPr>
            <p:cNvSpPr/>
            <p:nvPr/>
          </p:nvSpPr>
          <p:spPr bwMode="white">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chemeClr val="bg1"/>
            </a:solidFill>
            <a:ln w="4731"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FBCEF638-291C-4421-9C1B-EB934A0F0109}"/>
                </a:ext>
              </a:extLst>
            </p:cNvPr>
            <p:cNvSpPr/>
            <p:nvPr/>
          </p:nvSpPr>
          <p:spPr bwMode="white">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chemeClr val="bg1"/>
            </a:solidFill>
            <a:ln w="4731"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8EC0FCA9-D6D8-4B36-A4E6-0244141FD9FC}"/>
                </a:ext>
              </a:extLst>
            </p:cNvPr>
            <p:cNvSpPr/>
            <p:nvPr/>
          </p:nvSpPr>
          <p:spPr bwMode="white">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chemeClr val="bg1"/>
            </a:solid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53552AFE-81A2-4ED5-8069-997ABD975336}"/>
                </a:ext>
              </a:extLst>
            </p:cNvPr>
            <p:cNvSpPr/>
            <p:nvPr/>
          </p:nvSpPr>
          <p:spPr bwMode="white">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chemeClr val="bg1"/>
            </a:solidFill>
            <a:ln w="4731" cap="flat">
              <a:noFill/>
              <a:prstDash val="solid"/>
              <a:miter/>
            </a:ln>
          </p:spPr>
          <p:txBody>
            <a:bodyPr rtlCol="0" anchor="ctr"/>
            <a:lstStyle/>
            <a:p>
              <a:endParaRPr lang="en-GB" dirty="0"/>
            </a:p>
          </p:txBody>
        </p:sp>
        <p:sp>
          <p:nvSpPr>
            <p:cNvPr id="21" name="Freeform: Shape 20">
              <a:extLst>
                <a:ext uri="{FF2B5EF4-FFF2-40B4-BE49-F238E27FC236}">
                  <a16:creationId xmlns:a16="http://schemas.microsoft.com/office/drawing/2014/main" id="{4D2AB6C2-8FD2-440E-99DD-96E8F19C42CD}"/>
                </a:ext>
              </a:extLst>
            </p:cNvPr>
            <p:cNvSpPr/>
            <p:nvPr/>
          </p:nvSpPr>
          <p:spPr bwMode="white">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chemeClr val="bg1"/>
            </a:solidFill>
            <a:ln w="4731" cap="flat">
              <a:noFill/>
              <a:prstDash val="solid"/>
              <a:miter/>
            </a:ln>
          </p:spPr>
          <p:txBody>
            <a:bodyPr rtlCol="0" anchor="ctr"/>
            <a:lstStyle/>
            <a:p>
              <a:endParaRPr lang="en-GB" dirty="0"/>
            </a:p>
          </p:txBody>
        </p:sp>
        <p:sp>
          <p:nvSpPr>
            <p:cNvPr id="22" name="Freeform: Shape 21">
              <a:extLst>
                <a:ext uri="{FF2B5EF4-FFF2-40B4-BE49-F238E27FC236}">
                  <a16:creationId xmlns:a16="http://schemas.microsoft.com/office/drawing/2014/main" id="{0100F770-E88D-4351-983E-F7B95197A7D1}"/>
                </a:ext>
              </a:extLst>
            </p:cNvPr>
            <p:cNvSpPr/>
            <p:nvPr/>
          </p:nvSpPr>
          <p:spPr bwMode="white">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chemeClr val="bg1"/>
            </a:solidFill>
            <a:ln w="4731" cap="flat">
              <a:noFill/>
              <a:prstDash val="solid"/>
              <a:miter/>
            </a:ln>
          </p:spPr>
          <p:txBody>
            <a:bodyPr rtlCol="0" anchor="ctr"/>
            <a:lstStyle/>
            <a:p>
              <a:endParaRPr lang="en-GB" dirty="0"/>
            </a:p>
          </p:txBody>
        </p:sp>
      </p:grpSp>
      <p:pic>
        <p:nvPicPr>
          <p:cNvPr id="23" name="TAGLINE WHITE">
            <a:extLst>
              <a:ext uri="{FF2B5EF4-FFF2-40B4-BE49-F238E27FC236}">
                <a16:creationId xmlns:a16="http://schemas.microsoft.com/office/drawing/2014/main" id="{41DB66F5-46D4-4959-A143-077E1F7FE01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50400" y="539750"/>
            <a:ext cx="1702800" cy="110651"/>
          </a:xfrm>
          <a:prstGeom prst="rect">
            <a:avLst/>
          </a:prstGeom>
        </p:spPr>
      </p:pic>
      <p:sp>
        <p:nvSpPr>
          <p:cNvPr id="2" name="Title 1"/>
          <p:cNvSpPr>
            <a:spLocks noGrp="1"/>
          </p:cNvSpPr>
          <p:nvPr>
            <p:ph type="title" hasCustomPrompt="1"/>
          </p:nvPr>
        </p:nvSpPr>
        <p:spPr>
          <a:xfrm>
            <a:off x="539750" y="1730374"/>
            <a:ext cx="8290800" cy="1339453"/>
          </a:xfrm>
        </p:spPr>
        <p:txBody>
          <a:bodyPr anchor="b" anchorCtr="0">
            <a:noAutofit/>
          </a:bodyPr>
          <a:lstStyle>
            <a:lvl1pPr>
              <a:lnSpc>
                <a:spcPct val="83000"/>
              </a:lnSpc>
              <a:defRPr sz="5400">
                <a:solidFill>
                  <a:schemeClr val="bg1"/>
                </a:solidFill>
              </a:defRPr>
            </a:lvl1pPr>
          </a:lstStyle>
          <a:p>
            <a:r>
              <a:rPr lang="en-GB"/>
              <a:t>Click to add title</a:t>
            </a:r>
            <a:endParaRPr lang="en-GB" dirty="0"/>
          </a:p>
        </p:txBody>
      </p:sp>
      <p:sp>
        <p:nvSpPr>
          <p:cNvPr id="10" name="Text Placeholder 3"/>
          <p:cNvSpPr>
            <a:spLocks noGrp="1"/>
          </p:cNvSpPr>
          <p:nvPr>
            <p:ph type="body" sz="quarter" idx="13" hasCustomPrompt="1"/>
          </p:nvPr>
        </p:nvSpPr>
        <p:spPr>
          <a:xfrm>
            <a:off x="540000" y="3296628"/>
            <a:ext cx="8290800" cy="637200"/>
          </a:xfrm>
        </p:spPr>
        <p:txBody>
          <a:bodyPr anchor="t" anchorCtr="0">
            <a:noAutofit/>
          </a:bodyPr>
          <a:lstStyle>
            <a:lvl1pPr marL="0" indent="0">
              <a:lnSpc>
                <a:spcPct val="83000"/>
              </a:lnSpc>
              <a:spcBef>
                <a:spcPts val="0"/>
              </a:spcBef>
              <a:buNone/>
              <a:defRPr sz="2000" b="0">
                <a:solidFill>
                  <a:schemeClr val="bg1"/>
                </a:solidFill>
              </a:defRPr>
            </a:lvl1pPr>
          </a:lstStyle>
          <a:p>
            <a:pPr lvl="0"/>
            <a:r>
              <a:rPr lang="en-GB"/>
              <a:t>Click to add text</a:t>
            </a:r>
            <a:endParaRPr lang="en-GB" dirty="0"/>
          </a:p>
        </p:txBody>
      </p:sp>
      <p:sp>
        <p:nvSpPr>
          <p:cNvPr id="3" name="Date Placeholder 2"/>
          <p:cNvSpPr>
            <a:spLocks noGrp="1"/>
          </p:cNvSpPr>
          <p:nvPr>
            <p:ph type="dt" sz="half" idx="10"/>
          </p:nvPr>
        </p:nvSpPr>
        <p:spPr/>
        <p:txBody>
          <a:bodyPr/>
          <a:lstStyle/>
          <a:p>
            <a:endParaRPr lang="en-GB" noProof="0"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GB" dirty="0">
              <a:solidFill>
                <a:schemeClr val="bg1"/>
              </a:solidFill>
            </a:endParaRPr>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26" name="_SD_FLD_Copyright">
            <a:extLst>
              <a:ext uri="{FF2B5EF4-FFF2-40B4-BE49-F238E27FC236}">
                <a16:creationId xmlns:a16="http://schemas.microsoft.com/office/drawing/2014/main" id="{E122E57C-11B4-4446-AF00-71B795F3C914}"/>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28" name="SD_FLD_DocumentDate">
            <a:extLst>
              <a:ext uri="{FF2B5EF4-FFF2-40B4-BE49-F238E27FC236}">
                <a16:creationId xmlns:a16="http://schemas.microsoft.com/office/drawing/2014/main" id="{D32510BA-5DCF-4A7B-89DB-D5A3E2A78239}"/>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ct val="5000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4" name="SD_FLD_Draft" hidden="1">
            <a:extLst>
              <a:ext uri="{FF2B5EF4-FFF2-40B4-BE49-F238E27FC236}">
                <a16:creationId xmlns:a16="http://schemas.microsoft.com/office/drawing/2014/main" id="{E78AC084-F0D7-48FF-A5A0-62B259C3E638}"/>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7" name="TextBox 26">
            <a:extLst>
              <a:ext uri="{FF2B5EF4-FFF2-40B4-BE49-F238E27FC236}">
                <a16:creationId xmlns:a16="http://schemas.microsoft.com/office/drawing/2014/main" id="{900E98D3-1B1D-490D-90C3-F274802AC561}"/>
              </a:ext>
            </a:extLst>
          </p:cNvPr>
          <p:cNvSpPr txBox="1"/>
          <p:nvPr userDrawn="1"/>
        </p:nvSpPr>
        <p:spPr>
          <a:xfrm>
            <a:off x="540000" y="5879827"/>
            <a:ext cx="2727545" cy="215444"/>
          </a:xfrm>
          <a:prstGeom prst="rect">
            <a:avLst/>
          </a:prstGeom>
          <a:noFill/>
        </p:spPr>
        <p:txBody>
          <a:bodyPr wrap="square" lIns="0" tIns="0" rIns="0" bIns="0" rtlCol="0">
            <a:spAutoFit/>
          </a:bodyPr>
          <a:lstStyle/>
          <a:p>
            <a:pPr algn="l"/>
            <a:r>
              <a:rPr lang="en-GB" sz="1400" b="1" cap="none" baseline="0" noProof="1">
                <a:solidFill>
                  <a:schemeClr val="bg1"/>
                </a:solidFill>
              </a:rPr>
              <a:t>www.dnv.com</a:t>
            </a:r>
          </a:p>
        </p:txBody>
      </p:sp>
      <p:sp>
        <p:nvSpPr>
          <p:cNvPr id="30" name="Text Placeholder 9">
            <a:extLst>
              <a:ext uri="{FF2B5EF4-FFF2-40B4-BE49-F238E27FC236}">
                <a16:creationId xmlns:a16="http://schemas.microsoft.com/office/drawing/2014/main" id="{298E8765-505F-453E-BC7E-D85D0B5D954C}"/>
              </a:ext>
            </a:extLst>
          </p:cNvPr>
          <p:cNvSpPr>
            <a:spLocks noGrp="1"/>
          </p:cNvSpPr>
          <p:nvPr>
            <p:ph type="body" sz="quarter" idx="15" hasCustomPrompt="1"/>
          </p:nvPr>
        </p:nvSpPr>
        <p:spPr>
          <a:xfrm>
            <a:off x="539750" y="4836965"/>
            <a:ext cx="8291049" cy="360000"/>
          </a:xfrm>
        </p:spPr>
        <p:txBody>
          <a:bodyPr anchor="b" anchorCtr="0">
            <a:noAutofit/>
          </a:bodyPr>
          <a:lstStyle>
            <a:lvl1pPr marL="0" indent="0">
              <a:lnSpc>
                <a:spcPct val="100000"/>
              </a:lnSpc>
              <a:spcBef>
                <a:spcPts val="0"/>
              </a:spcBef>
              <a:buNone/>
              <a:defRPr sz="1400" b="0">
                <a:solidFill>
                  <a:schemeClr val="bg1"/>
                </a:solidFill>
              </a:defRPr>
            </a:lvl1pPr>
          </a:lstStyle>
          <a:p>
            <a:pPr lvl="0"/>
            <a:r>
              <a:rPr lang="en-GB"/>
              <a:t>Click to add Email address</a:t>
            </a:r>
            <a:endParaRPr lang="en-GB" dirty="0"/>
          </a:p>
        </p:txBody>
      </p:sp>
      <p:sp>
        <p:nvSpPr>
          <p:cNvPr id="31" name="Text Placeholder 9">
            <a:extLst>
              <a:ext uri="{FF2B5EF4-FFF2-40B4-BE49-F238E27FC236}">
                <a16:creationId xmlns:a16="http://schemas.microsoft.com/office/drawing/2014/main" id="{F1D187BC-8B38-417E-BA95-DF961274BE6E}"/>
              </a:ext>
            </a:extLst>
          </p:cNvPr>
          <p:cNvSpPr>
            <a:spLocks noGrp="1"/>
          </p:cNvSpPr>
          <p:nvPr>
            <p:ph type="body" sz="quarter" idx="16" hasCustomPrompt="1"/>
          </p:nvPr>
        </p:nvSpPr>
        <p:spPr>
          <a:xfrm>
            <a:off x="539751" y="5270701"/>
            <a:ext cx="8291049" cy="360000"/>
          </a:xfrm>
        </p:spPr>
        <p:txBody>
          <a:bodyPr anchor="t" anchorCtr="0">
            <a:noAutofit/>
          </a:bodyPr>
          <a:lstStyle>
            <a:lvl1pPr marL="0" indent="0">
              <a:lnSpc>
                <a:spcPct val="100000"/>
              </a:lnSpc>
              <a:spcBef>
                <a:spcPts val="0"/>
              </a:spcBef>
              <a:buNone/>
              <a:defRPr sz="1400" b="0">
                <a:solidFill>
                  <a:schemeClr val="bg1"/>
                </a:solidFill>
              </a:defRPr>
            </a:lvl1pPr>
          </a:lstStyle>
          <a:p>
            <a:pPr lvl="0"/>
            <a:r>
              <a:rPr lang="en-GB"/>
              <a:t>Click to add Telephone number</a:t>
            </a:r>
            <a:endParaRPr lang="en-GB" dirty="0"/>
          </a:p>
        </p:txBody>
      </p:sp>
      <p:sp>
        <p:nvSpPr>
          <p:cNvPr id="33" name="SD_FLD_Confidentiality">
            <a:extLst>
              <a:ext uri="{FF2B5EF4-FFF2-40B4-BE49-F238E27FC236}">
                <a16:creationId xmlns:a16="http://schemas.microsoft.com/office/drawing/2014/main" id="{E93E9BF8-0018-4174-8A59-3D40E3E27125}"/>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38148798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User guide">
    <p:spTree>
      <p:nvGrpSpPr>
        <p:cNvPr id="1" name=""/>
        <p:cNvGrpSpPr/>
        <p:nvPr/>
      </p:nvGrpSpPr>
      <p:grpSpPr>
        <a:xfrm>
          <a:off x="0" y="0"/>
          <a:ext cx="0" cy="0"/>
          <a:chOff x="0" y="0"/>
          <a:chExt cx="0" cy="0"/>
        </a:xfrm>
      </p:grpSpPr>
      <p:sp>
        <p:nvSpPr>
          <p:cNvPr id="9" name="Fast overskrift"/>
          <p:cNvSpPr txBox="1"/>
          <p:nvPr userDrawn="1"/>
        </p:nvSpPr>
        <p:spPr>
          <a:xfrm>
            <a:off x="539752" y="448713"/>
            <a:ext cx="11109321" cy="650171"/>
          </a:xfrm>
          <a:prstGeom prst="rect">
            <a:avLst/>
          </a:prstGeom>
          <a:noFill/>
        </p:spPr>
        <p:txBody>
          <a:bodyPr wrap="square" lIns="0" tIns="0" rIns="0" bIns="0" rtlCol="0" anchor="t" anchorCtr="0">
            <a:noAutofit/>
          </a:bodyPr>
          <a:lstStyle/>
          <a:p>
            <a:r>
              <a:rPr lang="en-GB" sz="3200" b="0" noProof="1">
                <a:solidFill>
                  <a:schemeClr val="tx1"/>
                </a:solidFill>
                <a:latin typeface="+mj-lt"/>
                <a:cs typeface="Arial" panose="020B0604020202020204" pitchFamily="34" charset="0"/>
              </a:rPr>
              <a:t>TIPS &amp; TRICKS - YOUR USER GUIDE</a:t>
            </a:r>
          </a:p>
        </p:txBody>
      </p:sp>
      <p:sp>
        <p:nvSpPr>
          <p:cNvPr id="13" name="Text Box 2">
            <a:extLst>
              <a:ext uri="{FF2B5EF4-FFF2-40B4-BE49-F238E27FC236}">
                <a16:creationId xmlns:a16="http://schemas.microsoft.com/office/drawing/2014/main" id="{0BB3B459-CDFE-44C8-879C-511BDE5A64B2}"/>
              </a:ext>
            </a:extLst>
          </p:cNvPr>
          <p:cNvSpPr txBox="1">
            <a:spLocks noChangeArrowheads="1"/>
          </p:cNvSpPr>
          <p:nvPr userDrawn="1"/>
        </p:nvSpPr>
        <p:spPr bwMode="auto">
          <a:xfrm>
            <a:off x="539752" y="1442790"/>
            <a:ext cx="2448000"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a:t>
            </a:r>
            <a:br>
              <a:rPr lang="en-GB" sz="900" baseline="0" noProof="1">
                <a:solidFill>
                  <a:schemeClr val="tx1"/>
                </a:solidFill>
                <a:latin typeface="+mn-lt"/>
                <a:cs typeface="Arial" panose="020B0604020202020204" pitchFamily="34" charset="0"/>
              </a:rPr>
            </a:br>
            <a:r>
              <a:rPr lang="en-GB" sz="900" b="1" baseline="0" noProof="1">
                <a:solidFill>
                  <a:schemeClr val="tx1"/>
                </a:solidFill>
                <a:latin typeface="+mn-lt"/>
                <a:cs typeface="Arial" panose="020B0604020202020204" pitchFamily="34" charset="0"/>
              </a:rPr>
              <a:t>Decrease </a:t>
            </a:r>
            <a:r>
              <a:rPr lang="en-GB" sz="900" baseline="0" noProof="1">
                <a:solidFill>
                  <a:schemeClr val="tx1"/>
                </a:solidFill>
                <a:latin typeface="+mn-lt"/>
                <a:cs typeface="Arial" panose="020B0604020202020204" pitchFamily="34" charset="0"/>
              </a:rPr>
              <a:t>list level can be used</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mn-lt"/>
                <a:cs typeface="Arial" panose="020B0604020202020204" pitchFamily="34" charset="0"/>
              </a:rPr>
              <a:t>Click the </a:t>
            </a:r>
            <a:r>
              <a:rPr lang="en-GB" altLang="da-DK" sz="900" b="1" baseline="0" noProof="1">
                <a:solidFill>
                  <a:schemeClr val="tx1"/>
                </a:solidFill>
                <a:latin typeface="+mn-lt"/>
                <a:cs typeface="Arial" panose="020B0604020202020204" pitchFamily="34" charset="0"/>
              </a:rPr>
              <a:t>Reset </a:t>
            </a:r>
            <a:r>
              <a:rPr lang="en-GB" altLang="da-DK" sz="900" noProof="1">
                <a:solidFill>
                  <a:schemeClr val="tx1"/>
                </a:solidFill>
                <a:latin typeface="+mn-lt"/>
                <a:cs typeface="Arial" panose="020B0604020202020204" pitchFamily="34" charset="0"/>
              </a:rPr>
              <a:t>menu to reset position, size</a:t>
            </a:r>
            <a:r>
              <a:rPr lang="en-GB" altLang="da-DK" sz="900" baseline="0" noProof="1">
                <a:solidFill>
                  <a:schemeClr val="tx1"/>
                </a:solidFill>
                <a:latin typeface="+mn-lt"/>
                <a:cs typeface="Arial" panose="020B0604020202020204" pitchFamily="34" charset="0"/>
              </a:rPr>
              <a:t> and formatting of the slide placeholders to their default settings</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dirty="0">
                <a:latin typeface="+mn-lt"/>
                <a:cs typeface="Arial" panose="020B0604020202020204" pitchFamily="34" charset="0"/>
              </a:rPr>
              <a:t>SLIDES &amp; LAYOUTS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endParaRPr lang="en-GB" altLang="da-DK" sz="900" b="0" noProof="1">
              <a:solidFill>
                <a:schemeClr val="tx1"/>
              </a:solidFill>
              <a:latin typeface="+mn-lt"/>
              <a:cs typeface="Arial" panose="020B0604020202020204" pitchFamily="34" charset="0"/>
            </a:endParaRPr>
          </a:p>
          <a:p>
            <a:pPr marL="0" indent="0">
              <a:spcAft>
                <a:spcPts val="600"/>
              </a:spcAft>
              <a:buFont typeface="+mj-lt"/>
              <a:buNone/>
            </a:pPr>
            <a:r>
              <a:rPr lang="en-GB" sz="900" dirty="0">
                <a:solidFill>
                  <a:srgbClr val="000000"/>
                </a:solidFill>
                <a:latin typeface="+mn-lt"/>
                <a:ea typeface="Arial" panose="020B0604020202020204" pitchFamily="34" charset="0"/>
              </a:rPr>
              <a:t>Click on the arrow next to </a:t>
            </a:r>
            <a:r>
              <a:rPr lang="en-GB" sz="900" b="1" dirty="0">
                <a:solidFill>
                  <a:srgbClr val="000000"/>
                </a:solidFill>
                <a:latin typeface="+mn-lt"/>
                <a:ea typeface="Arial" panose="020B0604020202020204" pitchFamily="34" charset="0"/>
              </a:rPr>
              <a:t>Layout</a:t>
            </a:r>
            <a:br>
              <a:rPr lang="en-GB" sz="900" b="1" dirty="0">
                <a:solidFill>
                  <a:srgbClr val="000000"/>
                </a:solidFill>
                <a:latin typeface="+mn-lt"/>
                <a:ea typeface="Arial" panose="020B0604020202020204" pitchFamily="34" charset="0"/>
              </a:rPr>
            </a:br>
            <a:r>
              <a:rPr lang="en-GB" sz="900" dirty="0">
                <a:solidFill>
                  <a:srgbClr val="000000"/>
                </a:solidFill>
                <a:latin typeface="+mn-lt"/>
                <a:ea typeface="Arial" panose="020B0604020202020204" pitchFamily="34" charset="0"/>
              </a:rPr>
              <a:t>to view a dropdown menu of possible slide layouts</a:t>
            </a:r>
            <a:endParaRPr lang="en-GB" sz="900" dirty="0">
              <a:latin typeface="+mn-lt"/>
              <a:ea typeface="Arial" panose="020B0604020202020204" pitchFamily="34" charset="0"/>
            </a:endParaRPr>
          </a:p>
        </p:txBody>
      </p:sp>
      <p:sp>
        <p:nvSpPr>
          <p:cNvPr id="14" name="Text Box 3">
            <a:extLst>
              <a:ext uri="{FF2B5EF4-FFF2-40B4-BE49-F238E27FC236}">
                <a16:creationId xmlns:a16="http://schemas.microsoft.com/office/drawing/2014/main" id="{66B3FBB4-61DE-493B-8F38-CB78E008D9BE}"/>
              </a:ext>
            </a:extLst>
          </p:cNvPr>
          <p:cNvSpPr txBox="1">
            <a:spLocks noChangeArrowheads="1"/>
          </p:cNvSpPr>
          <p:nvPr userDrawn="1"/>
        </p:nvSpPr>
        <p:spPr bwMode="auto">
          <a:xfrm>
            <a:off x="4498494" y="1442790"/>
            <a:ext cx="244800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PICTURES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sp>
        <p:nvSpPr>
          <p:cNvPr id="15" name="Text Box 4">
            <a:extLst>
              <a:ext uri="{FF2B5EF4-FFF2-40B4-BE49-F238E27FC236}">
                <a16:creationId xmlns:a16="http://schemas.microsoft.com/office/drawing/2014/main" id="{17EA80A0-F605-4897-AE2A-18933CAB6DBB}"/>
              </a:ext>
            </a:extLst>
          </p:cNvPr>
          <p:cNvSpPr txBox="1">
            <a:spLocks noChangeArrowheads="1"/>
          </p:cNvSpPr>
          <p:nvPr userDrawn="1"/>
        </p:nvSpPr>
        <p:spPr bwMode="auto">
          <a:xfrm>
            <a:off x="8076214" y="1442790"/>
            <a:ext cx="2448000"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HEADER &amp; FOOTER</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 click date or page number from or to)</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sz="1600" dirty="0">
                <a:latin typeface="+mn-lt"/>
                <a:cs typeface="Arial" panose="020B0604020202020204" pitchFamily="34" charset="0"/>
              </a:rPr>
              <a:t>GRIDLINES</a:t>
            </a: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1600" b="0" noProof="1">
                <a:solidFill>
                  <a:schemeClr val="tx1"/>
                </a:solidFill>
                <a:latin typeface="+mn-lt"/>
                <a:cs typeface="Arial" panose="020B0604020202020204" pitchFamily="34" charset="0"/>
              </a:rPr>
              <a:t>COPY/PASTE CONTENT</a:t>
            </a:r>
          </a:p>
          <a:p>
            <a:pPr eaLnBrk="1" hangingPunct="1">
              <a:spcAft>
                <a:spcPts val="600"/>
              </a:spcAft>
              <a:defRPr/>
            </a:pPr>
            <a:r>
              <a:rPr lang="en-GB" altLang="da-DK" sz="900" b="0" noProof="1">
                <a:solidFill>
                  <a:schemeClr val="tx1"/>
                </a:solidFill>
                <a:latin typeface="+mn-lt"/>
                <a:cs typeface="Arial" panose="020B0604020202020204" pitchFamily="34" charset="0"/>
              </a:rPr>
              <a:t>When copying old content to your new presentation, 2 options are available:</a:t>
            </a:r>
          </a:p>
          <a:p>
            <a:pPr eaLnBrk="1" hangingPunct="1">
              <a:spcAft>
                <a:spcPts val="600"/>
              </a:spcAft>
              <a:defRPr/>
            </a:pPr>
            <a:r>
              <a:rPr lang="en-GB" altLang="da-DK" sz="900" b="1" noProof="1">
                <a:solidFill>
                  <a:schemeClr val="tx1"/>
                </a:solidFill>
                <a:latin typeface="+mn-lt"/>
                <a:cs typeface="Arial" panose="020B0604020202020204" pitchFamily="34" charset="0"/>
              </a:rPr>
              <a:t>1. Best practice: </a:t>
            </a:r>
            <a:r>
              <a:rPr lang="en-GB" altLang="da-DK" sz="900" b="0" noProof="1">
                <a:solidFill>
                  <a:schemeClr val="tx1"/>
                </a:solidFill>
                <a:latin typeface="+mn-lt"/>
                <a:cs typeface="Arial" panose="020B0604020202020204" pitchFamily="34" charset="0"/>
              </a:rPr>
              <a:t>Create a slide in your new presentation and copy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piece of content at a time (e.g. copy all text from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textbox)</a:t>
            </a:r>
            <a:endParaRPr lang="en-GB" altLang="da-DK" sz="900" b="1" i="0" u="sng"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endParaRPr lang="en-GB" altLang="da-DK" sz="900" b="1" noProof="1">
              <a:solidFill>
                <a:schemeClr val="tx1"/>
              </a:solidFill>
              <a:latin typeface="+mn-lt"/>
              <a:cs typeface="Arial" panose="020B0604020202020204" pitchFamily="34" charset="0"/>
            </a:endParaRPr>
          </a:p>
        </p:txBody>
      </p:sp>
      <p:pic>
        <p:nvPicPr>
          <p:cNvPr id="19" name="Picture 18">
            <a:extLst>
              <a:ext uri="{FF2B5EF4-FFF2-40B4-BE49-F238E27FC236}">
                <a16:creationId xmlns:a16="http://schemas.microsoft.com/office/drawing/2014/main" id="{0722642E-922E-4D3E-9481-C027E3A93CD0}"/>
              </a:ext>
            </a:extLst>
          </p:cNvPr>
          <p:cNvPicPr>
            <a:picLocks noChangeAspect="1"/>
          </p:cNvPicPr>
          <p:nvPr userDrawn="1"/>
        </p:nvPicPr>
        <p:blipFill>
          <a:blip r:embed="rId2"/>
          <a:stretch>
            <a:fillRect/>
          </a:stretch>
        </p:blipFill>
        <p:spPr>
          <a:xfrm>
            <a:off x="2932727" y="4779904"/>
            <a:ext cx="475428" cy="176762"/>
          </a:xfrm>
          <a:prstGeom prst="rect">
            <a:avLst/>
          </a:prstGeom>
        </p:spPr>
      </p:pic>
      <p:pic>
        <p:nvPicPr>
          <p:cNvPr id="22" name="Picture 21">
            <a:extLst>
              <a:ext uri="{FF2B5EF4-FFF2-40B4-BE49-F238E27FC236}">
                <a16:creationId xmlns:a16="http://schemas.microsoft.com/office/drawing/2014/main" id="{F37E3D92-3923-49A5-9D66-A01D052984C0}"/>
              </a:ext>
            </a:extLst>
          </p:cNvPr>
          <p:cNvPicPr>
            <a:picLocks noChangeAspect="1"/>
          </p:cNvPicPr>
          <p:nvPr userDrawn="1"/>
        </p:nvPicPr>
        <p:blipFill rotWithShape="1">
          <a:blip r:embed="rId3"/>
          <a:srcRect l="3901" t="45142" r="62601" b="9046"/>
          <a:stretch/>
        </p:blipFill>
        <p:spPr>
          <a:xfrm>
            <a:off x="6726550" y="1735179"/>
            <a:ext cx="341204" cy="321707"/>
          </a:xfrm>
          <a:prstGeom prst="rect">
            <a:avLst/>
          </a:prstGeom>
        </p:spPr>
      </p:pic>
      <p:pic>
        <p:nvPicPr>
          <p:cNvPr id="24" name="Picture 16">
            <a:extLst>
              <a:ext uri="{FF2B5EF4-FFF2-40B4-BE49-F238E27FC236}">
                <a16:creationId xmlns:a16="http://schemas.microsoft.com/office/drawing/2014/main" id="{EE4BD888-DAA9-4A3B-ADD9-0ACB9540A63B}"/>
              </a:ext>
            </a:extLst>
          </p:cNvPr>
          <p:cNvPicPr>
            <a:picLocks noChangeAspect="1"/>
          </p:cNvPicPr>
          <p:nvPr userDrawn="1"/>
        </p:nvPicPr>
        <p:blipFill>
          <a:blip r:embed="rId4"/>
          <a:stretch>
            <a:fillRect/>
          </a:stretch>
        </p:blipFill>
        <p:spPr>
          <a:xfrm>
            <a:off x="2932727" y="3962909"/>
            <a:ext cx="328881" cy="505501"/>
          </a:xfrm>
          <a:prstGeom prst="rect">
            <a:avLst/>
          </a:prstGeom>
        </p:spPr>
      </p:pic>
      <p:pic>
        <p:nvPicPr>
          <p:cNvPr id="26" name="Picture 20">
            <a:extLst>
              <a:ext uri="{FF2B5EF4-FFF2-40B4-BE49-F238E27FC236}">
                <a16:creationId xmlns:a16="http://schemas.microsoft.com/office/drawing/2014/main" id="{ADF46DFB-ABDB-43BA-AD93-FDEE2D7642D0}"/>
              </a:ext>
            </a:extLst>
          </p:cNvPr>
          <p:cNvPicPr>
            <a:picLocks noChangeAspect="1"/>
          </p:cNvPicPr>
          <p:nvPr userDrawn="1"/>
        </p:nvPicPr>
        <p:blipFill>
          <a:blip r:embed="rId5"/>
          <a:stretch>
            <a:fillRect/>
          </a:stretch>
        </p:blipFill>
        <p:spPr>
          <a:xfrm>
            <a:off x="2935425" y="3229754"/>
            <a:ext cx="538465" cy="172841"/>
          </a:xfrm>
          <a:prstGeom prst="rect">
            <a:avLst/>
          </a:prstGeom>
        </p:spPr>
      </p:pic>
      <p:pic>
        <p:nvPicPr>
          <p:cNvPr id="27" name="Picture 19">
            <a:extLst>
              <a:ext uri="{FF2B5EF4-FFF2-40B4-BE49-F238E27FC236}">
                <a16:creationId xmlns:a16="http://schemas.microsoft.com/office/drawing/2014/main" id="{CF6F40E1-EF2A-4675-A88E-429AD3ADD347}"/>
              </a:ext>
            </a:extLst>
          </p:cNvPr>
          <p:cNvPicPr>
            <a:picLocks noChangeAspect="1"/>
          </p:cNvPicPr>
          <p:nvPr userDrawn="1"/>
        </p:nvPicPr>
        <p:blipFill>
          <a:blip r:embed="rId6"/>
          <a:stretch>
            <a:fillRect/>
          </a:stretch>
        </p:blipFill>
        <p:spPr>
          <a:xfrm>
            <a:off x="6802694" y="2453659"/>
            <a:ext cx="313788" cy="543900"/>
          </a:xfrm>
          <a:prstGeom prst="rect">
            <a:avLst/>
          </a:prstGeom>
        </p:spPr>
      </p:pic>
      <p:pic>
        <p:nvPicPr>
          <p:cNvPr id="18" name="Picture 12">
            <a:extLst>
              <a:ext uri="{FF2B5EF4-FFF2-40B4-BE49-F238E27FC236}">
                <a16:creationId xmlns:a16="http://schemas.microsoft.com/office/drawing/2014/main" id="{1EEB59ED-856C-4646-8080-8164D2973D0E}"/>
              </a:ext>
            </a:extLst>
          </p:cNvPr>
          <p:cNvPicPr>
            <a:picLocks noChangeAspect="1"/>
          </p:cNvPicPr>
          <p:nvPr userDrawn="1"/>
        </p:nvPicPr>
        <p:blipFill>
          <a:blip r:embed="rId7"/>
          <a:stretch>
            <a:fillRect/>
          </a:stretch>
        </p:blipFill>
        <p:spPr>
          <a:xfrm>
            <a:off x="10717337" y="1980536"/>
            <a:ext cx="378293" cy="543366"/>
          </a:xfrm>
          <a:prstGeom prst="rect">
            <a:avLst/>
          </a:prstGeom>
        </p:spPr>
      </p:pic>
      <p:pic>
        <p:nvPicPr>
          <p:cNvPr id="11" name="Picture 10">
            <a:extLst>
              <a:ext uri="{FF2B5EF4-FFF2-40B4-BE49-F238E27FC236}">
                <a16:creationId xmlns:a16="http://schemas.microsoft.com/office/drawing/2014/main" id="{718B3BD4-04BC-40A0-B801-FB79B0884023}"/>
              </a:ext>
            </a:extLst>
          </p:cNvPr>
          <p:cNvPicPr>
            <a:picLocks noChangeAspect="1"/>
          </p:cNvPicPr>
          <p:nvPr userDrawn="1"/>
        </p:nvPicPr>
        <p:blipFill>
          <a:blip r:embed="rId8"/>
          <a:stretch>
            <a:fillRect/>
          </a:stretch>
        </p:blipFill>
        <p:spPr>
          <a:xfrm>
            <a:off x="2932727" y="2518464"/>
            <a:ext cx="457143" cy="257143"/>
          </a:xfrm>
          <a:prstGeom prst="rect">
            <a:avLst/>
          </a:prstGeom>
        </p:spPr>
      </p:pic>
      <p:sp>
        <p:nvSpPr>
          <p:cNvPr id="2" name="Date Placeholder 1">
            <a:extLst>
              <a:ext uri="{FF2B5EF4-FFF2-40B4-BE49-F238E27FC236}">
                <a16:creationId xmlns:a16="http://schemas.microsoft.com/office/drawing/2014/main" id="{51A02284-6888-4337-9A6F-80EFD8C407EB}"/>
              </a:ext>
            </a:extLst>
          </p:cNvPr>
          <p:cNvSpPr>
            <a:spLocks noGrp="1"/>
          </p:cNvSpPr>
          <p:nvPr>
            <p:ph type="dt" sz="half" idx="10"/>
          </p:nvPr>
        </p:nvSpPr>
        <p:spPr/>
        <p:txBody>
          <a:bodyPr/>
          <a:lstStyle/>
          <a:p>
            <a:endParaRPr lang="en-GB" dirty="0"/>
          </a:p>
        </p:txBody>
      </p:sp>
      <p:sp>
        <p:nvSpPr>
          <p:cNvPr id="3" name="Footer Placeholder 2">
            <a:extLst>
              <a:ext uri="{FF2B5EF4-FFF2-40B4-BE49-F238E27FC236}">
                <a16:creationId xmlns:a16="http://schemas.microsoft.com/office/drawing/2014/main" id="{71D2B70A-6BC5-4C66-869E-61F2A38A3915}"/>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7509F8ED-36EE-4F7B-8B5E-A531C6E804E2}"/>
              </a:ext>
            </a:extLst>
          </p:cNvPr>
          <p:cNvSpPr>
            <a:spLocks noGrp="1"/>
          </p:cNvSpPr>
          <p:nvPr>
            <p:ph type="sldNum" sz="quarter" idx="12"/>
          </p:nvPr>
        </p:nvSpPr>
        <p:spPr/>
        <p:txBody>
          <a:bodyPr/>
          <a:lstStyle/>
          <a:p>
            <a:fld id="{5BA07366-CB75-4AA8-9E5B-928B849F427C}" type="slidenum">
              <a:rPr lang="en-GB" smtClean="0"/>
              <a:pPr/>
              <a:t>‹#›</a:t>
            </a:fld>
            <a:endParaRPr lang="en-GB" dirty="0"/>
          </a:p>
        </p:txBody>
      </p:sp>
    </p:spTree>
    <p:extLst>
      <p:ext uri="{BB962C8B-B14F-4D97-AF65-F5344CB8AC3E}">
        <p14:creationId xmlns:p14="http://schemas.microsoft.com/office/powerpoint/2010/main" val="18687424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a:xfrm>
            <a:off x="0" y="0"/>
            <a:ext cx="12192000" cy="68616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a:solidFill>
                <a:schemeClr val="tx1"/>
              </a:solidFill>
            </a:endParaRPr>
          </a:p>
        </p:txBody>
      </p:sp>
      <p:sp>
        <p:nvSpPr>
          <p:cNvPr id="5" name="Do not use"/>
          <p:cNvSpPr txBox="1"/>
          <p:nvPr userDrawn="1"/>
        </p:nvSpPr>
        <p:spPr>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a:solidFill>
                  <a:schemeClr val="bg1"/>
                </a:solidFill>
              </a:rPr>
              <a:t>If you see any </a:t>
            </a:r>
            <a:r>
              <a:rPr lang="en-GB" sz="4400" b="1" i="1" noProof="0">
                <a:solidFill>
                  <a:schemeClr val="bg1"/>
                </a:solidFill>
              </a:rPr>
              <a:t>layouts after this </a:t>
            </a:r>
            <a:r>
              <a:rPr lang="en-GB" sz="4400" b="0" i="0" noProof="0">
                <a:solidFill>
                  <a:schemeClr val="bg1"/>
                </a:solidFill>
              </a:rPr>
              <a:t>one</a:t>
            </a:r>
            <a:r>
              <a:rPr lang="en-GB" sz="4400" b="1" i="1" noProof="0">
                <a:solidFill>
                  <a:schemeClr val="bg1"/>
                </a:solidFill>
              </a:rPr>
              <a:t>,</a:t>
            </a:r>
            <a:br>
              <a:rPr lang="en-GB" sz="4400" b="0" i="0" noProof="0">
                <a:solidFill>
                  <a:schemeClr val="bg1"/>
                </a:solidFill>
              </a:rPr>
            </a:br>
            <a:r>
              <a:rPr lang="en-GB" sz="4400" b="0" noProof="0">
                <a:solidFill>
                  <a:schemeClr val="bg1"/>
                </a:solidFill>
              </a:rPr>
              <a:t>do not use them. These layouts </a:t>
            </a:r>
            <a:r>
              <a:rPr lang="en-GB" sz="4400" b="1" i="1" u="none" noProof="0">
                <a:solidFill>
                  <a:schemeClr val="bg1"/>
                </a:solidFill>
              </a:rPr>
              <a:t>are not </a:t>
            </a:r>
            <a:r>
              <a:rPr lang="en-GB" sz="4400" b="0" noProof="0">
                <a:solidFill>
                  <a:schemeClr val="bg1"/>
                </a:solidFill>
              </a:rPr>
              <a:t>part of our corporate template.</a:t>
            </a:r>
            <a:br>
              <a:rPr lang="en-GB" sz="2800" b="0" noProof="0">
                <a:solidFill>
                  <a:schemeClr val="bg1"/>
                </a:solidFill>
              </a:rPr>
            </a:br>
            <a:br>
              <a:rPr lang="en-GB" sz="2800" b="0" noProof="0">
                <a:solidFill>
                  <a:schemeClr val="bg1"/>
                </a:solidFill>
              </a:rPr>
            </a:br>
            <a:endParaRPr lang="en-GB"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GB" sz="13800" b="1" i="1" noProof="0">
                <a:solidFill>
                  <a:schemeClr val="bg1"/>
                </a:solidFill>
              </a:rPr>
              <a:t>Do not use </a:t>
            </a:r>
            <a:endParaRPr lang="en-GB" sz="24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Also notice: Layouts after this might contain potential confidential information.</a:t>
            </a:r>
            <a:br>
              <a:rPr lang="en-GB" sz="1800" b="0" noProof="0">
                <a:solidFill>
                  <a:schemeClr val="bg1"/>
                </a:solidFill>
              </a:rPr>
            </a:br>
            <a:endParaRPr lang="en-GB" sz="1800" b="0" noProof="0" dirty="0">
              <a:solidFill>
                <a:schemeClr val="bg1"/>
              </a:solidFill>
            </a:endParaRP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6858000"/>
            <a:ext cx="0" cy="0"/>
          </a:xfrm>
        </p:spPr>
        <p:txBody>
          <a:bodyPr/>
          <a:lstStyle>
            <a:lvl1pPr>
              <a:defRPr sz="100">
                <a:noFill/>
              </a:defRPr>
            </a:lvl1pPr>
          </a:lstStyle>
          <a:p>
            <a:fld id="{6F52A3B9-C46E-47C2-A1FB-F5434525BDF4}" type="datetime4">
              <a:rPr lang="en-GB" smtClean="0"/>
              <a:t>04 December 2023</a:t>
            </a:fld>
            <a:endParaRPr lang="en-GB" dirty="0"/>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6858000"/>
            <a:ext cx="0" cy="0"/>
          </a:xfrm>
        </p:spPr>
        <p:txBody>
          <a:bodyPr/>
          <a:lstStyle>
            <a:lvl1pPr>
              <a:defRPr sz="100">
                <a:noFill/>
              </a:defRPr>
            </a:lvl1pPr>
          </a:lstStyle>
          <a:p>
            <a:endParaRPr lang="en-GB" dirty="0"/>
          </a:p>
        </p:txBody>
      </p:sp>
      <p:sp>
        <p:nvSpPr>
          <p:cNvPr id="15" name="Slide Number Placeholder 10" hidden="1">
            <a:extLst>
              <a:ext uri="{FF2B5EF4-FFF2-40B4-BE49-F238E27FC236}">
                <a16:creationId xmlns:a16="http://schemas.microsoft.com/office/drawing/2014/main" id="{E81B246F-92C7-4EF8-ACD0-05F73C7095BE}"/>
              </a:ext>
            </a:extLst>
          </p:cNvPr>
          <p:cNvSpPr>
            <a:spLocks noGrp="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867450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u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5632BCD-D585-42E8-A6D3-3C06DC3313BD}"/>
              </a:ext>
            </a:extLst>
          </p:cNvPr>
          <p:cNvSpPr/>
          <p:nvPr userDrawn="1"/>
        </p:nvSpPr>
        <p:spPr bwMode="white">
          <a:xfrm>
            <a:off x="0" y="0"/>
            <a:ext cx="12192000" cy="68550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9" name="Logo">
            <a:extLst>
              <a:ext uri="{FF2B5EF4-FFF2-40B4-BE49-F238E27FC236}">
                <a16:creationId xmlns:a16="http://schemas.microsoft.com/office/drawing/2014/main" id="{38FB97ED-5A4B-484F-BA47-613177090BCB}"/>
              </a:ext>
            </a:extLst>
          </p:cNvPr>
          <p:cNvGrpSpPr>
            <a:grpSpLocks noChangeAspect="1"/>
          </p:cNvGrpSpPr>
          <p:nvPr userDrawn="1"/>
        </p:nvGrpSpPr>
        <p:grpSpPr bwMode="white">
          <a:xfrm>
            <a:off x="539750" y="540000"/>
            <a:ext cx="1702800" cy="727238"/>
            <a:chOff x="6380216" y="4059273"/>
            <a:chExt cx="2905863" cy="1241045"/>
          </a:xfrm>
        </p:grpSpPr>
        <p:sp>
          <p:nvSpPr>
            <p:cNvPr id="27" name="Freeform: Shape 26">
              <a:extLst>
                <a:ext uri="{FF2B5EF4-FFF2-40B4-BE49-F238E27FC236}">
                  <a16:creationId xmlns:a16="http://schemas.microsoft.com/office/drawing/2014/main" id="{055DDA26-00FD-4EB4-98FC-C3CA907FBBFB}"/>
                </a:ext>
              </a:extLst>
            </p:cNvPr>
            <p:cNvSpPr/>
            <p:nvPr/>
          </p:nvSpPr>
          <p:spPr bwMode="white">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chemeClr val="bg1"/>
            </a:solidFill>
            <a:ln w="4731" cap="flat">
              <a:noFill/>
              <a:prstDash val="solid"/>
              <a:miter/>
            </a:ln>
          </p:spPr>
          <p:txBody>
            <a:bodyPr rtlCol="0" anchor="ctr"/>
            <a:lstStyle/>
            <a:p>
              <a:endParaRPr lang="en-GB" dirty="0"/>
            </a:p>
          </p:txBody>
        </p:sp>
        <p:sp>
          <p:nvSpPr>
            <p:cNvPr id="28" name="Freeform: Shape 27">
              <a:extLst>
                <a:ext uri="{FF2B5EF4-FFF2-40B4-BE49-F238E27FC236}">
                  <a16:creationId xmlns:a16="http://schemas.microsoft.com/office/drawing/2014/main" id="{24CB032C-9E7C-4EB0-A639-A1F06C45D200}"/>
                </a:ext>
              </a:extLst>
            </p:cNvPr>
            <p:cNvSpPr/>
            <p:nvPr/>
          </p:nvSpPr>
          <p:spPr bwMode="white">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chemeClr val="bg1"/>
            </a:solidFill>
            <a:ln w="4731" cap="flat">
              <a:noFill/>
              <a:prstDash val="solid"/>
              <a:miter/>
            </a:ln>
          </p:spPr>
          <p:txBody>
            <a:bodyPr rtlCol="0" anchor="ctr"/>
            <a:lstStyle/>
            <a:p>
              <a:endParaRPr lang="en-GB" dirty="0"/>
            </a:p>
          </p:txBody>
        </p:sp>
        <p:sp>
          <p:nvSpPr>
            <p:cNvPr id="30" name="Freeform: Shape 29">
              <a:extLst>
                <a:ext uri="{FF2B5EF4-FFF2-40B4-BE49-F238E27FC236}">
                  <a16:creationId xmlns:a16="http://schemas.microsoft.com/office/drawing/2014/main" id="{B7DD5104-FF83-40C7-AA43-C17183E0159B}"/>
                </a:ext>
              </a:extLst>
            </p:cNvPr>
            <p:cNvSpPr/>
            <p:nvPr/>
          </p:nvSpPr>
          <p:spPr bwMode="white">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chemeClr val="bg1"/>
            </a:solidFill>
            <a:ln w="4731" cap="flat">
              <a:noFill/>
              <a:prstDash val="solid"/>
              <a:miter/>
            </a:ln>
          </p:spPr>
          <p:txBody>
            <a:bodyPr rtlCol="0" anchor="ctr"/>
            <a:lstStyle/>
            <a:p>
              <a:endParaRPr lang="en-GB" dirty="0"/>
            </a:p>
          </p:txBody>
        </p:sp>
        <p:sp>
          <p:nvSpPr>
            <p:cNvPr id="32" name="Freeform: Shape 31">
              <a:extLst>
                <a:ext uri="{FF2B5EF4-FFF2-40B4-BE49-F238E27FC236}">
                  <a16:creationId xmlns:a16="http://schemas.microsoft.com/office/drawing/2014/main" id="{DE483200-DEA7-441E-B11A-6554B16BE995}"/>
                </a:ext>
              </a:extLst>
            </p:cNvPr>
            <p:cNvSpPr/>
            <p:nvPr/>
          </p:nvSpPr>
          <p:spPr bwMode="white">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chemeClr val="bg1"/>
            </a:solidFill>
            <a:ln w="4731" cap="flat">
              <a:noFill/>
              <a:prstDash val="solid"/>
              <a:miter/>
            </a:ln>
          </p:spPr>
          <p:txBody>
            <a:bodyPr rtlCol="0" anchor="ctr"/>
            <a:lstStyle/>
            <a:p>
              <a:endParaRPr lang="en-GB" dirty="0"/>
            </a:p>
          </p:txBody>
        </p:sp>
        <p:sp>
          <p:nvSpPr>
            <p:cNvPr id="37" name="Freeform: Shape 36">
              <a:extLst>
                <a:ext uri="{FF2B5EF4-FFF2-40B4-BE49-F238E27FC236}">
                  <a16:creationId xmlns:a16="http://schemas.microsoft.com/office/drawing/2014/main" id="{533B82D2-D994-4BA1-81E5-F06092A32375}"/>
                </a:ext>
              </a:extLst>
            </p:cNvPr>
            <p:cNvSpPr/>
            <p:nvPr/>
          </p:nvSpPr>
          <p:spPr bwMode="white">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chemeClr val="bg1"/>
            </a:solidFill>
            <a:ln w="4731" cap="flat">
              <a:noFill/>
              <a:prstDash val="solid"/>
              <a:miter/>
            </a:ln>
          </p:spPr>
          <p:txBody>
            <a:bodyPr rtlCol="0" anchor="ctr"/>
            <a:lstStyle/>
            <a:p>
              <a:endParaRPr lang="en-GB" dirty="0"/>
            </a:p>
          </p:txBody>
        </p:sp>
        <p:sp>
          <p:nvSpPr>
            <p:cNvPr id="38" name="Freeform: Shape 37">
              <a:extLst>
                <a:ext uri="{FF2B5EF4-FFF2-40B4-BE49-F238E27FC236}">
                  <a16:creationId xmlns:a16="http://schemas.microsoft.com/office/drawing/2014/main" id="{CD107E4C-634D-4DED-A03F-46DF1723185F}"/>
                </a:ext>
              </a:extLst>
            </p:cNvPr>
            <p:cNvSpPr/>
            <p:nvPr/>
          </p:nvSpPr>
          <p:spPr bwMode="white">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chemeClr val="bg1"/>
            </a:solidFill>
            <a:ln w="4731" cap="flat">
              <a:noFill/>
              <a:prstDash val="solid"/>
              <a:miter/>
            </a:ln>
          </p:spPr>
          <p:txBody>
            <a:bodyPr rtlCol="0" anchor="ctr"/>
            <a:lstStyle/>
            <a:p>
              <a:endParaRPr lang="en-GB" dirty="0"/>
            </a:p>
          </p:txBody>
        </p:sp>
      </p:grpSp>
      <p:pic>
        <p:nvPicPr>
          <p:cNvPr id="41" name="TAGLINE WHITE">
            <a:extLst>
              <a:ext uri="{FF2B5EF4-FFF2-40B4-BE49-F238E27FC236}">
                <a16:creationId xmlns:a16="http://schemas.microsoft.com/office/drawing/2014/main" id="{A98F511B-B3B4-46F3-ACF7-28F2D6378C2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0400" y="539750"/>
            <a:ext cx="1702800" cy="110651"/>
          </a:xfrm>
          <a:prstGeom prst="rect">
            <a:avLst/>
          </a:prstGeom>
        </p:spPr>
      </p:pic>
      <p:sp>
        <p:nvSpPr>
          <p:cNvPr id="2" name="Title 1"/>
          <p:cNvSpPr>
            <a:spLocks noGrp="1"/>
          </p:cNvSpPr>
          <p:nvPr>
            <p:ph type="ctrTitle" hasCustomPrompt="1"/>
          </p:nvPr>
        </p:nvSpPr>
        <p:spPr>
          <a:xfrm>
            <a:off x="539751" y="1730375"/>
            <a:ext cx="8290798" cy="2985625"/>
          </a:xfrm>
        </p:spPr>
        <p:txBody>
          <a:bodyPr anchor="b" anchorCtr="0">
            <a:noAutofit/>
          </a:bodyPr>
          <a:lstStyle>
            <a:lvl1pPr algn="l">
              <a:lnSpc>
                <a:spcPct val="83000"/>
              </a:lnSpc>
              <a:defRPr sz="6000">
                <a:solidFill>
                  <a:schemeClr val="bg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solidFill>
                  <a:schemeClr val="bg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40" name="SD_FLD_DocumentDate">
            <a:extLst>
              <a:ext uri="{FF2B5EF4-FFF2-40B4-BE49-F238E27FC236}">
                <a16:creationId xmlns:a16="http://schemas.microsoft.com/office/drawing/2014/main" id="{7E2B10C4-BD8D-4AE7-9B25-DFBE307FFE40}"/>
              </a:ext>
            </a:extLst>
          </p:cNvPr>
          <p:cNvSpPr txBox="1">
            <a:spLocks noChangeArrowheads="1"/>
          </p:cNvSpPr>
          <p:nvPr userDrawn="1"/>
        </p:nvSpPr>
        <p:spPr bwMode="auto">
          <a:xfrm>
            <a:off x="540001" y="6161675"/>
            <a:ext cx="8290796" cy="181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lnSpc>
                <a:spcPct val="83000"/>
              </a:lnSpc>
              <a:spcBef>
                <a:spcPts val="0"/>
              </a:spcBef>
            </a:pPr>
            <a:r>
              <a:rPr lang="en-GB" altLang="ja-JP" sz="1400" cap="none" baseline="0">
                <a:solidFill>
                  <a:schemeClr val="bg1"/>
                </a:solidFill>
                <a:ea typeface="ＭＳ Ｐゴシック" charset="-128"/>
                <a:cs typeface="Arial" charset="0"/>
              </a:rPr>
              <a:t>22 August 2022</a:t>
            </a:r>
            <a:endParaRPr lang="en-GB" altLang="ja-JP" sz="1400" cap="none" baseline="0" dirty="0">
              <a:solidFill>
                <a:schemeClr val="bg1"/>
              </a:solidFill>
              <a:ea typeface="ＭＳ Ｐゴシック" charset="-128"/>
              <a:cs typeface="Arial" charset="0"/>
            </a:endParaRPr>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D3B7CDF1-E10F-4E39-9E5D-AE11897E4C1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B504DBE6-F10B-43A3-A35B-E9AA5F4CDC43}"/>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2648780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dark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0" y="0"/>
            <a:ext cx="12192000" cy="6858000"/>
          </a:xfrm>
          <a:blipFill>
            <a:blip r:embed="rId2"/>
            <a:stretch>
              <a:fillRect/>
            </a:stretch>
          </a:blipFill>
        </p:spPr>
        <p:txBody>
          <a:bodyPr lIns="9000000" tIns="612000" rIns="180000" anchor="ctr" anchorCtr="0"/>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7" name="Title 1">
            <a:extLst>
              <a:ext uri="{FF2B5EF4-FFF2-40B4-BE49-F238E27FC236}">
                <a16:creationId xmlns:a16="http://schemas.microsoft.com/office/drawing/2014/main" id="{E36BC1AE-8CBE-4EA7-85B1-05A9468D91E1}"/>
              </a:ext>
            </a:extLst>
          </p:cNvPr>
          <p:cNvSpPr>
            <a:spLocks noGrp="1"/>
          </p:cNvSpPr>
          <p:nvPr>
            <p:ph type="ctrTitle" hasCustomPrompt="1"/>
          </p:nvPr>
        </p:nvSpPr>
        <p:spPr>
          <a:xfrm>
            <a:off x="539751" y="1730375"/>
            <a:ext cx="8290798" cy="2985625"/>
          </a:xfrm>
        </p:spPr>
        <p:txBody>
          <a:bodyPr anchor="b" anchorCtr="0">
            <a:noAutofit/>
          </a:bodyPr>
          <a:lstStyle>
            <a:lvl1pPr>
              <a:lnSpc>
                <a:spcPct val="90000"/>
              </a:lnSpc>
              <a:defRPr sz="6000">
                <a:solidFill>
                  <a:schemeClr val="bg1"/>
                </a:solidFill>
              </a:defRPr>
            </a:lvl1pPr>
          </a:lstStyle>
          <a:p>
            <a:r>
              <a:rPr lang="en-GB"/>
              <a:t>Click to add title</a:t>
            </a:r>
            <a:endParaRPr lang="en-GB" dirty="0"/>
          </a:p>
        </p:txBody>
      </p:sp>
      <p:sp>
        <p:nvSpPr>
          <p:cNvPr id="28" name="Subtitle 2">
            <a:extLst>
              <a:ext uri="{FF2B5EF4-FFF2-40B4-BE49-F238E27FC236}">
                <a16:creationId xmlns:a16="http://schemas.microsoft.com/office/drawing/2014/main" id="{52A4BCE6-B178-4BF6-BBA3-BC5CCD7F1111}"/>
              </a:ext>
            </a:extLst>
          </p:cNvPr>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29" name="Text Placeholder 3">
            <a:extLst>
              <a:ext uri="{FF2B5EF4-FFF2-40B4-BE49-F238E27FC236}">
                <a16:creationId xmlns:a16="http://schemas.microsoft.com/office/drawing/2014/main" id="{FD03B31E-37CD-4AFE-AF40-02CD88865192}"/>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solidFill>
                  <a:schemeClr val="bg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8" name="Text Placeholder 5">
            <a:extLst>
              <a:ext uri="{FF2B5EF4-FFF2-40B4-BE49-F238E27FC236}">
                <a16:creationId xmlns:a16="http://schemas.microsoft.com/office/drawing/2014/main" id="{968AF7DD-9CF9-4309-AF51-B7660362642A}"/>
              </a:ext>
            </a:extLst>
          </p:cNvPr>
          <p:cNvSpPr>
            <a:spLocks noGrp="1"/>
          </p:cNvSpPr>
          <p:nvPr>
            <p:ph type="body" sz="quarter" idx="20" hasCustomPrompt="1"/>
          </p:nvPr>
        </p:nvSpPr>
        <p:spPr>
          <a:xfrm>
            <a:off x="540000" y="6128743"/>
            <a:ext cx="8290797" cy="214833"/>
          </a:xfrm>
        </p:spPr>
        <p:txBody>
          <a:bodyPr/>
          <a:lstStyle>
            <a:lvl1pPr marL="0" indent="0" algn="l">
              <a:spcBef>
                <a:spcPts val="0"/>
              </a:spcBef>
              <a:buNone/>
              <a:defRPr sz="14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a:t>Insert date DD Month Year</a:t>
            </a:r>
            <a:endParaRPr lang="en-GB" dirty="0"/>
          </a:p>
        </p:txBody>
      </p:sp>
      <p:sp>
        <p:nvSpPr>
          <p:cNvPr id="41" name="Date Placeholder 12" hidden="1">
            <a:extLst>
              <a:ext uri="{FF2B5EF4-FFF2-40B4-BE49-F238E27FC236}">
                <a16:creationId xmlns:a16="http://schemas.microsoft.com/office/drawing/2014/main" id="{F8C7B2A1-0C6D-4367-B22A-DB1D1248E7E8}"/>
              </a:ext>
            </a:extLst>
          </p:cNvPr>
          <p:cNvSpPr>
            <a:spLocks noGrp="1"/>
          </p:cNvSpPr>
          <p:nvPr>
            <p:ph type="dt" sz="half" idx="19"/>
          </p:nvPr>
        </p:nvSpPr>
        <p:spPr>
          <a:xfrm>
            <a:off x="0" y="6858000"/>
            <a:ext cx="0" cy="0"/>
          </a:xfrm>
        </p:spPr>
        <p:txBody>
          <a:bodyPr/>
          <a:lstStyle>
            <a:lvl1pPr>
              <a:defRPr>
                <a:solidFill>
                  <a:schemeClr val="bg1"/>
                </a:solidFill>
              </a:defRPr>
            </a:lvl1pPr>
          </a:lstStyle>
          <a:p>
            <a:endParaRPr lang="en-GB" dirty="0"/>
          </a:p>
        </p:txBody>
      </p:sp>
      <p:sp>
        <p:nvSpPr>
          <p:cNvPr id="42" name="Footer Placeholder 23" hidden="1">
            <a:extLst>
              <a:ext uri="{FF2B5EF4-FFF2-40B4-BE49-F238E27FC236}">
                <a16:creationId xmlns:a16="http://schemas.microsoft.com/office/drawing/2014/main" id="{70E9D16D-FE2F-4908-ABD5-BB45ECB4099A}"/>
              </a:ext>
            </a:extLst>
          </p:cNvPr>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43" name="Slide Number Placeholder 24" hidden="1">
            <a:extLst>
              <a:ext uri="{FF2B5EF4-FFF2-40B4-BE49-F238E27FC236}">
                <a16:creationId xmlns:a16="http://schemas.microsoft.com/office/drawing/2014/main" id="{393087B7-ABFA-4120-819F-40E9D4ED1169}"/>
              </a:ext>
            </a:extLst>
          </p:cNvPr>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52" name="Text Placeholder 51">
            <a:extLst>
              <a:ext uri="{FF2B5EF4-FFF2-40B4-BE49-F238E27FC236}">
                <a16:creationId xmlns:a16="http://schemas.microsoft.com/office/drawing/2014/main" id="{91479EF3-988A-4C9C-ADDB-C1D212A272B4}"/>
              </a:ext>
            </a:extLst>
          </p:cNvPr>
          <p:cNvSpPr>
            <a:spLocks noGrp="1" noChangeAspect="1"/>
          </p:cNvSpPr>
          <p:nvPr userDrawn="1">
            <p:ph type="body" sz="quarter" idx="22" hasCustomPrompt="1"/>
          </p:nvPr>
        </p:nvSpPr>
        <p:spPr bwMode="white">
          <a:xfrm>
            <a:off x="540000" y="540000"/>
            <a:ext cx="1702800" cy="727238"/>
          </a:xfrm>
          <a:custGeom>
            <a:avLst/>
            <a:gdLst>
              <a:gd name="connsiteX0" fmla="*/ 4835251 w 9270620"/>
              <a:gd name="connsiteY0" fmla="*/ 2948180 h 3959325"/>
              <a:gd name="connsiteX1" fmla="*/ 4835251 w 9270620"/>
              <a:gd name="connsiteY1" fmla="*/ 3779899 h 3959325"/>
              <a:gd name="connsiteX2" fmla="*/ 5282830 w 9270620"/>
              <a:gd name="connsiteY2" fmla="*/ 3779899 h 3959325"/>
              <a:gd name="connsiteX3" fmla="*/ 5590803 w 9270620"/>
              <a:gd name="connsiteY3" fmla="*/ 3686324 h 3959325"/>
              <a:gd name="connsiteX4" fmla="*/ 5693918 w 9270620"/>
              <a:gd name="connsiteY4" fmla="*/ 3399093 h 3959325"/>
              <a:gd name="connsiteX5" fmla="*/ 5693918 w 9270620"/>
              <a:gd name="connsiteY5" fmla="*/ 3329139 h 3959325"/>
              <a:gd name="connsiteX6" fmla="*/ 5590803 w 9270620"/>
              <a:gd name="connsiteY6" fmla="*/ 3039484 h 3959325"/>
              <a:gd name="connsiteX7" fmla="*/ 5282830 w 9270620"/>
              <a:gd name="connsiteY7" fmla="*/ 2948180 h 3959325"/>
              <a:gd name="connsiteX8" fmla="*/ 7923941 w 9270620"/>
              <a:gd name="connsiteY8" fmla="*/ 2768907 h 3959325"/>
              <a:gd name="connsiteX9" fmla="*/ 8147729 w 9270620"/>
              <a:gd name="connsiteY9" fmla="*/ 2768907 h 3959325"/>
              <a:gd name="connsiteX10" fmla="*/ 8603334 w 9270620"/>
              <a:gd name="connsiteY10" fmla="*/ 3699197 h 3959325"/>
              <a:gd name="connsiteX11" fmla="*/ 9058787 w 9270620"/>
              <a:gd name="connsiteY11" fmla="*/ 2768907 h 3959325"/>
              <a:gd name="connsiteX12" fmla="*/ 9269858 w 9270620"/>
              <a:gd name="connsiteY12" fmla="*/ 2768907 h 3959325"/>
              <a:gd name="connsiteX13" fmla="*/ 8674651 w 9270620"/>
              <a:gd name="connsiteY13" fmla="*/ 3959325 h 3959325"/>
              <a:gd name="connsiteX14" fmla="*/ 8520664 w 9270620"/>
              <a:gd name="connsiteY14" fmla="*/ 3959325 h 3959325"/>
              <a:gd name="connsiteX15" fmla="*/ 6265204 w 9270620"/>
              <a:gd name="connsiteY15" fmla="*/ 2768907 h 3959325"/>
              <a:gd name="connsiteX16" fmla="*/ 6349390 w 9270620"/>
              <a:gd name="connsiteY16" fmla="*/ 2768907 h 3959325"/>
              <a:gd name="connsiteX17" fmla="*/ 6458862 w 9270620"/>
              <a:gd name="connsiteY17" fmla="*/ 2768907 h 3959325"/>
              <a:gd name="connsiteX18" fmla="*/ 7379459 w 9270620"/>
              <a:gd name="connsiteY18" fmla="*/ 3699197 h 3959325"/>
              <a:gd name="connsiteX19" fmla="*/ 7379459 w 9270620"/>
              <a:gd name="connsiteY19" fmla="*/ 2768907 h 3959325"/>
              <a:gd name="connsiteX20" fmla="*/ 7574783 w 9270620"/>
              <a:gd name="connsiteY20" fmla="*/ 2768907 h 3959325"/>
              <a:gd name="connsiteX21" fmla="*/ 7574783 w 9270620"/>
              <a:gd name="connsiteY21" fmla="*/ 3959325 h 3959325"/>
              <a:gd name="connsiteX22" fmla="*/ 7379459 w 9270620"/>
              <a:gd name="connsiteY22" fmla="*/ 3959325 h 3959325"/>
              <a:gd name="connsiteX23" fmla="*/ 6458862 w 9270620"/>
              <a:gd name="connsiteY23" fmla="*/ 3030248 h 3959325"/>
              <a:gd name="connsiteX24" fmla="*/ 6458862 w 9270620"/>
              <a:gd name="connsiteY24" fmla="*/ 3959325 h 3959325"/>
              <a:gd name="connsiteX25" fmla="*/ 6265204 w 9270620"/>
              <a:gd name="connsiteY25" fmla="*/ 3959325 h 3959325"/>
              <a:gd name="connsiteX26" fmla="*/ 4636746 w 9270620"/>
              <a:gd name="connsiteY26" fmla="*/ 2768907 h 3959325"/>
              <a:gd name="connsiteX27" fmla="*/ 4725625 w 9270620"/>
              <a:gd name="connsiteY27" fmla="*/ 2768907 h 3959325"/>
              <a:gd name="connsiteX28" fmla="*/ 4835098 w 9270620"/>
              <a:gd name="connsiteY28" fmla="*/ 2768907 h 3959325"/>
              <a:gd name="connsiteX29" fmla="*/ 5281164 w 9270620"/>
              <a:gd name="connsiteY29" fmla="*/ 2768907 h 3959325"/>
              <a:gd name="connsiteX30" fmla="*/ 5606551 w 9270620"/>
              <a:gd name="connsiteY30" fmla="*/ 2830078 h 3959325"/>
              <a:gd name="connsiteX31" fmla="*/ 5816110 w 9270620"/>
              <a:gd name="connsiteY31" fmla="*/ 3014048 h 3959325"/>
              <a:gd name="connsiteX32" fmla="*/ 5889091 w 9270620"/>
              <a:gd name="connsiteY32" fmla="*/ 3322781 h 3959325"/>
              <a:gd name="connsiteX33" fmla="*/ 5889091 w 9270620"/>
              <a:gd name="connsiteY33" fmla="*/ 3405301 h 3959325"/>
              <a:gd name="connsiteX34" fmla="*/ 5816110 w 9270620"/>
              <a:gd name="connsiteY34" fmla="*/ 3714035 h 3959325"/>
              <a:gd name="connsiteX35" fmla="*/ 5606551 w 9270620"/>
              <a:gd name="connsiteY35" fmla="*/ 3898154 h 3959325"/>
              <a:gd name="connsiteX36" fmla="*/ 5281164 w 9270620"/>
              <a:gd name="connsiteY36" fmla="*/ 3959325 h 3959325"/>
              <a:gd name="connsiteX37" fmla="*/ 4835098 w 9270620"/>
              <a:gd name="connsiteY37" fmla="*/ 3959325 h 3959325"/>
              <a:gd name="connsiteX38" fmla="*/ 4725625 w 9270620"/>
              <a:gd name="connsiteY38" fmla="*/ 3959325 h 3959325"/>
              <a:gd name="connsiteX39" fmla="*/ 4636746 w 9270620"/>
              <a:gd name="connsiteY39" fmla="*/ 3959325 h 3959325"/>
              <a:gd name="connsiteX40" fmla="*/ 0 w 9270620"/>
              <a:gd name="connsiteY40" fmla="*/ 1844070 h 3959325"/>
              <a:gd name="connsiteX41" fmla="*/ 9270620 w 9270620"/>
              <a:gd name="connsiteY41" fmla="*/ 1844070 h 3959325"/>
              <a:gd name="connsiteX42" fmla="*/ 9270620 w 9270620"/>
              <a:gd name="connsiteY42" fmla="*/ 2212762 h 3959325"/>
              <a:gd name="connsiteX43" fmla="*/ 0 w 9270620"/>
              <a:gd name="connsiteY43" fmla="*/ 2212762 h 3959325"/>
              <a:gd name="connsiteX44" fmla="*/ 0 w 9270620"/>
              <a:gd name="connsiteY44" fmla="*/ 1475528 h 3959325"/>
              <a:gd name="connsiteX45" fmla="*/ 9270620 w 9270620"/>
              <a:gd name="connsiteY45" fmla="*/ 1475528 h 3959325"/>
              <a:gd name="connsiteX46" fmla="*/ 9270620 w 9270620"/>
              <a:gd name="connsiteY46" fmla="*/ 1660101 h 3959325"/>
              <a:gd name="connsiteX47" fmla="*/ 0 w 9270620"/>
              <a:gd name="connsiteY47" fmla="*/ 1660101 h 3959325"/>
              <a:gd name="connsiteX48" fmla="*/ 0 w 9270620"/>
              <a:gd name="connsiteY48" fmla="*/ 0 h 3959325"/>
              <a:gd name="connsiteX49" fmla="*/ 9270620 w 9270620"/>
              <a:gd name="connsiteY49" fmla="*/ 0 h 3959325"/>
              <a:gd name="connsiteX50" fmla="*/ 9270620 w 9270620"/>
              <a:gd name="connsiteY50" fmla="*/ 1106839 h 3959325"/>
              <a:gd name="connsiteX51" fmla="*/ 0 w 9270620"/>
              <a:gd name="connsiteY51" fmla="*/ 1106839 h 395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70620" h="3959325">
                <a:moveTo>
                  <a:pt x="4835251" y="2948180"/>
                </a:moveTo>
                <a:lnTo>
                  <a:pt x="4835251" y="3779899"/>
                </a:lnTo>
                <a:lnTo>
                  <a:pt x="5282830" y="3779899"/>
                </a:lnTo>
                <a:cubicBezTo>
                  <a:pt x="5419404" y="3779899"/>
                  <a:pt x="5522065" y="3748707"/>
                  <a:pt x="5590803" y="3686324"/>
                </a:cubicBezTo>
                <a:cubicBezTo>
                  <a:pt x="5659548" y="3623943"/>
                  <a:pt x="5693918" y="3528250"/>
                  <a:pt x="5693918" y="3399093"/>
                </a:cubicBezTo>
                <a:lnTo>
                  <a:pt x="5693918" y="3329139"/>
                </a:lnTo>
                <a:cubicBezTo>
                  <a:pt x="5693918" y="3196955"/>
                  <a:pt x="5659548" y="3100352"/>
                  <a:pt x="5590803" y="3039484"/>
                </a:cubicBezTo>
                <a:cubicBezTo>
                  <a:pt x="5521912" y="2978616"/>
                  <a:pt x="5419404" y="2948180"/>
                  <a:pt x="5282830" y="2948180"/>
                </a:cubicBezTo>
                <a:close/>
                <a:moveTo>
                  <a:pt x="7923941" y="2768907"/>
                </a:moveTo>
                <a:lnTo>
                  <a:pt x="8147729" y="2768907"/>
                </a:lnTo>
                <a:lnTo>
                  <a:pt x="8603334" y="3699197"/>
                </a:lnTo>
                <a:lnTo>
                  <a:pt x="9058787" y="2768907"/>
                </a:lnTo>
                <a:lnTo>
                  <a:pt x="9269858" y="2768907"/>
                </a:lnTo>
                <a:lnTo>
                  <a:pt x="8674651" y="3959325"/>
                </a:lnTo>
                <a:lnTo>
                  <a:pt x="8520664" y="3959325"/>
                </a:lnTo>
                <a:close/>
                <a:moveTo>
                  <a:pt x="6265204" y="2768907"/>
                </a:moveTo>
                <a:lnTo>
                  <a:pt x="6349390" y="2768907"/>
                </a:lnTo>
                <a:lnTo>
                  <a:pt x="6458862" y="2768907"/>
                </a:lnTo>
                <a:lnTo>
                  <a:pt x="7379459" y="3699197"/>
                </a:lnTo>
                <a:lnTo>
                  <a:pt x="7379459" y="2768907"/>
                </a:lnTo>
                <a:lnTo>
                  <a:pt x="7574783" y="2768907"/>
                </a:lnTo>
                <a:lnTo>
                  <a:pt x="7574783" y="3959325"/>
                </a:lnTo>
                <a:lnTo>
                  <a:pt x="7379459" y="3959325"/>
                </a:lnTo>
                <a:lnTo>
                  <a:pt x="6458862" y="3030248"/>
                </a:lnTo>
                <a:lnTo>
                  <a:pt x="6458862" y="3959325"/>
                </a:lnTo>
                <a:lnTo>
                  <a:pt x="6265204" y="3959325"/>
                </a:lnTo>
                <a:close/>
                <a:moveTo>
                  <a:pt x="4636746" y="2768907"/>
                </a:moveTo>
                <a:lnTo>
                  <a:pt x="4725625" y="2768907"/>
                </a:lnTo>
                <a:lnTo>
                  <a:pt x="4835098" y="2768907"/>
                </a:lnTo>
                <a:lnTo>
                  <a:pt x="5281164" y="2768907"/>
                </a:lnTo>
                <a:cubicBezTo>
                  <a:pt x="5407140" y="2768907"/>
                  <a:pt x="5515553" y="2789347"/>
                  <a:pt x="5606551" y="2830078"/>
                </a:cubicBezTo>
                <a:cubicBezTo>
                  <a:pt x="5697551" y="2870809"/>
                  <a:pt x="5767352" y="2932130"/>
                  <a:pt x="5816110" y="3014048"/>
                </a:cubicBezTo>
                <a:cubicBezTo>
                  <a:pt x="5864711" y="3096112"/>
                  <a:pt x="5889091" y="3198923"/>
                  <a:pt x="5889091" y="3322781"/>
                </a:cubicBezTo>
                <a:lnTo>
                  <a:pt x="5889091" y="3405301"/>
                </a:lnTo>
                <a:cubicBezTo>
                  <a:pt x="5889091" y="3529156"/>
                  <a:pt x="5864711" y="3631967"/>
                  <a:pt x="5816110" y="3714035"/>
                </a:cubicBezTo>
                <a:cubicBezTo>
                  <a:pt x="5767352" y="3796099"/>
                  <a:pt x="5697551" y="3857423"/>
                  <a:pt x="5606551" y="3898154"/>
                </a:cubicBezTo>
                <a:cubicBezTo>
                  <a:pt x="5515553" y="3938885"/>
                  <a:pt x="5407140" y="3959325"/>
                  <a:pt x="5281164" y="3959325"/>
                </a:cubicBezTo>
                <a:lnTo>
                  <a:pt x="4835098" y="3959325"/>
                </a:lnTo>
                <a:lnTo>
                  <a:pt x="4725625" y="3959325"/>
                </a:lnTo>
                <a:lnTo>
                  <a:pt x="4636746" y="3959325"/>
                </a:lnTo>
                <a:close/>
                <a:moveTo>
                  <a:pt x="0" y="1844070"/>
                </a:moveTo>
                <a:lnTo>
                  <a:pt x="9270620" y="1844070"/>
                </a:lnTo>
                <a:lnTo>
                  <a:pt x="9270620" y="2212762"/>
                </a:lnTo>
                <a:lnTo>
                  <a:pt x="0" y="2212762"/>
                </a:lnTo>
                <a:close/>
                <a:moveTo>
                  <a:pt x="0" y="1475528"/>
                </a:moveTo>
                <a:lnTo>
                  <a:pt x="9270620" y="1475528"/>
                </a:lnTo>
                <a:lnTo>
                  <a:pt x="9270620" y="1660101"/>
                </a:lnTo>
                <a:lnTo>
                  <a:pt x="0" y="1660101"/>
                </a:lnTo>
                <a:close/>
                <a:moveTo>
                  <a:pt x="0" y="0"/>
                </a:moveTo>
                <a:lnTo>
                  <a:pt x="9270620" y="0"/>
                </a:lnTo>
                <a:lnTo>
                  <a:pt x="9270620" y="1106839"/>
                </a:lnTo>
                <a:lnTo>
                  <a:pt x="0" y="1106839"/>
                </a:lnTo>
                <a:close/>
              </a:path>
            </a:pathLst>
          </a:custGeom>
          <a:solidFill>
            <a:schemeClr val="bg1"/>
          </a:solidFill>
        </p:spPr>
        <p:txBody>
          <a:bodyPr wrap="square">
            <a:noAutofit/>
          </a:bodyPr>
          <a:lstStyle>
            <a:lvl1pPr>
              <a:buNone/>
              <a:defRPr sz="100">
                <a:noFill/>
              </a:defRPr>
            </a:lvl1pPr>
          </a:lstStyle>
          <a:p>
            <a:pPr lvl="0"/>
            <a:r>
              <a:rPr lang="en-GB"/>
              <a:t>.</a:t>
            </a:r>
            <a:endParaRPr lang="en-GB" dirty="0"/>
          </a:p>
        </p:txBody>
      </p:sp>
      <p:sp>
        <p:nvSpPr>
          <p:cNvPr id="15" name="Text Placeholder 53">
            <a:extLst>
              <a:ext uri="{FF2B5EF4-FFF2-40B4-BE49-F238E27FC236}">
                <a16:creationId xmlns:a16="http://schemas.microsoft.com/office/drawing/2014/main" id="{E5AF79C5-94DD-46C5-8CC3-1113D3AF2285}"/>
              </a:ext>
            </a:extLst>
          </p:cNvPr>
          <p:cNvSpPr>
            <a:spLocks noGrp="1" noChangeAspect="1"/>
          </p:cNvSpPr>
          <p:nvPr>
            <p:ph type="body" sz="quarter" idx="23" hasCustomPrompt="1"/>
          </p:nvPr>
        </p:nvSpPr>
        <p:spPr bwMode="white">
          <a:xfrm>
            <a:off x="9950287" y="540000"/>
            <a:ext cx="1702800" cy="110911"/>
          </a:xfrm>
          <a:prstGeom prst="rect">
            <a:avLst/>
          </a:pr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lvl1pPr>
              <a:buNone/>
              <a:defRPr sz="100">
                <a:noFill/>
              </a:defRPr>
            </a:lvl1pPr>
          </a:lstStyle>
          <a:p>
            <a:pPr lvl="0"/>
            <a:r>
              <a:rPr lang="en-GB"/>
              <a:t>.</a:t>
            </a:r>
            <a:endParaRPr lang="en-GB" dirty="0"/>
          </a:p>
        </p:txBody>
      </p:sp>
      <p:sp>
        <p:nvSpPr>
          <p:cNvPr id="39" name="_SD_FLD_DocumentNumber">
            <a:extLst>
              <a:ext uri="{FF2B5EF4-FFF2-40B4-BE49-F238E27FC236}">
                <a16:creationId xmlns:a16="http://schemas.microsoft.com/office/drawing/2014/main" id="{6D4A75F9-9621-4F28-A6CF-B645F5EF9C9F}"/>
              </a:ext>
            </a:extLst>
          </p:cNvP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bg1"/>
              </a:solidFill>
              <a:ea typeface="ＭＳ Ｐゴシック" charset="-128"/>
              <a:cs typeface="Arial" charset="0"/>
            </a:endParaRPr>
          </a:p>
        </p:txBody>
      </p:sp>
      <p:sp>
        <p:nvSpPr>
          <p:cNvPr id="16" name="SD_FLD_Draft" hidden="1">
            <a:extLst>
              <a:ext uri="{FF2B5EF4-FFF2-40B4-BE49-F238E27FC236}">
                <a16:creationId xmlns:a16="http://schemas.microsoft.com/office/drawing/2014/main" id="{AD5BBEBA-5503-4301-834E-0266E3956A0D}"/>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17" name="SD_FLD_Confidentiality">
            <a:extLst>
              <a:ext uri="{FF2B5EF4-FFF2-40B4-BE49-F238E27FC236}">
                <a16:creationId xmlns:a16="http://schemas.microsoft.com/office/drawing/2014/main" id="{8A9F0C40-3C7F-4DF3-821F-6D35E44CE137}"/>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280620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with light image">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0" y="0"/>
            <a:ext cx="12192000" cy="6858000"/>
          </a:xfrm>
          <a:blipFill>
            <a:blip r:embed="rId2"/>
            <a:stretch>
              <a:fillRect/>
            </a:stretch>
          </a:blipFill>
        </p:spPr>
        <p:txBody>
          <a:bodyPr lIns="9000000" tIns="612000" rIns="180000" anchor="ctr" anchorCtr="0"/>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7" name="Title 1">
            <a:extLst>
              <a:ext uri="{FF2B5EF4-FFF2-40B4-BE49-F238E27FC236}">
                <a16:creationId xmlns:a16="http://schemas.microsoft.com/office/drawing/2014/main" id="{E36BC1AE-8CBE-4EA7-85B1-05A9468D91E1}"/>
              </a:ext>
            </a:extLst>
          </p:cNvPr>
          <p:cNvSpPr>
            <a:spLocks noGrp="1"/>
          </p:cNvSpPr>
          <p:nvPr>
            <p:ph type="ctrTitle" hasCustomPrompt="1"/>
          </p:nvPr>
        </p:nvSpPr>
        <p:spPr>
          <a:xfrm>
            <a:off x="539751" y="1730375"/>
            <a:ext cx="8290798" cy="2985625"/>
          </a:xfrm>
        </p:spPr>
        <p:txBody>
          <a:bodyPr anchor="b" anchorCtr="0">
            <a:noAutofit/>
          </a:bodyPr>
          <a:lstStyle>
            <a:lvl1pPr>
              <a:lnSpc>
                <a:spcPct val="83000"/>
              </a:lnSpc>
              <a:defRPr sz="6000">
                <a:solidFill>
                  <a:schemeClr val="accent1"/>
                </a:solidFill>
              </a:defRPr>
            </a:lvl1pPr>
          </a:lstStyle>
          <a:p>
            <a:r>
              <a:rPr lang="en-GB"/>
              <a:t>Click to add title</a:t>
            </a:r>
            <a:endParaRPr lang="en-GB" dirty="0"/>
          </a:p>
        </p:txBody>
      </p:sp>
      <p:sp>
        <p:nvSpPr>
          <p:cNvPr id="28" name="Subtitle 2">
            <a:extLst>
              <a:ext uri="{FF2B5EF4-FFF2-40B4-BE49-F238E27FC236}">
                <a16:creationId xmlns:a16="http://schemas.microsoft.com/office/drawing/2014/main" id="{52A4BCE6-B178-4BF6-BBA3-BC5CCD7F1111}"/>
              </a:ext>
            </a:extLst>
          </p:cNvPr>
          <p:cNvSpPr>
            <a:spLocks noGrp="1"/>
          </p:cNvSpPr>
          <p:nvPr>
            <p:ph type="subTitle" idx="1" hasCustomPrompt="1"/>
          </p:nvPr>
        </p:nvSpPr>
        <p:spPr>
          <a:xfrm>
            <a:off x="540000" y="4946400"/>
            <a:ext cx="8290798" cy="648072"/>
          </a:xfrm>
        </p:spPr>
        <p:txBody>
          <a:bodyPr/>
          <a:lstStyle>
            <a:lvl1pPr marL="0" indent="0" algn="l" defTabSz="914400" rtl="0" eaLnBrk="1" latinLnBrk="0" hangingPunct="1">
              <a:lnSpc>
                <a:spcPct val="83000"/>
              </a:lnSpc>
              <a:spcBef>
                <a:spcPts val="0"/>
              </a:spcBef>
              <a:buNone/>
              <a:defRPr lang="en-US" sz="2000" b="0" kern="1200" dirty="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29" name="Text Placeholder 3">
            <a:extLst>
              <a:ext uri="{FF2B5EF4-FFF2-40B4-BE49-F238E27FC236}">
                <a16:creationId xmlns:a16="http://schemas.microsoft.com/office/drawing/2014/main" id="{FD03B31E-37CD-4AFE-AF40-02CD88865192}"/>
              </a:ext>
            </a:extLst>
          </p:cNvPr>
          <p:cNvSpPr>
            <a:spLocks noGrp="1"/>
          </p:cNvSpPr>
          <p:nvPr>
            <p:ph type="body" sz="quarter" idx="18" hasCustomPrompt="1"/>
          </p:nvPr>
        </p:nvSpPr>
        <p:spPr>
          <a:xfrm>
            <a:off x="539748" y="5768975"/>
            <a:ext cx="8291049" cy="277813"/>
          </a:xfrm>
        </p:spPr>
        <p:txBody>
          <a:bodyPr anchor="b" anchorCtr="0"/>
          <a:lstStyle>
            <a:lvl1pPr marL="0" indent="0">
              <a:lnSpc>
                <a:spcPct val="83000"/>
              </a:lnSpc>
              <a:spcBef>
                <a:spcPts val="0"/>
              </a:spcBef>
              <a:buNone/>
              <a:tabLst/>
              <a:defRPr sz="1400" b="0"/>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41" name="Date Placeholder 12" hidden="1">
            <a:extLst>
              <a:ext uri="{FF2B5EF4-FFF2-40B4-BE49-F238E27FC236}">
                <a16:creationId xmlns:a16="http://schemas.microsoft.com/office/drawing/2014/main" id="{F8C7B2A1-0C6D-4367-B22A-DB1D1248E7E8}"/>
              </a:ext>
            </a:extLst>
          </p:cNvPr>
          <p:cNvSpPr>
            <a:spLocks noGrp="1"/>
          </p:cNvSpPr>
          <p:nvPr>
            <p:ph type="dt" sz="half" idx="19"/>
          </p:nvPr>
        </p:nvSpPr>
        <p:spPr>
          <a:xfrm>
            <a:off x="0" y="6858000"/>
            <a:ext cx="0" cy="0"/>
          </a:xfrm>
        </p:spPr>
        <p:txBody>
          <a:bodyPr/>
          <a:lstStyle>
            <a:lvl1pPr>
              <a:defRPr>
                <a:solidFill>
                  <a:schemeClr val="bg1"/>
                </a:solidFill>
              </a:defRPr>
            </a:lvl1pPr>
          </a:lstStyle>
          <a:p>
            <a:endParaRPr lang="en-GB" dirty="0"/>
          </a:p>
        </p:txBody>
      </p:sp>
      <p:sp>
        <p:nvSpPr>
          <p:cNvPr id="42" name="Footer Placeholder 23" hidden="1">
            <a:extLst>
              <a:ext uri="{FF2B5EF4-FFF2-40B4-BE49-F238E27FC236}">
                <a16:creationId xmlns:a16="http://schemas.microsoft.com/office/drawing/2014/main" id="{70E9D16D-FE2F-4908-ABD5-BB45ECB4099A}"/>
              </a:ext>
            </a:extLst>
          </p:cNvPr>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43" name="Slide Number Placeholder 24" hidden="1">
            <a:extLst>
              <a:ext uri="{FF2B5EF4-FFF2-40B4-BE49-F238E27FC236}">
                <a16:creationId xmlns:a16="http://schemas.microsoft.com/office/drawing/2014/main" id="{393087B7-ABFA-4120-819F-40E9D4ED1169}"/>
              </a:ext>
            </a:extLst>
          </p:cNvPr>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52" name="Text Placeholder 51">
            <a:extLst>
              <a:ext uri="{FF2B5EF4-FFF2-40B4-BE49-F238E27FC236}">
                <a16:creationId xmlns:a16="http://schemas.microsoft.com/office/drawing/2014/main" id="{91479EF3-988A-4C9C-ADDB-C1D212A272B4}"/>
              </a:ext>
            </a:extLst>
          </p:cNvPr>
          <p:cNvSpPr>
            <a:spLocks noGrp="1" noChangeAspect="1"/>
          </p:cNvSpPr>
          <p:nvPr userDrawn="1">
            <p:ph type="body" sz="quarter" idx="22" hasCustomPrompt="1"/>
          </p:nvPr>
        </p:nvSpPr>
        <p:spPr>
          <a:xfrm>
            <a:off x="540000" y="540000"/>
            <a:ext cx="1702800" cy="727238"/>
          </a:xfrm>
          <a:custGeom>
            <a:avLst/>
            <a:gdLst>
              <a:gd name="connsiteX0" fmla="*/ 4835251 w 9270620"/>
              <a:gd name="connsiteY0" fmla="*/ 2948180 h 3959325"/>
              <a:gd name="connsiteX1" fmla="*/ 4835251 w 9270620"/>
              <a:gd name="connsiteY1" fmla="*/ 3779899 h 3959325"/>
              <a:gd name="connsiteX2" fmla="*/ 5282830 w 9270620"/>
              <a:gd name="connsiteY2" fmla="*/ 3779899 h 3959325"/>
              <a:gd name="connsiteX3" fmla="*/ 5590803 w 9270620"/>
              <a:gd name="connsiteY3" fmla="*/ 3686324 h 3959325"/>
              <a:gd name="connsiteX4" fmla="*/ 5693918 w 9270620"/>
              <a:gd name="connsiteY4" fmla="*/ 3399093 h 3959325"/>
              <a:gd name="connsiteX5" fmla="*/ 5693918 w 9270620"/>
              <a:gd name="connsiteY5" fmla="*/ 3329139 h 3959325"/>
              <a:gd name="connsiteX6" fmla="*/ 5590803 w 9270620"/>
              <a:gd name="connsiteY6" fmla="*/ 3039484 h 3959325"/>
              <a:gd name="connsiteX7" fmla="*/ 5282830 w 9270620"/>
              <a:gd name="connsiteY7" fmla="*/ 2948180 h 3959325"/>
              <a:gd name="connsiteX8" fmla="*/ 7923941 w 9270620"/>
              <a:gd name="connsiteY8" fmla="*/ 2768907 h 3959325"/>
              <a:gd name="connsiteX9" fmla="*/ 8147729 w 9270620"/>
              <a:gd name="connsiteY9" fmla="*/ 2768907 h 3959325"/>
              <a:gd name="connsiteX10" fmla="*/ 8603334 w 9270620"/>
              <a:gd name="connsiteY10" fmla="*/ 3699197 h 3959325"/>
              <a:gd name="connsiteX11" fmla="*/ 9058787 w 9270620"/>
              <a:gd name="connsiteY11" fmla="*/ 2768907 h 3959325"/>
              <a:gd name="connsiteX12" fmla="*/ 9269858 w 9270620"/>
              <a:gd name="connsiteY12" fmla="*/ 2768907 h 3959325"/>
              <a:gd name="connsiteX13" fmla="*/ 8674651 w 9270620"/>
              <a:gd name="connsiteY13" fmla="*/ 3959325 h 3959325"/>
              <a:gd name="connsiteX14" fmla="*/ 8520664 w 9270620"/>
              <a:gd name="connsiteY14" fmla="*/ 3959325 h 3959325"/>
              <a:gd name="connsiteX15" fmla="*/ 6265204 w 9270620"/>
              <a:gd name="connsiteY15" fmla="*/ 2768907 h 3959325"/>
              <a:gd name="connsiteX16" fmla="*/ 6349390 w 9270620"/>
              <a:gd name="connsiteY16" fmla="*/ 2768907 h 3959325"/>
              <a:gd name="connsiteX17" fmla="*/ 6458862 w 9270620"/>
              <a:gd name="connsiteY17" fmla="*/ 2768907 h 3959325"/>
              <a:gd name="connsiteX18" fmla="*/ 7379459 w 9270620"/>
              <a:gd name="connsiteY18" fmla="*/ 3699197 h 3959325"/>
              <a:gd name="connsiteX19" fmla="*/ 7379459 w 9270620"/>
              <a:gd name="connsiteY19" fmla="*/ 2768907 h 3959325"/>
              <a:gd name="connsiteX20" fmla="*/ 7574783 w 9270620"/>
              <a:gd name="connsiteY20" fmla="*/ 2768907 h 3959325"/>
              <a:gd name="connsiteX21" fmla="*/ 7574783 w 9270620"/>
              <a:gd name="connsiteY21" fmla="*/ 3959325 h 3959325"/>
              <a:gd name="connsiteX22" fmla="*/ 7379459 w 9270620"/>
              <a:gd name="connsiteY22" fmla="*/ 3959325 h 3959325"/>
              <a:gd name="connsiteX23" fmla="*/ 6458862 w 9270620"/>
              <a:gd name="connsiteY23" fmla="*/ 3030248 h 3959325"/>
              <a:gd name="connsiteX24" fmla="*/ 6458862 w 9270620"/>
              <a:gd name="connsiteY24" fmla="*/ 3959325 h 3959325"/>
              <a:gd name="connsiteX25" fmla="*/ 6265204 w 9270620"/>
              <a:gd name="connsiteY25" fmla="*/ 3959325 h 3959325"/>
              <a:gd name="connsiteX26" fmla="*/ 4636746 w 9270620"/>
              <a:gd name="connsiteY26" fmla="*/ 2768907 h 3959325"/>
              <a:gd name="connsiteX27" fmla="*/ 4725625 w 9270620"/>
              <a:gd name="connsiteY27" fmla="*/ 2768907 h 3959325"/>
              <a:gd name="connsiteX28" fmla="*/ 4835098 w 9270620"/>
              <a:gd name="connsiteY28" fmla="*/ 2768907 h 3959325"/>
              <a:gd name="connsiteX29" fmla="*/ 5281164 w 9270620"/>
              <a:gd name="connsiteY29" fmla="*/ 2768907 h 3959325"/>
              <a:gd name="connsiteX30" fmla="*/ 5606551 w 9270620"/>
              <a:gd name="connsiteY30" fmla="*/ 2830078 h 3959325"/>
              <a:gd name="connsiteX31" fmla="*/ 5816110 w 9270620"/>
              <a:gd name="connsiteY31" fmla="*/ 3014048 h 3959325"/>
              <a:gd name="connsiteX32" fmla="*/ 5889091 w 9270620"/>
              <a:gd name="connsiteY32" fmla="*/ 3322781 h 3959325"/>
              <a:gd name="connsiteX33" fmla="*/ 5889091 w 9270620"/>
              <a:gd name="connsiteY33" fmla="*/ 3405301 h 3959325"/>
              <a:gd name="connsiteX34" fmla="*/ 5816110 w 9270620"/>
              <a:gd name="connsiteY34" fmla="*/ 3714035 h 3959325"/>
              <a:gd name="connsiteX35" fmla="*/ 5606551 w 9270620"/>
              <a:gd name="connsiteY35" fmla="*/ 3898154 h 3959325"/>
              <a:gd name="connsiteX36" fmla="*/ 5281164 w 9270620"/>
              <a:gd name="connsiteY36" fmla="*/ 3959325 h 3959325"/>
              <a:gd name="connsiteX37" fmla="*/ 4835098 w 9270620"/>
              <a:gd name="connsiteY37" fmla="*/ 3959325 h 3959325"/>
              <a:gd name="connsiteX38" fmla="*/ 4725625 w 9270620"/>
              <a:gd name="connsiteY38" fmla="*/ 3959325 h 3959325"/>
              <a:gd name="connsiteX39" fmla="*/ 4636746 w 9270620"/>
              <a:gd name="connsiteY39" fmla="*/ 3959325 h 3959325"/>
              <a:gd name="connsiteX40" fmla="*/ 0 w 9270620"/>
              <a:gd name="connsiteY40" fmla="*/ 1844070 h 3959325"/>
              <a:gd name="connsiteX41" fmla="*/ 9270620 w 9270620"/>
              <a:gd name="connsiteY41" fmla="*/ 1844070 h 3959325"/>
              <a:gd name="connsiteX42" fmla="*/ 9270620 w 9270620"/>
              <a:gd name="connsiteY42" fmla="*/ 2212762 h 3959325"/>
              <a:gd name="connsiteX43" fmla="*/ 0 w 9270620"/>
              <a:gd name="connsiteY43" fmla="*/ 2212762 h 3959325"/>
              <a:gd name="connsiteX44" fmla="*/ 0 w 9270620"/>
              <a:gd name="connsiteY44" fmla="*/ 1475528 h 3959325"/>
              <a:gd name="connsiteX45" fmla="*/ 9270620 w 9270620"/>
              <a:gd name="connsiteY45" fmla="*/ 1475528 h 3959325"/>
              <a:gd name="connsiteX46" fmla="*/ 9270620 w 9270620"/>
              <a:gd name="connsiteY46" fmla="*/ 1660101 h 3959325"/>
              <a:gd name="connsiteX47" fmla="*/ 0 w 9270620"/>
              <a:gd name="connsiteY47" fmla="*/ 1660101 h 3959325"/>
              <a:gd name="connsiteX48" fmla="*/ 0 w 9270620"/>
              <a:gd name="connsiteY48" fmla="*/ 0 h 3959325"/>
              <a:gd name="connsiteX49" fmla="*/ 9270620 w 9270620"/>
              <a:gd name="connsiteY49" fmla="*/ 0 h 3959325"/>
              <a:gd name="connsiteX50" fmla="*/ 9270620 w 9270620"/>
              <a:gd name="connsiteY50" fmla="*/ 1106839 h 3959325"/>
              <a:gd name="connsiteX51" fmla="*/ 0 w 9270620"/>
              <a:gd name="connsiteY51" fmla="*/ 1106839 h 3959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70620" h="3959325">
                <a:moveTo>
                  <a:pt x="4835251" y="2948180"/>
                </a:moveTo>
                <a:lnTo>
                  <a:pt x="4835251" y="3779899"/>
                </a:lnTo>
                <a:lnTo>
                  <a:pt x="5282830" y="3779899"/>
                </a:lnTo>
                <a:cubicBezTo>
                  <a:pt x="5419404" y="3779899"/>
                  <a:pt x="5522065" y="3748707"/>
                  <a:pt x="5590803" y="3686324"/>
                </a:cubicBezTo>
                <a:cubicBezTo>
                  <a:pt x="5659548" y="3623943"/>
                  <a:pt x="5693918" y="3528250"/>
                  <a:pt x="5693918" y="3399093"/>
                </a:cubicBezTo>
                <a:lnTo>
                  <a:pt x="5693918" y="3329139"/>
                </a:lnTo>
                <a:cubicBezTo>
                  <a:pt x="5693918" y="3196955"/>
                  <a:pt x="5659548" y="3100352"/>
                  <a:pt x="5590803" y="3039484"/>
                </a:cubicBezTo>
                <a:cubicBezTo>
                  <a:pt x="5521912" y="2978616"/>
                  <a:pt x="5419404" y="2948180"/>
                  <a:pt x="5282830" y="2948180"/>
                </a:cubicBezTo>
                <a:close/>
                <a:moveTo>
                  <a:pt x="7923941" y="2768907"/>
                </a:moveTo>
                <a:lnTo>
                  <a:pt x="8147729" y="2768907"/>
                </a:lnTo>
                <a:lnTo>
                  <a:pt x="8603334" y="3699197"/>
                </a:lnTo>
                <a:lnTo>
                  <a:pt x="9058787" y="2768907"/>
                </a:lnTo>
                <a:lnTo>
                  <a:pt x="9269858" y="2768907"/>
                </a:lnTo>
                <a:lnTo>
                  <a:pt x="8674651" y="3959325"/>
                </a:lnTo>
                <a:lnTo>
                  <a:pt x="8520664" y="3959325"/>
                </a:lnTo>
                <a:close/>
                <a:moveTo>
                  <a:pt x="6265204" y="2768907"/>
                </a:moveTo>
                <a:lnTo>
                  <a:pt x="6349390" y="2768907"/>
                </a:lnTo>
                <a:lnTo>
                  <a:pt x="6458862" y="2768907"/>
                </a:lnTo>
                <a:lnTo>
                  <a:pt x="7379459" y="3699197"/>
                </a:lnTo>
                <a:lnTo>
                  <a:pt x="7379459" y="2768907"/>
                </a:lnTo>
                <a:lnTo>
                  <a:pt x="7574783" y="2768907"/>
                </a:lnTo>
                <a:lnTo>
                  <a:pt x="7574783" y="3959325"/>
                </a:lnTo>
                <a:lnTo>
                  <a:pt x="7379459" y="3959325"/>
                </a:lnTo>
                <a:lnTo>
                  <a:pt x="6458862" y="3030248"/>
                </a:lnTo>
                <a:lnTo>
                  <a:pt x="6458862" y="3959325"/>
                </a:lnTo>
                <a:lnTo>
                  <a:pt x="6265204" y="3959325"/>
                </a:lnTo>
                <a:close/>
                <a:moveTo>
                  <a:pt x="4636746" y="2768907"/>
                </a:moveTo>
                <a:lnTo>
                  <a:pt x="4725625" y="2768907"/>
                </a:lnTo>
                <a:lnTo>
                  <a:pt x="4835098" y="2768907"/>
                </a:lnTo>
                <a:lnTo>
                  <a:pt x="5281164" y="2768907"/>
                </a:lnTo>
                <a:cubicBezTo>
                  <a:pt x="5407140" y="2768907"/>
                  <a:pt x="5515553" y="2789347"/>
                  <a:pt x="5606551" y="2830078"/>
                </a:cubicBezTo>
                <a:cubicBezTo>
                  <a:pt x="5697551" y="2870809"/>
                  <a:pt x="5767352" y="2932130"/>
                  <a:pt x="5816110" y="3014048"/>
                </a:cubicBezTo>
                <a:cubicBezTo>
                  <a:pt x="5864711" y="3096112"/>
                  <a:pt x="5889091" y="3198923"/>
                  <a:pt x="5889091" y="3322781"/>
                </a:cubicBezTo>
                <a:lnTo>
                  <a:pt x="5889091" y="3405301"/>
                </a:lnTo>
                <a:cubicBezTo>
                  <a:pt x="5889091" y="3529156"/>
                  <a:pt x="5864711" y="3631967"/>
                  <a:pt x="5816110" y="3714035"/>
                </a:cubicBezTo>
                <a:cubicBezTo>
                  <a:pt x="5767352" y="3796099"/>
                  <a:pt x="5697551" y="3857423"/>
                  <a:pt x="5606551" y="3898154"/>
                </a:cubicBezTo>
                <a:cubicBezTo>
                  <a:pt x="5515553" y="3938885"/>
                  <a:pt x="5407140" y="3959325"/>
                  <a:pt x="5281164" y="3959325"/>
                </a:cubicBezTo>
                <a:lnTo>
                  <a:pt x="4835098" y="3959325"/>
                </a:lnTo>
                <a:lnTo>
                  <a:pt x="4725625" y="3959325"/>
                </a:lnTo>
                <a:lnTo>
                  <a:pt x="4636746" y="3959325"/>
                </a:lnTo>
                <a:close/>
                <a:moveTo>
                  <a:pt x="0" y="1844070"/>
                </a:moveTo>
                <a:lnTo>
                  <a:pt x="9270620" y="1844070"/>
                </a:lnTo>
                <a:lnTo>
                  <a:pt x="9270620" y="2212762"/>
                </a:lnTo>
                <a:lnTo>
                  <a:pt x="0" y="2212762"/>
                </a:lnTo>
                <a:close/>
                <a:moveTo>
                  <a:pt x="0" y="1475528"/>
                </a:moveTo>
                <a:lnTo>
                  <a:pt x="9270620" y="1475528"/>
                </a:lnTo>
                <a:lnTo>
                  <a:pt x="9270620" y="1660101"/>
                </a:lnTo>
                <a:lnTo>
                  <a:pt x="0" y="1660101"/>
                </a:lnTo>
                <a:close/>
                <a:moveTo>
                  <a:pt x="0" y="0"/>
                </a:moveTo>
                <a:lnTo>
                  <a:pt x="9270620" y="0"/>
                </a:lnTo>
                <a:lnTo>
                  <a:pt x="9270620" y="1106839"/>
                </a:lnTo>
                <a:lnTo>
                  <a:pt x="0" y="1106839"/>
                </a:lnTo>
                <a:close/>
              </a:path>
            </a:pathLst>
          </a:custGeom>
          <a:solidFill>
            <a:schemeClr val="accent1"/>
          </a:solidFill>
        </p:spPr>
        <p:txBody>
          <a:bodyPr wrap="square">
            <a:noAutofit/>
          </a:bodyPr>
          <a:lstStyle>
            <a:lvl1pPr>
              <a:buNone/>
              <a:defRPr sz="100">
                <a:noFill/>
              </a:defRPr>
            </a:lvl1pPr>
          </a:lstStyle>
          <a:p>
            <a:pPr lvl="0"/>
            <a:r>
              <a:rPr lang="en-GB"/>
              <a:t>.</a:t>
            </a:r>
            <a:endParaRPr lang="en-GB" dirty="0"/>
          </a:p>
        </p:txBody>
      </p:sp>
      <p:sp>
        <p:nvSpPr>
          <p:cNvPr id="13" name="Text Placeholder 51">
            <a:extLst>
              <a:ext uri="{FF2B5EF4-FFF2-40B4-BE49-F238E27FC236}">
                <a16:creationId xmlns:a16="http://schemas.microsoft.com/office/drawing/2014/main" id="{365B6A09-D9FD-4ED0-98F5-8CCC60EAA84E}"/>
              </a:ext>
            </a:extLst>
          </p:cNvPr>
          <p:cNvSpPr>
            <a:spLocks noGrp="1" noChangeAspect="1"/>
          </p:cNvSpPr>
          <p:nvPr>
            <p:ph type="body" sz="quarter" idx="23" hasCustomPrompt="1"/>
          </p:nvPr>
        </p:nvSpPr>
        <p:spPr bwMode="white">
          <a:xfrm>
            <a:off x="9950400" y="540000"/>
            <a:ext cx="1702800" cy="110911"/>
          </a:xfrm>
          <a:prstGeom prst="rect">
            <a:avLst/>
          </a:prstGeom>
          <a:blipFill>
            <a:blip r:embed="rId3">
              <a:extLst>
                <a:ext uri="{96DAC541-7B7A-43D3-8B79-37D633B846F1}">
                  <asvg:svgBlip xmlns:asvg="http://schemas.microsoft.com/office/drawing/2016/SVG/main" r:embed="rId4"/>
                </a:ext>
              </a:extLst>
            </a:blip>
            <a:stretch>
              <a:fillRect/>
            </a:stretch>
          </a:blipFill>
        </p:spPr>
        <p:txBody>
          <a:bodyPr wrap="square">
            <a:noAutofit/>
          </a:bodyPr>
          <a:lstStyle>
            <a:lvl1pPr>
              <a:buNone/>
              <a:defRPr sz="100">
                <a:noFill/>
              </a:defRPr>
            </a:lvl1pPr>
          </a:lstStyle>
          <a:p>
            <a:pPr lvl="0"/>
            <a:r>
              <a:rPr lang="en-GB"/>
              <a:t>.</a:t>
            </a:r>
            <a:endParaRPr lang="en-GB" dirty="0"/>
          </a:p>
        </p:txBody>
      </p:sp>
      <p:sp>
        <p:nvSpPr>
          <p:cNvPr id="39" name="_SD_FLD_DocumentNumber">
            <a:extLst>
              <a:ext uri="{FF2B5EF4-FFF2-40B4-BE49-F238E27FC236}">
                <a16:creationId xmlns:a16="http://schemas.microsoft.com/office/drawing/2014/main" id="{6D4A75F9-9621-4F28-A6CF-B645F5EF9C9F}"/>
              </a:ext>
            </a:extLst>
          </p:cNvP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16" name="SD_FLD_Draft" hidden="1">
            <a:extLst>
              <a:ext uri="{FF2B5EF4-FFF2-40B4-BE49-F238E27FC236}">
                <a16:creationId xmlns:a16="http://schemas.microsoft.com/office/drawing/2014/main" id="{BD7D6A25-4428-4539-B039-5FC4AADC87C9}"/>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17" name="SD_FLD_Confidentiality">
            <a:extLst>
              <a:ext uri="{FF2B5EF4-FFF2-40B4-BE49-F238E27FC236}">
                <a16:creationId xmlns:a16="http://schemas.microsoft.com/office/drawing/2014/main" id="{31AB39E5-0741-4771-B91F-E17E5133945B}"/>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18" name="Text Placeholder 5">
            <a:extLst>
              <a:ext uri="{FF2B5EF4-FFF2-40B4-BE49-F238E27FC236}">
                <a16:creationId xmlns:a16="http://schemas.microsoft.com/office/drawing/2014/main" id="{6E7010F2-E87C-4A37-82E8-9658961C6357}"/>
              </a:ext>
            </a:extLst>
          </p:cNvPr>
          <p:cNvSpPr>
            <a:spLocks noGrp="1"/>
          </p:cNvSpPr>
          <p:nvPr>
            <p:ph type="body" sz="quarter" idx="20" hasCustomPrompt="1"/>
          </p:nvPr>
        </p:nvSpPr>
        <p:spPr>
          <a:xfrm>
            <a:off x="540000" y="6128743"/>
            <a:ext cx="8290797" cy="214833"/>
          </a:xfrm>
        </p:spPr>
        <p:txBody>
          <a:bodyPr/>
          <a:lstStyle>
            <a:lvl1pPr marL="0" indent="0" algn="l">
              <a:spcBef>
                <a:spcPts val="0"/>
              </a:spcBef>
              <a:buNone/>
              <a:defRPr sz="14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a:t>Insert date DD Month Year</a:t>
            </a:r>
            <a:endParaRPr lang="en-GB" dirty="0"/>
          </a:p>
        </p:txBody>
      </p:sp>
    </p:spTree>
    <p:extLst>
      <p:ext uri="{BB962C8B-B14F-4D97-AF65-F5344CB8AC3E}">
        <p14:creationId xmlns:p14="http://schemas.microsoft.com/office/powerpoint/2010/main" val="339340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high-level">
    <p:spTree>
      <p:nvGrpSpPr>
        <p:cNvPr id="1" name=""/>
        <p:cNvGrpSpPr/>
        <p:nvPr/>
      </p:nvGrpSpPr>
      <p:grpSpPr>
        <a:xfrm>
          <a:off x="0" y="0"/>
          <a:ext cx="0" cy="0"/>
          <a:chOff x="0" y="0"/>
          <a:chExt cx="0" cy="0"/>
        </a:xfrm>
      </p:grpSpPr>
      <p:sp>
        <p:nvSpPr>
          <p:cNvPr id="8" name="Picture Placeholder 7"/>
          <p:cNvSpPr>
            <a:spLocks noGrp="1"/>
          </p:cNvSpPr>
          <p:nvPr>
            <p:ph type="pic" sz="quarter" idx="15" hasCustomPrompt="1"/>
          </p:nvPr>
        </p:nvSpPr>
        <p:spPr>
          <a:xfrm>
            <a:off x="0" y="0"/>
            <a:ext cx="12192000" cy="6858000"/>
          </a:xfrm>
          <a:blipFill>
            <a:blip r:embed="rId2"/>
            <a:stretch>
              <a:fillRect/>
            </a:stretch>
          </a:blipFill>
        </p:spPr>
        <p:txBody>
          <a:bodyPr lIns="8064000" tIns="576000" rIns="1080000" anchor="ctr" anchorCtr="0"/>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39" name="_SD_FLD_DocumentNumber">
            <a:extLst>
              <a:ext uri="{FF2B5EF4-FFF2-40B4-BE49-F238E27FC236}">
                <a16:creationId xmlns:a16="http://schemas.microsoft.com/office/drawing/2014/main" id="{6D4A75F9-9621-4F28-A6CF-B645F5EF9C9F}"/>
              </a:ext>
            </a:extLst>
          </p:cNvP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16" name="SD_FLD_Draft" hidden="1">
            <a:extLst>
              <a:ext uri="{FF2B5EF4-FFF2-40B4-BE49-F238E27FC236}">
                <a16:creationId xmlns:a16="http://schemas.microsoft.com/office/drawing/2014/main" id="{BD7D6A25-4428-4539-B039-5FC4AADC87C9}"/>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17" name="SD_FLD_Confidentiality">
            <a:extLst>
              <a:ext uri="{FF2B5EF4-FFF2-40B4-BE49-F238E27FC236}">
                <a16:creationId xmlns:a16="http://schemas.microsoft.com/office/drawing/2014/main" id="{31AB39E5-0741-4771-B91F-E17E5133945B}"/>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63" name="Top white Text Placeholder 62">
            <a:extLst>
              <a:ext uri="{FF2B5EF4-FFF2-40B4-BE49-F238E27FC236}">
                <a16:creationId xmlns:a16="http://schemas.microsoft.com/office/drawing/2014/main" id="{86FA6806-F06F-4815-9C58-9A21745653C3}"/>
              </a:ext>
            </a:extLst>
          </p:cNvPr>
          <p:cNvSpPr>
            <a:spLocks noGrp="1"/>
          </p:cNvSpPr>
          <p:nvPr>
            <p:ph type="body" sz="quarter" idx="43" hasCustomPrompt="1"/>
          </p:nvPr>
        </p:nvSpPr>
        <p:spPr>
          <a:xfrm>
            <a:off x="539750" y="-1"/>
            <a:ext cx="6407150" cy="3429001"/>
          </a:xfrm>
          <a:solidFill>
            <a:schemeClr val="bg1"/>
          </a:solidFill>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65" name="Top blue Text Placeholder 64">
            <a:extLst>
              <a:ext uri="{FF2B5EF4-FFF2-40B4-BE49-F238E27FC236}">
                <a16:creationId xmlns:a16="http://schemas.microsoft.com/office/drawing/2014/main" id="{44396705-2401-41FF-AC70-D31092879887}"/>
              </a:ext>
            </a:extLst>
          </p:cNvPr>
          <p:cNvSpPr>
            <a:spLocks noGrp="1"/>
          </p:cNvSpPr>
          <p:nvPr>
            <p:ph type="body" sz="quarter" idx="44" hasCustomPrompt="1"/>
          </p:nvPr>
        </p:nvSpPr>
        <p:spPr>
          <a:xfrm>
            <a:off x="540000" y="3390298"/>
            <a:ext cx="6408000" cy="1234800"/>
          </a:xfrm>
          <a:solidFill>
            <a:schemeClr val="tx2"/>
          </a:solidFill>
          <a:ln>
            <a:noFill/>
          </a:ln>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26" name="Title 1">
            <a:extLst>
              <a:ext uri="{FF2B5EF4-FFF2-40B4-BE49-F238E27FC236}">
                <a16:creationId xmlns:a16="http://schemas.microsoft.com/office/drawing/2014/main" id="{18E2B2C2-0C1A-4F16-AB97-87EF9E7EAEEA}"/>
              </a:ext>
            </a:extLst>
          </p:cNvPr>
          <p:cNvSpPr>
            <a:spLocks noGrp="1"/>
          </p:cNvSpPr>
          <p:nvPr>
            <p:ph type="ctrTitle" hasCustomPrompt="1"/>
          </p:nvPr>
        </p:nvSpPr>
        <p:spPr>
          <a:xfrm>
            <a:off x="1080000" y="1592796"/>
            <a:ext cx="5320800" cy="1436524"/>
          </a:xfrm>
        </p:spPr>
        <p:txBody>
          <a:bodyPr anchor="t" anchorCtr="0">
            <a:noAutofit/>
          </a:bodyPr>
          <a:lstStyle>
            <a:lvl1pPr>
              <a:lnSpc>
                <a:spcPct val="83000"/>
              </a:lnSpc>
              <a:defRPr sz="3600">
                <a:solidFill>
                  <a:schemeClr val="accent1"/>
                </a:solidFill>
              </a:defRPr>
            </a:lvl1pPr>
          </a:lstStyle>
          <a:p>
            <a:r>
              <a:rPr lang="en-GB"/>
              <a:t>Click to add title</a:t>
            </a:r>
            <a:endParaRPr lang="en-GB" dirty="0"/>
          </a:p>
        </p:txBody>
      </p:sp>
      <p:sp>
        <p:nvSpPr>
          <p:cNvPr id="30" name="Subtitle 2">
            <a:extLst>
              <a:ext uri="{FF2B5EF4-FFF2-40B4-BE49-F238E27FC236}">
                <a16:creationId xmlns:a16="http://schemas.microsoft.com/office/drawing/2014/main" id="{55756018-EA5B-4F5B-8ECA-D5A1005CDF47}"/>
              </a:ext>
            </a:extLst>
          </p:cNvPr>
          <p:cNvSpPr>
            <a:spLocks noGrp="1"/>
          </p:cNvSpPr>
          <p:nvPr>
            <p:ph type="subTitle" idx="1" hasCustomPrompt="1"/>
          </p:nvPr>
        </p:nvSpPr>
        <p:spPr>
          <a:xfrm>
            <a:off x="1076398" y="3661200"/>
            <a:ext cx="5342402" cy="316800"/>
          </a:xfrm>
        </p:spPr>
        <p:txBody>
          <a:bodyPr>
            <a:noAutofit/>
          </a:bodyPr>
          <a:lstStyle>
            <a:lvl1pPr marL="0" indent="0" algn="l" defTabSz="914400" rtl="0" eaLnBrk="1" latinLnBrk="0" hangingPunct="1">
              <a:lnSpc>
                <a:spcPct val="83000"/>
              </a:lnSpc>
              <a:spcBef>
                <a:spcPts val="0"/>
              </a:spcBef>
              <a:buNone/>
              <a:defRPr lang="en-US" sz="2000" b="0" kern="1200" dirty="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31" name="Text Placeholder 3">
            <a:extLst>
              <a:ext uri="{FF2B5EF4-FFF2-40B4-BE49-F238E27FC236}">
                <a16:creationId xmlns:a16="http://schemas.microsoft.com/office/drawing/2014/main" id="{795036F0-513C-4690-81A2-F2137A557DCE}"/>
              </a:ext>
            </a:extLst>
          </p:cNvPr>
          <p:cNvSpPr>
            <a:spLocks noGrp="1"/>
          </p:cNvSpPr>
          <p:nvPr>
            <p:ph type="body" sz="quarter" idx="24" hasCustomPrompt="1"/>
          </p:nvPr>
        </p:nvSpPr>
        <p:spPr>
          <a:xfrm>
            <a:off x="1080000" y="3114000"/>
            <a:ext cx="5320800" cy="259200"/>
          </a:xfrm>
        </p:spPr>
        <p:txBody>
          <a:bodyPr anchor="t" anchorCtr="0">
            <a:normAutofit/>
          </a:bodyPr>
          <a:lstStyle>
            <a:lvl1pPr marL="0" indent="0">
              <a:lnSpc>
                <a:spcPct val="100000"/>
              </a:lnSpc>
              <a:spcBef>
                <a:spcPts val="0"/>
              </a:spcBef>
              <a:buNone/>
              <a:tabLst/>
              <a:defRPr sz="1400" b="0">
                <a:solidFill>
                  <a:schemeClr val="tx2"/>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dirty="0"/>
              <a:t>Insert date DD Month Year</a:t>
            </a:r>
            <a:endParaRPr lang="en-US" dirty="0"/>
          </a:p>
        </p:txBody>
      </p:sp>
      <p:sp>
        <p:nvSpPr>
          <p:cNvPr id="18" name="Text Placeholder 5">
            <a:extLst>
              <a:ext uri="{FF2B5EF4-FFF2-40B4-BE49-F238E27FC236}">
                <a16:creationId xmlns:a16="http://schemas.microsoft.com/office/drawing/2014/main" id="{6E7010F2-E87C-4A37-82E8-9658961C6357}"/>
              </a:ext>
            </a:extLst>
          </p:cNvPr>
          <p:cNvSpPr>
            <a:spLocks noGrp="1"/>
          </p:cNvSpPr>
          <p:nvPr>
            <p:ph type="body" sz="quarter" idx="20" hasCustomPrompt="1"/>
          </p:nvPr>
        </p:nvSpPr>
        <p:spPr>
          <a:xfrm>
            <a:off x="1080001" y="4021200"/>
            <a:ext cx="5320800" cy="396000"/>
          </a:xfrm>
        </p:spPr>
        <p:txBody>
          <a:bodyPr/>
          <a:lstStyle>
            <a:lvl1pPr marL="0" indent="0" algn="l">
              <a:lnSpc>
                <a:spcPct val="83000"/>
              </a:lnSpc>
              <a:spcBef>
                <a:spcPts val="0"/>
              </a:spcBef>
              <a:buNone/>
              <a:defRPr sz="14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Click to add name, title etc..</a:t>
            </a:r>
          </a:p>
          <a:p>
            <a:pPr lvl="0"/>
            <a:endParaRPr lang="en-GB" dirty="0"/>
          </a:p>
        </p:txBody>
      </p:sp>
      <p:sp>
        <p:nvSpPr>
          <p:cNvPr id="67" name="Logo Text Placeholder 66">
            <a:extLst>
              <a:ext uri="{FF2B5EF4-FFF2-40B4-BE49-F238E27FC236}">
                <a16:creationId xmlns:a16="http://schemas.microsoft.com/office/drawing/2014/main" id="{8F2A53FB-F4DD-4718-B83E-681A97D8089C}"/>
              </a:ext>
            </a:extLst>
          </p:cNvPr>
          <p:cNvSpPr>
            <a:spLocks noGrp="1"/>
          </p:cNvSpPr>
          <p:nvPr>
            <p:ph type="body" sz="quarter" idx="45" hasCustomPrompt="1"/>
          </p:nvPr>
        </p:nvSpPr>
        <p:spPr>
          <a:xfrm>
            <a:off x="1080000" y="540000"/>
            <a:ext cx="1702800" cy="727200"/>
          </a:xfrm>
          <a:blipFill>
            <a:blip r:embed="rId3">
              <a:extLst>
                <a:ext uri="{96DAC541-7B7A-43D3-8B79-37D633B846F1}">
                  <asvg:svgBlip xmlns:asvg="http://schemas.microsoft.com/office/drawing/2016/SVG/main" r:embed="rId4"/>
                </a:ext>
              </a:extLst>
            </a:blip>
            <a:stretch>
              <a:fillRect/>
            </a:stretch>
          </a:blipFill>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69" name="Tagline Text Placeholder 68">
            <a:extLst>
              <a:ext uri="{FF2B5EF4-FFF2-40B4-BE49-F238E27FC236}">
                <a16:creationId xmlns:a16="http://schemas.microsoft.com/office/drawing/2014/main" id="{B2E61313-541F-4AA3-BFA3-10A9209FA814}"/>
              </a:ext>
            </a:extLst>
          </p:cNvPr>
          <p:cNvSpPr>
            <a:spLocks noGrp="1"/>
          </p:cNvSpPr>
          <p:nvPr>
            <p:ph type="body" sz="quarter" idx="46" hasCustomPrompt="1"/>
          </p:nvPr>
        </p:nvSpPr>
        <p:spPr>
          <a:xfrm>
            <a:off x="4716000" y="540000"/>
            <a:ext cx="1702800" cy="111600"/>
          </a:xfrm>
          <a:blipFill>
            <a:blip r:embed="rId5">
              <a:extLst>
                <a:ext uri="{96DAC541-7B7A-43D3-8B79-37D633B846F1}">
                  <asvg:svgBlip xmlns:asvg="http://schemas.microsoft.com/office/drawing/2016/SVG/main" r:embed="rId6"/>
                </a:ext>
              </a:extLst>
            </a:blip>
            <a:stretch>
              <a:fillRect/>
            </a:stretch>
          </a:blipFill>
        </p:spPr>
        <p:txBody>
          <a:bodyPr/>
          <a:lstStyle>
            <a:lvl1pPr>
              <a:defRPr sz="100">
                <a:noFill/>
              </a:defRPr>
            </a:lvl1pPr>
            <a:lvl2pPr>
              <a:defRPr sz="100"/>
            </a:lvl2pPr>
            <a:lvl3pPr>
              <a:defRPr sz="100"/>
            </a:lvl3pPr>
            <a:lvl4pPr>
              <a:defRPr sz="100"/>
            </a:lvl4pPr>
            <a:lvl5pPr>
              <a:defRPr sz="100"/>
            </a:lvl5pPr>
          </a:lstStyle>
          <a:p>
            <a:pPr lvl="0"/>
            <a:r>
              <a:rPr lang="en-GB"/>
              <a:t>.</a:t>
            </a:r>
            <a:endParaRPr lang="en-GB" dirty="0"/>
          </a:p>
        </p:txBody>
      </p:sp>
      <p:sp>
        <p:nvSpPr>
          <p:cNvPr id="41" name="Date Placeholder 12" hidden="1">
            <a:extLst>
              <a:ext uri="{FF2B5EF4-FFF2-40B4-BE49-F238E27FC236}">
                <a16:creationId xmlns:a16="http://schemas.microsoft.com/office/drawing/2014/main" id="{F8C7B2A1-0C6D-4367-B22A-DB1D1248E7E8}"/>
              </a:ext>
            </a:extLst>
          </p:cNvPr>
          <p:cNvSpPr>
            <a:spLocks noGrp="1"/>
          </p:cNvSpPr>
          <p:nvPr>
            <p:ph type="dt" sz="half" idx="19"/>
          </p:nvPr>
        </p:nvSpPr>
        <p:spPr>
          <a:xfrm>
            <a:off x="0" y="6858000"/>
            <a:ext cx="0" cy="0"/>
          </a:xfrm>
        </p:spPr>
        <p:txBody>
          <a:bodyPr/>
          <a:lstStyle>
            <a:lvl1pPr>
              <a:defRPr>
                <a:solidFill>
                  <a:schemeClr val="bg1"/>
                </a:solidFill>
              </a:defRPr>
            </a:lvl1pPr>
          </a:lstStyle>
          <a:p>
            <a:endParaRPr lang="en-GB" dirty="0"/>
          </a:p>
        </p:txBody>
      </p:sp>
      <p:sp>
        <p:nvSpPr>
          <p:cNvPr id="42" name="Footer Placeholder 23" hidden="1">
            <a:extLst>
              <a:ext uri="{FF2B5EF4-FFF2-40B4-BE49-F238E27FC236}">
                <a16:creationId xmlns:a16="http://schemas.microsoft.com/office/drawing/2014/main" id="{70E9D16D-FE2F-4908-ABD5-BB45ECB4099A}"/>
              </a:ext>
            </a:extLst>
          </p:cNvPr>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43" name="Slide Number Placeholder 24" hidden="1">
            <a:extLst>
              <a:ext uri="{FF2B5EF4-FFF2-40B4-BE49-F238E27FC236}">
                <a16:creationId xmlns:a16="http://schemas.microsoft.com/office/drawing/2014/main" id="{393087B7-ABFA-4120-819F-40E9D4ED1169}"/>
              </a:ext>
            </a:extLst>
          </p:cNvPr>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Tree>
    <p:extLst>
      <p:ext uri="{BB962C8B-B14F-4D97-AF65-F5344CB8AC3E}">
        <p14:creationId xmlns:p14="http://schemas.microsoft.com/office/powerpoint/2010/main" val="390734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servic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1EE7B84-21D7-4D19-B8C2-98FB782C5002}"/>
              </a:ext>
            </a:extLst>
          </p:cNvPr>
          <p:cNvSpPr/>
          <p:nvPr userDrawn="1"/>
        </p:nvSpPr>
        <p:spPr>
          <a:xfrm>
            <a:off x="10892788" y="3428991"/>
            <a:ext cx="1299210" cy="343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sp>
        <p:nvSpPr>
          <p:cNvPr id="28" name="Rectangle 27">
            <a:extLst>
              <a:ext uri="{FF2B5EF4-FFF2-40B4-BE49-F238E27FC236}">
                <a16:creationId xmlns:a16="http://schemas.microsoft.com/office/drawing/2014/main" id="{5C9E16D1-DD8A-448B-8C91-3F9644937B8A}"/>
              </a:ext>
            </a:extLst>
          </p:cNvPr>
          <p:cNvSpPr/>
          <p:nvPr userDrawn="1"/>
        </p:nvSpPr>
        <p:spPr>
          <a:xfrm>
            <a:off x="10892788" y="0"/>
            <a:ext cx="1299210" cy="34289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a:p>
        </p:txBody>
      </p:sp>
      <p:pic>
        <p:nvPicPr>
          <p:cNvPr id="27" name="Graphic 26">
            <a:extLst>
              <a:ext uri="{FF2B5EF4-FFF2-40B4-BE49-F238E27FC236}">
                <a16:creationId xmlns:a16="http://schemas.microsoft.com/office/drawing/2014/main" id="{45691DC5-BC42-4673-ABEB-824D2A1A48A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72347" t="1675" r="7579" b="42703"/>
          <a:stretch/>
        </p:blipFill>
        <p:spPr>
          <a:xfrm>
            <a:off x="10892789" y="0"/>
            <a:ext cx="1299210" cy="3428993"/>
          </a:xfrm>
          <a:prstGeom prst="rect">
            <a:avLst/>
          </a:prstGeom>
        </p:spPr>
      </p:pic>
      <p:sp>
        <p:nvSpPr>
          <p:cNvPr id="32" name="Picture Placeholder 31">
            <a:extLst>
              <a:ext uri="{FF2B5EF4-FFF2-40B4-BE49-F238E27FC236}">
                <a16:creationId xmlns:a16="http://schemas.microsoft.com/office/drawing/2014/main" id="{353A26F8-896D-4566-BE5C-C8CD2E8BB8E2}"/>
              </a:ext>
            </a:extLst>
          </p:cNvPr>
          <p:cNvSpPr>
            <a:spLocks noGrp="1"/>
          </p:cNvSpPr>
          <p:nvPr>
            <p:ph type="pic" sz="quarter" idx="19" hasCustomPrompt="1"/>
          </p:nvPr>
        </p:nvSpPr>
        <p:spPr>
          <a:xfrm>
            <a:off x="0" y="3428993"/>
            <a:ext cx="10892788" cy="3429007"/>
          </a:xfrm>
          <a:prstGeom prst="rect">
            <a:avLst/>
          </a:prstGeom>
          <a:blipFill>
            <a:blip r:embed="rId4"/>
            <a:stretch>
              <a:fillRect/>
            </a:stretch>
          </a:blipFill>
        </p:spPr>
        <p:txBody>
          <a:bodyPr wrap="square" lIns="3348000" rIns="3060000">
            <a:noAutofit/>
          </a:bodyPr>
          <a:lstStyle>
            <a:lvl1pPr marL="0" indent="0" algn="l">
              <a:buFontTx/>
              <a:buNone/>
              <a:defRPr sz="1600" b="0">
                <a:solidFill>
                  <a:schemeClr val="accent4"/>
                </a:solidFill>
              </a:defRPr>
            </a:lvl1pPr>
          </a:lstStyle>
          <a:p>
            <a:r>
              <a:rPr lang="en-GB"/>
              <a:t>Click on picture frame to insert background picture, click on DNV-menu / Image Tools-button / Choose Insert or Paste</a:t>
            </a:r>
            <a:endParaRPr lang="en-GB" dirty="0"/>
          </a:p>
        </p:txBody>
      </p:sp>
      <p:sp>
        <p:nvSpPr>
          <p:cNvPr id="2" name="Title 1"/>
          <p:cNvSpPr>
            <a:spLocks noGrp="1"/>
          </p:cNvSpPr>
          <p:nvPr>
            <p:ph type="ctrTitle" hasCustomPrompt="1"/>
          </p:nvPr>
        </p:nvSpPr>
        <p:spPr>
          <a:xfrm>
            <a:off x="539750" y="1591200"/>
            <a:ext cx="6586538" cy="977407"/>
          </a:xfrm>
        </p:spPr>
        <p:txBody>
          <a:bodyPr anchor="t" anchorCtr="0">
            <a:noAutofit/>
          </a:bodyPr>
          <a:lstStyle>
            <a:lvl1pPr>
              <a:lnSpc>
                <a:spcPct val="83000"/>
              </a:lnSpc>
              <a:defRPr sz="3600">
                <a:solidFill>
                  <a:schemeClr val="accent1"/>
                </a:solidFill>
              </a:defRPr>
            </a:lvl1pPr>
          </a:lstStyle>
          <a:p>
            <a:r>
              <a:rPr lang="en-GB"/>
              <a:t>Click to add title</a:t>
            </a:r>
            <a:endParaRPr lang="en-GB" dirty="0"/>
          </a:p>
        </p:txBody>
      </p:sp>
      <p:sp>
        <p:nvSpPr>
          <p:cNvPr id="31" name="Subtitle 2"/>
          <p:cNvSpPr>
            <a:spLocks noGrp="1"/>
          </p:cNvSpPr>
          <p:nvPr>
            <p:ph type="subTitle" idx="1" hasCustomPrompt="1"/>
          </p:nvPr>
        </p:nvSpPr>
        <p:spPr>
          <a:xfrm>
            <a:off x="539750" y="2620800"/>
            <a:ext cx="6586538" cy="316800"/>
          </a:xfrm>
        </p:spPr>
        <p:txBody>
          <a:bodyPr>
            <a:noAutofit/>
          </a:bodyPr>
          <a:lstStyle>
            <a:lvl1pPr marL="0" indent="0" algn="l" defTabSz="914400" rtl="0" eaLnBrk="1" latinLnBrk="0" hangingPunct="1">
              <a:lnSpc>
                <a:spcPct val="83000"/>
              </a:lnSpc>
              <a:spcBef>
                <a:spcPts val="0"/>
              </a:spcBef>
              <a:buNone/>
              <a:defRPr lang="en-US" sz="2000" b="0" kern="1200" dirty="0">
                <a:solidFill>
                  <a:schemeClr val="accent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add subtitle</a:t>
            </a:r>
            <a:endParaRPr lang="en-GB" dirty="0"/>
          </a:p>
        </p:txBody>
      </p:sp>
      <p:sp>
        <p:nvSpPr>
          <p:cNvPr id="4" name="Text Placeholder 3">
            <a:extLst>
              <a:ext uri="{FF2B5EF4-FFF2-40B4-BE49-F238E27FC236}">
                <a16:creationId xmlns:a16="http://schemas.microsoft.com/office/drawing/2014/main" id="{2B2D590D-63DF-49A5-B495-2B2E9EA7D2AA}"/>
              </a:ext>
            </a:extLst>
          </p:cNvPr>
          <p:cNvSpPr>
            <a:spLocks noGrp="1"/>
          </p:cNvSpPr>
          <p:nvPr>
            <p:ph type="body" sz="quarter" idx="18" hasCustomPrompt="1"/>
          </p:nvPr>
        </p:nvSpPr>
        <p:spPr>
          <a:xfrm>
            <a:off x="539750" y="2980800"/>
            <a:ext cx="6586538" cy="396000"/>
          </a:xfrm>
        </p:spPr>
        <p:txBody>
          <a:bodyPr anchor="t" anchorCtr="0">
            <a:normAutofit/>
          </a:bodyPr>
          <a:lstStyle>
            <a:lvl1pPr marL="0" indent="0">
              <a:lnSpc>
                <a:spcPct val="83000"/>
              </a:lnSpc>
              <a:spcBef>
                <a:spcPts val="0"/>
              </a:spcBef>
              <a:buNone/>
              <a:tabLst/>
              <a:defRPr sz="1400" b="0">
                <a:solidFill>
                  <a:schemeClr val="accent1"/>
                </a:solidFill>
              </a:defRPr>
            </a:lvl1pPr>
            <a:lvl2pPr marL="0" indent="0">
              <a:lnSpc>
                <a:spcPct val="83000"/>
              </a:lnSpc>
              <a:spcBef>
                <a:spcPts val="0"/>
              </a:spcBef>
              <a:buNone/>
              <a:tabLst/>
              <a:defRPr sz="1400" b="0"/>
            </a:lvl2pPr>
            <a:lvl3pPr marL="0" indent="0">
              <a:lnSpc>
                <a:spcPct val="83000"/>
              </a:lnSpc>
              <a:spcBef>
                <a:spcPts val="0"/>
              </a:spcBef>
              <a:buNone/>
              <a:tabLst/>
              <a:defRPr sz="1400" b="0"/>
            </a:lvl3pPr>
            <a:lvl4pPr marL="0" indent="0">
              <a:lnSpc>
                <a:spcPct val="83000"/>
              </a:lnSpc>
              <a:spcBef>
                <a:spcPts val="0"/>
              </a:spcBef>
              <a:buNone/>
              <a:tabLst/>
              <a:defRPr sz="1400" b="0"/>
            </a:lvl4pPr>
            <a:lvl5pPr marL="0" indent="0">
              <a:lnSpc>
                <a:spcPct val="83000"/>
              </a:lnSpc>
              <a:spcBef>
                <a:spcPts val="0"/>
              </a:spcBef>
              <a:buNone/>
              <a:tabLst/>
              <a:defRPr sz="1400" b="0"/>
            </a:lvl5pPr>
          </a:lstStyle>
          <a:p>
            <a:pPr lvl="0"/>
            <a:r>
              <a:rPr lang="en-GB"/>
              <a:t>Click to add name, title etc..</a:t>
            </a:r>
            <a:endParaRPr lang="en-GB" dirty="0"/>
          </a:p>
        </p:txBody>
      </p:sp>
      <p:sp>
        <p:nvSpPr>
          <p:cNvPr id="13" name="Date Placeholder 12" hidden="1"/>
          <p:cNvSpPr>
            <a:spLocks noGrp="1"/>
          </p:cNvSpPr>
          <p:nvPr>
            <p:ph type="dt" sz="half" idx="15"/>
          </p:nvPr>
        </p:nvSpPr>
        <p:spPr>
          <a:xfrm>
            <a:off x="0" y="6858000"/>
            <a:ext cx="0" cy="0"/>
          </a:xfrm>
        </p:spPr>
        <p:txBody>
          <a:bodyPr/>
          <a:lstStyle>
            <a:lvl1pPr>
              <a:defRPr>
                <a:solidFill>
                  <a:schemeClr val="bg1"/>
                </a:solidFill>
              </a:defRPr>
            </a:lvl1pPr>
          </a:lstStyle>
          <a:p>
            <a:endParaRPr lang="en-GB" dirty="0"/>
          </a:p>
        </p:txBody>
      </p:sp>
      <p:sp>
        <p:nvSpPr>
          <p:cNvPr id="24" name="Footer Placeholder 23" hidden="1"/>
          <p:cNvSpPr>
            <a:spLocks noGrp="1"/>
          </p:cNvSpPr>
          <p:nvPr>
            <p:ph type="ftr" sz="quarter" idx="16"/>
          </p:nvPr>
        </p:nvSpPr>
        <p:spPr>
          <a:xfrm>
            <a:off x="0" y="6858000"/>
            <a:ext cx="0" cy="0"/>
          </a:xfrm>
        </p:spPr>
        <p:txBody>
          <a:bodyPr/>
          <a:lstStyle>
            <a:lvl1pPr>
              <a:defRPr sz="100">
                <a:noFill/>
              </a:defRPr>
            </a:lvl1pPr>
          </a:lstStyle>
          <a:p>
            <a:endParaRPr lang="en-GB" dirty="0">
              <a:noFill/>
            </a:endParaRPr>
          </a:p>
        </p:txBody>
      </p:sp>
      <p:sp>
        <p:nvSpPr>
          <p:cNvPr id="25" name="Slide Number Placeholder 24" hidden="1"/>
          <p:cNvSpPr>
            <a:spLocks noGrp="1"/>
          </p:cNvSpPr>
          <p:nvPr>
            <p:ph type="sldNum" sz="quarter" idx="17"/>
          </p:nvPr>
        </p:nvSpPr>
        <p:spPr>
          <a:xfrm>
            <a:off x="0" y="6858000"/>
            <a:ext cx="0" cy="0"/>
          </a:xfrm>
        </p:spPr>
        <p:txBody>
          <a:bodyPr/>
          <a:lstStyle>
            <a:lvl1pPr>
              <a:defRPr sz="100">
                <a:noFill/>
              </a:defRPr>
            </a:lvl1pPr>
          </a:lstStyle>
          <a:p>
            <a:fld id="{5BA07366-CB75-4AA8-9E5B-928B849F427C}" type="slidenum">
              <a:rPr lang="en-GB" smtClean="0"/>
              <a:pPr/>
              <a:t>‹#›</a:t>
            </a:fld>
            <a:endParaRPr lang="en-GB" sz="100" dirty="0"/>
          </a:p>
        </p:txBody>
      </p:sp>
      <p:sp>
        <p:nvSpPr>
          <p:cNvPr id="29" name="_SD_FLD_DocumentNumber"/>
          <p:cNvSpPr txBox="1">
            <a:spLocks noChangeArrowheads="1"/>
          </p:cNvSpPr>
          <p:nvPr userDrawn="1"/>
        </p:nvSpPr>
        <p:spPr bwMode="auto">
          <a:xfrm>
            <a:off x="540001" y="6440400"/>
            <a:ext cx="170155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l">
              <a:spcBef>
                <a:spcPts val="0"/>
              </a:spcBef>
            </a:pPr>
            <a:endParaRPr lang="en-GB" altLang="ja-JP" sz="700" dirty="0">
              <a:solidFill>
                <a:schemeClr val="accent1"/>
              </a:solidFill>
              <a:ea typeface="ＭＳ Ｐゴシック" charset="-128"/>
              <a:cs typeface="Arial" charset="0"/>
            </a:endParaRPr>
          </a:p>
        </p:txBody>
      </p:sp>
      <p:sp>
        <p:nvSpPr>
          <p:cNvPr id="46" name="SD_FLD_Confidentiality">
            <a:extLst>
              <a:ext uri="{FF2B5EF4-FFF2-40B4-BE49-F238E27FC236}">
                <a16:creationId xmlns:a16="http://schemas.microsoft.com/office/drawing/2014/main" id="{4E7786D1-21E1-42FD-A034-CC844823A79D}"/>
              </a:ext>
            </a:extLst>
          </p:cNvPr>
          <p:cNvSpPr/>
          <p:nvPr userDrawn="1"/>
        </p:nvSpPr>
        <p:spPr>
          <a:xfrm>
            <a:off x="7126289" y="3095995"/>
            <a:ext cx="3223962" cy="2236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marL="0" algn="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37" name="SD_FLD_DocumentDate">
            <a:extLst>
              <a:ext uri="{FF2B5EF4-FFF2-40B4-BE49-F238E27FC236}">
                <a16:creationId xmlns:a16="http://schemas.microsoft.com/office/drawing/2014/main" id="{8708ADB9-3B0F-453F-A039-DB1191DA8B60}"/>
              </a:ext>
            </a:extLst>
          </p:cNvPr>
          <p:cNvSpPr txBox="1">
            <a:spLocks noChangeArrowheads="1"/>
          </p:cNvSpPr>
          <p:nvPr userDrawn="1"/>
        </p:nvSpPr>
        <p:spPr bwMode="auto">
          <a:xfrm>
            <a:off x="7126289" y="2983229"/>
            <a:ext cx="3223962" cy="18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r">
              <a:lnSpc>
                <a:spcPct val="83000"/>
              </a:lnSpc>
              <a:spcBef>
                <a:spcPts val="0"/>
              </a:spcBef>
            </a:pPr>
            <a:r>
              <a:rPr lang="en-GB" altLang="ja-JP" sz="1400" cap="none" baseline="0">
                <a:solidFill>
                  <a:schemeClr val="accent1"/>
                </a:solidFill>
                <a:ea typeface="ＭＳ Ｐゴシック" charset="-128"/>
                <a:cs typeface="Arial" charset="0"/>
              </a:rPr>
              <a:t>22 August 2022</a:t>
            </a:r>
            <a:endParaRPr lang="en-GB" altLang="ja-JP" sz="1400" cap="none" baseline="0" dirty="0">
              <a:solidFill>
                <a:schemeClr val="accent1"/>
              </a:solidFill>
              <a:ea typeface="ＭＳ Ｐゴシック" charset="-128"/>
              <a:cs typeface="Arial" charset="0"/>
            </a:endParaRPr>
          </a:p>
        </p:txBody>
      </p:sp>
      <p:sp>
        <p:nvSpPr>
          <p:cNvPr id="39" name="SD_FLD_Draft" hidden="1">
            <a:extLst>
              <a:ext uri="{FF2B5EF4-FFF2-40B4-BE49-F238E27FC236}">
                <a16:creationId xmlns:a16="http://schemas.microsoft.com/office/drawing/2014/main" id="{2F1643DB-FB69-4D52-AC31-87438698FFD6}"/>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grpSp>
        <p:nvGrpSpPr>
          <p:cNvPr id="38" name="Logo">
            <a:extLst>
              <a:ext uri="{FF2B5EF4-FFF2-40B4-BE49-F238E27FC236}">
                <a16:creationId xmlns:a16="http://schemas.microsoft.com/office/drawing/2014/main" id="{196DDB45-CDCA-476F-809B-C62C84255763}"/>
              </a:ext>
            </a:extLst>
          </p:cNvPr>
          <p:cNvGrpSpPr>
            <a:grpSpLocks noChangeAspect="1"/>
          </p:cNvGrpSpPr>
          <p:nvPr userDrawn="1"/>
        </p:nvGrpSpPr>
        <p:grpSpPr>
          <a:xfrm>
            <a:off x="540000" y="540001"/>
            <a:ext cx="1702800" cy="727237"/>
            <a:chOff x="6380216" y="4059273"/>
            <a:chExt cx="2905863" cy="1241045"/>
          </a:xfrm>
        </p:grpSpPr>
        <p:sp>
          <p:nvSpPr>
            <p:cNvPr id="40" name="Freeform: Shape 39">
              <a:extLst>
                <a:ext uri="{FF2B5EF4-FFF2-40B4-BE49-F238E27FC236}">
                  <a16:creationId xmlns:a16="http://schemas.microsoft.com/office/drawing/2014/main" id="{99AE0E04-A811-402C-9CE3-BBE238EC2F38}"/>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41" name="Freeform: Shape 40">
              <a:extLst>
                <a:ext uri="{FF2B5EF4-FFF2-40B4-BE49-F238E27FC236}">
                  <a16:creationId xmlns:a16="http://schemas.microsoft.com/office/drawing/2014/main" id="{9380A0FC-DDF7-4C0C-ACFB-2F429FB7948A}"/>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279E4B05-CB75-4B58-9E28-2FAA335E1493}"/>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BED928C2-5DAA-462E-90D6-80E99E2F3A77}"/>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5E08F6C9-1226-467B-81CC-D21D6869BD16}"/>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9EBFF170-9966-4D97-BD59-699C843D4DB9}"/>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pic>
        <p:nvPicPr>
          <p:cNvPr id="47" name="TAGLINE 60Black">
            <a:extLst>
              <a:ext uri="{FF2B5EF4-FFF2-40B4-BE49-F238E27FC236}">
                <a16:creationId xmlns:a16="http://schemas.microsoft.com/office/drawing/2014/main" id="{1DDB6F67-2C8F-419C-A09A-62A18305D40F}"/>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46865" y="539750"/>
            <a:ext cx="1703386" cy="110689"/>
          </a:xfrm>
          <a:prstGeom prst="rect">
            <a:avLst/>
          </a:prstGeom>
        </p:spPr>
      </p:pic>
    </p:spTree>
    <p:extLst>
      <p:ext uri="{BB962C8B-B14F-4D97-AF65-F5344CB8AC3E}">
        <p14:creationId xmlns:p14="http://schemas.microsoft.com/office/powerpoint/2010/main" val="145962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slide">
    <p:bg>
      <p:bgPr>
        <a:solidFill>
          <a:schemeClr val="accent1"/>
        </a:solidFill>
        <a:effectLst/>
      </p:bgPr>
    </p:bg>
    <p:spTree>
      <p:nvGrpSpPr>
        <p:cNvPr id="1" name=""/>
        <p:cNvGrpSpPr/>
        <p:nvPr/>
      </p:nvGrpSpPr>
      <p:grpSpPr>
        <a:xfrm>
          <a:off x="0" y="0"/>
          <a:ext cx="0" cy="0"/>
          <a:chOff x="0" y="0"/>
          <a:chExt cx="0" cy="0"/>
        </a:xfrm>
      </p:grpSpPr>
      <p:grpSp>
        <p:nvGrpSpPr>
          <p:cNvPr id="10" name="Logo">
            <a:extLst>
              <a:ext uri="{FF2B5EF4-FFF2-40B4-BE49-F238E27FC236}">
                <a16:creationId xmlns:a16="http://schemas.microsoft.com/office/drawing/2014/main" id="{695A7F22-D090-4AF8-A177-30D9606CFDBE}"/>
              </a:ext>
            </a:extLst>
          </p:cNvPr>
          <p:cNvGrpSpPr/>
          <p:nvPr userDrawn="1"/>
        </p:nvGrpSpPr>
        <p:grpSpPr>
          <a:xfrm>
            <a:off x="10893210" y="6350918"/>
            <a:ext cx="755843" cy="322808"/>
            <a:chOff x="6380216" y="4059273"/>
            <a:chExt cx="2905863" cy="1241045"/>
          </a:xfrm>
          <a:solidFill>
            <a:schemeClr val="bg1"/>
          </a:solidFill>
        </p:grpSpPr>
        <p:sp>
          <p:nvSpPr>
            <p:cNvPr id="11" name="Freeform: Shape 10">
              <a:extLst>
                <a:ext uri="{FF2B5EF4-FFF2-40B4-BE49-F238E27FC236}">
                  <a16:creationId xmlns:a16="http://schemas.microsoft.com/office/drawing/2014/main" id="{DC3685D1-9F07-4341-8451-6ACA3C76F377}"/>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12" name="Freeform: Shape 11">
              <a:extLst>
                <a:ext uri="{FF2B5EF4-FFF2-40B4-BE49-F238E27FC236}">
                  <a16:creationId xmlns:a16="http://schemas.microsoft.com/office/drawing/2014/main" id="{505DB9FB-B858-4B06-A61C-9DAA21B1D160}"/>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13" name="Freeform: Shape 12">
              <a:extLst>
                <a:ext uri="{FF2B5EF4-FFF2-40B4-BE49-F238E27FC236}">
                  <a16:creationId xmlns:a16="http://schemas.microsoft.com/office/drawing/2014/main" id="{86694A08-8823-4FD6-88C7-8415CF19C262}"/>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14" name="Freeform: Shape 13">
              <a:extLst>
                <a:ext uri="{FF2B5EF4-FFF2-40B4-BE49-F238E27FC236}">
                  <a16:creationId xmlns:a16="http://schemas.microsoft.com/office/drawing/2014/main" id="{20EAD51D-BC75-421A-AA39-A25C2993AF87}"/>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15" name="Freeform: Shape 14">
              <a:extLst>
                <a:ext uri="{FF2B5EF4-FFF2-40B4-BE49-F238E27FC236}">
                  <a16:creationId xmlns:a16="http://schemas.microsoft.com/office/drawing/2014/main" id="{6D0EDFBF-F6DC-4EE5-B961-FB8227BC86A9}"/>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7D9D8410-AE1F-42D5-9F0C-1407AD71DD5C}"/>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2" name="Title 1"/>
          <p:cNvSpPr>
            <a:spLocks noGrp="1"/>
          </p:cNvSpPr>
          <p:nvPr>
            <p:ph type="title" hasCustomPrompt="1"/>
          </p:nvPr>
        </p:nvSpPr>
        <p:spPr/>
        <p:txBody>
          <a:bodyPr/>
          <a:lstStyle>
            <a:lvl1pPr>
              <a:defRPr>
                <a:solidFill>
                  <a:schemeClr val="bg1"/>
                </a:solidFill>
              </a:defRPr>
            </a:lvl1pPr>
          </a:lstStyle>
          <a:p>
            <a:r>
              <a:rPr lang="en-GB"/>
              <a:t>Click to insert agenda title</a:t>
            </a:r>
            <a:endParaRPr lang="en-GB" dirty="0"/>
          </a:p>
        </p:txBody>
      </p:sp>
      <p:sp>
        <p:nvSpPr>
          <p:cNvPr id="7" name="Text Placeholder 6"/>
          <p:cNvSpPr>
            <a:spLocks noGrp="1"/>
          </p:cNvSpPr>
          <p:nvPr>
            <p:ph type="body" sz="quarter" idx="13" hasCustomPrompt="1"/>
          </p:nvPr>
        </p:nvSpPr>
        <p:spPr>
          <a:xfrm>
            <a:off x="539750" y="1730375"/>
            <a:ext cx="11110913" cy="4316413"/>
          </a:xfrm>
          <a:prstGeom prst="rect">
            <a:avLst/>
          </a:prstGeom>
        </p:spPr>
        <p:txBody>
          <a:bodyPr/>
          <a:lstStyle>
            <a:lvl1pPr marL="0" indent="0">
              <a:lnSpc>
                <a:spcPct val="107000"/>
              </a:lnSpc>
              <a:spcBef>
                <a:spcPts val="600"/>
              </a:spcBef>
              <a:buClr>
                <a:srgbClr val="333333"/>
              </a:buClr>
              <a:buFont typeface="Arial" panose="020B0604020202020204" pitchFamily="34" charset="0"/>
              <a:buChar char="​"/>
              <a:defRPr sz="2800" b="0">
                <a:solidFill>
                  <a:schemeClr val="bg1"/>
                </a:solidFill>
              </a:defRPr>
            </a:lvl1pPr>
            <a:lvl2pPr marL="180000" indent="-180000">
              <a:spcBef>
                <a:spcPts val="0"/>
              </a:spcBef>
              <a:buFont typeface="Arial" panose="020B0604020202020204" pitchFamily="34" charset="0"/>
              <a:buChar char="•"/>
              <a:defRPr sz="2000">
                <a:solidFill>
                  <a:schemeClr val="bg1"/>
                </a:solidFill>
              </a:defRPr>
            </a:lvl2pPr>
            <a:lvl3pPr marL="360000">
              <a:spcBef>
                <a:spcPts val="600"/>
              </a:spcBef>
              <a:defRPr>
                <a:solidFill>
                  <a:schemeClr val="bg1"/>
                </a:solidFill>
              </a:defRPr>
            </a:lvl3pPr>
          </a:lstStyle>
          <a:p>
            <a:pPr lvl="0"/>
            <a:r>
              <a:rPr lang="en-GB"/>
              <a:t>Click to add agenda topic, use DNV colour to highlight topic</a:t>
            </a:r>
          </a:p>
          <a:p>
            <a:pPr lvl="1"/>
            <a:r>
              <a:rPr lang="en-GB"/>
              <a:t>Second level</a:t>
            </a:r>
          </a:p>
          <a:p>
            <a:pPr lvl="2"/>
            <a:r>
              <a:rPr lang="en-GB"/>
              <a:t>Third level</a:t>
            </a:r>
            <a:endParaRPr lang="en-GB" dirty="0"/>
          </a:p>
        </p:txBody>
      </p:sp>
      <p:sp>
        <p:nvSpPr>
          <p:cNvPr id="6" name="Date Placeholder 5">
            <a:extLst>
              <a:ext uri="{FF2B5EF4-FFF2-40B4-BE49-F238E27FC236}">
                <a16:creationId xmlns:a16="http://schemas.microsoft.com/office/drawing/2014/main" id="{9CC51AD2-C7F6-4AF5-83C7-C3346E7B2B96}"/>
              </a:ext>
            </a:extLst>
          </p:cNvPr>
          <p:cNvSpPr>
            <a:spLocks noGrp="1"/>
          </p:cNvSpPr>
          <p:nvPr>
            <p:ph type="dt" sz="half" idx="14"/>
          </p:nvPr>
        </p:nvSpPr>
        <p:spPr/>
        <p:txBody>
          <a:bodyPr/>
          <a:lstStyle/>
          <a:p>
            <a:endParaRPr lang="en-GB" dirty="0"/>
          </a:p>
        </p:txBody>
      </p:sp>
      <p:sp>
        <p:nvSpPr>
          <p:cNvPr id="8" name="Footer Placeholder 7">
            <a:extLst>
              <a:ext uri="{FF2B5EF4-FFF2-40B4-BE49-F238E27FC236}">
                <a16:creationId xmlns:a16="http://schemas.microsoft.com/office/drawing/2014/main" id="{A26645AE-FC10-4F79-953E-599B36B67B3F}"/>
              </a:ext>
            </a:extLst>
          </p:cNvPr>
          <p:cNvSpPr>
            <a:spLocks noGrp="1"/>
          </p:cNvSpPr>
          <p:nvPr>
            <p:ph type="ftr" sz="quarter" idx="15"/>
          </p:nvPr>
        </p:nvSpPr>
        <p:spPr/>
        <p:txBody>
          <a:bodyPr/>
          <a:lstStyle>
            <a:lvl1pPr>
              <a:defRPr>
                <a:solidFill>
                  <a:schemeClr val="bg1"/>
                </a:solidFill>
              </a:defRPr>
            </a:lvl1pPr>
          </a:lstStyle>
          <a:p>
            <a:endParaRPr lang="en-GB" dirty="0">
              <a:solidFill>
                <a:schemeClr val="bg1"/>
              </a:solidFill>
            </a:endParaRPr>
          </a:p>
        </p:txBody>
      </p:sp>
      <p:sp>
        <p:nvSpPr>
          <p:cNvPr id="9" name="Slide Number Placeholder 8">
            <a:extLst>
              <a:ext uri="{FF2B5EF4-FFF2-40B4-BE49-F238E27FC236}">
                <a16:creationId xmlns:a16="http://schemas.microsoft.com/office/drawing/2014/main" id="{17170CD4-9BE0-473A-A859-807C538E799F}"/>
              </a:ext>
            </a:extLst>
          </p:cNvPr>
          <p:cNvSpPr>
            <a:spLocks noGrp="1"/>
          </p:cNvSpPr>
          <p:nvPr>
            <p:ph type="sldNum" sz="quarter" idx="16"/>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17" name="_SD_FLD_Copyright">
            <a:extLst>
              <a:ext uri="{FF2B5EF4-FFF2-40B4-BE49-F238E27FC236}">
                <a16:creationId xmlns:a16="http://schemas.microsoft.com/office/drawing/2014/main" id="{91DD9A75-AAB0-4D34-9DD6-745202F2B6EC}"/>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8" name="SD_FLD_DocumentDate">
            <a:extLst>
              <a:ext uri="{FF2B5EF4-FFF2-40B4-BE49-F238E27FC236}">
                <a16:creationId xmlns:a16="http://schemas.microsoft.com/office/drawing/2014/main" id="{1BACBB39-DAB4-4191-818A-2C30244CF39A}"/>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92C90B5D-5FAE-415E-B4B3-FF93FD8C92BE}"/>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0" name="SD_FLD_Confidentiality">
            <a:extLst>
              <a:ext uri="{FF2B5EF4-FFF2-40B4-BE49-F238E27FC236}">
                <a16:creationId xmlns:a16="http://schemas.microsoft.com/office/drawing/2014/main" id="{3DEC7C90-257A-486B-BBAD-EACD348C6498}"/>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677404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slide">
    <p:spTree>
      <p:nvGrpSpPr>
        <p:cNvPr id="1" name=""/>
        <p:cNvGrpSpPr/>
        <p:nvPr/>
      </p:nvGrpSpPr>
      <p:grpSpPr>
        <a:xfrm>
          <a:off x="0" y="0"/>
          <a:ext cx="0" cy="0"/>
          <a:chOff x="0" y="0"/>
          <a:chExt cx="0" cy="0"/>
        </a:xfrm>
      </p:grpSpPr>
      <p:sp>
        <p:nvSpPr>
          <p:cNvPr id="7" name="Rectangle 6"/>
          <p:cNvSpPr/>
          <p:nvPr userDrawn="1"/>
        </p:nvSpPr>
        <p:spPr bwMode="white">
          <a:xfrm>
            <a:off x="1" y="-1"/>
            <a:ext cx="12191999"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hasCustomPrompt="1"/>
          </p:nvPr>
        </p:nvSpPr>
        <p:spPr>
          <a:xfrm>
            <a:off x="540000" y="1536806"/>
            <a:ext cx="10170863" cy="3784387"/>
          </a:xfrm>
        </p:spPr>
        <p:txBody>
          <a:bodyPr anchor="ctr" anchorCtr="0">
            <a:noAutofit/>
          </a:bodyPr>
          <a:lstStyle>
            <a:lvl1pPr algn="l">
              <a:defRPr sz="6000" b="0" cap="none" baseline="0">
                <a:solidFill>
                  <a:schemeClr val="accent5"/>
                </a:solidFill>
              </a:defRPr>
            </a:lvl1pPr>
          </a:lstStyle>
          <a:p>
            <a:r>
              <a:rPr lang="en-GB"/>
              <a:t>Click to add title</a:t>
            </a:r>
            <a:endParaRPr lang="en-GB" dirty="0"/>
          </a:p>
        </p:txBody>
      </p:sp>
      <p:grpSp>
        <p:nvGrpSpPr>
          <p:cNvPr id="14" name="Logo">
            <a:extLst>
              <a:ext uri="{FF2B5EF4-FFF2-40B4-BE49-F238E27FC236}">
                <a16:creationId xmlns:a16="http://schemas.microsoft.com/office/drawing/2014/main" id="{FFD8B2ED-D29A-4DD2-802B-39A737104C76}"/>
              </a:ext>
            </a:extLst>
          </p:cNvPr>
          <p:cNvGrpSpPr/>
          <p:nvPr userDrawn="1"/>
        </p:nvGrpSpPr>
        <p:grpSpPr bwMode="black">
          <a:xfrm>
            <a:off x="10893210" y="6350918"/>
            <a:ext cx="755843" cy="322808"/>
            <a:chOff x="6380216" y="4059273"/>
            <a:chExt cx="2905863" cy="1241045"/>
          </a:xfrm>
          <a:solidFill>
            <a:schemeClr val="bg1"/>
          </a:solidFill>
        </p:grpSpPr>
        <p:sp>
          <p:nvSpPr>
            <p:cNvPr id="15" name="Freeform: Shape 14">
              <a:extLst>
                <a:ext uri="{FF2B5EF4-FFF2-40B4-BE49-F238E27FC236}">
                  <a16:creationId xmlns:a16="http://schemas.microsoft.com/office/drawing/2014/main" id="{CDE34447-D162-4F7B-935A-955BE9F11910}"/>
                </a:ext>
              </a:extLst>
            </p:cNvPr>
            <p:cNvSpPr/>
            <p:nvPr/>
          </p:nvSpPr>
          <p:spPr bwMode="black">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grpFill/>
            <a:ln w="4731" cap="flat">
              <a:noFill/>
              <a:prstDash val="solid"/>
              <a:miter/>
            </a:ln>
          </p:spPr>
          <p:txBody>
            <a:bodyPr rtlCol="0" anchor="ctr"/>
            <a:lstStyle/>
            <a:p>
              <a:endParaRPr lang="en-GB" dirty="0"/>
            </a:p>
          </p:txBody>
        </p:sp>
        <p:sp>
          <p:nvSpPr>
            <p:cNvPr id="16" name="Freeform: Shape 15">
              <a:extLst>
                <a:ext uri="{FF2B5EF4-FFF2-40B4-BE49-F238E27FC236}">
                  <a16:creationId xmlns:a16="http://schemas.microsoft.com/office/drawing/2014/main" id="{FCC62DE1-D960-4214-AF24-6FCCF8E1E2CB}"/>
                </a:ext>
              </a:extLst>
            </p:cNvPr>
            <p:cNvSpPr/>
            <p:nvPr/>
          </p:nvSpPr>
          <p:spPr bwMode="black">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grpFill/>
            <a:ln w="4731" cap="flat">
              <a:noFill/>
              <a:prstDash val="solid"/>
              <a:miter/>
            </a:ln>
          </p:spPr>
          <p:txBody>
            <a:bodyPr rtlCol="0" anchor="ctr"/>
            <a:lstStyle/>
            <a:p>
              <a:endParaRPr lang="en-GB" dirty="0"/>
            </a:p>
          </p:txBody>
        </p:sp>
        <p:sp>
          <p:nvSpPr>
            <p:cNvPr id="17" name="Freeform: Shape 16">
              <a:extLst>
                <a:ext uri="{FF2B5EF4-FFF2-40B4-BE49-F238E27FC236}">
                  <a16:creationId xmlns:a16="http://schemas.microsoft.com/office/drawing/2014/main" id="{FDA82B21-5583-4BEB-BD57-5F9CEB1A8934}"/>
                </a:ext>
              </a:extLst>
            </p:cNvPr>
            <p:cNvSpPr/>
            <p:nvPr/>
          </p:nvSpPr>
          <p:spPr bwMode="black">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grpFill/>
            <a:ln w="4731" cap="flat">
              <a:noFill/>
              <a:prstDash val="solid"/>
              <a:miter/>
            </a:ln>
          </p:spPr>
          <p:txBody>
            <a:bodyPr rtlCol="0" anchor="ctr"/>
            <a:lstStyle/>
            <a:p>
              <a:endParaRPr lang="en-GB" dirty="0"/>
            </a:p>
          </p:txBody>
        </p:sp>
        <p:sp>
          <p:nvSpPr>
            <p:cNvPr id="18" name="Freeform: Shape 17">
              <a:extLst>
                <a:ext uri="{FF2B5EF4-FFF2-40B4-BE49-F238E27FC236}">
                  <a16:creationId xmlns:a16="http://schemas.microsoft.com/office/drawing/2014/main" id="{9CE20039-795E-4D11-8AE0-90EC7F537A0F}"/>
                </a:ext>
              </a:extLst>
            </p:cNvPr>
            <p:cNvSpPr/>
            <p:nvPr/>
          </p:nvSpPr>
          <p:spPr bwMode="black">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grpFill/>
            <a:ln w="4731" cap="flat">
              <a:noFill/>
              <a:prstDash val="solid"/>
              <a:miter/>
            </a:ln>
          </p:spPr>
          <p:txBody>
            <a:bodyPr rtlCol="0" anchor="ctr"/>
            <a:lstStyle/>
            <a:p>
              <a:endParaRPr lang="en-GB" dirty="0"/>
            </a:p>
          </p:txBody>
        </p:sp>
        <p:sp>
          <p:nvSpPr>
            <p:cNvPr id="19" name="Freeform: Shape 18">
              <a:extLst>
                <a:ext uri="{FF2B5EF4-FFF2-40B4-BE49-F238E27FC236}">
                  <a16:creationId xmlns:a16="http://schemas.microsoft.com/office/drawing/2014/main" id="{698DD760-2FAF-4320-9DEA-72623C379E8E}"/>
                </a:ext>
              </a:extLst>
            </p:cNvPr>
            <p:cNvSpPr/>
            <p:nvPr/>
          </p:nvSpPr>
          <p:spPr bwMode="black">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grpFill/>
            <a:ln w="4731" cap="flat">
              <a:noFill/>
              <a:prstDash val="solid"/>
              <a:miter/>
            </a:ln>
          </p:spPr>
          <p:txBody>
            <a:bodyPr rtlCol="0" anchor="ctr"/>
            <a:lstStyle/>
            <a:p>
              <a:endParaRPr lang="en-GB" dirty="0"/>
            </a:p>
          </p:txBody>
        </p:sp>
        <p:sp>
          <p:nvSpPr>
            <p:cNvPr id="20" name="Freeform: Shape 19">
              <a:extLst>
                <a:ext uri="{FF2B5EF4-FFF2-40B4-BE49-F238E27FC236}">
                  <a16:creationId xmlns:a16="http://schemas.microsoft.com/office/drawing/2014/main" id="{041B905B-6234-4D84-87BB-D0AC1BB118FB}"/>
                </a:ext>
              </a:extLst>
            </p:cNvPr>
            <p:cNvSpPr/>
            <p:nvPr/>
          </p:nvSpPr>
          <p:spPr bwMode="black">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grpFill/>
            <a:ln w="4731" cap="flat">
              <a:noFill/>
              <a:prstDash val="solid"/>
              <a:miter/>
            </a:ln>
          </p:spPr>
          <p:txBody>
            <a:bodyPr rtlCol="0" anchor="ctr"/>
            <a:lstStyle/>
            <a:p>
              <a:endParaRPr lang="en-GB" dirty="0"/>
            </a:p>
          </p:txBody>
        </p:sp>
      </p:gr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solidFill>
                <a:schemeClr val="bg1"/>
              </a:solidFill>
            </a:endParaRP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BA07366-CB75-4AA8-9E5B-928B849F427C}" type="slidenum">
              <a:rPr lang="en-GB" smtClean="0"/>
              <a:pPr/>
              <a:t>‹#›</a:t>
            </a:fld>
            <a:endParaRPr lang="en-GB" dirty="0"/>
          </a:p>
        </p:txBody>
      </p:sp>
      <p:sp>
        <p:nvSpPr>
          <p:cNvPr id="8" name="_SD_FLD_Copyright">
            <a:extLst>
              <a:ext uri="{FF2B5EF4-FFF2-40B4-BE49-F238E27FC236}">
                <a16:creationId xmlns:a16="http://schemas.microsoft.com/office/drawing/2014/main" id="{88BB9A6B-143D-4AB2-9315-1A85C0FD59C1}"/>
              </a:ext>
            </a:extLst>
          </p:cNvPr>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bg1"/>
                </a:solidFill>
              </a:rPr>
              <a:t>DNV ©</a:t>
            </a:r>
            <a:endParaRPr lang="en-GB" sz="700" noProof="0" dirty="0">
              <a:solidFill>
                <a:schemeClr val="bg1"/>
              </a:solidFill>
            </a:endParaRPr>
          </a:p>
        </p:txBody>
      </p:sp>
      <p:sp>
        <p:nvSpPr>
          <p:cNvPr id="10" name="SD_FLD_DocumentDate">
            <a:extLst>
              <a:ext uri="{FF2B5EF4-FFF2-40B4-BE49-F238E27FC236}">
                <a16:creationId xmlns:a16="http://schemas.microsoft.com/office/drawing/2014/main" id="{AD49DE91-72EC-4016-8964-B40560EF5373}"/>
              </a:ext>
            </a:extLst>
          </p:cNvPr>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bg1"/>
                </a:solidFill>
                <a:ea typeface="ＭＳ Ｐゴシック" charset="-128"/>
                <a:cs typeface="Arial" charset="0"/>
              </a:rPr>
              <a:t>22 August 2022</a:t>
            </a:r>
            <a:endParaRPr lang="en-GB" altLang="ja-JP" sz="700" cap="all" baseline="0" dirty="0">
              <a:solidFill>
                <a:schemeClr val="bg1"/>
              </a:solidFill>
              <a:ea typeface="ＭＳ Ｐゴシック" charset="-128"/>
              <a:cs typeface="Arial" charset="0"/>
            </a:endParaRPr>
          </a:p>
        </p:txBody>
      </p:sp>
      <p:sp>
        <p:nvSpPr>
          <p:cNvPr id="22" name="SD_FLD_Draft" hidden="1">
            <a:extLst>
              <a:ext uri="{FF2B5EF4-FFF2-40B4-BE49-F238E27FC236}">
                <a16:creationId xmlns:a16="http://schemas.microsoft.com/office/drawing/2014/main" id="{630717C7-BDDC-469E-A681-3386855F6226}"/>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
        <p:nvSpPr>
          <p:cNvPr id="21" name="SD_FLD_Confidentiality">
            <a:extLst>
              <a:ext uri="{FF2B5EF4-FFF2-40B4-BE49-F238E27FC236}">
                <a16:creationId xmlns:a16="http://schemas.microsoft.com/office/drawing/2014/main" id="{29E2B795-4D5A-4BB6-835E-D4542969C287}"/>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bg1"/>
              </a:solidFill>
              <a:latin typeface="+mn-lt"/>
              <a:ea typeface="+mn-ea"/>
              <a:cs typeface="+mn-cs"/>
            </a:endParaRPr>
          </a:p>
        </p:txBody>
      </p:sp>
    </p:spTree>
    <p:extLst>
      <p:ext uri="{BB962C8B-B14F-4D97-AF65-F5344CB8AC3E}">
        <p14:creationId xmlns:p14="http://schemas.microsoft.com/office/powerpoint/2010/main" val="209290000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4.xml"/><Relationship Id="rId42" Type="http://schemas.openxmlformats.org/officeDocument/2006/relationships/tags" Target="../tags/tag12.xml"/><Relationship Id="rId47" Type="http://schemas.openxmlformats.org/officeDocument/2006/relationships/tags" Target="../tags/tag17.xml"/><Relationship Id="rId50" Type="http://schemas.openxmlformats.org/officeDocument/2006/relationships/tags" Target="../tags/tag2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3.xml"/><Relationship Id="rId38" Type="http://schemas.openxmlformats.org/officeDocument/2006/relationships/tags" Target="../tags/tag8.xml"/><Relationship Id="rId46" Type="http://schemas.openxmlformats.org/officeDocument/2006/relationships/tags" Target="../tags/tag1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1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2.xml"/><Relationship Id="rId37" Type="http://schemas.openxmlformats.org/officeDocument/2006/relationships/tags" Target="../tags/tag7.xml"/><Relationship Id="rId40" Type="http://schemas.openxmlformats.org/officeDocument/2006/relationships/tags" Target="../tags/tag10.xml"/><Relationship Id="rId45" Type="http://schemas.openxmlformats.org/officeDocument/2006/relationships/tags" Target="../tags/tag15.xml"/><Relationship Id="rId53" Type="http://schemas.openxmlformats.org/officeDocument/2006/relationships/tags" Target="../tags/tag2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6.xml"/><Relationship Id="rId49" Type="http://schemas.openxmlformats.org/officeDocument/2006/relationships/tags" Target="../tags/tag1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xml"/><Relationship Id="rId44" Type="http://schemas.openxmlformats.org/officeDocument/2006/relationships/tags" Target="../tags/tag14.xml"/><Relationship Id="rId52" Type="http://schemas.openxmlformats.org/officeDocument/2006/relationships/tags" Target="../tags/tag2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35" Type="http://schemas.openxmlformats.org/officeDocument/2006/relationships/tags" Target="../tags/tag5.xml"/><Relationship Id="rId43" Type="http://schemas.openxmlformats.org/officeDocument/2006/relationships/tags" Target="../tags/tag13.xml"/><Relationship Id="rId48" Type="http://schemas.openxmlformats.org/officeDocument/2006/relationships/tags" Target="../tags/tag18.xml"/><Relationship Id="rId8" Type="http://schemas.openxmlformats.org/officeDocument/2006/relationships/slideLayout" Target="../slideLayouts/slideLayout8.xml"/><Relationship Id="rId51" Type="http://schemas.openxmlformats.org/officeDocument/2006/relationships/tags" Target="../tags/tag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9750" y="539750"/>
            <a:ext cx="11110914" cy="936000"/>
          </a:xfrm>
          <a:prstGeom prst="rect">
            <a:avLst/>
          </a:prstGeom>
        </p:spPr>
        <p:txBody>
          <a:bodyPr vert="horz" lIns="0" tIns="0" rIns="0" bIns="0" rtlCol="0" anchor="t" anchorCtr="0">
            <a:noAutofit/>
          </a:bodyPr>
          <a:lstStyle/>
          <a:p>
            <a:r>
              <a:rPr lang="en-GB" noProof="0"/>
              <a:t>Click to edit Master title style</a:t>
            </a:r>
            <a:endParaRPr lang="en-GB" noProof="0" dirty="0"/>
          </a:p>
        </p:txBody>
      </p:sp>
      <p:sp>
        <p:nvSpPr>
          <p:cNvPr id="3" name="Text Placeholder 2"/>
          <p:cNvSpPr>
            <a:spLocks noGrp="1"/>
          </p:cNvSpPr>
          <p:nvPr>
            <p:ph type="body" idx="1"/>
          </p:nvPr>
        </p:nvSpPr>
        <p:spPr>
          <a:xfrm>
            <a:off x="539749" y="1730376"/>
            <a:ext cx="11110914" cy="4317624"/>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GB" noProof="0" dirty="0"/>
          </a:p>
        </p:txBody>
      </p:sp>
      <p:sp>
        <p:nvSpPr>
          <p:cNvPr id="14" name="Rectangle 13" hidden="1">
            <a:extLst>
              <a:ext uri="{FF2B5EF4-FFF2-40B4-BE49-F238E27FC236}">
                <a16:creationId xmlns:a16="http://schemas.microsoft.com/office/drawing/2014/main" id="{BB63DCEC-AAD3-4DB4-9AE3-B5D19A9C2484}"/>
              </a:ext>
            </a:extLst>
          </p:cNvPr>
          <p:cNvSpPr/>
          <p:nvPr userDrawn="1">
            <p:custDataLst>
              <p:tags r:id="rId31"/>
            </p:custDataLst>
          </p:nvPr>
        </p:nvSpPr>
        <p:spPr>
          <a:xfrm>
            <a:off x="540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7" name="Rectangle 16" hidden="1">
            <a:extLst>
              <a:ext uri="{FF2B5EF4-FFF2-40B4-BE49-F238E27FC236}">
                <a16:creationId xmlns:a16="http://schemas.microsoft.com/office/drawing/2014/main" id="{0FD117DA-A2A8-4F9D-B936-69DCC4F5F5D2}"/>
              </a:ext>
            </a:extLst>
          </p:cNvPr>
          <p:cNvSpPr/>
          <p:nvPr userDrawn="1">
            <p:custDataLst>
              <p:tags r:id="rId32"/>
            </p:custDataLst>
          </p:nvPr>
        </p:nvSpPr>
        <p:spPr>
          <a:xfrm>
            <a:off x="1301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8" name="Rectangle 17" hidden="1">
            <a:extLst>
              <a:ext uri="{FF2B5EF4-FFF2-40B4-BE49-F238E27FC236}">
                <a16:creationId xmlns:a16="http://schemas.microsoft.com/office/drawing/2014/main" id="{2C7B45E7-1F83-4137-A47D-8B64435080C5}"/>
              </a:ext>
            </a:extLst>
          </p:cNvPr>
          <p:cNvSpPr/>
          <p:nvPr userDrawn="1">
            <p:custDataLst>
              <p:tags r:id="rId33"/>
            </p:custDataLst>
          </p:nvPr>
        </p:nvSpPr>
        <p:spPr>
          <a:xfrm>
            <a:off x="1481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9" name="Rectangle 18" hidden="1">
            <a:extLst>
              <a:ext uri="{FF2B5EF4-FFF2-40B4-BE49-F238E27FC236}">
                <a16:creationId xmlns:a16="http://schemas.microsoft.com/office/drawing/2014/main" id="{A8B3B5FE-7988-4FC0-84E6-9CF1C3C4CA51}"/>
              </a:ext>
            </a:extLst>
          </p:cNvPr>
          <p:cNvSpPr/>
          <p:nvPr userDrawn="1">
            <p:custDataLst>
              <p:tags r:id="rId34"/>
            </p:custDataLst>
          </p:nvPr>
        </p:nvSpPr>
        <p:spPr>
          <a:xfrm>
            <a:off x="2242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0" name="Rectangle 19" hidden="1">
            <a:extLst>
              <a:ext uri="{FF2B5EF4-FFF2-40B4-BE49-F238E27FC236}">
                <a16:creationId xmlns:a16="http://schemas.microsoft.com/office/drawing/2014/main" id="{1EDC7C3A-9F84-479D-9C27-16EAE38E647C}"/>
              </a:ext>
            </a:extLst>
          </p:cNvPr>
          <p:cNvSpPr/>
          <p:nvPr userDrawn="1">
            <p:custDataLst>
              <p:tags r:id="rId35"/>
            </p:custDataLst>
          </p:nvPr>
        </p:nvSpPr>
        <p:spPr>
          <a:xfrm>
            <a:off x="2422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1" name="Rectangle 20" hidden="1">
            <a:extLst>
              <a:ext uri="{FF2B5EF4-FFF2-40B4-BE49-F238E27FC236}">
                <a16:creationId xmlns:a16="http://schemas.microsoft.com/office/drawing/2014/main" id="{0D6D4D25-7264-48B4-AADE-6A2F1A824C8B}"/>
              </a:ext>
            </a:extLst>
          </p:cNvPr>
          <p:cNvSpPr/>
          <p:nvPr userDrawn="1">
            <p:custDataLst>
              <p:tags r:id="rId36"/>
            </p:custDataLst>
          </p:nvPr>
        </p:nvSpPr>
        <p:spPr>
          <a:xfrm>
            <a:off x="3183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2" name="Rectangle 21" hidden="1">
            <a:extLst>
              <a:ext uri="{FF2B5EF4-FFF2-40B4-BE49-F238E27FC236}">
                <a16:creationId xmlns:a16="http://schemas.microsoft.com/office/drawing/2014/main" id="{D415979B-387F-475E-814F-C88D5AB822CB}"/>
              </a:ext>
            </a:extLst>
          </p:cNvPr>
          <p:cNvSpPr/>
          <p:nvPr userDrawn="1">
            <p:custDataLst>
              <p:tags r:id="rId37"/>
            </p:custDataLst>
          </p:nvPr>
        </p:nvSpPr>
        <p:spPr>
          <a:xfrm>
            <a:off x="3363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3" name="Rectangle 22" hidden="1">
            <a:extLst>
              <a:ext uri="{FF2B5EF4-FFF2-40B4-BE49-F238E27FC236}">
                <a16:creationId xmlns:a16="http://schemas.microsoft.com/office/drawing/2014/main" id="{877E9948-C983-44F5-B38B-9D9B79AB0C13}"/>
              </a:ext>
            </a:extLst>
          </p:cNvPr>
          <p:cNvSpPr/>
          <p:nvPr userDrawn="1">
            <p:custDataLst>
              <p:tags r:id="rId38"/>
            </p:custDataLst>
          </p:nvPr>
        </p:nvSpPr>
        <p:spPr>
          <a:xfrm>
            <a:off x="4124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4" name="Rectangle 23" hidden="1">
            <a:extLst>
              <a:ext uri="{FF2B5EF4-FFF2-40B4-BE49-F238E27FC236}">
                <a16:creationId xmlns:a16="http://schemas.microsoft.com/office/drawing/2014/main" id="{C90019DE-0E2E-4D25-8EBB-2AA6C9805FCB}"/>
              </a:ext>
            </a:extLst>
          </p:cNvPr>
          <p:cNvSpPr/>
          <p:nvPr userDrawn="1">
            <p:custDataLst>
              <p:tags r:id="rId39"/>
            </p:custDataLst>
          </p:nvPr>
        </p:nvSpPr>
        <p:spPr>
          <a:xfrm>
            <a:off x="4304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5" name="Rectangle 24" hidden="1">
            <a:extLst>
              <a:ext uri="{FF2B5EF4-FFF2-40B4-BE49-F238E27FC236}">
                <a16:creationId xmlns:a16="http://schemas.microsoft.com/office/drawing/2014/main" id="{5743DD09-14AA-4131-9DA2-5E4B49BF5418}"/>
              </a:ext>
            </a:extLst>
          </p:cNvPr>
          <p:cNvSpPr/>
          <p:nvPr userDrawn="1">
            <p:custDataLst>
              <p:tags r:id="rId40"/>
            </p:custDataLst>
          </p:nvPr>
        </p:nvSpPr>
        <p:spPr>
          <a:xfrm>
            <a:off x="5065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6" name="Rectangle 25" hidden="1">
            <a:extLst>
              <a:ext uri="{FF2B5EF4-FFF2-40B4-BE49-F238E27FC236}">
                <a16:creationId xmlns:a16="http://schemas.microsoft.com/office/drawing/2014/main" id="{54D98BB9-B9BA-4230-9B6C-2B0937D4CADC}"/>
              </a:ext>
            </a:extLst>
          </p:cNvPr>
          <p:cNvSpPr/>
          <p:nvPr userDrawn="1">
            <p:custDataLst>
              <p:tags r:id="rId41"/>
            </p:custDataLst>
          </p:nvPr>
        </p:nvSpPr>
        <p:spPr>
          <a:xfrm>
            <a:off x="5245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7" name="Rectangle 26" hidden="1">
            <a:extLst>
              <a:ext uri="{FF2B5EF4-FFF2-40B4-BE49-F238E27FC236}">
                <a16:creationId xmlns:a16="http://schemas.microsoft.com/office/drawing/2014/main" id="{0E84BDF3-3A6F-4957-9C70-3E513F17F8E6}"/>
              </a:ext>
            </a:extLst>
          </p:cNvPr>
          <p:cNvSpPr/>
          <p:nvPr userDrawn="1">
            <p:custDataLst>
              <p:tags r:id="rId42"/>
            </p:custDataLst>
          </p:nvPr>
        </p:nvSpPr>
        <p:spPr>
          <a:xfrm>
            <a:off x="6006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8" name="Rectangle 27" hidden="1">
            <a:extLst>
              <a:ext uri="{FF2B5EF4-FFF2-40B4-BE49-F238E27FC236}">
                <a16:creationId xmlns:a16="http://schemas.microsoft.com/office/drawing/2014/main" id="{F8D87BF2-62DC-4044-8884-CD295F80035D}"/>
              </a:ext>
            </a:extLst>
          </p:cNvPr>
          <p:cNvSpPr/>
          <p:nvPr userDrawn="1">
            <p:custDataLst>
              <p:tags r:id="rId43"/>
            </p:custDataLst>
          </p:nvPr>
        </p:nvSpPr>
        <p:spPr>
          <a:xfrm>
            <a:off x="6186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9" name="Rectangle 28" hidden="1">
            <a:extLst>
              <a:ext uri="{FF2B5EF4-FFF2-40B4-BE49-F238E27FC236}">
                <a16:creationId xmlns:a16="http://schemas.microsoft.com/office/drawing/2014/main" id="{997FA058-ADE0-4733-B4D3-D07665FA08E4}"/>
              </a:ext>
            </a:extLst>
          </p:cNvPr>
          <p:cNvSpPr/>
          <p:nvPr userDrawn="1">
            <p:custDataLst>
              <p:tags r:id="rId44"/>
            </p:custDataLst>
          </p:nvPr>
        </p:nvSpPr>
        <p:spPr>
          <a:xfrm>
            <a:off x="6947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0" name="Rectangle 29" hidden="1">
            <a:extLst>
              <a:ext uri="{FF2B5EF4-FFF2-40B4-BE49-F238E27FC236}">
                <a16:creationId xmlns:a16="http://schemas.microsoft.com/office/drawing/2014/main" id="{CF0CB68A-836B-4424-A951-4595D080DA84}"/>
              </a:ext>
            </a:extLst>
          </p:cNvPr>
          <p:cNvSpPr/>
          <p:nvPr userDrawn="1">
            <p:custDataLst>
              <p:tags r:id="rId45"/>
            </p:custDataLst>
          </p:nvPr>
        </p:nvSpPr>
        <p:spPr>
          <a:xfrm>
            <a:off x="7127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1" name="Rectangle 30" hidden="1">
            <a:extLst>
              <a:ext uri="{FF2B5EF4-FFF2-40B4-BE49-F238E27FC236}">
                <a16:creationId xmlns:a16="http://schemas.microsoft.com/office/drawing/2014/main" id="{37E6161D-D1CC-43BF-868E-E0728DA933D2}"/>
              </a:ext>
            </a:extLst>
          </p:cNvPr>
          <p:cNvSpPr/>
          <p:nvPr userDrawn="1">
            <p:custDataLst>
              <p:tags r:id="rId46"/>
            </p:custDataLst>
          </p:nvPr>
        </p:nvSpPr>
        <p:spPr>
          <a:xfrm>
            <a:off x="7888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2" name="Rectangle 31" hidden="1">
            <a:extLst>
              <a:ext uri="{FF2B5EF4-FFF2-40B4-BE49-F238E27FC236}">
                <a16:creationId xmlns:a16="http://schemas.microsoft.com/office/drawing/2014/main" id="{B91C25CE-0CFC-46B9-8355-74CBDF16BA65}"/>
              </a:ext>
            </a:extLst>
          </p:cNvPr>
          <p:cNvSpPr/>
          <p:nvPr userDrawn="1">
            <p:custDataLst>
              <p:tags r:id="rId47"/>
            </p:custDataLst>
          </p:nvPr>
        </p:nvSpPr>
        <p:spPr>
          <a:xfrm>
            <a:off x="8068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3" name="Rectangle 32" hidden="1">
            <a:extLst>
              <a:ext uri="{FF2B5EF4-FFF2-40B4-BE49-F238E27FC236}">
                <a16:creationId xmlns:a16="http://schemas.microsoft.com/office/drawing/2014/main" id="{DE20CDAE-9F45-4CE8-A05F-6A96B2B5939F}"/>
              </a:ext>
            </a:extLst>
          </p:cNvPr>
          <p:cNvSpPr/>
          <p:nvPr userDrawn="1">
            <p:custDataLst>
              <p:tags r:id="rId48"/>
            </p:custDataLst>
          </p:nvPr>
        </p:nvSpPr>
        <p:spPr>
          <a:xfrm>
            <a:off x="8829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4" name="Rectangle 33" hidden="1">
            <a:extLst>
              <a:ext uri="{FF2B5EF4-FFF2-40B4-BE49-F238E27FC236}">
                <a16:creationId xmlns:a16="http://schemas.microsoft.com/office/drawing/2014/main" id="{6432E07F-A333-4B52-865F-B73930C08029}"/>
              </a:ext>
            </a:extLst>
          </p:cNvPr>
          <p:cNvSpPr/>
          <p:nvPr userDrawn="1">
            <p:custDataLst>
              <p:tags r:id="rId49"/>
            </p:custDataLst>
          </p:nvPr>
        </p:nvSpPr>
        <p:spPr>
          <a:xfrm>
            <a:off x="9009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5" name="Rectangle 34" hidden="1">
            <a:extLst>
              <a:ext uri="{FF2B5EF4-FFF2-40B4-BE49-F238E27FC236}">
                <a16:creationId xmlns:a16="http://schemas.microsoft.com/office/drawing/2014/main" id="{4391A0C5-6CD6-4DC4-8D81-B703452F5556}"/>
              </a:ext>
            </a:extLst>
          </p:cNvPr>
          <p:cNvSpPr/>
          <p:nvPr userDrawn="1">
            <p:custDataLst>
              <p:tags r:id="rId50"/>
            </p:custDataLst>
          </p:nvPr>
        </p:nvSpPr>
        <p:spPr>
          <a:xfrm>
            <a:off x="9770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6" name="Rectangle 35" hidden="1">
            <a:extLst>
              <a:ext uri="{FF2B5EF4-FFF2-40B4-BE49-F238E27FC236}">
                <a16:creationId xmlns:a16="http://schemas.microsoft.com/office/drawing/2014/main" id="{C2BB7253-FD9F-45C4-B7EC-3DFA632E9A5C}"/>
              </a:ext>
            </a:extLst>
          </p:cNvPr>
          <p:cNvSpPr/>
          <p:nvPr userDrawn="1">
            <p:custDataLst>
              <p:tags r:id="rId51"/>
            </p:custDataLst>
          </p:nvPr>
        </p:nvSpPr>
        <p:spPr>
          <a:xfrm>
            <a:off x="9950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7" name="Rectangle 36" hidden="1">
            <a:extLst>
              <a:ext uri="{FF2B5EF4-FFF2-40B4-BE49-F238E27FC236}">
                <a16:creationId xmlns:a16="http://schemas.microsoft.com/office/drawing/2014/main" id="{8551C5F9-5795-44CA-A212-05C6ED297020}"/>
              </a:ext>
            </a:extLst>
          </p:cNvPr>
          <p:cNvSpPr/>
          <p:nvPr userDrawn="1">
            <p:custDataLst>
              <p:tags r:id="rId52"/>
            </p:custDataLst>
          </p:nvPr>
        </p:nvSpPr>
        <p:spPr>
          <a:xfrm>
            <a:off x="10711000" y="540000"/>
            <a:ext cx="180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8" name="Rectangle 37" hidden="1">
            <a:extLst>
              <a:ext uri="{FF2B5EF4-FFF2-40B4-BE49-F238E27FC236}">
                <a16:creationId xmlns:a16="http://schemas.microsoft.com/office/drawing/2014/main" id="{9BA724BC-F1B2-426A-9B61-ACA60B3A108B}"/>
              </a:ext>
            </a:extLst>
          </p:cNvPr>
          <p:cNvSpPr/>
          <p:nvPr userDrawn="1">
            <p:custDataLst>
              <p:tags r:id="rId53"/>
            </p:custDataLst>
          </p:nvPr>
        </p:nvSpPr>
        <p:spPr>
          <a:xfrm>
            <a:off x="10891000" y="540000"/>
            <a:ext cx="761000" cy="5508000"/>
          </a:xfrm>
          <a:prstGeom prst="rect">
            <a:avLst/>
          </a:prstGeom>
          <a:solidFill>
            <a:srgbClr val="EAEAEA">
              <a:alpha val="50000"/>
            </a:srgbClr>
          </a:solidFill>
          <a:ln w="12700" cap="flat" cmpd="sng" algn="ctr">
            <a:solidFill>
              <a:schemeClr val="accent1">
                <a:alpha val="0"/>
              </a:scheme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grpSp>
        <p:nvGrpSpPr>
          <p:cNvPr id="40" name="Logo">
            <a:extLst>
              <a:ext uri="{FF2B5EF4-FFF2-40B4-BE49-F238E27FC236}">
                <a16:creationId xmlns:a16="http://schemas.microsoft.com/office/drawing/2014/main" id="{41159307-D2B4-4D3F-A332-4F79D6D74E94}"/>
              </a:ext>
            </a:extLst>
          </p:cNvPr>
          <p:cNvGrpSpPr/>
          <p:nvPr userDrawn="1"/>
        </p:nvGrpSpPr>
        <p:grpSpPr>
          <a:xfrm>
            <a:off x="10893210" y="6350918"/>
            <a:ext cx="755843" cy="322808"/>
            <a:chOff x="6380216" y="4059273"/>
            <a:chExt cx="2905863" cy="1241045"/>
          </a:xfrm>
        </p:grpSpPr>
        <p:sp>
          <p:nvSpPr>
            <p:cNvPr id="41" name="Freeform: Shape 40">
              <a:extLst>
                <a:ext uri="{FF2B5EF4-FFF2-40B4-BE49-F238E27FC236}">
                  <a16:creationId xmlns:a16="http://schemas.microsoft.com/office/drawing/2014/main" id="{58D12840-1B77-4571-AEF6-084C7CA9B155}"/>
                </a:ext>
              </a:extLst>
            </p:cNvPr>
            <p:cNvSpPr/>
            <p:nvPr/>
          </p:nvSpPr>
          <p:spPr>
            <a:xfrm>
              <a:off x="6380216" y="4059273"/>
              <a:ext cx="2905863" cy="346936"/>
            </a:xfrm>
            <a:custGeom>
              <a:avLst/>
              <a:gdLst>
                <a:gd name="connsiteX0" fmla="*/ 0 w 2905863"/>
                <a:gd name="connsiteY0" fmla="*/ 0 h 346936"/>
                <a:gd name="connsiteX1" fmla="*/ 2905864 w 2905863"/>
                <a:gd name="connsiteY1" fmla="*/ 0 h 346936"/>
                <a:gd name="connsiteX2" fmla="*/ 2905864 w 2905863"/>
                <a:gd name="connsiteY2" fmla="*/ 346937 h 346936"/>
                <a:gd name="connsiteX3" fmla="*/ 0 w 2905863"/>
                <a:gd name="connsiteY3" fmla="*/ 346937 h 346936"/>
              </a:gdLst>
              <a:ahLst/>
              <a:cxnLst>
                <a:cxn ang="0">
                  <a:pos x="connsiteX0" y="connsiteY0"/>
                </a:cxn>
                <a:cxn ang="0">
                  <a:pos x="connsiteX1" y="connsiteY1"/>
                </a:cxn>
                <a:cxn ang="0">
                  <a:pos x="connsiteX2" y="connsiteY2"/>
                </a:cxn>
                <a:cxn ang="0">
                  <a:pos x="connsiteX3" y="connsiteY3"/>
                </a:cxn>
              </a:cxnLst>
              <a:rect l="l" t="t" r="r" b="b"/>
              <a:pathLst>
                <a:path w="2905863" h="346936">
                  <a:moveTo>
                    <a:pt x="0" y="0"/>
                  </a:moveTo>
                  <a:lnTo>
                    <a:pt x="2905864" y="0"/>
                  </a:lnTo>
                  <a:lnTo>
                    <a:pt x="2905864" y="346937"/>
                  </a:lnTo>
                  <a:lnTo>
                    <a:pt x="0" y="346937"/>
                  </a:lnTo>
                  <a:close/>
                </a:path>
              </a:pathLst>
            </a:custGeom>
            <a:solidFill>
              <a:srgbClr val="99D9F0"/>
            </a:solidFill>
            <a:ln w="4731" cap="flat">
              <a:noFill/>
              <a:prstDash val="solid"/>
              <a:miter/>
            </a:ln>
          </p:spPr>
          <p:txBody>
            <a:bodyPr rtlCol="0" anchor="ctr"/>
            <a:lstStyle/>
            <a:p>
              <a:endParaRPr lang="en-GB" dirty="0"/>
            </a:p>
          </p:txBody>
        </p:sp>
        <p:sp>
          <p:nvSpPr>
            <p:cNvPr id="42" name="Freeform: Shape 41">
              <a:extLst>
                <a:ext uri="{FF2B5EF4-FFF2-40B4-BE49-F238E27FC236}">
                  <a16:creationId xmlns:a16="http://schemas.microsoft.com/office/drawing/2014/main" id="{A2A81581-576B-48A7-8DE8-ED168555C1E3}"/>
                </a:ext>
              </a:extLst>
            </p:cNvPr>
            <p:cNvSpPr/>
            <p:nvPr/>
          </p:nvSpPr>
          <p:spPr>
            <a:xfrm>
              <a:off x="6380216" y="4521775"/>
              <a:ext cx="2905863" cy="57854"/>
            </a:xfrm>
            <a:custGeom>
              <a:avLst/>
              <a:gdLst>
                <a:gd name="connsiteX0" fmla="*/ 0 w 2905863"/>
                <a:gd name="connsiteY0" fmla="*/ 0 h 57854"/>
                <a:gd name="connsiteX1" fmla="*/ 2905864 w 2905863"/>
                <a:gd name="connsiteY1" fmla="*/ 0 h 57854"/>
                <a:gd name="connsiteX2" fmla="*/ 2905864 w 2905863"/>
                <a:gd name="connsiteY2" fmla="*/ 57854 h 57854"/>
                <a:gd name="connsiteX3" fmla="*/ 0 w 2905863"/>
                <a:gd name="connsiteY3" fmla="*/ 57854 h 57854"/>
              </a:gdLst>
              <a:ahLst/>
              <a:cxnLst>
                <a:cxn ang="0">
                  <a:pos x="connsiteX0" y="connsiteY0"/>
                </a:cxn>
                <a:cxn ang="0">
                  <a:pos x="connsiteX1" y="connsiteY1"/>
                </a:cxn>
                <a:cxn ang="0">
                  <a:pos x="connsiteX2" y="connsiteY2"/>
                </a:cxn>
                <a:cxn ang="0">
                  <a:pos x="connsiteX3" y="connsiteY3"/>
                </a:cxn>
              </a:cxnLst>
              <a:rect l="l" t="t" r="r" b="b"/>
              <a:pathLst>
                <a:path w="2905863" h="57854">
                  <a:moveTo>
                    <a:pt x="0" y="0"/>
                  </a:moveTo>
                  <a:lnTo>
                    <a:pt x="2905864" y="0"/>
                  </a:lnTo>
                  <a:lnTo>
                    <a:pt x="2905864" y="57854"/>
                  </a:lnTo>
                  <a:lnTo>
                    <a:pt x="0" y="57854"/>
                  </a:lnTo>
                  <a:close/>
                </a:path>
              </a:pathLst>
            </a:custGeom>
            <a:solidFill>
              <a:srgbClr val="3F9C35"/>
            </a:solidFill>
            <a:ln w="4731" cap="flat">
              <a:noFill/>
              <a:prstDash val="solid"/>
              <a:miter/>
            </a:ln>
          </p:spPr>
          <p:txBody>
            <a:bodyPr rtlCol="0" anchor="ctr"/>
            <a:lstStyle/>
            <a:p>
              <a:endParaRPr lang="en-GB" dirty="0"/>
            </a:p>
          </p:txBody>
        </p:sp>
        <p:sp>
          <p:nvSpPr>
            <p:cNvPr id="43" name="Freeform: Shape 42">
              <a:extLst>
                <a:ext uri="{FF2B5EF4-FFF2-40B4-BE49-F238E27FC236}">
                  <a16:creationId xmlns:a16="http://schemas.microsoft.com/office/drawing/2014/main" id="{AC230431-2867-4E73-880C-8C7079DEE770}"/>
                </a:ext>
              </a:extLst>
            </p:cNvPr>
            <p:cNvSpPr/>
            <p:nvPr/>
          </p:nvSpPr>
          <p:spPr>
            <a:xfrm>
              <a:off x="6380216" y="4637294"/>
              <a:ext cx="2905863" cy="115566"/>
            </a:xfrm>
            <a:custGeom>
              <a:avLst/>
              <a:gdLst>
                <a:gd name="connsiteX0" fmla="*/ 0 w 2905863"/>
                <a:gd name="connsiteY0" fmla="*/ 0 h 115566"/>
                <a:gd name="connsiteX1" fmla="*/ 2905864 w 2905863"/>
                <a:gd name="connsiteY1" fmla="*/ 0 h 115566"/>
                <a:gd name="connsiteX2" fmla="*/ 2905864 w 2905863"/>
                <a:gd name="connsiteY2" fmla="*/ 115566 h 115566"/>
                <a:gd name="connsiteX3" fmla="*/ 0 w 2905863"/>
                <a:gd name="connsiteY3" fmla="*/ 115566 h 115566"/>
              </a:gdLst>
              <a:ahLst/>
              <a:cxnLst>
                <a:cxn ang="0">
                  <a:pos x="connsiteX0" y="connsiteY0"/>
                </a:cxn>
                <a:cxn ang="0">
                  <a:pos x="connsiteX1" y="connsiteY1"/>
                </a:cxn>
                <a:cxn ang="0">
                  <a:pos x="connsiteX2" y="connsiteY2"/>
                </a:cxn>
                <a:cxn ang="0">
                  <a:pos x="connsiteX3" y="connsiteY3"/>
                </a:cxn>
              </a:cxnLst>
              <a:rect l="l" t="t" r="r" b="b"/>
              <a:pathLst>
                <a:path w="2905863" h="115566">
                  <a:moveTo>
                    <a:pt x="0" y="0"/>
                  </a:moveTo>
                  <a:lnTo>
                    <a:pt x="2905864" y="0"/>
                  </a:lnTo>
                  <a:lnTo>
                    <a:pt x="2905864" y="115566"/>
                  </a:lnTo>
                  <a:lnTo>
                    <a:pt x="0" y="115566"/>
                  </a:lnTo>
                  <a:close/>
                </a:path>
              </a:pathLst>
            </a:custGeom>
            <a:solidFill>
              <a:srgbClr val="003591"/>
            </a:solidFill>
            <a:ln w="4731" cap="flat">
              <a:noFill/>
              <a:prstDash val="solid"/>
              <a:miter/>
            </a:ln>
          </p:spPr>
          <p:txBody>
            <a:bodyPr rtlCol="0" anchor="ctr"/>
            <a:lstStyle/>
            <a:p>
              <a:endParaRPr lang="en-GB" dirty="0"/>
            </a:p>
          </p:txBody>
        </p:sp>
        <p:sp>
          <p:nvSpPr>
            <p:cNvPr id="44" name="Freeform: Shape 43">
              <a:extLst>
                <a:ext uri="{FF2B5EF4-FFF2-40B4-BE49-F238E27FC236}">
                  <a16:creationId xmlns:a16="http://schemas.microsoft.com/office/drawing/2014/main" id="{4953E370-A14B-4752-8604-69F1D46FD559}"/>
                </a:ext>
              </a:extLst>
            </p:cNvPr>
            <p:cNvSpPr/>
            <p:nvPr/>
          </p:nvSpPr>
          <p:spPr>
            <a:xfrm>
              <a:off x="7833598" y="4927183"/>
              <a:ext cx="392545" cy="373134"/>
            </a:xfrm>
            <a:custGeom>
              <a:avLst/>
              <a:gdLst>
                <a:gd name="connsiteX0" fmla="*/ 303984 w 392545"/>
                <a:gd name="connsiteY0" fmla="*/ 19174 h 373134"/>
                <a:gd name="connsiteX1" fmla="*/ 201992 w 392545"/>
                <a:gd name="connsiteY1" fmla="*/ 0 h 373134"/>
                <a:gd name="connsiteX2" fmla="*/ 62173 w 392545"/>
                <a:gd name="connsiteY2" fmla="*/ 0 h 373134"/>
                <a:gd name="connsiteX3" fmla="*/ 27859 w 392545"/>
                <a:gd name="connsiteY3" fmla="*/ 0 h 373134"/>
                <a:gd name="connsiteX4" fmla="*/ 0 w 392545"/>
                <a:gd name="connsiteY4" fmla="*/ 0 h 373134"/>
                <a:gd name="connsiteX5" fmla="*/ 0 w 392545"/>
                <a:gd name="connsiteY5" fmla="*/ 373135 h 373134"/>
                <a:gd name="connsiteX6" fmla="*/ 27859 w 392545"/>
                <a:gd name="connsiteY6" fmla="*/ 373135 h 373134"/>
                <a:gd name="connsiteX7" fmla="*/ 62173 w 392545"/>
                <a:gd name="connsiteY7" fmla="*/ 373135 h 373134"/>
                <a:gd name="connsiteX8" fmla="*/ 201992 w 392545"/>
                <a:gd name="connsiteY8" fmla="*/ 373135 h 373134"/>
                <a:gd name="connsiteX9" fmla="*/ 303984 w 392545"/>
                <a:gd name="connsiteY9" fmla="*/ 353961 h 373134"/>
                <a:gd name="connsiteX10" fmla="*/ 369670 w 392545"/>
                <a:gd name="connsiteY10" fmla="*/ 296249 h 373134"/>
                <a:gd name="connsiteX11" fmla="*/ 392546 w 392545"/>
                <a:gd name="connsiteY11" fmla="*/ 199477 h 373134"/>
                <a:gd name="connsiteX12" fmla="*/ 392546 w 392545"/>
                <a:gd name="connsiteY12" fmla="*/ 173611 h 373134"/>
                <a:gd name="connsiteX13" fmla="*/ 369670 w 392545"/>
                <a:gd name="connsiteY13" fmla="*/ 76839 h 373134"/>
                <a:gd name="connsiteX14" fmla="*/ 303984 w 392545"/>
                <a:gd name="connsiteY14" fmla="*/ 19174 h 373134"/>
                <a:gd name="connsiteX15" fmla="*/ 331369 w 392545"/>
                <a:gd name="connsiteY15" fmla="*/ 197531 h 373134"/>
                <a:gd name="connsiteX16" fmla="*/ 299048 w 392545"/>
                <a:gd name="connsiteY16" fmla="*/ 287563 h 373134"/>
                <a:gd name="connsiteX17" fmla="*/ 202514 w 392545"/>
                <a:gd name="connsiteY17" fmla="*/ 316894 h 373134"/>
                <a:gd name="connsiteX18" fmla="*/ 62221 w 392545"/>
                <a:gd name="connsiteY18" fmla="*/ 316894 h 373134"/>
                <a:gd name="connsiteX19" fmla="*/ 62221 w 392545"/>
                <a:gd name="connsiteY19" fmla="*/ 56193 h 373134"/>
                <a:gd name="connsiteX20" fmla="*/ 202514 w 392545"/>
                <a:gd name="connsiteY20" fmla="*/ 56193 h 373134"/>
                <a:gd name="connsiteX21" fmla="*/ 299048 w 392545"/>
                <a:gd name="connsiteY21" fmla="*/ 84812 h 373134"/>
                <a:gd name="connsiteX22" fmla="*/ 331369 w 392545"/>
                <a:gd name="connsiteY22" fmla="*/ 175604 h 373134"/>
                <a:gd name="connsiteX23" fmla="*/ 331369 w 392545"/>
                <a:gd name="connsiteY23" fmla="*/ 197531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2545" h="373134">
                  <a:moveTo>
                    <a:pt x="303984" y="19174"/>
                  </a:moveTo>
                  <a:cubicBezTo>
                    <a:pt x="275461" y="6407"/>
                    <a:pt x="241479" y="0"/>
                    <a:pt x="201992" y="0"/>
                  </a:cubicBezTo>
                  <a:lnTo>
                    <a:pt x="62173" y="0"/>
                  </a:lnTo>
                  <a:lnTo>
                    <a:pt x="27859" y="0"/>
                  </a:lnTo>
                  <a:lnTo>
                    <a:pt x="0" y="0"/>
                  </a:lnTo>
                  <a:lnTo>
                    <a:pt x="0" y="373135"/>
                  </a:lnTo>
                  <a:lnTo>
                    <a:pt x="27859" y="373135"/>
                  </a:lnTo>
                  <a:lnTo>
                    <a:pt x="62173" y="373135"/>
                  </a:lnTo>
                  <a:lnTo>
                    <a:pt x="201992" y="373135"/>
                  </a:lnTo>
                  <a:cubicBezTo>
                    <a:pt x="241479" y="373135"/>
                    <a:pt x="275461" y="366728"/>
                    <a:pt x="303984" y="353961"/>
                  </a:cubicBezTo>
                  <a:cubicBezTo>
                    <a:pt x="332508" y="341194"/>
                    <a:pt x="354387" y="321972"/>
                    <a:pt x="369670" y="296249"/>
                  </a:cubicBezTo>
                  <a:cubicBezTo>
                    <a:pt x="384904" y="270525"/>
                    <a:pt x="392546" y="238299"/>
                    <a:pt x="392546" y="199477"/>
                  </a:cubicBezTo>
                  <a:lnTo>
                    <a:pt x="392546" y="173611"/>
                  </a:lnTo>
                  <a:cubicBezTo>
                    <a:pt x="392546" y="134788"/>
                    <a:pt x="384904" y="102562"/>
                    <a:pt x="369670" y="76839"/>
                  </a:cubicBezTo>
                  <a:cubicBezTo>
                    <a:pt x="354387" y="51162"/>
                    <a:pt x="332508" y="31941"/>
                    <a:pt x="303984" y="19174"/>
                  </a:cubicBezTo>
                  <a:close/>
                  <a:moveTo>
                    <a:pt x="331369" y="197531"/>
                  </a:moveTo>
                  <a:cubicBezTo>
                    <a:pt x="331369" y="238015"/>
                    <a:pt x="320596" y="268010"/>
                    <a:pt x="299048" y="287563"/>
                  </a:cubicBezTo>
                  <a:cubicBezTo>
                    <a:pt x="277502" y="307117"/>
                    <a:pt x="245323" y="316894"/>
                    <a:pt x="202514" y="316894"/>
                  </a:cubicBezTo>
                  <a:lnTo>
                    <a:pt x="62221" y="316894"/>
                  </a:lnTo>
                  <a:lnTo>
                    <a:pt x="62221" y="56193"/>
                  </a:lnTo>
                  <a:lnTo>
                    <a:pt x="202514" y="56193"/>
                  </a:lnTo>
                  <a:cubicBezTo>
                    <a:pt x="245323" y="56193"/>
                    <a:pt x="277454" y="65733"/>
                    <a:pt x="299048" y="84812"/>
                  </a:cubicBezTo>
                  <a:cubicBezTo>
                    <a:pt x="320596" y="103891"/>
                    <a:pt x="331369" y="134171"/>
                    <a:pt x="331369" y="175604"/>
                  </a:cubicBezTo>
                  <a:lnTo>
                    <a:pt x="331369" y="197531"/>
                  </a:lnTo>
                  <a:close/>
                </a:path>
              </a:pathLst>
            </a:custGeom>
            <a:solidFill>
              <a:srgbClr val="0F214A"/>
            </a:solidFill>
            <a:ln w="4731" cap="flat">
              <a:noFill/>
              <a:prstDash val="solid"/>
              <a:miter/>
            </a:ln>
          </p:spPr>
          <p:txBody>
            <a:bodyPr rtlCol="0" anchor="ctr"/>
            <a:lstStyle/>
            <a:p>
              <a:endParaRPr lang="en-GB" dirty="0"/>
            </a:p>
          </p:txBody>
        </p:sp>
        <p:sp>
          <p:nvSpPr>
            <p:cNvPr id="45" name="Freeform: Shape 44">
              <a:extLst>
                <a:ext uri="{FF2B5EF4-FFF2-40B4-BE49-F238E27FC236}">
                  <a16:creationId xmlns:a16="http://schemas.microsoft.com/office/drawing/2014/main" id="{E6EAE3BE-38C7-419F-AAB5-25C869D36117}"/>
                </a:ext>
              </a:extLst>
            </p:cNvPr>
            <p:cNvSpPr/>
            <p:nvPr/>
          </p:nvSpPr>
          <p:spPr>
            <a:xfrm>
              <a:off x="8344036" y="4927183"/>
              <a:ext cx="410485" cy="373134"/>
            </a:xfrm>
            <a:custGeom>
              <a:avLst/>
              <a:gdLst>
                <a:gd name="connsiteX0" fmla="*/ 349262 w 410485"/>
                <a:gd name="connsiteY0" fmla="*/ 291598 h 373134"/>
                <a:gd name="connsiteX1" fmla="*/ 60702 w 410485"/>
                <a:gd name="connsiteY1" fmla="*/ 0 h 373134"/>
                <a:gd name="connsiteX2" fmla="*/ 26388 w 410485"/>
                <a:gd name="connsiteY2" fmla="*/ 0 h 373134"/>
                <a:gd name="connsiteX3" fmla="*/ 0 w 410485"/>
                <a:gd name="connsiteY3" fmla="*/ 0 h 373134"/>
                <a:gd name="connsiteX4" fmla="*/ 0 w 410485"/>
                <a:gd name="connsiteY4" fmla="*/ 373135 h 373134"/>
                <a:gd name="connsiteX5" fmla="*/ 60702 w 410485"/>
                <a:gd name="connsiteY5" fmla="*/ 373135 h 373134"/>
                <a:gd name="connsiteX6" fmla="*/ 60702 w 410485"/>
                <a:gd name="connsiteY6" fmla="*/ 81917 h 373134"/>
                <a:gd name="connsiteX7" fmla="*/ 349262 w 410485"/>
                <a:gd name="connsiteY7" fmla="*/ 373135 h 373134"/>
                <a:gd name="connsiteX8" fmla="*/ 410486 w 410485"/>
                <a:gd name="connsiteY8" fmla="*/ 373135 h 373134"/>
                <a:gd name="connsiteX9" fmla="*/ 410486 w 410485"/>
                <a:gd name="connsiteY9" fmla="*/ 0 h 373134"/>
                <a:gd name="connsiteX10" fmla="*/ 349262 w 410485"/>
                <a:gd name="connsiteY10"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0485" h="373134">
                  <a:moveTo>
                    <a:pt x="349262" y="291598"/>
                  </a:moveTo>
                  <a:lnTo>
                    <a:pt x="60702" y="0"/>
                  </a:lnTo>
                  <a:lnTo>
                    <a:pt x="26388" y="0"/>
                  </a:lnTo>
                  <a:lnTo>
                    <a:pt x="0" y="0"/>
                  </a:lnTo>
                  <a:lnTo>
                    <a:pt x="0" y="373135"/>
                  </a:lnTo>
                  <a:lnTo>
                    <a:pt x="60702" y="373135"/>
                  </a:lnTo>
                  <a:lnTo>
                    <a:pt x="60702" y="81917"/>
                  </a:lnTo>
                  <a:lnTo>
                    <a:pt x="349262" y="373135"/>
                  </a:lnTo>
                  <a:lnTo>
                    <a:pt x="410486" y="373135"/>
                  </a:lnTo>
                  <a:lnTo>
                    <a:pt x="410486" y="0"/>
                  </a:lnTo>
                  <a:lnTo>
                    <a:pt x="349262" y="0"/>
                  </a:lnTo>
                  <a:close/>
                </a:path>
              </a:pathLst>
            </a:custGeom>
            <a:solidFill>
              <a:srgbClr val="0F214A"/>
            </a:solidFill>
            <a:ln w="4731" cap="flat">
              <a:noFill/>
              <a:prstDash val="solid"/>
              <a:miter/>
            </a:ln>
          </p:spPr>
          <p:txBody>
            <a:bodyPr rtlCol="0" anchor="ctr"/>
            <a:lstStyle/>
            <a:p>
              <a:endParaRPr lang="en-GB" dirty="0"/>
            </a:p>
          </p:txBody>
        </p:sp>
        <p:sp>
          <p:nvSpPr>
            <p:cNvPr id="46" name="Freeform: Shape 45">
              <a:extLst>
                <a:ext uri="{FF2B5EF4-FFF2-40B4-BE49-F238E27FC236}">
                  <a16:creationId xmlns:a16="http://schemas.microsoft.com/office/drawing/2014/main" id="{34311A0A-BE4B-477F-A258-403879A87BF4}"/>
                </a:ext>
              </a:extLst>
            </p:cNvPr>
            <p:cNvSpPr/>
            <p:nvPr/>
          </p:nvSpPr>
          <p:spPr>
            <a:xfrm>
              <a:off x="8863965" y="4927183"/>
              <a:ext cx="421876" cy="373134"/>
            </a:xfrm>
            <a:custGeom>
              <a:avLst/>
              <a:gdLst>
                <a:gd name="connsiteX0" fmla="*/ 355716 w 421876"/>
                <a:gd name="connsiteY0" fmla="*/ 0 h 373134"/>
                <a:gd name="connsiteX1" fmla="*/ 212955 w 421876"/>
                <a:gd name="connsiteY1" fmla="*/ 291598 h 373134"/>
                <a:gd name="connsiteX2" fmla="*/ 70146 w 421876"/>
                <a:gd name="connsiteY2" fmla="*/ 0 h 373134"/>
                <a:gd name="connsiteX3" fmla="*/ 0 w 421876"/>
                <a:gd name="connsiteY3" fmla="*/ 0 h 373134"/>
                <a:gd name="connsiteX4" fmla="*/ 187042 w 421876"/>
                <a:gd name="connsiteY4" fmla="*/ 373135 h 373134"/>
                <a:gd name="connsiteX5" fmla="*/ 235309 w 421876"/>
                <a:gd name="connsiteY5" fmla="*/ 373135 h 373134"/>
                <a:gd name="connsiteX6" fmla="*/ 421876 w 421876"/>
                <a:gd name="connsiteY6" fmla="*/ 0 h 37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876" h="373134">
                  <a:moveTo>
                    <a:pt x="355716" y="0"/>
                  </a:moveTo>
                  <a:lnTo>
                    <a:pt x="212955" y="291598"/>
                  </a:lnTo>
                  <a:lnTo>
                    <a:pt x="70146" y="0"/>
                  </a:lnTo>
                  <a:lnTo>
                    <a:pt x="0" y="0"/>
                  </a:lnTo>
                  <a:lnTo>
                    <a:pt x="187042" y="373135"/>
                  </a:lnTo>
                  <a:lnTo>
                    <a:pt x="235309" y="373135"/>
                  </a:lnTo>
                  <a:lnTo>
                    <a:pt x="421876" y="0"/>
                  </a:lnTo>
                  <a:close/>
                </a:path>
              </a:pathLst>
            </a:custGeom>
            <a:solidFill>
              <a:srgbClr val="0F214A"/>
            </a:solidFill>
            <a:ln w="4731" cap="flat">
              <a:noFill/>
              <a:prstDash val="solid"/>
              <a:miter/>
            </a:ln>
          </p:spPr>
          <p:txBody>
            <a:bodyPr rtlCol="0" anchor="ctr"/>
            <a:lstStyle/>
            <a:p>
              <a:endParaRPr lang="en-GB" dirty="0"/>
            </a:p>
          </p:txBody>
        </p:sp>
      </p:grpSp>
      <p:sp>
        <p:nvSpPr>
          <p:cNvPr id="4" name="Date Placeholder 3"/>
          <p:cNvSpPr>
            <a:spLocks noGrp="1"/>
          </p:cNvSpPr>
          <p:nvPr>
            <p:ph type="dt" sz="half" idx="2"/>
          </p:nvPr>
        </p:nvSpPr>
        <p:spPr>
          <a:xfrm>
            <a:off x="0" y="6858000"/>
            <a:ext cx="0" cy="0"/>
          </a:xfrm>
          <a:prstGeom prst="rect">
            <a:avLst/>
          </a:prstGeom>
        </p:spPr>
        <p:txBody>
          <a:bodyPr vert="horz" lIns="0" tIns="0" rIns="0" bIns="0" rtlCol="0" anchor="t" anchorCtr="0"/>
          <a:lstStyle>
            <a:lvl1pPr algn="r">
              <a:defRPr sz="700">
                <a:noFill/>
              </a:defRPr>
            </a:lvl1pPr>
          </a:lstStyle>
          <a:p>
            <a:endParaRPr lang="en-GB" sz="700" dirty="0"/>
          </a:p>
        </p:txBody>
      </p:sp>
      <p:sp>
        <p:nvSpPr>
          <p:cNvPr id="5" name="Footer Placeholder 4"/>
          <p:cNvSpPr>
            <a:spLocks noGrp="1"/>
          </p:cNvSpPr>
          <p:nvPr>
            <p:ph type="ftr" sz="quarter" idx="3"/>
          </p:nvPr>
        </p:nvSpPr>
        <p:spPr>
          <a:xfrm>
            <a:off x="2422800" y="6440400"/>
            <a:ext cx="2638800" cy="151200"/>
          </a:xfrm>
          <a:prstGeom prst="rect">
            <a:avLst/>
          </a:prstGeom>
        </p:spPr>
        <p:txBody>
          <a:bodyPr vert="horz" lIns="0" tIns="0" rIns="0" bIns="0" rtlCol="0" anchor="t" anchorCtr="0"/>
          <a:lstStyle>
            <a:lvl1pPr algn="l">
              <a:defRPr sz="700" b="0" cap="all" baseline="0">
                <a:solidFill>
                  <a:schemeClr val="accent1"/>
                </a:solidFill>
              </a:defRPr>
            </a:lvl1pPr>
          </a:lstStyle>
          <a:p>
            <a:endParaRPr lang="en-GB" dirty="0"/>
          </a:p>
        </p:txBody>
      </p:sp>
      <p:sp>
        <p:nvSpPr>
          <p:cNvPr id="6" name="Slide Number Placeholder 5"/>
          <p:cNvSpPr>
            <a:spLocks noGrp="1"/>
          </p:cNvSpPr>
          <p:nvPr>
            <p:ph type="sldNum" sz="quarter" idx="4"/>
          </p:nvPr>
        </p:nvSpPr>
        <p:spPr>
          <a:xfrm>
            <a:off x="540000" y="6440400"/>
            <a:ext cx="266400" cy="151200"/>
          </a:xfrm>
          <a:prstGeom prst="rect">
            <a:avLst/>
          </a:prstGeom>
        </p:spPr>
        <p:txBody>
          <a:bodyPr vert="horz" lIns="0" tIns="0" rIns="0" bIns="0" rtlCol="0" anchor="t" anchorCtr="0"/>
          <a:lstStyle>
            <a:lvl1pPr algn="l">
              <a:defRPr sz="700">
                <a:solidFill>
                  <a:schemeClr val="accent1"/>
                </a:solidFill>
              </a:defRPr>
            </a:lvl1pPr>
          </a:lstStyle>
          <a:p>
            <a:fld id="{5BA07366-CB75-4AA8-9E5B-928B849F427C}" type="slidenum">
              <a:rPr lang="en-GB" smtClean="0"/>
              <a:pPr/>
              <a:t>‹#›</a:t>
            </a:fld>
            <a:endParaRPr lang="en-GB" dirty="0"/>
          </a:p>
        </p:txBody>
      </p:sp>
      <p:sp>
        <p:nvSpPr>
          <p:cNvPr id="11" name="_SD_FLD_Copyright"/>
          <p:cNvSpPr txBox="1"/>
          <p:nvPr userDrawn="1"/>
        </p:nvSpPr>
        <p:spPr>
          <a:xfrm>
            <a:off x="853200" y="6440400"/>
            <a:ext cx="278923" cy="107722"/>
          </a:xfrm>
          <a:prstGeom prst="rect">
            <a:avLst/>
          </a:prstGeom>
          <a:noFill/>
        </p:spPr>
        <p:txBody>
          <a:bodyPr wrap="none" lIns="0" tIns="0" rIns="0" bIns="0" rtlCol="0">
            <a:spAutoFit/>
          </a:bodyPr>
          <a:lstStyle/>
          <a:p>
            <a:r>
              <a:rPr lang="en-GB" sz="700" noProof="0">
                <a:solidFill>
                  <a:schemeClr val="accent1"/>
                </a:solidFill>
              </a:rPr>
              <a:t>DNV ©</a:t>
            </a:r>
            <a:endParaRPr lang="en-GB" sz="700" noProof="0" dirty="0">
              <a:solidFill>
                <a:schemeClr val="accent1"/>
              </a:solidFill>
            </a:endParaRPr>
          </a:p>
        </p:txBody>
      </p:sp>
      <p:sp>
        <p:nvSpPr>
          <p:cNvPr id="16" name="SD_FLD_DocumentDate"/>
          <p:cNvSpPr txBox="1">
            <a:spLocks noChangeArrowheads="1"/>
          </p:cNvSpPr>
          <p:nvPr userDrawn="1"/>
        </p:nvSpPr>
        <p:spPr bwMode="auto">
          <a:xfrm>
            <a:off x="1166400" y="6440400"/>
            <a:ext cx="1198800" cy="1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t" anchorCtr="0"/>
          <a:lstStyle/>
          <a:p>
            <a:pPr algn="ctr">
              <a:spcBef>
                <a:spcPts val="0"/>
              </a:spcBef>
            </a:pPr>
            <a:r>
              <a:rPr lang="en-GB" altLang="ja-JP" sz="700" cap="all" baseline="0">
                <a:solidFill>
                  <a:schemeClr val="accent1"/>
                </a:solidFill>
                <a:ea typeface="ＭＳ Ｐゴシック" charset="-128"/>
                <a:cs typeface="Arial" charset="0"/>
              </a:rPr>
              <a:t>22 August 2022</a:t>
            </a:r>
            <a:endParaRPr lang="en-GB" altLang="ja-JP" sz="700" cap="all" baseline="0" dirty="0">
              <a:solidFill>
                <a:schemeClr val="accent1"/>
              </a:solidFill>
              <a:ea typeface="ＭＳ Ｐゴシック" charset="-128"/>
              <a:cs typeface="Arial" charset="0"/>
            </a:endParaRPr>
          </a:p>
        </p:txBody>
      </p:sp>
      <p:sp>
        <p:nvSpPr>
          <p:cNvPr id="39" name="SD_FLD_Confidentiality">
            <a:extLst>
              <a:ext uri="{FF2B5EF4-FFF2-40B4-BE49-F238E27FC236}">
                <a16:creationId xmlns:a16="http://schemas.microsoft.com/office/drawing/2014/main" id="{93DBE27C-CF05-4B0E-B0C5-CDDB19365D12}"/>
              </a:ext>
            </a:extLst>
          </p:cNvPr>
          <p:cNvSpPr/>
          <p:nvPr userDrawn="1"/>
        </p:nvSpPr>
        <p:spPr>
          <a:xfrm>
            <a:off x="7131600" y="6440400"/>
            <a:ext cx="2440800" cy="15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algn="ctr" defTabSz="914400" rtl="0" eaLnBrk="1" latinLnBrk="0" hangingPunct="1">
              <a:lnSpc>
                <a:spcPct val="100000"/>
              </a:lnSpc>
              <a:spcBef>
                <a:spcPts val="0"/>
              </a:spcBef>
            </a:pPr>
            <a:endParaRPr lang="en-GB" sz="700" b="0" kern="1200" cap="all" baseline="0" dirty="0">
              <a:solidFill>
                <a:schemeClr val="accent1"/>
              </a:solidFill>
              <a:latin typeface="+mn-lt"/>
              <a:ea typeface="+mn-ea"/>
              <a:cs typeface="+mn-cs"/>
            </a:endParaRPr>
          </a:p>
        </p:txBody>
      </p:sp>
      <p:sp>
        <p:nvSpPr>
          <p:cNvPr id="49" name="SD_FLD_Draft" hidden="1">
            <a:extLst>
              <a:ext uri="{FF2B5EF4-FFF2-40B4-BE49-F238E27FC236}">
                <a16:creationId xmlns:a16="http://schemas.microsoft.com/office/drawing/2014/main" id="{EBD04EA3-2614-447C-8C02-69A389AD5F0C}"/>
              </a:ext>
            </a:extLst>
          </p:cNvPr>
          <p:cNvSpPr txBox="1">
            <a:spLocks noChangeArrowheads="1"/>
          </p:cNvSpPr>
          <p:nvPr userDrawn="1"/>
        </p:nvSpPr>
        <p:spPr bwMode="auto">
          <a:xfrm>
            <a:off x="5243513" y="6232324"/>
            <a:ext cx="1700337" cy="20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4400" rIns="0" bIns="0" anchor="t" anchorCtr="0"/>
          <a:lstStyle/>
          <a:p>
            <a:pPr algn="ctr">
              <a:lnSpc>
                <a:spcPct val="83000"/>
              </a:lnSpc>
              <a:spcBef>
                <a:spcPts val="0"/>
              </a:spcBef>
            </a:pPr>
            <a:r>
              <a:rPr lang="en-GB" altLang="ja-JP" sz="1600" b="0" cap="all" baseline="0" dirty="0">
                <a:solidFill>
                  <a:srgbClr val="C4262E"/>
                </a:solidFill>
                <a:ea typeface="ＭＳ Ｐゴシック" charset="-128"/>
                <a:cs typeface="Arial" charset="0"/>
              </a:rPr>
              <a:t>DRAFT</a:t>
            </a:r>
          </a:p>
        </p:txBody>
      </p:sp>
    </p:spTree>
    <p:extLst>
      <p:ext uri="{BB962C8B-B14F-4D97-AF65-F5344CB8AC3E}">
        <p14:creationId xmlns:p14="http://schemas.microsoft.com/office/powerpoint/2010/main" val="438226050"/>
      </p:ext>
    </p:extLst>
  </p:cSld>
  <p:clrMap bg1="lt1" tx1="dk1" bg2="lt2" tx2="dk2" accent1="accent1" accent2="accent2" accent3="accent3" accent4="accent4" accent5="accent5" accent6="accent6" hlink="hlink" folHlink="folHlink"/>
  <p:sldLayoutIdLst>
    <p:sldLayoutId id="2147483649" r:id="rId1"/>
    <p:sldLayoutId id="2147483678" r:id="rId2"/>
    <p:sldLayoutId id="2147483679" r:id="rId3"/>
    <p:sldLayoutId id="2147483680" r:id="rId4"/>
    <p:sldLayoutId id="2147483661" r:id="rId5"/>
    <p:sldLayoutId id="2147483702" r:id="rId6"/>
    <p:sldLayoutId id="2147483682" r:id="rId7"/>
    <p:sldLayoutId id="2147483674" r:id="rId8"/>
    <p:sldLayoutId id="2147483651" r:id="rId9"/>
    <p:sldLayoutId id="2147483650" r:id="rId10"/>
    <p:sldLayoutId id="2147483683" r:id="rId11"/>
    <p:sldLayoutId id="2147483698" r:id="rId12"/>
    <p:sldLayoutId id="2147483699" r:id="rId13"/>
    <p:sldLayoutId id="2147483652" r:id="rId14"/>
    <p:sldLayoutId id="2147483684" r:id="rId15"/>
    <p:sldLayoutId id="2147483685" r:id="rId16"/>
    <p:sldLayoutId id="2147483686" r:id="rId17"/>
    <p:sldLayoutId id="2147483664" r:id="rId18"/>
    <p:sldLayoutId id="2147483701" r:id="rId19"/>
    <p:sldLayoutId id="2147483695" r:id="rId20"/>
    <p:sldLayoutId id="2147483696" r:id="rId21"/>
    <p:sldLayoutId id="2147483690" r:id="rId22"/>
    <p:sldLayoutId id="2147483691" r:id="rId23"/>
    <p:sldLayoutId id="2147483697" r:id="rId24"/>
    <p:sldLayoutId id="2147483694" r:id="rId25"/>
    <p:sldLayoutId id="2147483655" r:id="rId26"/>
    <p:sldLayoutId id="2147483667" r:id="rId27"/>
    <p:sldLayoutId id="2147483692" r:id="rId28"/>
    <p:sldLayoutId id="2147483693" r:id="rId29"/>
  </p:sldLayoutIdLst>
  <p:hf hdr="0" ftr="0" dt="0"/>
  <p:txStyles>
    <p:titleStyle>
      <a:lvl1pPr algn="l" defTabSz="914400" rtl="0" eaLnBrk="1" latinLnBrk="0" hangingPunct="1">
        <a:lnSpc>
          <a:spcPct val="83000"/>
        </a:lnSpc>
        <a:spcBef>
          <a:spcPct val="0"/>
        </a:spcBef>
        <a:buNone/>
        <a:defRPr sz="3600" b="0" kern="1200">
          <a:solidFill>
            <a:schemeClr val="accent1"/>
          </a:solidFill>
          <a:latin typeface="+mj-lt"/>
          <a:ea typeface="+mj-ea"/>
          <a:cs typeface="+mj-cs"/>
        </a:defRPr>
      </a:lvl1pPr>
    </p:titleStyle>
    <p:bodyStyle>
      <a:lvl1pPr marL="180000" indent="-180000" algn="l" defTabSz="914400" rtl="0" eaLnBrk="1" latinLnBrk="0" hangingPunct="1">
        <a:lnSpc>
          <a:spcPct val="100000"/>
        </a:lnSpc>
        <a:spcBef>
          <a:spcPts val="1200"/>
        </a:spcBef>
        <a:buClrTx/>
        <a:buFont typeface="Arial" panose="020B0604020202020204" pitchFamily="34" charset="0"/>
        <a:buChar char="•"/>
        <a:defRPr sz="2000" b="0" kern="1200">
          <a:solidFill>
            <a:schemeClr val="accent1"/>
          </a:solidFill>
          <a:latin typeface="+mn-lt"/>
          <a:ea typeface="+mn-ea"/>
          <a:cs typeface="+mn-cs"/>
        </a:defRPr>
      </a:lvl1pPr>
      <a:lvl2pPr marL="360000" indent="-180000" algn="l" defTabSz="914400" rtl="0" eaLnBrk="1" latinLnBrk="0" hangingPunct="1">
        <a:lnSpc>
          <a:spcPct val="100000"/>
        </a:lnSpc>
        <a:spcBef>
          <a:spcPts val="600"/>
        </a:spcBef>
        <a:buClrTx/>
        <a:buFont typeface="Arial" panose="020B0604020202020204" pitchFamily="34" charset="0"/>
        <a:buChar char="•"/>
        <a:defRPr sz="1800" kern="1200">
          <a:solidFill>
            <a:schemeClr val="accent1"/>
          </a:solidFill>
          <a:latin typeface="+mn-lt"/>
          <a:ea typeface="+mn-ea"/>
          <a:cs typeface="+mn-cs"/>
        </a:defRPr>
      </a:lvl2pPr>
      <a:lvl3pPr marL="540000" indent="-180000" algn="l" defTabSz="914400" rtl="0" eaLnBrk="1" latinLnBrk="0" hangingPunct="1">
        <a:lnSpc>
          <a:spcPct val="100000"/>
        </a:lnSpc>
        <a:spcBef>
          <a:spcPts val="600"/>
        </a:spcBef>
        <a:buClrTx/>
        <a:buFont typeface="Arial" panose="020B0604020202020204" pitchFamily="34" charset="0"/>
        <a:buChar char="•"/>
        <a:defRPr sz="1600" kern="1200">
          <a:solidFill>
            <a:schemeClr val="accent1"/>
          </a:solidFill>
          <a:latin typeface="+mn-lt"/>
          <a:ea typeface="+mn-ea"/>
          <a:cs typeface="+mn-cs"/>
        </a:defRPr>
      </a:lvl3pPr>
      <a:lvl4pPr marL="0" indent="0" algn="l" defTabSz="914400" rtl="0" eaLnBrk="1" latinLnBrk="0" hangingPunct="1">
        <a:lnSpc>
          <a:spcPct val="90000"/>
        </a:lnSpc>
        <a:spcBef>
          <a:spcPts val="600"/>
        </a:spcBef>
        <a:buClrTx/>
        <a:buFont typeface="Arial" panose="020B0604020202020204" pitchFamily="34" charset="0"/>
        <a:buChar char="​"/>
        <a:defRPr sz="2000" b="1" kern="1200">
          <a:solidFill>
            <a:schemeClr val="accent1"/>
          </a:solidFill>
          <a:latin typeface="+mn-lt"/>
          <a:ea typeface="+mn-ea"/>
          <a:cs typeface="+mn-cs"/>
        </a:defRPr>
      </a:lvl4pPr>
      <a:lvl5pPr marL="0" indent="0" algn="l" defTabSz="914400" rtl="0" eaLnBrk="1" latinLnBrk="0" hangingPunct="1">
        <a:lnSpc>
          <a:spcPct val="100000"/>
        </a:lnSpc>
        <a:spcBef>
          <a:spcPts val="1200"/>
        </a:spcBef>
        <a:buClrTx/>
        <a:buFont typeface="Arial" panose="020B0604020202020204" pitchFamily="34" charset="0"/>
        <a:buChar char="​"/>
        <a:defRPr sz="2000" kern="1200">
          <a:solidFill>
            <a:schemeClr val="accent1"/>
          </a:solidFill>
          <a:latin typeface="+mn-lt"/>
          <a:ea typeface="+mn-ea"/>
          <a:cs typeface="+mn-cs"/>
        </a:defRPr>
      </a:lvl5pPr>
      <a:lvl6pPr marL="0" indent="0" algn="l" defTabSz="914400" rtl="0" eaLnBrk="1" latinLnBrk="0" hangingPunct="1">
        <a:spcBef>
          <a:spcPts val="600"/>
        </a:spcBef>
        <a:buFont typeface="Arial" panose="020B0604020202020204" pitchFamily="34" charset="0"/>
        <a:buChar char="​"/>
        <a:defRPr sz="1000" b="1" kern="1200">
          <a:solidFill>
            <a:schemeClr val="accent1"/>
          </a:solidFill>
          <a:latin typeface="+mn-lt"/>
          <a:ea typeface="+mn-ea"/>
          <a:cs typeface="+mn-cs"/>
        </a:defRPr>
      </a:lvl6pPr>
      <a:lvl7pPr marL="0" indent="0" algn="l" defTabSz="914400" rtl="0" eaLnBrk="1" latinLnBrk="0" hangingPunct="1">
        <a:spcBef>
          <a:spcPts val="600"/>
        </a:spcBef>
        <a:buFont typeface="Arial" panose="020B0604020202020204" pitchFamily="34" charset="0"/>
        <a:buChar char="​"/>
        <a:defRPr sz="1000" kern="1200">
          <a:solidFill>
            <a:schemeClr val="accent1"/>
          </a:solidFill>
          <a:latin typeface="+mn-lt"/>
          <a:ea typeface="+mn-ea"/>
          <a:cs typeface="+mn-cs"/>
        </a:defRPr>
      </a:lvl7pPr>
      <a:lvl8pPr marL="180000" indent="-180000" algn="l" defTabSz="914400" rtl="0" eaLnBrk="1" latinLnBrk="0" hangingPunct="1">
        <a:spcBef>
          <a:spcPts val="600"/>
        </a:spcBef>
        <a:buFont typeface="Arial" pitchFamily="34" charset="0"/>
        <a:buChar char="•"/>
        <a:defRPr sz="1000" kern="1200">
          <a:solidFill>
            <a:schemeClr val="accent1"/>
          </a:solidFill>
          <a:latin typeface="+mn-lt"/>
          <a:ea typeface="+mn-ea"/>
          <a:cs typeface="+mn-cs"/>
        </a:defRPr>
      </a:lvl8pPr>
      <a:lvl9pPr marL="0" indent="0" algn="l" defTabSz="914400" rtl="0" eaLnBrk="1" latinLnBrk="0" hangingPunct="1">
        <a:lnSpc>
          <a:spcPct val="83000"/>
        </a:lnSpc>
        <a:spcBef>
          <a:spcPts val="0"/>
        </a:spcBef>
        <a:buFont typeface="Arial" panose="020B0604020202020204" pitchFamily="34" charset="0"/>
        <a:buChar char="​"/>
        <a:defRPr sz="6000" b="1" kern="1200" spc="-300" baseline="0">
          <a:solidFill>
            <a:schemeClr val="accent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0" userDrawn="1">
          <p15:clr>
            <a:srgbClr val="F26B43"/>
          </p15:clr>
        </p15:guide>
        <p15:guide id="2" pos="819" userDrawn="1">
          <p15:clr>
            <a:srgbClr val="F26B43"/>
          </p15:clr>
        </p15:guide>
        <p15:guide id="3" orient="horz" pos="340" userDrawn="1">
          <p15:clr>
            <a:srgbClr val="F26B43"/>
          </p15:clr>
        </p15:guide>
        <p15:guide id="4" orient="horz" pos="3809" userDrawn="1">
          <p15:clr>
            <a:srgbClr val="F26B43"/>
          </p15:clr>
        </p15:guide>
        <p15:guide id="5" pos="932" userDrawn="1">
          <p15:clr>
            <a:srgbClr val="F26B43"/>
          </p15:clr>
        </p15:guide>
        <p15:guide id="6" pos="1412" userDrawn="1">
          <p15:clr>
            <a:srgbClr val="F26B43"/>
          </p15:clr>
        </p15:guide>
        <p15:guide id="7" pos="1525" userDrawn="1">
          <p15:clr>
            <a:srgbClr val="F26B43"/>
          </p15:clr>
        </p15:guide>
        <p15:guide id="8" pos="2005" userDrawn="1">
          <p15:clr>
            <a:srgbClr val="F26B43"/>
          </p15:clr>
        </p15:guide>
        <p15:guide id="9" pos="2118" userDrawn="1">
          <p15:clr>
            <a:srgbClr val="F26B43"/>
          </p15:clr>
        </p15:guide>
        <p15:guide id="10" pos="2597" userDrawn="1">
          <p15:clr>
            <a:srgbClr val="F26B43"/>
          </p15:clr>
        </p15:guide>
        <p15:guide id="11" pos="2711" userDrawn="1">
          <p15:clr>
            <a:srgbClr val="F26B43"/>
          </p15:clr>
        </p15:guide>
        <p15:guide id="12" pos="3190" userDrawn="1">
          <p15:clr>
            <a:srgbClr val="F26B43"/>
          </p15:clr>
        </p15:guide>
        <p15:guide id="13" pos="3303" userDrawn="1">
          <p15:clr>
            <a:srgbClr val="F26B43"/>
          </p15:clr>
        </p15:guide>
        <p15:guide id="14" pos="3783" userDrawn="1">
          <p15:clr>
            <a:srgbClr val="F26B43"/>
          </p15:clr>
        </p15:guide>
        <p15:guide id="15" pos="3896" userDrawn="1">
          <p15:clr>
            <a:srgbClr val="F26B43"/>
          </p15:clr>
        </p15:guide>
        <p15:guide id="16" pos="4376" userDrawn="1">
          <p15:clr>
            <a:srgbClr val="F26B43"/>
          </p15:clr>
        </p15:guide>
        <p15:guide id="17" pos="4489" userDrawn="1">
          <p15:clr>
            <a:srgbClr val="F26B43"/>
          </p15:clr>
        </p15:guide>
        <p15:guide id="18" pos="4968" userDrawn="1">
          <p15:clr>
            <a:srgbClr val="F26B43"/>
          </p15:clr>
        </p15:guide>
        <p15:guide id="19" pos="5082" userDrawn="1">
          <p15:clr>
            <a:srgbClr val="F26B43"/>
          </p15:clr>
        </p15:guide>
        <p15:guide id="20" pos="5561" userDrawn="1">
          <p15:clr>
            <a:srgbClr val="F26B43"/>
          </p15:clr>
        </p15:guide>
        <p15:guide id="21" pos="5674" userDrawn="1">
          <p15:clr>
            <a:srgbClr val="F26B43"/>
          </p15:clr>
        </p15:guide>
        <p15:guide id="22" pos="6154" userDrawn="1">
          <p15:clr>
            <a:srgbClr val="F26B43"/>
          </p15:clr>
        </p15:guide>
        <p15:guide id="23" pos="6267" userDrawn="1">
          <p15:clr>
            <a:srgbClr val="F26B43"/>
          </p15:clr>
        </p15:guide>
        <p15:guide id="24" pos="6747" userDrawn="1">
          <p15:clr>
            <a:srgbClr val="F26B43"/>
          </p15:clr>
        </p15:guide>
        <p15:guide id="25" pos="6860" userDrawn="1">
          <p15:clr>
            <a:srgbClr val="F26B43"/>
          </p15:clr>
        </p15:guide>
        <p15:guide id="26" pos="7339" userDrawn="1">
          <p15:clr>
            <a:srgbClr val="F26B43"/>
          </p15:clr>
        </p15:guide>
        <p15:guide id="27" orient="horz" pos="109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8F47-A382-4A48-9F1B-1E46B4B636EA}"/>
              </a:ext>
            </a:extLst>
          </p:cNvPr>
          <p:cNvSpPr>
            <a:spLocks noGrp="1"/>
          </p:cNvSpPr>
          <p:nvPr>
            <p:ph type="ctrTitle"/>
          </p:nvPr>
        </p:nvSpPr>
        <p:spPr/>
        <p:txBody>
          <a:bodyPr/>
          <a:lstStyle/>
          <a:p>
            <a:r>
              <a:rPr lang="en-GB" dirty="0"/>
              <a:t>S</a:t>
            </a:r>
            <a:r>
              <a:rPr lang="en-US" altLang="zh-CN" dirty="0" err="1"/>
              <a:t>ecurity</a:t>
            </a:r>
            <a:r>
              <a:rPr lang="en-US" altLang="zh-CN" dirty="0"/>
              <a:t> Demo</a:t>
            </a:r>
            <a:endParaRPr lang="en-GB" dirty="0"/>
          </a:p>
        </p:txBody>
      </p:sp>
      <p:sp>
        <p:nvSpPr>
          <p:cNvPr id="7" name="Subtitle 6">
            <a:extLst>
              <a:ext uri="{FF2B5EF4-FFF2-40B4-BE49-F238E27FC236}">
                <a16:creationId xmlns:a16="http://schemas.microsoft.com/office/drawing/2014/main" id="{1DA0DD25-260E-469A-9E65-62422B5454C2}"/>
              </a:ext>
            </a:extLst>
          </p:cNvPr>
          <p:cNvSpPr>
            <a:spLocks noGrp="1"/>
          </p:cNvSpPr>
          <p:nvPr>
            <p:ph type="subTitle" idx="1"/>
          </p:nvPr>
        </p:nvSpPr>
        <p:spPr/>
        <p:txBody>
          <a:bodyPr/>
          <a:lstStyle/>
          <a:p>
            <a:r>
              <a:rPr lang="en-US" b="0" i="0" dirty="0">
                <a:solidFill>
                  <a:srgbClr val="374151"/>
                </a:solidFill>
                <a:effectLst/>
                <a:latin typeface="Söhne"/>
              </a:rPr>
              <a:t>Understanding Web Security</a:t>
            </a:r>
            <a:endParaRPr lang="en-GB" dirty="0"/>
          </a:p>
        </p:txBody>
      </p:sp>
      <p:sp>
        <p:nvSpPr>
          <p:cNvPr id="8" name="Text Placeholder 7">
            <a:extLst>
              <a:ext uri="{FF2B5EF4-FFF2-40B4-BE49-F238E27FC236}">
                <a16:creationId xmlns:a16="http://schemas.microsoft.com/office/drawing/2014/main" id="{615B879D-A4F5-4E37-916F-6EDD551AEB0F}"/>
              </a:ext>
            </a:extLst>
          </p:cNvPr>
          <p:cNvSpPr>
            <a:spLocks noGrp="1"/>
          </p:cNvSpPr>
          <p:nvPr>
            <p:ph type="body" sz="quarter" idx="18"/>
          </p:nvPr>
        </p:nvSpPr>
        <p:spPr/>
        <p:txBody>
          <a:bodyPr/>
          <a:lstStyle/>
          <a:p>
            <a:endParaRPr lang="en-GB" dirty="0"/>
          </a:p>
        </p:txBody>
      </p:sp>
      <p:sp>
        <p:nvSpPr>
          <p:cNvPr id="6" name="Slide Number Placeholder 5">
            <a:extLst>
              <a:ext uri="{FF2B5EF4-FFF2-40B4-BE49-F238E27FC236}">
                <a16:creationId xmlns:a16="http://schemas.microsoft.com/office/drawing/2014/main" id="{7E1BF1F7-7A1F-41AE-A1CD-33B2E83BFA96}"/>
              </a:ext>
            </a:extLst>
          </p:cNvPr>
          <p:cNvSpPr>
            <a:spLocks noGrp="1"/>
          </p:cNvSpPr>
          <p:nvPr>
            <p:ph type="sldNum" sz="quarter" idx="17"/>
          </p:nvPr>
        </p:nvSpPr>
        <p:spPr/>
        <p:txBody>
          <a:bodyPr/>
          <a:lstStyle/>
          <a:p>
            <a:fld id="{5BA07366-CB75-4AA8-9E5B-928B849F427C}" type="slidenum">
              <a:rPr lang="en-GB" smtClean="0"/>
              <a:pPr/>
              <a:t>1</a:t>
            </a:fld>
            <a:endParaRPr lang="en-GB" dirty="0"/>
          </a:p>
        </p:txBody>
      </p:sp>
    </p:spTree>
    <p:extLst>
      <p:ext uri="{BB962C8B-B14F-4D97-AF65-F5344CB8AC3E}">
        <p14:creationId xmlns:p14="http://schemas.microsoft.com/office/powerpoint/2010/main" val="409650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336C63-3370-40CC-A68B-A5A3810417A0}"/>
              </a:ext>
            </a:extLst>
          </p:cNvPr>
          <p:cNvSpPr>
            <a:spLocks noGrp="1"/>
          </p:cNvSpPr>
          <p:nvPr>
            <p:ph type="title"/>
          </p:nvPr>
        </p:nvSpPr>
        <p:spPr/>
        <p:txBody>
          <a:bodyPr/>
          <a:lstStyle/>
          <a:p>
            <a:r>
              <a:rPr lang="en-GB" dirty="0"/>
              <a:t>Thank you</a:t>
            </a:r>
          </a:p>
        </p:txBody>
      </p:sp>
      <p:sp>
        <p:nvSpPr>
          <p:cNvPr id="4" name="Text Placeholder 3">
            <a:extLst>
              <a:ext uri="{FF2B5EF4-FFF2-40B4-BE49-F238E27FC236}">
                <a16:creationId xmlns:a16="http://schemas.microsoft.com/office/drawing/2014/main" id="{6418D4F6-1197-4C74-8A1A-A927165EB246}"/>
              </a:ext>
            </a:extLst>
          </p:cNvPr>
          <p:cNvSpPr>
            <a:spLocks noGrp="1"/>
          </p:cNvSpPr>
          <p:nvPr>
            <p:ph type="body" sz="quarter" idx="13"/>
          </p:nvPr>
        </p:nvSpPr>
        <p:spPr/>
        <p:txBody>
          <a:bodyPr/>
          <a:lstStyle/>
          <a:p>
            <a:endParaRPr lang="en-GB" dirty="0"/>
          </a:p>
        </p:txBody>
      </p:sp>
      <p:sp>
        <p:nvSpPr>
          <p:cNvPr id="5" name="Slide Number Placeholder 4">
            <a:extLst>
              <a:ext uri="{FF2B5EF4-FFF2-40B4-BE49-F238E27FC236}">
                <a16:creationId xmlns:a16="http://schemas.microsoft.com/office/drawing/2014/main" id="{3B0B726E-FB32-4BE7-A175-AA81ADFB340E}"/>
              </a:ext>
            </a:extLst>
          </p:cNvPr>
          <p:cNvSpPr>
            <a:spLocks noGrp="1"/>
          </p:cNvSpPr>
          <p:nvPr>
            <p:ph type="sldNum" sz="quarter" idx="12"/>
          </p:nvPr>
        </p:nvSpPr>
        <p:spPr>
          <a:xfrm>
            <a:off x="540000" y="6440400"/>
            <a:ext cx="266400" cy="151200"/>
          </a:xfrm>
        </p:spPr>
        <p:txBody>
          <a:bodyPr/>
          <a:lstStyle/>
          <a:p>
            <a:fld id="{5BA07366-CB75-4AA8-9E5B-928B849F427C}" type="slidenum">
              <a:rPr lang="en-GB" smtClean="0"/>
              <a:pPr/>
              <a:t>10</a:t>
            </a:fld>
            <a:endParaRPr lang="en-GB" dirty="0"/>
          </a:p>
        </p:txBody>
      </p:sp>
      <p:sp>
        <p:nvSpPr>
          <p:cNvPr id="10" name="Text Placeholder 9">
            <a:extLst>
              <a:ext uri="{FF2B5EF4-FFF2-40B4-BE49-F238E27FC236}">
                <a16:creationId xmlns:a16="http://schemas.microsoft.com/office/drawing/2014/main" id="{6DBFE0E5-DD38-4845-9DD7-71DAD8FBEA8E}"/>
              </a:ext>
            </a:extLst>
          </p:cNvPr>
          <p:cNvSpPr>
            <a:spLocks noGrp="1"/>
          </p:cNvSpPr>
          <p:nvPr>
            <p:ph type="body" sz="quarter" idx="15"/>
          </p:nvPr>
        </p:nvSpPr>
        <p:spPr/>
        <p:txBody>
          <a:bodyPr/>
          <a:lstStyle/>
          <a:p>
            <a:endParaRPr lang="en-GB" dirty="0"/>
          </a:p>
        </p:txBody>
      </p:sp>
      <p:sp>
        <p:nvSpPr>
          <p:cNvPr id="11" name="Text Placeholder 10">
            <a:extLst>
              <a:ext uri="{FF2B5EF4-FFF2-40B4-BE49-F238E27FC236}">
                <a16:creationId xmlns:a16="http://schemas.microsoft.com/office/drawing/2014/main" id="{7490AC70-B994-482E-B2B8-084B5E9200E7}"/>
              </a:ext>
            </a:extLst>
          </p:cNvPr>
          <p:cNvSpPr>
            <a:spLocks noGrp="1"/>
          </p:cNvSpPr>
          <p:nvPr>
            <p:ph type="body" sz="quarter" idx="16"/>
          </p:nvPr>
        </p:nvSpPr>
        <p:spPr/>
        <p:txBody>
          <a:bodyPr/>
          <a:lstStyle/>
          <a:p>
            <a:endParaRPr lang="en-GB" dirty="0"/>
          </a:p>
        </p:txBody>
      </p:sp>
    </p:spTree>
    <p:extLst>
      <p:ext uri="{BB962C8B-B14F-4D97-AF65-F5344CB8AC3E}">
        <p14:creationId xmlns:p14="http://schemas.microsoft.com/office/powerpoint/2010/main" val="172720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8B7D-A50D-1318-50F3-290C0618A1A0}"/>
              </a:ext>
            </a:extLst>
          </p:cNvPr>
          <p:cNvSpPr>
            <a:spLocks noGrp="1"/>
          </p:cNvSpPr>
          <p:nvPr>
            <p:ph type="title"/>
          </p:nvPr>
        </p:nvSpPr>
        <p:spPr/>
        <p:txBody>
          <a:bodyPr/>
          <a:lstStyle/>
          <a:p>
            <a:r>
              <a:rPr lang="en-US" dirty="0"/>
              <a:t>Definition of </a:t>
            </a:r>
            <a:r>
              <a:rPr lang="en-US" b="0" i="0" dirty="0">
                <a:solidFill>
                  <a:srgbClr val="374151"/>
                </a:solidFill>
                <a:effectLst/>
                <a:latin typeface="Söhne"/>
              </a:rPr>
              <a:t>Web Security</a:t>
            </a:r>
            <a:endParaRPr lang="en-US" dirty="0"/>
          </a:p>
        </p:txBody>
      </p:sp>
      <p:sp>
        <p:nvSpPr>
          <p:cNvPr id="3" name="Content Placeholder 2">
            <a:extLst>
              <a:ext uri="{FF2B5EF4-FFF2-40B4-BE49-F238E27FC236}">
                <a16:creationId xmlns:a16="http://schemas.microsoft.com/office/drawing/2014/main" id="{539CCC7A-182C-1404-B672-7B00FF69BC06}"/>
              </a:ext>
            </a:extLst>
          </p:cNvPr>
          <p:cNvSpPr>
            <a:spLocks noGrp="1"/>
          </p:cNvSpPr>
          <p:nvPr>
            <p:ph idx="1"/>
          </p:nvPr>
        </p:nvSpPr>
        <p:spPr/>
        <p:txBody>
          <a:bodyPr/>
          <a:lstStyle/>
          <a:p>
            <a:r>
              <a:rPr lang="en-US" b="0" i="0" dirty="0">
                <a:solidFill>
                  <a:srgbClr val="374151"/>
                </a:solidFill>
                <a:effectLst/>
                <a:latin typeface="Söhne"/>
              </a:rPr>
              <a:t>Web security refers to the practice of protecting websites, web applications, and the data transmitted over the internet from unauthorized access, data breaches, and other security threats. It involves implementing measures to ensure the confidentiality, integrity, and availability of web resources, as well as protecting users' privacy and sensitive information.</a:t>
            </a:r>
            <a:endParaRPr lang="en-US" dirty="0"/>
          </a:p>
          <a:p>
            <a:endParaRPr lang="en-US" dirty="0"/>
          </a:p>
        </p:txBody>
      </p:sp>
      <p:sp>
        <p:nvSpPr>
          <p:cNvPr id="4" name="Slide Number Placeholder 3">
            <a:extLst>
              <a:ext uri="{FF2B5EF4-FFF2-40B4-BE49-F238E27FC236}">
                <a16:creationId xmlns:a16="http://schemas.microsoft.com/office/drawing/2014/main" id="{01DCDCDC-6E45-A17C-5677-C585243427A2}"/>
              </a:ext>
            </a:extLst>
          </p:cNvPr>
          <p:cNvSpPr>
            <a:spLocks noGrp="1"/>
          </p:cNvSpPr>
          <p:nvPr>
            <p:ph type="sldNum" sz="quarter" idx="12"/>
          </p:nvPr>
        </p:nvSpPr>
        <p:spPr/>
        <p:txBody>
          <a:bodyPr/>
          <a:lstStyle/>
          <a:p>
            <a:fld id="{5BA07366-CB75-4AA8-9E5B-928B849F427C}" type="slidenum">
              <a:rPr lang="en-GB" smtClean="0"/>
              <a:t>2</a:t>
            </a:fld>
            <a:endParaRPr lang="en-GB" dirty="0"/>
          </a:p>
        </p:txBody>
      </p:sp>
    </p:spTree>
    <p:extLst>
      <p:ext uri="{BB962C8B-B14F-4D97-AF65-F5344CB8AC3E}">
        <p14:creationId xmlns:p14="http://schemas.microsoft.com/office/powerpoint/2010/main" val="241483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A1D2-FD95-54D0-52DB-235DF5DECD4C}"/>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EBE99CC3-F50C-F4AA-9A07-FA46151C68F2}"/>
              </a:ext>
            </a:extLst>
          </p:cNvPr>
          <p:cNvSpPr>
            <a:spLocks noGrp="1"/>
          </p:cNvSpPr>
          <p:nvPr>
            <p:ph idx="1"/>
          </p:nvPr>
        </p:nvSpPr>
        <p:spPr/>
        <p:txBody>
          <a:bodyPr/>
          <a:lstStyle/>
          <a:p>
            <a:r>
              <a:rPr lang="en-US" b="0" i="0" dirty="0">
                <a:solidFill>
                  <a:srgbClr val="FF0000"/>
                </a:solidFill>
                <a:effectLst/>
                <a:latin typeface="Söhne"/>
              </a:rPr>
              <a:t>Application Security</a:t>
            </a:r>
          </a:p>
          <a:p>
            <a:r>
              <a:rPr lang="en-US" b="0" i="0" dirty="0">
                <a:solidFill>
                  <a:srgbClr val="374151"/>
                </a:solidFill>
                <a:effectLst/>
                <a:latin typeface="Söhne"/>
              </a:rPr>
              <a:t>Network Security</a:t>
            </a:r>
            <a:endParaRPr lang="en-US" dirty="0">
              <a:solidFill>
                <a:srgbClr val="374151"/>
              </a:solidFill>
              <a:latin typeface="Söhne"/>
            </a:endParaRPr>
          </a:p>
          <a:p>
            <a:r>
              <a:rPr lang="en-US" b="0" i="0" dirty="0">
                <a:solidFill>
                  <a:srgbClr val="374151"/>
                </a:solidFill>
                <a:effectLst/>
                <a:latin typeface="Söhne"/>
              </a:rPr>
              <a:t>User Authentication and Authorization</a:t>
            </a:r>
          </a:p>
          <a:p>
            <a:r>
              <a:rPr lang="en-US" b="0" i="0" dirty="0">
                <a:solidFill>
                  <a:srgbClr val="374151"/>
                </a:solidFill>
                <a:effectLst/>
                <a:latin typeface="Söhne"/>
              </a:rPr>
              <a:t>Data Protection and Privacy</a:t>
            </a:r>
            <a:endParaRPr lang="en-US" dirty="0">
              <a:solidFill>
                <a:srgbClr val="374151"/>
              </a:solidFill>
              <a:latin typeface="Söhne"/>
            </a:endParaRPr>
          </a:p>
          <a:p>
            <a:r>
              <a:rPr lang="en-US" b="0" i="0" dirty="0">
                <a:solidFill>
                  <a:srgbClr val="374151"/>
                </a:solidFill>
                <a:effectLst/>
                <a:latin typeface="Söhne"/>
              </a:rPr>
              <a:t>Secure Configuration and Management</a:t>
            </a:r>
          </a:p>
          <a:p>
            <a:r>
              <a:rPr lang="en-US" b="0" i="0" dirty="0">
                <a:solidFill>
                  <a:srgbClr val="374151"/>
                </a:solidFill>
                <a:effectLst/>
                <a:latin typeface="Söhne"/>
              </a:rPr>
              <a:t>Security Testing and Vulnerability Assessment</a:t>
            </a:r>
            <a:endParaRPr lang="en-US" dirty="0">
              <a:solidFill>
                <a:srgbClr val="374151"/>
              </a:solidFill>
              <a:latin typeface="Söhne"/>
            </a:endParaRPr>
          </a:p>
          <a:p>
            <a:r>
              <a:rPr lang="en-US" b="0" i="0" dirty="0">
                <a:solidFill>
                  <a:srgbClr val="374151"/>
                </a:solidFill>
                <a:effectLst/>
                <a:latin typeface="Söhne"/>
              </a:rPr>
              <a:t>Incident Response and Disaster Recovery</a:t>
            </a:r>
            <a:endParaRPr lang="en-US" dirty="0"/>
          </a:p>
          <a:p>
            <a:endParaRPr lang="en-US" dirty="0"/>
          </a:p>
        </p:txBody>
      </p:sp>
      <p:sp>
        <p:nvSpPr>
          <p:cNvPr id="4" name="Slide Number Placeholder 3">
            <a:extLst>
              <a:ext uri="{FF2B5EF4-FFF2-40B4-BE49-F238E27FC236}">
                <a16:creationId xmlns:a16="http://schemas.microsoft.com/office/drawing/2014/main" id="{A8351BB9-54EB-3CB9-CEF5-2771B8C8C47A}"/>
              </a:ext>
            </a:extLst>
          </p:cNvPr>
          <p:cNvSpPr>
            <a:spLocks noGrp="1"/>
          </p:cNvSpPr>
          <p:nvPr>
            <p:ph type="sldNum" sz="quarter" idx="12"/>
          </p:nvPr>
        </p:nvSpPr>
        <p:spPr/>
        <p:txBody>
          <a:bodyPr/>
          <a:lstStyle/>
          <a:p>
            <a:fld id="{5BA07366-CB75-4AA8-9E5B-928B849F427C}" type="slidenum">
              <a:rPr lang="en-GB" smtClean="0"/>
              <a:t>3</a:t>
            </a:fld>
            <a:endParaRPr lang="en-GB" dirty="0"/>
          </a:p>
        </p:txBody>
      </p:sp>
    </p:spTree>
    <p:extLst>
      <p:ext uri="{BB962C8B-B14F-4D97-AF65-F5344CB8AC3E}">
        <p14:creationId xmlns:p14="http://schemas.microsoft.com/office/powerpoint/2010/main" val="229386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6F00-72B5-30A7-5B3D-62076D9AB8C3}"/>
              </a:ext>
            </a:extLst>
          </p:cNvPr>
          <p:cNvSpPr>
            <a:spLocks noGrp="1"/>
          </p:cNvSpPr>
          <p:nvPr>
            <p:ph type="title"/>
          </p:nvPr>
        </p:nvSpPr>
        <p:spPr/>
        <p:txBody>
          <a:bodyPr/>
          <a:lstStyle/>
          <a:p>
            <a:r>
              <a:rPr lang="en-US" b="0" i="0" dirty="0">
                <a:solidFill>
                  <a:srgbClr val="374151"/>
                </a:solidFill>
                <a:effectLst/>
                <a:latin typeface="Söhne"/>
              </a:rPr>
              <a:t>Application Security</a:t>
            </a:r>
            <a:endParaRPr lang="en-US" dirty="0"/>
          </a:p>
        </p:txBody>
      </p:sp>
      <p:sp>
        <p:nvSpPr>
          <p:cNvPr id="3" name="Content Placeholder 2">
            <a:extLst>
              <a:ext uri="{FF2B5EF4-FFF2-40B4-BE49-F238E27FC236}">
                <a16:creationId xmlns:a16="http://schemas.microsoft.com/office/drawing/2014/main" id="{D8BD013A-000F-B09D-935E-59C2311A04D9}"/>
              </a:ext>
            </a:extLst>
          </p:cNvPr>
          <p:cNvSpPr>
            <a:spLocks noGrp="1"/>
          </p:cNvSpPr>
          <p:nvPr>
            <p:ph idx="1"/>
          </p:nvPr>
        </p:nvSpPr>
        <p:spPr/>
        <p:txBody>
          <a:bodyPr/>
          <a:lstStyle/>
          <a:p>
            <a:r>
              <a:rPr lang="en-US" b="0" i="0" dirty="0">
                <a:solidFill>
                  <a:srgbClr val="374151"/>
                </a:solidFill>
                <a:effectLst/>
                <a:latin typeface="Söhne"/>
              </a:rPr>
              <a:t>Application Security: This focuses on securing web applications against various vulnerabilities and attacks. For example secure coding practices, input validation, output encoding, access controls, and proper mechanisms to prevent common threats like cross-site scripting (XSS), SQL injection, cross-site request forgery (CSRF), and more.</a:t>
            </a:r>
          </a:p>
          <a:p>
            <a:endParaRPr lang="en-US" dirty="0"/>
          </a:p>
        </p:txBody>
      </p:sp>
      <p:sp>
        <p:nvSpPr>
          <p:cNvPr id="4" name="Slide Number Placeholder 3">
            <a:extLst>
              <a:ext uri="{FF2B5EF4-FFF2-40B4-BE49-F238E27FC236}">
                <a16:creationId xmlns:a16="http://schemas.microsoft.com/office/drawing/2014/main" id="{038DF0B6-1960-63F3-8B4C-381185A218EA}"/>
              </a:ext>
            </a:extLst>
          </p:cNvPr>
          <p:cNvSpPr>
            <a:spLocks noGrp="1"/>
          </p:cNvSpPr>
          <p:nvPr>
            <p:ph type="sldNum" sz="quarter" idx="12"/>
          </p:nvPr>
        </p:nvSpPr>
        <p:spPr/>
        <p:txBody>
          <a:bodyPr/>
          <a:lstStyle/>
          <a:p>
            <a:fld id="{5BA07366-CB75-4AA8-9E5B-928B849F427C}" type="slidenum">
              <a:rPr lang="en-GB" smtClean="0"/>
              <a:t>4</a:t>
            </a:fld>
            <a:endParaRPr lang="en-GB" dirty="0"/>
          </a:p>
        </p:txBody>
      </p:sp>
    </p:spTree>
    <p:extLst>
      <p:ext uri="{BB962C8B-B14F-4D97-AF65-F5344CB8AC3E}">
        <p14:creationId xmlns:p14="http://schemas.microsoft.com/office/powerpoint/2010/main" val="185415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69C3C8-1EE3-4070-87EA-38845D6B8637}"/>
              </a:ext>
            </a:extLst>
          </p:cNvPr>
          <p:cNvSpPr>
            <a:spLocks noGrp="1"/>
          </p:cNvSpPr>
          <p:nvPr>
            <p:ph type="title"/>
          </p:nvPr>
        </p:nvSpPr>
        <p:spPr/>
        <p:txBody>
          <a:bodyPr/>
          <a:lstStyle/>
          <a:p>
            <a:r>
              <a:rPr lang="en-GB" dirty="0"/>
              <a:t>Demo</a:t>
            </a:r>
          </a:p>
        </p:txBody>
      </p:sp>
      <p:sp>
        <p:nvSpPr>
          <p:cNvPr id="4" name="Content Placeholder 3">
            <a:extLst>
              <a:ext uri="{FF2B5EF4-FFF2-40B4-BE49-F238E27FC236}">
                <a16:creationId xmlns:a16="http://schemas.microsoft.com/office/drawing/2014/main" id="{EA82BE79-A8F1-48A1-9EEA-B6B3B190572E}"/>
              </a:ext>
            </a:extLst>
          </p:cNvPr>
          <p:cNvSpPr>
            <a:spLocks noGrp="1"/>
          </p:cNvSpPr>
          <p:nvPr>
            <p:ph idx="1"/>
          </p:nvPr>
        </p:nvSpPr>
        <p:spPr/>
        <p:txBody>
          <a:bodyPr/>
          <a:lstStyle/>
          <a:p>
            <a:r>
              <a:rPr lang="en-GB" dirty="0"/>
              <a:t>Front End only validation is never enough</a:t>
            </a:r>
          </a:p>
          <a:p>
            <a:r>
              <a:rPr lang="en-GB" dirty="0"/>
              <a:t>Sanitizing/Encoding the contents</a:t>
            </a:r>
          </a:p>
          <a:p>
            <a:r>
              <a:rPr lang="en-GB" dirty="0"/>
              <a:t>CSP</a:t>
            </a:r>
          </a:p>
          <a:p>
            <a:r>
              <a:rPr lang="en-GB" dirty="0"/>
              <a:t>CSRF</a:t>
            </a:r>
          </a:p>
          <a:p>
            <a:endParaRPr lang="en-GB" dirty="0"/>
          </a:p>
        </p:txBody>
      </p:sp>
      <p:sp>
        <p:nvSpPr>
          <p:cNvPr id="6" name="Slide Number Placeholder 5">
            <a:extLst>
              <a:ext uri="{FF2B5EF4-FFF2-40B4-BE49-F238E27FC236}">
                <a16:creationId xmlns:a16="http://schemas.microsoft.com/office/drawing/2014/main" id="{636EF7BC-0E6D-4690-B6A3-C0EE4F476627}"/>
              </a:ext>
            </a:extLst>
          </p:cNvPr>
          <p:cNvSpPr>
            <a:spLocks noGrp="1"/>
          </p:cNvSpPr>
          <p:nvPr>
            <p:ph type="sldNum" sz="quarter" idx="12"/>
          </p:nvPr>
        </p:nvSpPr>
        <p:spPr>
          <a:xfrm>
            <a:off x="540000" y="6440400"/>
            <a:ext cx="266400" cy="151200"/>
          </a:xfrm>
        </p:spPr>
        <p:txBody>
          <a:bodyPr/>
          <a:lstStyle/>
          <a:p>
            <a:fld id="{5BA07366-CB75-4AA8-9E5B-928B849F427C}" type="slidenum">
              <a:rPr lang="en-GB" smtClean="0"/>
              <a:pPr/>
              <a:t>5</a:t>
            </a:fld>
            <a:endParaRPr lang="en-GB" dirty="0"/>
          </a:p>
        </p:txBody>
      </p:sp>
    </p:spTree>
    <p:extLst>
      <p:ext uri="{BB962C8B-B14F-4D97-AF65-F5344CB8AC3E}">
        <p14:creationId xmlns:p14="http://schemas.microsoft.com/office/powerpoint/2010/main" val="1478619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350E-E969-525C-149E-F57FCA4D7ED0}"/>
              </a:ext>
            </a:extLst>
          </p:cNvPr>
          <p:cNvSpPr>
            <a:spLocks noGrp="1"/>
          </p:cNvSpPr>
          <p:nvPr>
            <p:ph type="title"/>
          </p:nvPr>
        </p:nvSpPr>
        <p:spPr/>
        <p:txBody>
          <a:bodyPr/>
          <a:lstStyle/>
          <a:p>
            <a:r>
              <a:rPr lang="en-GB" dirty="0"/>
              <a:t>Front End only validation is never enough</a:t>
            </a:r>
            <a:br>
              <a:rPr lang="en-GB" dirty="0"/>
            </a:br>
            <a:endParaRPr lang="en-US" dirty="0"/>
          </a:p>
        </p:txBody>
      </p:sp>
      <p:pic>
        <p:nvPicPr>
          <p:cNvPr id="6" name="Content Placeholder 5">
            <a:extLst>
              <a:ext uri="{FF2B5EF4-FFF2-40B4-BE49-F238E27FC236}">
                <a16:creationId xmlns:a16="http://schemas.microsoft.com/office/drawing/2014/main" id="{40DAF376-AB29-24D8-A817-3411C340EFC6}"/>
              </a:ext>
            </a:extLst>
          </p:cNvPr>
          <p:cNvPicPr>
            <a:picLocks noGrp="1" noChangeAspect="1"/>
          </p:cNvPicPr>
          <p:nvPr>
            <p:ph idx="1"/>
          </p:nvPr>
        </p:nvPicPr>
        <p:blipFill>
          <a:blip r:embed="rId3"/>
          <a:stretch>
            <a:fillRect/>
          </a:stretch>
        </p:blipFill>
        <p:spPr>
          <a:xfrm>
            <a:off x="739018" y="1730375"/>
            <a:ext cx="10712376" cy="4318000"/>
          </a:xfrm>
        </p:spPr>
      </p:pic>
      <p:sp>
        <p:nvSpPr>
          <p:cNvPr id="4" name="Slide Number Placeholder 3">
            <a:extLst>
              <a:ext uri="{FF2B5EF4-FFF2-40B4-BE49-F238E27FC236}">
                <a16:creationId xmlns:a16="http://schemas.microsoft.com/office/drawing/2014/main" id="{D6016E2F-244F-9B3B-F551-DA23F8066F67}"/>
              </a:ext>
            </a:extLst>
          </p:cNvPr>
          <p:cNvSpPr>
            <a:spLocks noGrp="1"/>
          </p:cNvSpPr>
          <p:nvPr>
            <p:ph type="sldNum" sz="quarter" idx="12"/>
          </p:nvPr>
        </p:nvSpPr>
        <p:spPr/>
        <p:txBody>
          <a:bodyPr/>
          <a:lstStyle/>
          <a:p>
            <a:fld id="{5BA07366-CB75-4AA8-9E5B-928B849F427C}" type="slidenum">
              <a:rPr lang="en-GB" smtClean="0"/>
              <a:t>6</a:t>
            </a:fld>
            <a:endParaRPr lang="en-GB" dirty="0"/>
          </a:p>
        </p:txBody>
      </p:sp>
    </p:spTree>
    <p:extLst>
      <p:ext uri="{BB962C8B-B14F-4D97-AF65-F5344CB8AC3E}">
        <p14:creationId xmlns:p14="http://schemas.microsoft.com/office/powerpoint/2010/main" val="275072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C065-6139-9E3B-BBF7-DF6A6271B774}"/>
              </a:ext>
            </a:extLst>
          </p:cNvPr>
          <p:cNvSpPr>
            <a:spLocks noGrp="1"/>
          </p:cNvSpPr>
          <p:nvPr>
            <p:ph type="title"/>
          </p:nvPr>
        </p:nvSpPr>
        <p:spPr/>
        <p:txBody>
          <a:bodyPr/>
          <a:lstStyle/>
          <a:p>
            <a:r>
              <a:rPr lang="en-GB" dirty="0"/>
              <a:t>A</a:t>
            </a:r>
            <a:r>
              <a:rPr lang="en-US" altLang="zh-CN" dirty="0" err="1"/>
              <a:t>lways</a:t>
            </a:r>
            <a:r>
              <a:rPr lang="en-US" altLang="zh-CN" dirty="0"/>
              <a:t> </a:t>
            </a:r>
            <a:r>
              <a:rPr lang="en-GB" dirty="0"/>
              <a:t>Sanitizing/Encoding the contents</a:t>
            </a:r>
            <a:br>
              <a:rPr lang="en-GB" dirty="0"/>
            </a:br>
            <a:endParaRPr lang="en-US" dirty="0"/>
          </a:p>
        </p:txBody>
      </p:sp>
      <p:pic>
        <p:nvPicPr>
          <p:cNvPr id="6" name="Content Placeholder 5">
            <a:extLst>
              <a:ext uri="{FF2B5EF4-FFF2-40B4-BE49-F238E27FC236}">
                <a16:creationId xmlns:a16="http://schemas.microsoft.com/office/drawing/2014/main" id="{B2920404-3981-2D90-AD34-2EEA5265E3C8}"/>
              </a:ext>
            </a:extLst>
          </p:cNvPr>
          <p:cNvPicPr>
            <a:picLocks noGrp="1" noChangeAspect="1"/>
          </p:cNvPicPr>
          <p:nvPr>
            <p:ph idx="1"/>
          </p:nvPr>
        </p:nvPicPr>
        <p:blipFill>
          <a:blip r:embed="rId3"/>
          <a:stretch>
            <a:fillRect/>
          </a:stretch>
        </p:blipFill>
        <p:spPr>
          <a:xfrm>
            <a:off x="806400" y="1829237"/>
            <a:ext cx="7572375" cy="1419225"/>
          </a:xfrm>
        </p:spPr>
      </p:pic>
      <p:sp>
        <p:nvSpPr>
          <p:cNvPr id="4" name="Slide Number Placeholder 3">
            <a:extLst>
              <a:ext uri="{FF2B5EF4-FFF2-40B4-BE49-F238E27FC236}">
                <a16:creationId xmlns:a16="http://schemas.microsoft.com/office/drawing/2014/main" id="{290A3AB8-47A9-9BE7-DA61-31382E996EA2}"/>
              </a:ext>
            </a:extLst>
          </p:cNvPr>
          <p:cNvSpPr>
            <a:spLocks noGrp="1"/>
          </p:cNvSpPr>
          <p:nvPr>
            <p:ph type="sldNum" sz="quarter" idx="12"/>
          </p:nvPr>
        </p:nvSpPr>
        <p:spPr/>
        <p:txBody>
          <a:bodyPr/>
          <a:lstStyle/>
          <a:p>
            <a:fld id="{5BA07366-CB75-4AA8-9E5B-928B849F427C}" type="slidenum">
              <a:rPr lang="en-GB" smtClean="0"/>
              <a:t>7</a:t>
            </a:fld>
            <a:endParaRPr lang="en-GB" dirty="0"/>
          </a:p>
        </p:txBody>
      </p:sp>
    </p:spTree>
    <p:extLst>
      <p:ext uri="{BB962C8B-B14F-4D97-AF65-F5344CB8AC3E}">
        <p14:creationId xmlns:p14="http://schemas.microsoft.com/office/powerpoint/2010/main" val="92079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9878-C2E3-0B11-41AF-B81C049FCB16}"/>
              </a:ext>
            </a:extLst>
          </p:cNvPr>
          <p:cNvSpPr>
            <a:spLocks noGrp="1"/>
          </p:cNvSpPr>
          <p:nvPr>
            <p:ph type="title"/>
          </p:nvPr>
        </p:nvSpPr>
        <p:spPr/>
        <p:txBody>
          <a:bodyPr/>
          <a:lstStyle/>
          <a:p>
            <a:r>
              <a:rPr lang="en-US" dirty="0"/>
              <a:t>Always set </a:t>
            </a:r>
            <a:r>
              <a:rPr lang="en-GB" dirty="0"/>
              <a:t>CSP on your website</a:t>
            </a:r>
            <a:endParaRPr lang="en-US" dirty="0"/>
          </a:p>
        </p:txBody>
      </p:sp>
      <p:pic>
        <p:nvPicPr>
          <p:cNvPr id="6" name="Content Placeholder 5">
            <a:extLst>
              <a:ext uri="{FF2B5EF4-FFF2-40B4-BE49-F238E27FC236}">
                <a16:creationId xmlns:a16="http://schemas.microsoft.com/office/drawing/2014/main" id="{D0EA114F-5588-DED8-CBA3-71DC182DF10B}"/>
              </a:ext>
            </a:extLst>
          </p:cNvPr>
          <p:cNvPicPr>
            <a:picLocks noGrp="1" noChangeAspect="1"/>
          </p:cNvPicPr>
          <p:nvPr>
            <p:ph idx="1"/>
          </p:nvPr>
        </p:nvPicPr>
        <p:blipFill>
          <a:blip r:embed="rId3"/>
          <a:stretch>
            <a:fillRect/>
          </a:stretch>
        </p:blipFill>
        <p:spPr>
          <a:xfrm>
            <a:off x="583375" y="1730375"/>
            <a:ext cx="11023662" cy="4318000"/>
          </a:xfrm>
        </p:spPr>
      </p:pic>
      <p:sp>
        <p:nvSpPr>
          <p:cNvPr id="4" name="Slide Number Placeholder 3">
            <a:extLst>
              <a:ext uri="{FF2B5EF4-FFF2-40B4-BE49-F238E27FC236}">
                <a16:creationId xmlns:a16="http://schemas.microsoft.com/office/drawing/2014/main" id="{F47D4B20-286C-0667-0741-0BBF561014A4}"/>
              </a:ext>
            </a:extLst>
          </p:cNvPr>
          <p:cNvSpPr>
            <a:spLocks noGrp="1"/>
          </p:cNvSpPr>
          <p:nvPr>
            <p:ph type="sldNum" sz="quarter" idx="12"/>
          </p:nvPr>
        </p:nvSpPr>
        <p:spPr/>
        <p:txBody>
          <a:bodyPr/>
          <a:lstStyle/>
          <a:p>
            <a:fld id="{5BA07366-CB75-4AA8-9E5B-928B849F427C}" type="slidenum">
              <a:rPr lang="en-GB" smtClean="0"/>
              <a:t>8</a:t>
            </a:fld>
            <a:endParaRPr lang="en-GB" dirty="0"/>
          </a:p>
        </p:txBody>
      </p:sp>
    </p:spTree>
    <p:extLst>
      <p:ext uri="{BB962C8B-B14F-4D97-AF65-F5344CB8AC3E}">
        <p14:creationId xmlns:p14="http://schemas.microsoft.com/office/powerpoint/2010/main" val="320390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FBA2-540D-99A9-0F93-6F53309EB9E7}"/>
              </a:ext>
            </a:extLst>
          </p:cNvPr>
          <p:cNvSpPr>
            <a:spLocks noGrp="1"/>
          </p:cNvSpPr>
          <p:nvPr>
            <p:ph type="title"/>
          </p:nvPr>
        </p:nvSpPr>
        <p:spPr/>
        <p:txBody>
          <a:bodyPr/>
          <a:lstStyle/>
          <a:p>
            <a:r>
              <a:rPr lang="en-GB" dirty="0"/>
              <a:t>CSRF</a:t>
            </a:r>
            <a:endParaRPr lang="en-US" dirty="0"/>
          </a:p>
        </p:txBody>
      </p:sp>
      <p:pic>
        <p:nvPicPr>
          <p:cNvPr id="6" name="Content Placeholder 5">
            <a:extLst>
              <a:ext uri="{FF2B5EF4-FFF2-40B4-BE49-F238E27FC236}">
                <a16:creationId xmlns:a16="http://schemas.microsoft.com/office/drawing/2014/main" id="{C5E1E903-08BC-E72B-4749-4548362817FA}"/>
              </a:ext>
            </a:extLst>
          </p:cNvPr>
          <p:cNvPicPr>
            <a:picLocks noGrp="1" noChangeAspect="1"/>
          </p:cNvPicPr>
          <p:nvPr>
            <p:ph idx="1"/>
          </p:nvPr>
        </p:nvPicPr>
        <p:blipFill>
          <a:blip r:embed="rId3"/>
          <a:stretch>
            <a:fillRect/>
          </a:stretch>
        </p:blipFill>
        <p:spPr>
          <a:xfrm>
            <a:off x="680507" y="3886200"/>
            <a:ext cx="8505825" cy="2181225"/>
          </a:xfrm>
        </p:spPr>
      </p:pic>
      <p:sp>
        <p:nvSpPr>
          <p:cNvPr id="4" name="Slide Number Placeholder 3">
            <a:extLst>
              <a:ext uri="{FF2B5EF4-FFF2-40B4-BE49-F238E27FC236}">
                <a16:creationId xmlns:a16="http://schemas.microsoft.com/office/drawing/2014/main" id="{5B3C3C67-FF84-B062-B86C-9F084974BEAF}"/>
              </a:ext>
            </a:extLst>
          </p:cNvPr>
          <p:cNvSpPr>
            <a:spLocks noGrp="1"/>
          </p:cNvSpPr>
          <p:nvPr>
            <p:ph type="sldNum" sz="quarter" idx="12"/>
          </p:nvPr>
        </p:nvSpPr>
        <p:spPr/>
        <p:txBody>
          <a:bodyPr/>
          <a:lstStyle/>
          <a:p>
            <a:fld id="{5BA07366-CB75-4AA8-9E5B-928B849F427C}" type="slidenum">
              <a:rPr lang="en-GB" smtClean="0"/>
              <a:t>9</a:t>
            </a:fld>
            <a:endParaRPr lang="en-GB" dirty="0"/>
          </a:p>
        </p:txBody>
      </p:sp>
    </p:spTree>
    <p:extLst>
      <p:ext uri="{BB962C8B-B14F-4D97-AF65-F5344CB8AC3E}">
        <p14:creationId xmlns:p14="http://schemas.microsoft.com/office/powerpoint/2010/main" val="692851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DNV">
  <a:themeElements>
    <a:clrScheme name="DNV PP">
      <a:dk1>
        <a:srgbClr val="000000"/>
      </a:dk1>
      <a:lt1>
        <a:srgbClr val="FFFFFF"/>
      </a:lt1>
      <a:dk2>
        <a:srgbClr val="0F204B"/>
      </a:dk2>
      <a:lt2>
        <a:srgbClr val="F4F3EF"/>
      </a:lt2>
      <a:accent1>
        <a:srgbClr val="0F204B"/>
      </a:accent1>
      <a:accent2>
        <a:srgbClr val="99D9F0"/>
      </a:accent2>
      <a:accent3>
        <a:srgbClr val="003591"/>
      </a:accent3>
      <a:accent4>
        <a:srgbClr val="009FDA"/>
      </a:accent4>
      <a:accent5>
        <a:srgbClr val="91FFB4"/>
      </a:accent5>
      <a:accent6>
        <a:srgbClr val="3F9C35"/>
      </a:accent6>
      <a:hlink>
        <a:srgbClr val="009FDA"/>
      </a:hlink>
      <a:folHlink>
        <a:srgbClr val="3F9C35"/>
      </a:folHlink>
    </a:clrScheme>
    <a:fontScheme name="DN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accent1"/>
          </a:solidFill>
        </a:ln>
      </a:spPr>
      <a:bodyPr rtlCol="0" anchor="ctr"/>
      <a:lstStyle>
        <a:defPPr algn="ctr">
          <a:lnSpc>
            <a:spcPct val="100000"/>
          </a:lnSpc>
          <a:spcBef>
            <a:spcPts val="600"/>
          </a:spcBef>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00000"/>
          </a:lnSpc>
          <a:spcBef>
            <a:spcPts val="600"/>
          </a:spcBef>
          <a:defRPr sz="2000" dirty="0" err="1" smtClean="0">
            <a:solidFill>
              <a:schemeClr val="accent1"/>
            </a:solidFill>
          </a:defRPr>
        </a:defPPr>
      </a:lstStyle>
    </a:txDef>
  </a:objectDefaults>
  <a:extraClrSchemeLst/>
  <a:custClrLst>
    <a:custClr name="Pine forest">
      <a:srgbClr val="2B6173"/>
    </a:custClr>
    <a:custClr name="Earth">
      <a:srgbClr val="F2E6D5"/>
    </a:custClr>
    <a:custClr name="Eucalyptus">
      <a:srgbClr val="15C2BB"/>
    </a:custClr>
    <a:custClr name="Sunflower">
      <a:srgbClr val="FFF377"/>
    </a:custClr>
    <a:custClr name="Lavender">
      <a:srgbClr val="A1AAE6"/>
    </a:custClr>
    <a:custClr name="Energy Red">
      <a:srgbClr val="EB2A34"/>
    </a:custClr>
    <a:custClr name="Sandstone">
      <a:srgbClr val="CCCBC9"/>
    </a:custClr>
    <a:custClr name="Terracotta">
      <a:srgbClr val="B56700"/>
    </a:custClr>
    <a:custClr name="Warm grey">
      <a:srgbClr val="988F86"/>
    </a:custClr>
  </a:custClrLst>
  <a:extLst>
    <a:ext uri="{05A4C25C-085E-4340-85A3-A5531E510DB2}">
      <thm15:themeFamily xmlns:thm15="http://schemas.microsoft.com/office/thememl/2012/main" name="Blank.potx" id="{462ADBFF-273A-4567-B294-D5011C0B512B}" vid="{1EFF4E61-7111-49E7-B341-7E4FF95B340F}"/>
    </a:ext>
  </a:extLst>
</a:theme>
</file>

<file path=ppt/theme/theme2.xml><?xml version="1.0" encoding="utf-8"?>
<a:theme xmlns:a="http://schemas.openxmlformats.org/drawingml/2006/main" name="Office Theme">
  <a:themeElements>
    <a:clrScheme name="DNV PP">
      <a:dk1>
        <a:srgbClr val="000000"/>
      </a:dk1>
      <a:lt1>
        <a:srgbClr val="FFFFFF"/>
      </a:lt1>
      <a:dk2>
        <a:srgbClr val="0F204B"/>
      </a:dk2>
      <a:lt2>
        <a:srgbClr val="F4F3EF"/>
      </a:lt2>
      <a:accent1>
        <a:srgbClr val="0F204B"/>
      </a:accent1>
      <a:accent2>
        <a:srgbClr val="99D9F0"/>
      </a:accent2>
      <a:accent3>
        <a:srgbClr val="003591"/>
      </a:accent3>
      <a:accent4>
        <a:srgbClr val="009FDA"/>
      </a:accent4>
      <a:accent5>
        <a:srgbClr val="91FFB4"/>
      </a:accent5>
      <a:accent6>
        <a:srgbClr val="3F9C35"/>
      </a:accent6>
      <a:hlink>
        <a:srgbClr val="009FDA"/>
      </a:hlink>
      <a:folHlink>
        <a:srgbClr val="3F9C35"/>
      </a:folHlink>
    </a:clrScheme>
    <a:fontScheme name="DN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Pine forest">
      <a:srgbClr val="2B6173"/>
    </a:custClr>
    <a:custClr name="Earth">
      <a:srgbClr val="F2E6D5"/>
    </a:custClr>
    <a:custClr name="Eucalyptus">
      <a:srgbClr val="15C2BB"/>
    </a:custClr>
    <a:custClr name="Sunflower">
      <a:srgbClr val="FFF377"/>
    </a:custClr>
    <a:custClr name="Lavender">
      <a:srgbClr val="A1AAE6"/>
    </a:custClr>
    <a:custClr name="Energy Red">
      <a:srgbClr val="EB2A34"/>
    </a:custClr>
    <a:custClr name="Sandstone">
      <a:srgbClr val="CCCBC9"/>
    </a:custClr>
    <a:custClr name="Terracotta">
      <a:srgbClr val="B56700"/>
    </a:custClr>
    <a:custClr name="Warm grey">
      <a:srgbClr val="988F86"/>
    </a:custClr>
  </a:custClrLst>
</a:theme>
</file>

<file path=ppt/theme/theme3.xml><?xml version="1.0" encoding="utf-8"?>
<a:theme xmlns:a="http://schemas.openxmlformats.org/drawingml/2006/main" name="Office Theme">
  <a:themeElements>
    <a:clrScheme name="DNV PP">
      <a:dk1>
        <a:srgbClr val="000000"/>
      </a:dk1>
      <a:lt1>
        <a:srgbClr val="FFFFFF"/>
      </a:lt1>
      <a:dk2>
        <a:srgbClr val="0F204B"/>
      </a:dk2>
      <a:lt2>
        <a:srgbClr val="F4F3EF"/>
      </a:lt2>
      <a:accent1>
        <a:srgbClr val="0F204B"/>
      </a:accent1>
      <a:accent2>
        <a:srgbClr val="99D9F0"/>
      </a:accent2>
      <a:accent3>
        <a:srgbClr val="003591"/>
      </a:accent3>
      <a:accent4>
        <a:srgbClr val="009FDA"/>
      </a:accent4>
      <a:accent5>
        <a:srgbClr val="91FFB4"/>
      </a:accent5>
      <a:accent6>
        <a:srgbClr val="3F9C35"/>
      </a:accent6>
      <a:hlink>
        <a:srgbClr val="009FDA"/>
      </a:hlink>
      <a:folHlink>
        <a:srgbClr val="3F9C35"/>
      </a:folHlink>
    </a:clrScheme>
    <a:fontScheme name="DN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1247</TotalTime>
  <Words>397</Words>
  <Application>Microsoft Office PowerPoint</Application>
  <PresentationFormat>Widescreen</PresentationFormat>
  <Paragraphs>58</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Söhne</vt:lpstr>
      <vt:lpstr>Arial</vt:lpstr>
      <vt:lpstr>Cascadia Mono</vt:lpstr>
      <vt:lpstr>DNV</vt:lpstr>
      <vt:lpstr>Security Demo</vt:lpstr>
      <vt:lpstr>Definition of Web Security</vt:lpstr>
      <vt:lpstr>Scope</vt:lpstr>
      <vt:lpstr>Application Security</vt:lpstr>
      <vt:lpstr>Demo</vt:lpstr>
      <vt:lpstr>Front End only validation is never enough </vt:lpstr>
      <vt:lpstr>Always Sanitizing/Encoding the contents </vt:lpstr>
      <vt:lpstr>Always set CSP on your website</vt:lpstr>
      <vt:lpstr>CSRF</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Xue, Nan Xin Zoey</dc:creator>
  <cp:lastModifiedBy>Gu, Xie Hai Bran</cp:lastModifiedBy>
  <cp:revision>26</cp:revision>
  <dcterms:created xsi:type="dcterms:W3CDTF">2022-08-22T02:17:49Z</dcterms:created>
  <dcterms:modified xsi:type="dcterms:W3CDTF">2023-12-05T01:43:00Z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DocumentInfoFinished">
    <vt:lpwstr>True</vt:lpwstr>
  </property>
  <property fmtid="{D5CDD505-2E9C-101B-9397-08002B2CF9AE}" pid="4" name="SD_DocumentLanguage">
    <vt:lpwstr>en-GB</vt:lpwstr>
  </property>
  <property fmtid="{D5CDD505-2E9C-101B-9397-08002B2CF9AE}" pid="5" name="SD_DocumentLanguageString">
    <vt:lpwstr>English (United Kingdom)</vt:lpwstr>
  </property>
  <property fmtid="{D5CDD505-2E9C-101B-9397-08002B2CF9AE}" pid="6" name="sdDocumentDate">
    <vt:lpwstr>44795</vt:lpwstr>
  </property>
  <property fmtid="{D5CDD505-2E9C-101B-9397-08002B2CF9AE}" pid="7" name="sdDocumentDateFormat">
    <vt:lpwstr>en-GB:dd MMMM yyyy</vt:lpwstr>
  </property>
  <property fmtid="{D5CDD505-2E9C-101B-9397-08002B2CF9AE}" pid="8" name="SD_UserprofileName">
    <vt:lpwstr/>
  </property>
  <property fmtid="{D5CDD505-2E9C-101B-9397-08002B2CF9AE}" pid="9" name="sdIsCodeFreeTemplate">
    <vt:lpwstr>True</vt:lpwstr>
  </property>
  <property fmtid="{D5CDD505-2E9C-101B-9397-08002B2CF9AE}" pid="10" name="MSIP_Label_48141450-2387-4aca-b41f-19cd6be9dd3c_Enabled">
    <vt:lpwstr>true</vt:lpwstr>
  </property>
  <property fmtid="{D5CDD505-2E9C-101B-9397-08002B2CF9AE}" pid="11" name="MSIP_Label_48141450-2387-4aca-b41f-19cd6be9dd3c_SetDate">
    <vt:lpwstr>2023-10-30T02:36:12Z</vt:lpwstr>
  </property>
  <property fmtid="{D5CDD505-2E9C-101B-9397-08002B2CF9AE}" pid="12" name="MSIP_Label_48141450-2387-4aca-b41f-19cd6be9dd3c_Method">
    <vt:lpwstr>Standard</vt:lpwstr>
  </property>
  <property fmtid="{D5CDD505-2E9C-101B-9397-08002B2CF9AE}" pid="13" name="MSIP_Label_48141450-2387-4aca-b41f-19cd6be9dd3c_Name">
    <vt:lpwstr>Restricted_Unprotected</vt:lpwstr>
  </property>
  <property fmtid="{D5CDD505-2E9C-101B-9397-08002B2CF9AE}" pid="14" name="MSIP_Label_48141450-2387-4aca-b41f-19cd6be9dd3c_SiteId">
    <vt:lpwstr>adf10e2b-b6e9-41d6-be2f-c12bb566019c</vt:lpwstr>
  </property>
  <property fmtid="{D5CDD505-2E9C-101B-9397-08002B2CF9AE}" pid="15" name="MSIP_Label_48141450-2387-4aca-b41f-19cd6be9dd3c_ActionId">
    <vt:lpwstr>888fa4d6-c20d-43d0-8e2a-bc1c98e6c88f</vt:lpwstr>
  </property>
  <property fmtid="{D5CDD505-2E9C-101B-9397-08002B2CF9AE}" pid="16" name="MSIP_Label_48141450-2387-4aca-b41f-19cd6be9dd3c_ContentBits">
    <vt:lpwstr>0</vt:lpwstr>
  </property>
</Properties>
</file>