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Montserrat"/>
      <p:regular r:id="rId37"/>
      <p:bold r:id="rId38"/>
      <p:italic r:id="rId39"/>
      <p:boldItalic r:id="rId40"/>
    </p:embeddedFont>
    <p:embeddedFont>
      <p:font typeface="Source Sans Pr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6.xml"/><Relationship Id="rId42" Type="http://schemas.openxmlformats.org/officeDocument/2006/relationships/font" Target="fonts/SourceSansPro-bold.fntdata"/><Relationship Id="rId41" Type="http://schemas.openxmlformats.org/officeDocument/2006/relationships/font" Target="fonts/SourceSansPro-regular.fntdata"/><Relationship Id="rId22" Type="http://schemas.openxmlformats.org/officeDocument/2006/relationships/slide" Target="slides/slide18.xml"/><Relationship Id="rId44" Type="http://schemas.openxmlformats.org/officeDocument/2006/relationships/font" Target="fonts/SourceSansPro-boldItalic.fntdata"/><Relationship Id="rId21" Type="http://schemas.openxmlformats.org/officeDocument/2006/relationships/slide" Target="slides/slide17.xml"/><Relationship Id="rId43" Type="http://schemas.openxmlformats.org/officeDocument/2006/relationships/font" Target="fonts/SourceSansPro-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Montserrat-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Montserrat-italic.fntdata"/><Relationship Id="rId16" Type="http://schemas.openxmlformats.org/officeDocument/2006/relationships/slide" Target="slides/slide12.xml"/><Relationship Id="rId38" Type="http://schemas.openxmlformats.org/officeDocument/2006/relationships/font" Target="fonts/Montserra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Consumer survey experience</a:t>
            </a:r>
            <a:endParaRPr sz="1800"/>
          </a:p>
          <a:p>
            <a:pPr indent="0" lvl="0" marL="0" rtl="0" algn="l">
              <a:spcBef>
                <a:spcPts val="0"/>
              </a:spcBef>
              <a:spcAft>
                <a:spcPts val="0"/>
              </a:spcAft>
              <a:buNone/>
            </a:pPr>
            <a:r>
              <a:rPr lang="en" sz="1800"/>
              <a:t>Consumers monetize </a:t>
            </a:r>
            <a:endParaRPr sz="1800"/>
          </a:p>
          <a:p>
            <a:pPr indent="0" lvl="0" marL="0" rtl="0" algn="l">
              <a:spcBef>
                <a:spcPts val="0"/>
              </a:spcBef>
              <a:spcAft>
                <a:spcPts val="0"/>
              </a:spcAft>
              <a:buNone/>
            </a:pPr>
            <a:r>
              <a:rPr lang="en" sz="1800"/>
              <a:t>Through simple/transparent platform</a:t>
            </a:r>
            <a:endParaRPr sz="1800"/>
          </a:p>
          <a:p>
            <a:pPr indent="0" lvl="0" marL="0" rtl="0" algn="l">
              <a:spcBef>
                <a:spcPts val="0"/>
              </a:spcBef>
              <a:spcAft>
                <a:spcPts val="0"/>
              </a:spcAft>
              <a:buNone/>
            </a:pPr>
            <a:r>
              <a:rPr lang="en" sz="1800"/>
              <a:t>Users answer surveys, get reward</a:t>
            </a:r>
            <a:endParaRPr sz="1800"/>
          </a:p>
          <a:p>
            <a:pPr indent="0" lvl="0" marL="0" rtl="0" algn="l">
              <a:spcBef>
                <a:spcPts val="0"/>
              </a:spcBef>
              <a:spcAft>
                <a:spcPts val="0"/>
              </a:spcAft>
              <a:buNone/>
            </a:pPr>
            <a:r>
              <a:rPr lang="en" sz="1800"/>
              <a:t>who They’re giving data too</a:t>
            </a:r>
            <a:endParaRPr sz="1800"/>
          </a:p>
          <a:p>
            <a:pPr indent="0" lvl="0" marL="0" rtl="0" algn="l">
              <a:spcBef>
                <a:spcPts val="0"/>
              </a:spcBef>
              <a:spcAft>
                <a:spcPts val="0"/>
              </a:spcAft>
              <a:buNone/>
            </a:pPr>
            <a:r>
              <a:rPr lang="en" sz="1800"/>
              <a:t>This engaging, transparent platform</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We’re creating a survey experience that let’s users monetize their opinions through a transparent platform. Users will complete surveys in exchange for a small reward. And will also be able to see which companies they’re giving their data to. This engaging, transparent platform will help Daimler build more long term loyalty with its current and future customers.</a:t>
            </a:r>
            <a:br>
              <a:rPr lang="en" sz="1400">
                <a:solidFill>
                  <a:schemeClr val="dk1"/>
                </a:solidFill>
              </a:rPr>
            </a:b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the app? WHo does it help? Why are we building this app? How can Diemler help?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68482fd4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68482fd4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Historically, companies like Facebook and Google make it intentionally very difficult for you to control your privacy/data (show examples)... </a:t>
            </a:r>
            <a:endParaRPr/>
          </a:p>
          <a:p>
            <a:pPr indent="0" lvl="0" marL="0" rtl="0" algn="l">
              <a:spcBef>
                <a:spcPts val="0"/>
              </a:spcBef>
              <a:spcAft>
                <a:spcPts val="0"/>
              </a:spcAft>
              <a:buNone/>
            </a:pPr>
            <a:r>
              <a:rPr lang="en"/>
              <a:t>Most settings privacy settings are not well worded and buried in different settings tabs.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68482fd4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68482fd4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recently, Facebook came under fire for their mishandling of user’s data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Because of lax data policies before 2013, FB gave access to users’ friends data to third party apps and they used that to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“FB was generously giving users data away to third parties, they were exteremely relaxed on privacy” “and… 4 years later it came to bite them in the ass”</a:t>
            </a:r>
            <a:endParaRPr/>
          </a:p>
          <a:p>
            <a:pPr indent="0" lvl="0" marL="0" rtl="0" algn="l">
              <a:spcBef>
                <a:spcPts val="0"/>
              </a:spcBef>
              <a:spcAft>
                <a:spcPts val="0"/>
              </a:spcAft>
              <a:buNone/>
            </a:pPr>
            <a:r>
              <a:rPr lang="en"/>
              <a:t>The status quo is not an option anymore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actual impact on FB stock/customer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of lax data policies before 2013, FB gave access to users’ friends data to third party providers and they used that to</a:t>
            </a:r>
            <a:endParaRPr/>
          </a:p>
          <a:p>
            <a:pPr indent="0" lvl="0" marL="0" rtl="0" algn="l">
              <a:spcBef>
                <a:spcPts val="0"/>
              </a:spcBef>
              <a:spcAft>
                <a:spcPts val="0"/>
              </a:spcAft>
              <a:buNone/>
            </a:pPr>
            <a:r>
              <a:rPr lang="en"/>
              <a:t>“FB was generously giving users data away to third parties, they were exteremely relaxed on privacy” “and… 4 years later it came to bite them in the ass”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8b59516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8b59516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When companies don’t listen to the market, they suffer, and in this case, if companies don’t address these problems, customers will be less loyal, and less engaged.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Less trust =- less referrals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Lower engagement = less engagement online, clicks to site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Less loyalty = fewer generational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66f5e654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66f5e654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trike="sngStrike"/>
              <a:t>So how can Daimler stay ahead of this curve and even leave a path for other companies to follow?</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can they win in this battle for long term customer loyalty?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66f5e654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66f5e654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“Engage” “Monetize” “Democratize”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8b595167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8b595167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Trusted partner companies distribute surveys through the platform, consumers answer surveys in exchange for a small reward.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8b595167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8b595167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8b595167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8b595167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8b595167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8b595167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8b595167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8b595167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Trusted partner companies distribute surveys through the platform, consumers answer surveys in exchange for a small reward.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8c8e3b88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8c8e3b88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66f5e654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66f5e654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66f5e654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66f5e654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product of all this is a high res customer profile that both Daimler, and there partner companies can use in the battle for customer loyalty</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38c8e3b88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8c8e3b88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instacart could put a survey out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366f5e654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66f5e654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this product fitting into a few different places. It could be seen as an added feature to existing mobility apps like mytaxi, Car2go, and others… It could also fit into the upcoming Mercedes Pay app as a “cashback survey system.” And lastly, you could target your existing customers to download a completely separate native application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Mention that there’s a huge market out there of users that use sub par shit like google rewards, etc… and that our product is better and why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38681b882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8681b882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this product fitting into a few different places. It could be seen as an added feature to existing mobility apps like mytaxi, Car2go, and others… It could also fit into the upcoming Mercedes Pay app as a “cashback survey system.” And lastly, you could target your existing customers to download a completely separate native application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Mention that there’s a huge market out there of users that use sub par shit like google rewards, etc… and that our product is better and why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38c8e3b88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8c8e3b88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You’re probably wondering what the competition is in this space?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38b595167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8b595167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competitors in the space that have millions of users, </a:t>
            </a:r>
            <a:endParaRPr/>
          </a:p>
          <a:p>
            <a:pPr indent="0" lvl="0" marL="0" rtl="0" algn="l">
              <a:spcBef>
                <a:spcPts val="0"/>
              </a:spcBef>
              <a:spcAft>
                <a:spcPts val="0"/>
              </a:spcAft>
              <a:buNone/>
            </a:pPr>
            <a:r>
              <a:rPr lang="en"/>
              <a:t>Microsoft rewards, Survey Monkey, and Google opinion rewards.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None of them tell you where your data is going</a:t>
            </a:r>
            <a:endParaRPr/>
          </a:p>
          <a:p>
            <a:pPr indent="0" lvl="0" marL="0" rtl="0" algn="l">
              <a:spcBef>
                <a:spcPts val="0"/>
              </a:spcBef>
              <a:spcAft>
                <a:spcPts val="0"/>
              </a:spcAft>
              <a:buNone/>
            </a:pPr>
            <a:r>
              <a:rPr lang="en"/>
              <a:t>And none of them are actually engaging… (show example of shitty survey)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Google surveys (embedded into websites, only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slide for each competitor</a:t>
            </a:r>
            <a:endParaRPr/>
          </a:p>
          <a:p>
            <a:pPr indent="0" lvl="0" marL="0" rtl="0" algn="l">
              <a:spcBef>
                <a:spcPts val="0"/>
              </a:spcBef>
              <a:spcAft>
                <a:spcPts val="0"/>
              </a:spcAft>
              <a:buNone/>
            </a:pPr>
            <a:r>
              <a:rPr lang="en"/>
              <a:t>Final slide a summation of what we do and what they do (checklist style)</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38c8e3b88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8c8e3b88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competitors in the space that have millions of users, </a:t>
            </a:r>
            <a:endParaRPr/>
          </a:p>
          <a:p>
            <a:pPr indent="0" lvl="0" marL="0" rtl="0" algn="l">
              <a:spcBef>
                <a:spcPts val="0"/>
              </a:spcBef>
              <a:spcAft>
                <a:spcPts val="0"/>
              </a:spcAft>
              <a:buNone/>
            </a:pPr>
            <a:r>
              <a:rPr lang="en"/>
              <a:t>Microsoft rewards, Survey Monkey, and Google opinion rewards.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None of them tell you where your data is going</a:t>
            </a:r>
            <a:endParaRPr/>
          </a:p>
          <a:p>
            <a:pPr indent="0" lvl="0" marL="0" rtl="0" algn="l">
              <a:spcBef>
                <a:spcPts val="0"/>
              </a:spcBef>
              <a:spcAft>
                <a:spcPts val="0"/>
              </a:spcAft>
              <a:buNone/>
            </a:pPr>
            <a:r>
              <a:rPr lang="en"/>
              <a:t>And none of them are actually engaging… (show example of shitty survey)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Google surveys (embedded into websites, only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slide for each competitor</a:t>
            </a:r>
            <a:endParaRPr/>
          </a:p>
          <a:p>
            <a:pPr indent="0" lvl="0" marL="0" rtl="0" algn="l">
              <a:spcBef>
                <a:spcPts val="0"/>
              </a:spcBef>
              <a:spcAft>
                <a:spcPts val="0"/>
              </a:spcAft>
              <a:buNone/>
            </a:pPr>
            <a:r>
              <a:rPr lang="en"/>
              <a:t>Final slide a summation of what we do and what they do (checklist style)</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38c8e3b88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8c8e3b88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telling users where data is going.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38c8e3b88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8c8e3b88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68482fd4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68482fd4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here today for a few reasons but this number really jumped out at us.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38c53595bb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8c53595bb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With stagnant competitors and an unstable political climate surrounding user privacy,</a:t>
            </a:r>
            <a:endParaRPr>
              <a:solidFill>
                <a:schemeClr val="dk1"/>
              </a:solidFill>
            </a:endParaRPr>
          </a:p>
          <a:p>
            <a:pPr indent="0" lvl="0" marL="0" rtl="0" algn="l">
              <a:spcBef>
                <a:spcPts val="0"/>
              </a:spcBef>
              <a:spcAft>
                <a:spcPts val="0"/>
              </a:spcAft>
              <a:buNone/>
            </a:pPr>
            <a:r>
              <a:rPr lang="en">
                <a:solidFill>
                  <a:schemeClr val="dk1"/>
                </a:solidFill>
              </a:rPr>
              <a:t>Daimler has the opportunity to fill a strategic gap in the customer survey market. Developing a more engaging, and more transparent survey platform will result in more, more trust (more referrals), more engagement (both online/offline) long term customer loyalty to Daimler.</a:t>
            </a:r>
            <a:endParaRPr strike="sngStrike">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strike="sngStrike">
                <a:solidFill>
                  <a:schemeClr val="dk1"/>
                </a:solidFill>
              </a:rPr>
              <a:t>MAke sure they </a:t>
            </a:r>
            <a:endParaRPr strike="sngStrike">
              <a:solidFill>
                <a:schemeClr val="dk1"/>
              </a:solidFill>
            </a:endParaRPr>
          </a:p>
          <a:p>
            <a:pPr indent="0" lvl="0" marL="0" rtl="0" algn="l">
              <a:spcBef>
                <a:spcPts val="0"/>
              </a:spcBef>
              <a:spcAft>
                <a:spcPts val="0"/>
              </a:spcAft>
              <a:buNone/>
            </a:pPr>
            <a:r>
              <a:t/>
            </a:r>
            <a:endParaRPr strike="sngStrike">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366f5e654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66f5e654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that we’ve established that the status quo is not an option anymore, what questions do you have for us?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38c53595bb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8c53595bb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that we’ve established that the status quo is not an option anymore, what questions do you have for us?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8c53595bb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8c53595bb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dig deeper, we’re seeing more evidence for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highlights a shift in market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They demand more control over their data:</a:t>
            </a:r>
            <a:endParaRPr/>
          </a:p>
          <a:p>
            <a:pPr indent="-298450" lvl="1" marL="914400" rtl="0" algn="l">
              <a:spcBef>
                <a:spcPts val="0"/>
              </a:spcBef>
              <a:spcAft>
                <a:spcPts val="0"/>
              </a:spcAft>
              <a:buSzPts val="1100"/>
              <a:buChar char="○"/>
            </a:pPr>
            <a:r>
              <a:rPr lang="en"/>
              <a:t>They want to to know who and HOW</a:t>
            </a:r>
            <a:endParaRPr/>
          </a:p>
          <a:p>
            <a:pPr indent="-298450" lvl="1" marL="914400" rtl="0" algn="l">
              <a:spcBef>
                <a:spcPts val="0"/>
              </a:spcBef>
              <a:spcAft>
                <a:spcPts val="0"/>
              </a:spcAft>
              <a:buSzPts val="1100"/>
              <a:buChar char="○"/>
            </a:pPr>
            <a:r>
              <a:rPr lang="en"/>
              <a:t>This is evidenced by this statistic</a:t>
            </a:r>
            <a:endParaRPr/>
          </a:p>
          <a:p>
            <a:pPr indent="-298450" lvl="1" marL="9144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They demand brands engage them in new/interesting ways\</a:t>
            </a:r>
            <a:endParaRPr/>
          </a:p>
          <a:p>
            <a:pPr indent="-298450" lvl="1" marL="914400" rtl="0" algn="l">
              <a:spcBef>
                <a:spcPts val="0"/>
              </a:spcBef>
              <a:spcAft>
                <a:spcPts val="0"/>
              </a:spcAft>
              <a:buSzPts val="1100"/>
              <a:buChar char="○"/>
            </a:pPr>
            <a:r>
              <a:rPr lang="en"/>
              <a:t>This is evidenced by the the rise of highly engaging social platforms like snapchat, instagram</a:t>
            </a:r>
            <a:br>
              <a:rPr lang="en"/>
            </a:b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8681b88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8681b88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era, consumers are demanding a few things: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They demand more control over their data:</a:t>
            </a:r>
            <a:endParaRPr/>
          </a:p>
          <a:p>
            <a:pPr indent="-298450" lvl="1" marL="914400" rtl="0" algn="l">
              <a:spcBef>
                <a:spcPts val="0"/>
              </a:spcBef>
              <a:spcAft>
                <a:spcPts val="0"/>
              </a:spcAft>
              <a:buSzPts val="1100"/>
              <a:buChar char="○"/>
            </a:pPr>
            <a:r>
              <a:rPr lang="en"/>
              <a:t>They want to to know who and HOW</a:t>
            </a:r>
            <a:endParaRPr/>
          </a:p>
          <a:p>
            <a:pPr indent="-298450" lvl="0" marL="457200" rtl="0" algn="l">
              <a:spcBef>
                <a:spcPts val="0"/>
              </a:spcBef>
              <a:spcAft>
                <a:spcPts val="0"/>
              </a:spcAft>
              <a:buSzPts val="1100"/>
              <a:buChar char="●"/>
            </a:pPr>
            <a:r>
              <a:rPr lang="en"/>
              <a:t>They demand brands engage them in new/interesting ways</a:t>
            </a:r>
            <a:br>
              <a:rPr lang="en"/>
            </a:br>
            <a:endParaRPr/>
          </a:p>
          <a:p>
            <a:pPr indent="-298450" lvl="0" marL="457200" rtl="0" algn="l">
              <a:spcBef>
                <a:spcPts val="0"/>
              </a:spcBef>
              <a:spcAft>
                <a:spcPts val="0"/>
              </a:spcAft>
              <a:buClr>
                <a:schemeClr val="dk1"/>
              </a:buClr>
              <a:buSzPts val="1100"/>
              <a:buChar char="●"/>
            </a:pPr>
            <a:r>
              <a:rPr lang="en">
                <a:solidFill>
                  <a:schemeClr val="dk1"/>
                </a:solidFill>
              </a:rPr>
              <a:t>They demand brands engage them in new/interesting ways\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This is evidenced by the the rise of highly engaging social platforms like snapchat, instagram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8c8e3b88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8c8e3b88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2013 Target suffered a data breach so bad that they posted a 46% loss in the 4th quarter…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most importantly, their brand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8c8e3b88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8c8e3b88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Around 2013 high profile data breaches happened at a bunch of large companies, this resulted in 100s of millions in immediate cost, but more importannt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8c8e3b88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8c8e3b88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poll that was put out soon after these data breaches showed that 86.55% of customers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68482fd4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68482fd4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this is pretty profound and Europe responded with strong regulations to better protect consumers”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C5B9"/>
        </a:solidFill>
      </p:bgPr>
    </p:bg>
    <p:spTree>
      <p:nvGrpSpPr>
        <p:cNvPr id="8" name="Shape 8"/>
        <p:cNvGrpSpPr/>
        <p:nvPr/>
      </p:nvGrpSpPr>
      <p:grpSpPr>
        <a:xfrm>
          <a:off x="0" y="0"/>
          <a:ext cx="0" cy="0"/>
          <a:chOff x="0" y="0"/>
          <a:chExt cx="0" cy="0"/>
        </a:xfrm>
      </p:grpSpPr>
      <p:sp>
        <p:nvSpPr>
          <p:cNvPr id="9" name="Google Shape;9;p2"/>
          <p:cNvSpPr/>
          <p:nvPr/>
        </p:nvSpPr>
        <p:spPr>
          <a:xfrm>
            <a:off x="181050" y="126338"/>
            <a:ext cx="8781900" cy="4890900"/>
          </a:xfrm>
          <a:prstGeom prst="rect">
            <a:avLst/>
          </a:prstGeom>
          <a:solidFill>
            <a:srgbClr val="2F3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1692000" y="2449013"/>
            <a:ext cx="5760000" cy="11598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05768"/>
              </a:buClr>
              <a:buSzPts val="4800"/>
              <a:buNone/>
              <a:defRPr sz="4800">
                <a:solidFill>
                  <a:srgbClr val="F05768"/>
                </a:solidFill>
              </a:defRPr>
            </a:lvl1pPr>
            <a:lvl2pPr lvl="1" algn="ctr">
              <a:spcBef>
                <a:spcPts val="0"/>
              </a:spcBef>
              <a:spcAft>
                <a:spcPts val="0"/>
              </a:spcAft>
              <a:buClr>
                <a:srgbClr val="F05768"/>
              </a:buClr>
              <a:buSzPts val="4800"/>
              <a:buNone/>
              <a:defRPr sz="4800">
                <a:solidFill>
                  <a:srgbClr val="F05768"/>
                </a:solidFill>
              </a:defRPr>
            </a:lvl2pPr>
            <a:lvl3pPr lvl="2" algn="ctr">
              <a:spcBef>
                <a:spcPts val="0"/>
              </a:spcBef>
              <a:spcAft>
                <a:spcPts val="0"/>
              </a:spcAft>
              <a:buClr>
                <a:srgbClr val="F05768"/>
              </a:buClr>
              <a:buSzPts val="4800"/>
              <a:buNone/>
              <a:defRPr sz="4800">
                <a:solidFill>
                  <a:srgbClr val="F05768"/>
                </a:solidFill>
              </a:defRPr>
            </a:lvl3pPr>
            <a:lvl4pPr lvl="3" algn="ctr">
              <a:spcBef>
                <a:spcPts val="0"/>
              </a:spcBef>
              <a:spcAft>
                <a:spcPts val="0"/>
              </a:spcAft>
              <a:buClr>
                <a:srgbClr val="F05768"/>
              </a:buClr>
              <a:buSzPts val="4800"/>
              <a:buNone/>
              <a:defRPr sz="4800">
                <a:solidFill>
                  <a:srgbClr val="F05768"/>
                </a:solidFill>
              </a:defRPr>
            </a:lvl4pPr>
            <a:lvl5pPr lvl="4" algn="ctr">
              <a:spcBef>
                <a:spcPts val="0"/>
              </a:spcBef>
              <a:spcAft>
                <a:spcPts val="0"/>
              </a:spcAft>
              <a:buClr>
                <a:srgbClr val="F05768"/>
              </a:buClr>
              <a:buSzPts val="4800"/>
              <a:buNone/>
              <a:defRPr sz="4800">
                <a:solidFill>
                  <a:srgbClr val="F05768"/>
                </a:solidFill>
              </a:defRPr>
            </a:lvl5pPr>
            <a:lvl6pPr lvl="5" algn="ctr">
              <a:spcBef>
                <a:spcPts val="0"/>
              </a:spcBef>
              <a:spcAft>
                <a:spcPts val="0"/>
              </a:spcAft>
              <a:buClr>
                <a:srgbClr val="F05768"/>
              </a:buClr>
              <a:buSzPts val="4800"/>
              <a:buNone/>
              <a:defRPr sz="4800">
                <a:solidFill>
                  <a:srgbClr val="F05768"/>
                </a:solidFill>
              </a:defRPr>
            </a:lvl6pPr>
            <a:lvl7pPr lvl="6" algn="ctr">
              <a:spcBef>
                <a:spcPts val="0"/>
              </a:spcBef>
              <a:spcAft>
                <a:spcPts val="0"/>
              </a:spcAft>
              <a:buClr>
                <a:srgbClr val="F05768"/>
              </a:buClr>
              <a:buSzPts val="4800"/>
              <a:buNone/>
              <a:defRPr sz="4800">
                <a:solidFill>
                  <a:srgbClr val="F05768"/>
                </a:solidFill>
              </a:defRPr>
            </a:lvl7pPr>
            <a:lvl8pPr lvl="7" algn="ctr">
              <a:spcBef>
                <a:spcPts val="0"/>
              </a:spcBef>
              <a:spcAft>
                <a:spcPts val="0"/>
              </a:spcAft>
              <a:buClr>
                <a:srgbClr val="F05768"/>
              </a:buClr>
              <a:buSzPts val="4800"/>
              <a:buNone/>
              <a:defRPr sz="4800">
                <a:solidFill>
                  <a:srgbClr val="F05768"/>
                </a:solidFill>
              </a:defRPr>
            </a:lvl8pPr>
            <a:lvl9pPr lvl="8" algn="ctr">
              <a:spcBef>
                <a:spcPts val="0"/>
              </a:spcBef>
              <a:spcAft>
                <a:spcPts val="0"/>
              </a:spcAft>
              <a:buClr>
                <a:srgbClr val="F05768"/>
              </a:buClr>
              <a:buSzPts val="4800"/>
              <a:buNone/>
              <a:defRPr sz="4800">
                <a:solidFill>
                  <a:srgbClr val="F05768"/>
                </a:solidFill>
              </a:defRPr>
            </a:lvl9pPr>
          </a:lstStyle>
          <a:p/>
        </p:txBody>
      </p:sp>
      <p:sp>
        <p:nvSpPr>
          <p:cNvPr id="11" name="Google Shape;11;p2"/>
          <p:cNvSpPr/>
          <p:nvPr/>
        </p:nvSpPr>
        <p:spPr>
          <a:xfrm>
            <a:off x="3855150" y="1380206"/>
            <a:ext cx="1433700" cy="716700"/>
          </a:xfrm>
          <a:prstGeom prst="wedgeRectCallout">
            <a:avLst>
              <a:gd fmla="val 8366" name="adj1"/>
              <a:gd fmla="val 80819" name="adj2"/>
            </a:avLst>
          </a:prstGeom>
          <a:noFill/>
          <a:ln cap="flat" cmpd="sng" w="114300">
            <a:solidFill>
              <a:srgbClr val="F0576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3" name="Shape 63"/>
        <p:cNvGrpSpPr/>
        <p:nvPr/>
      </p:nvGrpSpPr>
      <p:grpSpPr>
        <a:xfrm>
          <a:off x="0" y="0"/>
          <a:ext cx="0" cy="0"/>
          <a:chOff x="0" y="0"/>
          <a:chExt cx="0" cy="0"/>
        </a:xfrm>
      </p:grpSpPr>
      <p:sp>
        <p:nvSpPr>
          <p:cNvPr id="64" name="Google Shape;64;p11"/>
          <p:cNvSpPr/>
          <p:nvPr/>
        </p:nvSpPr>
        <p:spPr>
          <a:xfrm>
            <a:off x="181050" y="126338"/>
            <a:ext cx="8781900" cy="4890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ink">
  <p:cSld name="BLANK_1">
    <p:bg>
      <p:bgPr>
        <a:solidFill>
          <a:srgbClr val="FD8E80"/>
        </a:solidFill>
      </p:bgPr>
    </p:bg>
    <p:spTree>
      <p:nvGrpSpPr>
        <p:cNvPr id="65" name="Shape 65"/>
        <p:cNvGrpSpPr/>
        <p:nvPr/>
      </p:nvGrpSpPr>
      <p:grpSpPr>
        <a:xfrm>
          <a:off x="0" y="0"/>
          <a:ext cx="0" cy="0"/>
          <a:chOff x="0" y="0"/>
          <a:chExt cx="0" cy="0"/>
        </a:xfrm>
      </p:grpSpPr>
      <p:sp>
        <p:nvSpPr>
          <p:cNvPr id="66" name="Google Shape;66;p12"/>
          <p:cNvSpPr/>
          <p:nvPr/>
        </p:nvSpPr>
        <p:spPr>
          <a:xfrm>
            <a:off x="181050" y="126338"/>
            <a:ext cx="8781900" cy="4890900"/>
          </a:xfrm>
          <a:prstGeom prst="rect">
            <a:avLst/>
          </a:prstGeom>
          <a:solidFill>
            <a:srgbClr val="F057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eal">
  <p:cSld name="BLANK_1_1">
    <p:bg>
      <p:bgPr>
        <a:solidFill>
          <a:srgbClr val="6CF3CE"/>
        </a:solidFill>
      </p:bgPr>
    </p:bg>
    <p:spTree>
      <p:nvGrpSpPr>
        <p:cNvPr id="67" name="Shape 67"/>
        <p:cNvGrpSpPr/>
        <p:nvPr/>
      </p:nvGrpSpPr>
      <p:grpSpPr>
        <a:xfrm>
          <a:off x="0" y="0"/>
          <a:ext cx="0" cy="0"/>
          <a:chOff x="0" y="0"/>
          <a:chExt cx="0" cy="0"/>
        </a:xfrm>
      </p:grpSpPr>
      <p:sp>
        <p:nvSpPr>
          <p:cNvPr id="68" name="Google Shape;68;p13"/>
          <p:cNvSpPr/>
          <p:nvPr/>
        </p:nvSpPr>
        <p:spPr>
          <a:xfrm>
            <a:off x="181050" y="126338"/>
            <a:ext cx="8781900" cy="4890900"/>
          </a:xfrm>
          <a:prstGeom prst="rect">
            <a:avLst/>
          </a:prstGeom>
          <a:solidFill>
            <a:srgbClr val="00C5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_1_1">
    <p:bg>
      <p:bgPr>
        <a:solidFill>
          <a:srgbClr val="00C5B9"/>
        </a:solidFill>
      </p:bgPr>
    </p:bg>
    <p:spTree>
      <p:nvGrpSpPr>
        <p:cNvPr id="69" name="Shape 69"/>
        <p:cNvGrpSpPr/>
        <p:nvPr/>
      </p:nvGrpSpPr>
      <p:grpSpPr>
        <a:xfrm>
          <a:off x="0" y="0"/>
          <a:ext cx="0" cy="0"/>
          <a:chOff x="0" y="0"/>
          <a:chExt cx="0" cy="0"/>
        </a:xfrm>
      </p:grpSpPr>
      <p:sp>
        <p:nvSpPr>
          <p:cNvPr id="70" name="Google Shape;70;p14"/>
          <p:cNvSpPr/>
          <p:nvPr/>
        </p:nvSpPr>
        <p:spPr>
          <a:xfrm>
            <a:off x="181050" y="126338"/>
            <a:ext cx="8781900" cy="4890900"/>
          </a:xfrm>
          <a:prstGeom prst="rect">
            <a:avLst/>
          </a:prstGeom>
          <a:solidFill>
            <a:srgbClr val="2F3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71" name="Shape 71"/>
        <p:cNvGrpSpPr/>
        <p:nvPr/>
      </p:nvGrpSpPr>
      <p:grpSpPr>
        <a:xfrm>
          <a:off x="0" y="0"/>
          <a:ext cx="0" cy="0"/>
          <a:chOff x="0" y="0"/>
          <a:chExt cx="0" cy="0"/>
        </a:xfrm>
      </p:grpSpPr>
      <p:sp>
        <p:nvSpPr>
          <p:cNvPr id="72" name="Google Shape;72;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 name="Google Shape;73;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 name="Google Shape;7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teal">
  <p:cSld name="TITLE_1">
    <p:bg>
      <p:bgPr>
        <a:solidFill>
          <a:srgbClr val="6CF3CE"/>
        </a:solidFill>
      </p:bgPr>
    </p:bg>
    <p:spTree>
      <p:nvGrpSpPr>
        <p:cNvPr id="12" name="Shape 12"/>
        <p:cNvGrpSpPr/>
        <p:nvPr/>
      </p:nvGrpSpPr>
      <p:grpSpPr>
        <a:xfrm>
          <a:off x="0" y="0"/>
          <a:ext cx="0" cy="0"/>
          <a:chOff x="0" y="0"/>
          <a:chExt cx="0" cy="0"/>
        </a:xfrm>
      </p:grpSpPr>
      <p:sp>
        <p:nvSpPr>
          <p:cNvPr id="13" name="Google Shape;13;p3"/>
          <p:cNvSpPr/>
          <p:nvPr/>
        </p:nvSpPr>
        <p:spPr>
          <a:xfrm>
            <a:off x="181050" y="126338"/>
            <a:ext cx="8781900" cy="4890900"/>
          </a:xfrm>
          <a:prstGeom prst="rect">
            <a:avLst/>
          </a:prstGeom>
          <a:solidFill>
            <a:srgbClr val="00C5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ctrTitle"/>
          </p:nvPr>
        </p:nvSpPr>
        <p:spPr>
          <a:xfrm>
            <a:off x="665225" y="1513519"/>
            <a:ext cx="4927500" cy="11598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4800"/>
              <a:buNone/>
              <a:defRPr sz="4800">
                <a:solidFill>
                  <a:srgbClr val="FFFFFF"/>
                </a:solidFill>
              </a:defRPr>
            </a:lvl1pPr>
            <a:lvl2pPr lvl="1" rtl="0" algn="l">
              <a:spcBef>
                <a:spcPts val="0"/>
              </a:spcBef>
              <a:spcAft>
                <a:spcPts val="0"/>
              </a:spcAft>
              <a:buClr>
                <a:srgbClr val="FFFFFF"/>
              </a:buClr>
              <a:buSzPts val="4800"/>
              <a:buNone/>
              <a:defRPr sz="4800">
                <a:solidFill>
                  <a:srgbClr val="FFFFFF"/>
                </a:solidFill>
              </a:defRPr>
            </a:lvl2pPr>
            <a:lvl3pPr lvl="2" rtl="0" algn="l">
              <a:spcBef>
                <a:spcPts val="0"/>
              </a:spcBef>
              <a:spcAft>
                <a:spcPts val="0"/>
              </a:spcAft>
              <a:buClr>
                <a:srgbClr val="FFFFFF"/>
              </a:buClr>
              <a:buSzPts val="4800"/>
              <a:buNone/>
              <a:defRPr sz="4800">
                <a:solidFill>
                  <a:srgbClr val="FFFFFF"/>
                </a:solidFill>
              </a:defRPr>
            </a:lvl3pPr>
            <a:lvl4pPr lvl="3" rtl="0" algn="l">
              <a:spcBef>
                <a:spcPts val="0"/>
              </a:spcBef>
              <a:spcAft>
                <a:spcPts val="0"/>
              </a:spcAft>
              <a:buClr>
                <a:srgbClr val="FFFFFF"/>
              </a:buClr>
              <a:buSzPts val="4800"/>
              <a:buNone/>
              <a:defRPr sz="4800">
                <a:solidFill>
                  <a:srgbClr val="FFFFFF"/>
                </a:solidFill>
              </a:defRPr>
            </a:lvl4pPr>
            <a:lvl5pPr lvl="4" rtl="0" algn="l">
              <a:spcBef>
                <a:spcPts val="0"/>
              </a:spcBef>
              <a:spcAft>
                <a:spcPts val="0"/>
              </a:spcAft>
              <a:buClr>
                <a:srgbClr val="FFFFFF"/>
              </a:buClr>
              <a:buSzPts val="4800"/>
              <a:buNone/>
              <a:defRPr sz="4800">
                <a:solidFill>
                  <a:srgbClr val="FFFFFF"/>
                </a:solidFill>
              </a:defRPr>
            </a:lvl5pPr>
            <a:lvl6pPr lvl="5" rtl="0" algn="l">
              <a:spcBef>
                <a:spcPts val="0"/>
              </a:spcBef>
              <a:spcAft>
                <a:spcPts val="0"/>
              </a:spcAft>
              <a:buClr>
                <a:srgbClr val="FFFFFF"/>
              </a:buClr>
              <a:buSzPts val="4800"/>
              <a:buNone/>
              <a:defRPr sz="4800">
                <a:solidFill>
                  <a:srgbClr val="FFFFFF"/>
                </a:solidFill>
              </a:defRPr>
            </a:lvl6pPr>
            <a:lvl7pPr lvl="6" rtl="0" algn="l">
              <a:spcBef>
                <a:spcPts val="0"/>
              </a:spcBef>
              <a:spcAft>
                <a:spcPts val="0"/>
              </a:spcAft>
              <a:buClr>
                <a:srgbClr val="FFFFFF"/>
              </a:buClr>
              <a:buSzPts val="4800"/>
              <a:buNone/>
              <a:defRPr sz="4800">
                <a:solidFill>
                  <a:srgbClr val="FFFFFF"/>
                </a:solidFill>
              </a:defRPr>
            </a:lvl7pPr>
            <a:lvl8pPr lvl="7" rtl="0" algn="l">
              <a:spcBef>
                <a:spcPts val="0"/>
              </a:spcBef>
              <a:spcAft>
                <a:spcPts val="0"/>
              </a:spcAft>
              <a:buClr>
                <a:srgbClr val="FFFFFF"/>
              </a:buClr>
              <a:buSzPts val="4800"/>
              <a:buNone/>
              <a:defRPr sz="4800">
                <a:solidFill>
                  <a:srgbClr val="FFFFFF"/>
                </a:solidFill>
              </a:defRPr>
            </a:lvl8pPr>
            <a:lvl9pPr lvl="8" rtl="0" algn="l">
              <a:spcBef>
                <a:spcPts val="0"/>
              </a:spcBef>
              <a:spcAft>
                <a:spcPts val="0"/>
              </a:spcAft>
              <a:buClr>
                <a:srgbClr val="FFFFFF"/>
              </a:buClr>
              <a:buSzPts val="4800"/>
              <a:buNone/>
              <a:defRPr sz="4800">
                <a:solidFill>
                  <a:srgbClr val="FFFFFF"/>
                </a:solidFill>
              </a:defRPr>
            </a:lvl9pPr>
          </a:lstStyle>
          <a:p/>
        </p:txBody>
      </p:sp>
      <p:sp>
        <p:nvSpPr>
          <p:cNvPr id="15" name="Google Shape;15;p3"/>
          <p:cNvSpPr txBox="1"/>
          <p:nvPr>
            <p:ph idx="1" type="subTitle"/>
          </p:nvPr>
        </p:nvSpPr>
        <p:spPr>
          <a:xfrm>
            <a:off x="854252" y="2941706"/>
            <a:ext cx="3815400" cy="745500"/>
          </a:xfrm>
          <a:prstGeom prst="rect">
            <a:avLst/>
          </a:prstGeom>
          <a:ln cap="flat" cmpd="sng" w="114300">
            <a:solidFill>
              <a:srgbClr val="FFFFFF"/>
            </a:solidFill>
            <a:prstDash val="solid"/>
            <a:miter lim="8000"/>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1pPr>
            <a:lvl2pPr lvl="1"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2pPr>
            <a:lvl3pPr lvl="2"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3pPr>
            <a:lvl4pPr lvl="3"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4pPr>
            <a:lvl5pPr lvl="4"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5pPr>
            <a:lvl6pPr lvl="5"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6pPr>
            <a:lvl7pPr lvl="6"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7pPr>
            <a:lvl8pPr lvl="7"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8pPr>
            <a:lvl9pPr lvl="8"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9pPr>
          </a:lstStyle>
          <a:p/>
        </p:txBody>
      </p:sp>
      <p:sp>
        <p:nvSpPr>
          <p:cNvPr id="16" name="Google Shape;16;p3"/>
          <p:cNvSpPr/>
          <p:nvPr/>
        </p:nvSpPr>
        <p:spPr>
          <a:xfrm>
            <a:off x="1139933" y="2730544"/>
            <a:ext cx="274800" cy="2061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ink">
  <p:cSld name="TITLE_1_2">
    <p:bg>
      <p:bgPr>
        <a:solidFill>
          <a:srgbClr val="FD8E80"/>
        </a:solidFill>
      </p:bgPr>
    </p:bg>
    <p:spTree>
      <p:nvGrpSpPr>
        <p:cNvPr id="17" name="Shape 17"/>
        <p:cNvGrpSpPr/>
        <p:nvPr/>
      </p:nvGrpSpPr>
      <p:grpSpPr>
        <a:xfrm>
          <a:off x="0" y="0"/>
          <a:ext cx="0" cy="0"/>
          <a:chOff x="0" y="0"/>
          <a:chExt cx="0" cy="0"/>
        </a:xfrm>
      </p:grpSpPr>
      <p:sp>
        <p:nvSpPr>
          <p:cNvPr id="18" name="Google Shape;18;p4"/>
          <p:cNvSpPr/>
          <p:nvPr/>
        </p:nvSpPr>
        <p:spPr>
          <a:xfrm>
            <a:off x="181050" y="126338"/>
            <a:ext cx="8781900" cy="4890900"/>
          </a:xfrm>
          <a:prstGeom prst="rect">
            <a:avLst/>
          </a:prstGeom>
          <a:solidFill>
            <a:srgbClr val="F057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ctrTitle"/>
          </p:nvPr>
        </p:nvSpPr>
        <p:spPr>
          <a:xfrm>
            <a:off x="665225" y="1513519"/>
            <a:ext cx="4927500" cy="1159800"/>
          </a:xfrm>
          <a:prstGeom prst="rect">
            <a:avLst/>
          </a:prstGeom>
        </p:spPr>
        <p:txBody>
          <a:bodyPr anchorCtr="0" anchor="ctr" bIns="91425" lIns="91425" spcFirstLastPara="1" rIns="91425" wrap="square" tIns="91425">
            <a:noAutofit/>
          </a:bodyPr>
          <a:lstStyle>
            <a:lvl1pPr lvl="0" rtl="0" algn="l">
              <a:spcBef>
                <a:spcPts val="0"/>
              </a:spcBef>
              <a:spcAft>
                <a:spcPts val="0"/>
              </a:spcAft>
              <a:buClr>
                <a:srgbClr val="FFFFFF"/>
              </a:buClr>
              <a:buSzPts val="4800"/>
              <a:buNone/>
              <a:defRPr sz="4800">
                <a:solidFill>
                  <a:srgbClr val="FFFFFF"/>
                </a:solidFill>
              </a:defRPr>
            </a:lvl1pPr>
            <a:lvl2pPr lvl="1" rtl="0" algn="l">
              <a:spcBef>
                <a:spcPts val="0"/>
              </a:spcBef>
              <a:spcAft>
                <a:spcPts val="0"/>
              </a:spcAft>
              <a:buClr>
                <a:srgbClr val="FFFFFF"/>
              </a:buClr>
              <a:buSzPts val="4800"/>
              <a:buNone/>
              <a:defRPr sz="4800">
                <a:solidFill>
                  <a:srgbClr val="FFFFFF"/>
                </a:solidFill>
              </a:defRPr>
            </a:lvl2pPr>
            <a:lvl3pPr lvl="2" rtl="0" algn="l">
              <a:spcBef>
                <a:spcPts val="0"/>
              </a:spcBef>
              <a:spcAft>
                <a:spcPts val="0"/>
              </a:spcAft>
              <a:buClr>
                <a:srgbClr val="FFFFFF"/>
              </a:buClr>
              <a:buSzPts val="4800"/>
              <a:buNone/>
              <a:defRPr sz="4800">
                <a:solidFill>
                  <a:srgbClr val="FFFFFF"/>
                </a:solidFill>
              </a:defRPr>
            </a:lvl3pPr>
            <a:lvl4pPr lvl="3" rtl="0" algn="l">
              <a:spcBef>
                <a:spcPts val="0"/>
              </a:spcBef>
              <a:spcAft>
                <a:spcPts val="0"/>
              </a:spcAft>
              <a:buClr>
                <a:srgbClr val="FFFFFF"/>
              </a:buClr>
              <a:buSzPts val="4800"/>
              <a:buNone/>
              <a:defRPr sz="4800">
                <a:solidFill>
                  <a:srgbClr val="FFFFFF"/>
                </a:solidFill>
              </a:defRPr>
            </a:lvl4pPr>
            <a:lvl5pPr lvl="4" rtl="0" algn="l">
              <a:spcBef>
                <a:spcPts val="0"/>
              </a:spcBef>
              <a:spcAft>
                <a:spcPts val="0"/>
              </a:spcAft>
              <a:buClr>
                <a:srgbClr val="FFFFFF"/>
              </a:buClr>
              <a:buSzPts val="4800"/>
              <a:buNone/>
              <a:defRPr sz="4800">
                <a:solidFill>
                  <a:srgbClr val="FFFFFF"/>
                </a:solidFill>
              </a:defRPr>
            </a:lvl5pPr>
            <a:lvl6pPr lvl="5" rtl="0" algn="l">
              <a:spcBef>
                <a:spcPts val="0"/>
              </a:spcBef>
              <a:spcAft>
                <a:spcPts val="0"/>
              </a:spcAft>
              <a:buClr>
                <a:srgbClr val="FFFFFF"/>
              </a:buClr>
              <a:buSzPts val="4800"/>
              <a:buNone/>
              <a:defRPr sz="4800">
                <a:solidFill>
                  <a:srgbClr val="FFFFFF"/>
                </a:solidFill>
              </a:defRPr>
            </a:lvl6pPr>
            <a:lvl7pPr lvl="6" rtl="0" algn="l">
              <a:spcBef>
                <a:spcPts val="0"/>
              </a:spcBef>
              <a:spcAft>
                <a:spcPts val="0"/>
              </a:spcAft>
              <a:buClr>
                <a:srgbClr val="FFFFFF"/>
              </a:buClr>
              <a:buSzPts val="4800"/>
              <a:buNone/>
              <a:defRPr sz="4800">
                <a:solidFill>
                  <a:srgbClr val="FFFFFF"/>
                </a:solidFill>
              </a:defRPr>
            </a:lvl7pPr>
            <a:lvl8pPr lvl="7" rtl="0" algn="l">
              <a:spcBef>
                <a:spcPts val="0"/>
              </a:spcBef>
              <a:spcAft>
                <a:spcPts val="0"/>
              </a:spcAft>
              <a:buClr>
                <a:srgbClr val="FFFFFF"/>
              </a:buClr>
              <a:buSzPts val="4800"/>
              <a:buNone/>
              <a:defRPr sz="4800">
                <a:solidFill>
                  <a:srgbClr val="FFFFFF"/>
                </a:solidFill>
              </a:defRPr>
            </a:lvl8pPr>
            <a:lvl9pPr lvl="8" rtl="0" algn="l">
              <a:spcBef>
                <a:spcPts val="0"/>
              </a:spcBef>
              <a:spcAft>
                <a:spcPts val="0"/>
              </a:spcAft>
              <a:buClr>
                <a:srgbClr val="FFFFFF"/>
              </a:buClr>
              <a:buSzPts val="4800"/>
              <a:buNone/>
              <a:defRPr sz="4800">
                <a:solidFill>
                  <a:srgbClr val="FFFFFF"/>
                </a:solidFill>
              </a:defRPr>
            </a:lvl9pPr>
          </a:lstStyle>
          <a:p/>
        </p:txBody>
      </p:sp>
      <p:sp>
        <p:nvSpPr>
          <p:cNvPr id="20" name="Google Shape;20;p4"/>
          <p:cNvSpPr txBox="1"/>
          <p:nvPr>
            <p:ph idx="1" type="subTitle"/>
          </p:nvPr>
        </p:nvSpPr>
        <p:spPr>
          <a:xfrm>
            <a:off x="854252" y="2941706"/>
            <a:ext cx="3815400" cy="745500"/>
          </a:xfrm>
          <a:prstGeom prst="rect">
            <a:avLst/>
          </a:prstGeom>
          <a:ln cap="flat" cmpd="sng" w="114300">
            <a:solidFill>
              <a:srgbClr val="FFFFFF"/>
            </a:solidFill>
            <a:prstDash val="solid"/>
            <a:miter lim="8000"/>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1pPr>
            <a:lvl2pPr lvl="1"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2pPr>
            <a:lvl3pPr lvl="2"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3pPr>
            <a:lvl4pPr lvl="3"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4pPr>
            <a:lvl5pPr lvl="4"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5pPr>
            <a:lvl6pPr lvl="5"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6pPr>
            <a:lvl7pPr lvl="6"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7pPr>
            <a:lvl8pPr lvl="7"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8pPr>
            <a:lvl9pPr lvl="8"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9pPr>
          </a:lstStyle>
          <a:p/>
        </p:txBody>
      </p:sp>
      <p:sp>
        <p:nvSpPr>
          <p:cNvPr id="21" name="Google Shape;21;p4"/>
          <p:cNvSpPr/>
          <p:nvPr/>
        </p:nvSpPr>
        <p:spPr>
          <a:xfrm>
            <a:off x="1139933" y="2730544"/>
            <a:ext cx="274800" cy="2061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F05768"/>
        </a:solidFill>
      </p:bgPr>
    </p:bg>
    <p:spTree>
      <p:nvGrpSpPr>
        <p:cNvPr id="22" name="Shape 22"/>
        <p:cNvGrpSpPr/>
        <p:nvPr/>
      </p:nvGrpSpPr>
      <p:grpSpPr>
        <a:xfrm>
          <a:off x="0" y="0"/>
          <a:ext cx="0" cy="0"/>
          <a:chOff x="0" y="0"/>
          <a:chExt cx="0" cy="0"/>
        </a:xfrm>
      </p:grpSpPr>
      <p:sp>
        <p:nvSpPr>
          <p:cNvPr id="23" name="Google Shape;23;p5"/>
          <p:cNvSpPr/>
          <p:nvPr/>
        </p:nvSpPr>
        <p:spPr>
          <a:xfrm>
            <a:off x="181050" y="126338"/>
            <a:ext cx="8781900" cy="4890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3855150" y="1094456"/>
            <a:ext cx="1433700" cy="716700"/>
          </a:xfrm>
          <a:prstGeom prst="wedgeRectCallout">
            <a:avLst>
              <a:gd fmla="val 8366" name="adj1"/>
              <a:gd fmla="val 80819"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 type="body"/>
          </p:nvPr>
        </p:nvSpPr>
        <p:spPr>
          <a:xfrm>
            <a:off x="810450" y="2092744"/>
            <a:ext cx="7523100" cy="603300"/>
          </a:xfrm>
          <a:prstGeom prst="rect">
            <a:avLst/>
          </a:prstGeom>
        </p:spPr>
        <p:txBody>
          <a:bodyPr anchorCtr="0" anchor="t" bIns="91425" lIns="91425" spcFirstLastPara="1" rIns="91425" wrap="square" tIns="91425">
            <a:noAutofit/>
          </a:bodyPr>
          <a:lstStyle>
            <a:lvl1pPr indent="-431800" lvl="0" marL="457200" rtl="0" algn="ctr">
              <a:spcBef>
                <a:spcPts val="600"/>
              </a:spcBef>
              <a:spcAft>
                <a:spcPts val="0"/>
              </a:spcAft>
              <a:buSzPts val="3200"/>
              <a:buChar char="■"/>
              <a:defRPr i="1"/>
            </a:lvl1pPr>
            <a:lvl2pPr indent="-381000" lvl="1" marL="914400" rtl="0" algn="ctr">
              <a:spcBef>
                <a:spcPts val="0"/>
              </a:spcBef>
              <a:spcAft>
                <a:spcPts val="0"/>
              </a:spcAft>
              <a:buSzPts val="2400"/>
              <a:buChar char="○"/>
              <a:defRPr i="1"/>
            </a:lvl2pPr>
            <a:lvl3pPr indent="-381000" lvl="2" marL="1371600" rtl="0" algn="ctr">
              <a:spcBef>
                <a:spcPts val="0"/>
              </a:spcBef>
              <a:spcAft>
                <a:spcPts val="0"/>
              </a:spcAft>
              <a:buSzPts val="2400"/>
              <a:buChar char="■"/>
              <a:defRPr i="1"/>
            </a:lvl3pPr>
            <a:lvl4pPr indent="-342900" lvl="3" marL="1828800" rtl="0" algn="ctr">
              <a:spcBef>
                <a:spcPts val="0"/>
              </a:spcBef>
              <a:spcAft>
                <a:spcPts val="0"/>
              </a:spcAft>
              <a:buSzPts val="1800"/>
              <a:buChar char="●"/>
              <a:defRPr i="1"/>
            </a:lvl4pPr>
            <a:lvl5pPr indent="-342900" lvl="4" marL="2286000" rtl="0" algn="ctr">
              <a:spcBef>
                <a:spcPts val="0"/>
              </a:spcBef>
              <a:spcAft>
                <a:spcPts val="0"/>
              </a:spcAft>
              <a:buSzPts val="1800"/>
              <a:buChar char="○"/>
              <a:defRPr i="1"/>
            </a:lvl5pPr>
            <a:lvl6pPr indent="-342900" lvl="5" marL="2743200" rtl="0" algn="ctr">
              <a:spcBef>
                <a:spcPts val="0"/>
              </a:spcBef>
              <a:spcAft>
                <a:spcPts val="0"/>
              </a:spcAft>
              <a:buSzPts val="1800"/>
              <a:buChar char="■"/>
              <a:defRPr i="1"/>
            </a:lvl6pPr>
            <a:lvl7pPr indent="-342900" lvl="6" marL="3200400" rtl="0" algn="ctr">
              <a:spcBef>
                <a:spcPts val="0"/>
              </a:spcBef>
              <a:spcAft>
                <a:spcPts val="0"/>
              </a:spcAft>
              <a:buSzPts val="1800"/>
              <a:buChar char="●"/>
              <a:defRPr i="1"/>
            </a:lvl7pPr>
            <a:lvl8pPr indent="-342900" lvl="7" marL="3657600" rtl="0" algn="ctr">
              <a:spcBef>
                <a:spcPts val="0"/>
              </a:spcBef>
              <a:spcAft>
                <a:spcPts val="0"/>
              </a:spcAft>
              <a:buSzPts val="1800"/>
              <a:buChar char="○"/>
              <a:defRPr i="1"/>
            </a:lvl8pPr>
            <a:lvl9pPr indent="-342900" lvl="8" marL="4114800" algn="ctr">
              <a:spcBef>
                <a:spcPts val="0"/>
              </a:spcBef>
              <a:spcAft>
                <a:spcPts val="0"/>
              </a:spcAft>
              <a:buSzPts val="1800"/>
              <a:buChar char="■"/>
              <a:defRPr i="1"/>
            </a:lvl9pPr>
          </a:lstStyle>
          <a:p/>
        </p:txBody>
      </p:sp>
      <p:sp>
        <p:nvSpPr>
          <p:cNvPr id="26" name="Google Shape;26;p5"/>
          <p:cNvSpPr txBox="1"/>
          <p:nvPr/>
        </p:nvSpPr>
        <p:spPr>
          <a:xfrm>
            <a:off x="3593400" y="11242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00C5B9"/>
                </a:solidFill>
                <a:latin typeface="Source Sans Pro"/>
                <a:ea typeface="Source Sans Pro"/>
                <a:cs typeface="Source Sans Pro"/>
                <a:sym typeface="Source Sans Pro"/>
              </a:rPr>
              <a:t>“</a:t>
            </a:r>
            <a:endParaRPr b="1" sz="6000">
              <a:solidFill>
                <a:srgbClr val="00C5B9"/>
              </a:solidFill>
              <a:latin typeface="Source Sans Pro"/>
              <a:ea typeface="Source Sans Pro"/>
              <a:cs typeface="Source Sans Pro"/>
              <a:sym typeface="Source Sans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7" name="Shape 27"/>
        <p:cNvGrpSpPr/>
        <p:nvPr/>
      </p:nvGrpSpPr>
      <p:grpSpPr>
        <a:xfrm>
          <a:off x="0" y="0"/>
          <a:ext cx="0" cy="0"/>
          <a:chOff x="0" y="0"/>
          <a:chExt cx="0" cy="0"/>
        </a:xfrm>
      </p:grpSpPr>
      <p:sp>
        <p:nvSpPr>
          <p:cNvPr id="28" name="Google Shape;28;p6"/>
          <p:cNvSpPr/>
          <p:nvPr/>
        </p:nvSpPr>
        <p:spPr>
          <a:xfrm>
            <a:off x="181050" y="998963"/>
            <a:ext cx="8781900" cy="4018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6"/>
          <p:cNvGrpSpPr/>
          <p:nvPr/>
        </p:nvGrpSpPr>
        <p:grpSpPr>
          <a:xfrm>
            <a:off x="180850" y="126338"/>
            <a:ext cx="8781900" cy="972497"/>
            <a:chOff x="180850" y="168450"/>
            <a:chExt cx="8781900" cy="1296663"/>
          </a:xfrm>
        </p:grpSpPr>
        <p:sp>
          <p:nvSpPr>
            <p:cNvPr id="30" name="Google Shape;30;p6"/>
            <p:cNvSpPr/>
            <p:nvPr/>
          </p:nvSpPr>
          <p:spPr>
            <a:xfrm>
              <a:off x="180850" y="168450"/>
              <a:ext cx="8781900" cy="973500"/>
            </a:xfrm>
            <a:prstGeom prst="rect">
              <a:avLst/>
            </a:prstGeom>
            <a:solidFill>
              <a:srgbClr val="00C5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rot="5400000">
              <a:off x="1027273" y="930513"/>
              <a:ext cx="442800" cy="626400"/>
            </a:xfrm>
            <a:prstGeom prst="rtTriangle">
              <a:avLst/>
            </a:prstGeom>
            <a:solidFill>
              <a:srgbClr val="00C5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361300" y="341550"/>
              <a:ext cx="8421000" cy="62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6"/>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lvl1pPr lvl="0" algn="l">
              <a:spcBef>
                <a:spcPts val="0"/>
              </a:spcBef>
              <a:spcAft>
                <a:spcPts val="0"/>
              </a:spcAft>
              <a:buSzPts val="2400"/>
              <a:buNone/>
              <a:defRPr/>
            </a:lvl1pPr>
            <a:lvl2pPr lvl="1" algn="l">
              <a:spcBef>
                <a:spcPts val="0"/>
              </a:spcBef>
              <a:spcAft>
                <a:spcPts val="0"/>
              </a:spcAft>
              <a:buClr>
                <a:srgbClr val="FFFFFF"/>
              </a:buClr>
              <a:buSzPts val="2400"/>
              <a:buNone/>
              <a:defRPr>
                <a:solidFill>
                  <a:srgbClr val="FFFFFF"/>
                </a:solidFill>
              </a:defRPr>
            </a:lvl2pPr>
            <a:lvl3pPr lvl="2" algn="l">
              <a:spcBef>
                <a:spcPts val="0"/>
              </a:spcBef>
              <a:spcAft>
                <a:spcPts val="0"/>
              </a:spcAft>
              <a:buClr>
                <a:srgbClr val="FFFFFF"/>
              </a:buClr>
              <a:buSzPts val="2400"/>
              <a:buNone/>
              <a:defRPr>
                <a:solidFill>
                  <a:srgbClr val="FFFFFF"/>
                </a:solidFill>
              </a:defRPr>
            </a:lvl3pPr>
            <a:lvl4pPr lvl="3" algn="l">
              <a:spcBef>
                <a:spcPts val="0"/>
              </a:spcBef>
              <a:spcAft>
                <a:spcPts val="0"/>
              </a:spcAft>
              <a:buClr>
                <a:srgbClr val="FFFFFF"/>
              </a:buClr>
              <a:buSzPts val="2400"/>
              <a:buNone/>
              <a:defRPr>
                <a:solidFill>
                  <a:srgbClr val="FFFFFF"/>
                </a:solidFill>
              </a:defRPr>
            </a:lvl4pPr>
            <a:lvl5pPr lvl="4" algn="l">
              <a:spcBef>
                <a:spcPts val="0"/>
              </a:spcBef>
              <a:spcAft>
                <a:spcPts val="0"/>
              </a:spcAft>
              <a:buClr>
                <a:srgbClr val="FFFFFF"/>
              </a:buClr>
              <a:buSzPts val="2400"/>
              <a:buNone/>
              <a:defRPr>
                <a:solidFill>
                  <a:srgbClr val="FFFFFF"/>
                </a:solidFill>
              </a:defRPr>
            </a:lvl5pPr>
            <a:lvl6pPr lvl="5" algn="l">
              <a:spcBef>
                <a:spcPts val="0"/>
              </a:spcBef>
              <a:spcAft>
                <a:spcPts val="0"/>
              </a:spcAft>
              <a:buClr>
                <a:srgbClr val="FFFFFF"/>
              </a:buClr>
              <a:buSzPts val="2400"/>
              <a:buNone/>
              <a:defRPr>
                <a:solidFill>
                  <a:srgbClr val="FFFFFF"/>
                </a:solidFill>
              </a:defRPr>
            </a:lvl6pPr>
            <a:lvl7pPr lvl="6" algn="l">
              <a:spcBef>
                <a:spcPts val="0"/>
              </a:spcBef>
              <a:spcAft>
                <a:spcPts val="0"/>
              </a:spcAft>
              <a:buClr>
                <a:srgbClr val="FFFFFF"/>
              </a:buClr>
              <a:buSzPts val="2400"/>
              <a:buNone/>
              <a:defRPr>
                <a:solidFill>
                  <a:srgbClr val="FFFFFF"/>
                </a:solidFill>
              </a:defRPr>
            </a:lvl7pPr>
            <a:lvl8pPr lvl="7" algn="l">
              <a:spcBef>
                <a:spcPts val="0"/>
              </a:spcBef>
              <a:spcAft>
                <a:spcPts val="0"/>
              </a:spcAft>
              <a:buClr>
                <a:srgbClr val="FFFFFF"/>
              </a:buClr>
              <a:buSzPts val="2400"/>
              <a:buNone/>
              <a:defRPr>
                <a:solidFill>
                  <a:srgbClr val="FFFFFF"/>
                </a:solidFill>
              </a:defRPr>
            </a:lvl8pPr>
            <a:lvl9pPr lvl="8" algn="l">
              <a:spcBef>
                <a:spcPts val="0"/>
              </a:spcBef>
              <a:spcAft>
                <a:spcPts val="0"/>
              </a:spcAft>
              <a:buClr>
                <a:srgbClr val="FFFFFF"/>
              </a:buClr>
              <a:buSzPts val="2400"/>
              <a:buNone/>
              <a:defRPr>
                <a:solidFill>
                  <a:srgbClr val="FFFFFF"/>
                </a:solidFill>
              </a:defRPr>
            </a:lvl9pPr>
          </a:lstStyle>
          <a:p/>
        </p:txBody>
      </p:sp>
      <p:sp>
        <p:nvSpPr>
          <p:cNvPr id="34" name="Google Shape;34;p6"/>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lvl1pPr indent="-431800" lvl="0" marL="457200">
              <a:spcBef>
                <a:spcPts val="600"/>
              </a:spcBef>
              <a:spcAft>
                <a:spcPts val="0"/>
              </a:spcAft>
              <a:buSzPts val="32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5" name="Shape 35"/>
        <p:cNvGrpSpPr/>
        <p:nvPr/>
      </p:nvGrpSpPr>
      <p:grpSpPr>
        <a:xfrm>
          <a:off x="0" y="0"/>
          <a:ext cx="0" cy="0"/>
          <a:chOff x="0" y="0"/>
          <a:chExt cx="0" cy="0"/>
        </a:xfrm>
      </p:grpSpPr>
      <p:sp>
        <p:nvSpPr>
          <p:cNvPr id="36" name="Google Shape;36;p7"/>
          <p:cNvSpPr/>
          <p:nvPr/>
        </p:nvSpPr>
        <p:spPr>
          <a:xfrm>
            <a:off x="181050" y="998963"/>
            <a:ext cx="8781900" cy="4018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7"/>
          <p:cNvGrpSpPr/>
          <p:nvPr/>
        </p:nvGrpSpPr>
        <p:grpSpPr>
          <a:xfrm>
            <a:off x="180850" y="126338"/>
            <a:ext cx="8781900" cy="972497"/>
            <a:chOff x="180850" y="168450"/>
            <a:chExt cx="8781900" cy="1296663"/>
          </a:xfrm>
        </p:grpSpPr>
        <p:sp>
          <p:nvSpPr>
            <p:cNvPr id="38" name="Google Shape;38;p7"/>
            <p:cNvSpPr/>
            <p:nvPr/>
          </p:nvSpPr>
          <p:spPr>
            <a:xfrm>
              <a:off x="180850" y="168450"/>
              <a:ext cx="8781900" cy="973500"/>
            </a:xfrm>
            <a:prstGeom prst="rect">
              <a:avLst/>
            </a:prstGeom>
            <a:solidFill>
              <a:srgbClr val="00C5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rot="5400000">
              <a:off x="1027273" y="930513"/>
              <a:ext cx="442800" cy="626400"/>
            </a:xfrm>
            <a:prstGeom prst="rtTriangle">
              <a:avLst/>
            </a:prstGeom>
            <a:solidFill>
              <a:srgbClr val="00C5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p:nvPr/>
          </p:nvSpPr>
          <p:spPr>
            <a:xfrm>
              <a:off x="361300" y="341550"/>
              <a:ext cx="8421000" cy="62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7"/>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a:lvl1pPr>
            <a:lvl2pPr lvl="1" rtl="0" algn="l">
              <a:spcBef>
                <a:spcPts val="0"/>
              </a:spcBef>
              <a:spcAft>
                <a:spcPts val="0"/>
              </a:spcAft>
              <a:buClr>
                <a:srgbClr val="FFFFFF"/>
              </a:buClr>
              <a:buSzPts val="2400"/>
              <a:buNone/>
              <a:defRPr>
                <a:solidFill>
                  <a:srgbClr val="FFFFFF"/>
                </a:solidFill>
              </a:defRPr>
            </a:lvl2pPr>
            <a:lvl3pPr lvl="2" rtl="0" algn="l">
              <a:spcBef>
                <a:spcPts val="0"/>
              </a:spcBef>
              <a:spcAft>
                <a:spcPts val="0"/>
              </a:spcAft>
              <a:buClr>
                <a:srgbClr val="FFFFFF"/>
              </a:buClr>
              <a:buSzPts val="2400"/>
              <a:buNone/>
              <a:defRPr>
                <a:solidFill>
                  <a:srgbClr val="FFFFFF"/>
                </a:solidFill>
              </a:defRPr>
            </a:lvl3pPr>
            <a:lvl4pPr lvl="3" rtl="0" algn="l">
              <a:spcBef>
                <a:spcPts val="0"/>
              </a:spcBef>
              <a:spcAft>
                <a:spcPts val="0"/>
              </a:spcAft>
              <a:buClr>
                <a:srgbClr val="FFFFFF"/>
              </a:buClr>
              <a:buSzPts val="2400"/>
              <a:buNone/>
              <a:defRPr>
                <a:solidFill>
                  <a:srgbClr val="FFFFFF"/>
                </a:solidFill>
              </a:defRPr>
            </a:lvl4pPr>
            <a:lvl5pPr lvl="4" rtl="0" algn="l">
              <a:spcBef>
                <a:spcPts val="0"/>
              </a:spcBef>
              <a:spcAft>
                <a:spcPts val="0"/>
              </a:spcAft>
              <a:buClr>
                <a:srgbClr val="FFFFFF"/>
              </a:buClr>
              <a:buSzPts val="2400"/>
              <a:buNone/>
              <a:defRPr>
                <a:solidFill>
                  <a:srgbClr val="FFFFFF"/>
                </a:solidFill>
              </a:defRPr>
            </a:lvl5pPr>
            <a:lvl6pPr lvl="5" rtl="0" algn="l">
              <a:spcBef>
                <a:spcPts val="0"/>
              </a:spcBef>
              <a:spcAft>
                <a:spcPts val="0"/>
              </a:spcAft>
              <a:buClr>
                <a:srgbClr val="FFFFFF"/>
              </a:buClr>
              <a:buSzPts val="2400"/>
              <a:buNone/>
              <a:defRPr>
                <a:solidFill>
                  <a:srgbClr val="FFFFFF"/>
                </a:solidFill>
              </a:defRPr>
            </a:lvl6pPr>
            <a:lvl7pPr lvl="6" rtl="0" algn="l">
              <a:spcBef>
                <a:spcPts val="0"/>
              </a:spcBef>
              <a:spcAft>
                <a:spcPts val="0"/>
              </a:spcAft>
              <a:buClr>
                <a:srgbClr val="FFFFFF"/>
              </a:buClr>
              <a:buSzPts val="2400"/>
              <a:buNone/>
              <a:defRPr>
                <a:solidFill>
                  <a:srgbClr val="FFFFFF"/>
                </a:solidFill>
              </a:defRPr>
            </a:lvl7pPr>
            <a:lvl8pPr lvl="7" rtl="0" algn="l">
              <a:spcBef>
                <a:spcPts val="0"/>
              </a:spcBef>
              <a:spcAft>
                <a:spcPts val="0"/>
              </a:spcAft>
              <a:buClr>
                <a:srgbClr val="FFFFFF"/>
              </a:buClr>
              <a:buSzPts val="2400"/>
              <a:buNone/>
              <a:defRPr>
                <a:solidFill>
                  <a:srgbClr val="FFFFFF"/>
                </a:solidFill>
              </a:defRPr>
            </a:lvl8pPr>
            <a:lvl9pPr lvl="8" rtl="0" algn="l">
              <a:spcBef>
                <a:spcPts val="0"/>
              </a:spcBef>
              <a:spcAft>
                <a:spcPts val="0"/>
              </a:spcAft>
              <a:buClr>
                <a:srgbClr val="FFFFFF"/>
              </a:buClr>
              <a:buSzPts val="2400"/>
              <a:buNone/>
              <a:defRPr>
                <a:solidFill>
                  <a:srgbClr val="FFFFFF"/>
                </a:solidFill>
              </a:defRPr>
            </a:lvl9pPr>
          </a:lstStyle>
          <a:p/>
        </p:txBody>
      </p:sp>
      <p:sp>
        <p:nvSpPr>
          <p:cNvPr id="42" name="Google Shape;42;p7"/>
          <p:cNvSpPr txBox="1"/>
          <p:nvPr>
            <p:ph idx="1" type="body"/>
          </p:nvPr>
        </p:nvSpPr>
        <p:spPr>
          <a:xfrm>
            <a:off x="457200" y="1200150"/>
            <a:ext cx="3994500" cy="35151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3" name="Google Shape;43;p7"/>
          <p:cNvSpPr txBox="1"/>
          <p:nvPr>
            <p:ph idx="2" type="body"/>
          </p:nvPr>
        </p:nvSpPr>
        <p:spPr>
          <a:xfrm>
            <a:off x="4692274" y="1200150"/>
            <a:ext cx="3994500" cy="35151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 name="Shape 44"/>
        <p:cNvGrpSpPr/>
        <p:nvPr/>
      </p:nvGrpSpPr>
      <p:grpSpPr>
        <a:xfrm>
          <a:off x="0" y="0"/>
          <a:ext cx="0" cy="0"/>
          <a:chOff x="0" y="0"/>
          <a:chExt cx="0" cy="0"/>
        </a:xfrm>
      </p:grpSpPr>
      <p:sp>
        <p:nvSpPr>
          <p:cNvPr id="45" name="Google Shape;45;p8"/>
          <p:cNvSpPr/>
          <p:nvPr/>
        </p:nvSpPr>
        <p:spPr>
          <a:xfrm>
            <a:off x="181050" y="998963"/>
            <a:ext cx="8781900" cy="4018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8"/>
          <p:cNvGrpSpPr/>
          <p:nvPr/>
        </p:nvGrpSpPr>
        <p:grpSpPr>
          <a:xfrm>
            <a:off x="180850" y="126338"/>
            <a:ext cx="8781900" cy="972497"/>
            <a:chOff x="180850" y="168450"/>
            <a:chExt cx="8781900" cy="1296663"/>
          </a:xfrm>
        </p:grpSpPr>
        <p:sp>
          <p:nvSpPr>
            <p:cNvPr id="47" name="Google Shape;47;p8"/>
            <p:cNvSpPr/>
            <p:nvPr/>
          </p:nvSpPr>
          <p:spPr>
            <a:xfrm>
              <a:off x="180850" y="168450"/>
              <a:ext cx="8781900" cy="973500"/>
            </a:xfrm>
            <a:prstGeom prst="rect">
              <a:avLst/>
            </a:prstGeom>
            <a:solidFill>
              <a:srgbClr val="00C5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p:nvPr/>
          </p:nvSpPr>
          <p:spPr>
            <a:xfrm rot="5400000">
              <a:off x="1027273" y="930513"/>
              <a:ext cx="442800" cy="626400"/>
            </a:xfrm>
            <a:prstGeom prst="rtTriangle">
              <a:avLst/>
            </a:prstGeom>
            <a:solidFill>
              <a:srgbClr val="00C5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p:nvPr/>
          </p:nvSpPr>
          <p:spPr>
            <a:xfrm>
              <a:off x="361300" y="341550"/>
              <a:ext cx="8421000" cy="62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8"/>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a:lvl1pPr>
            <a:lvl2pPr lvl="1" rtl="0" algn="l">
              <a:spcBef>
                <a:spcPts val="0"/>
              </a:spcBef>
              <a:spcAft>
                <a:spcPts val="0"/>
              </a:spcAft>
              <a:buClr>
                <a:srgbClr val="FFFFFF"/>
              </a:buClr>
              <a:buSzPts val="2400"/>
              <a:buNone/>
              <a:defRPr>
                <a:solidFill>
                  <a:srgbClr val="FFFFFF"/>
                </a:solidFill>
              </a:defRPr>
            </a:lvl2pPr>
            <a:lvl3pPr lvl="2" rtl="0" algn="l">
              <a:spcBef>
                <a:spcPts val="0"/>
              </a:spcBef>
              <a:spcAft>
                <a:spcPts val="0"/>
              </a:spcAft>
              <a:buClr>
                <a:srgbClr val="FFFFFF"/>
              </a:buClr>
              <a:buSzPts val="2400"/>
              <a:buNone/>
              <a:defRPr>
                <a:solidFill>
                  <a:srgbClr val="FFFFFF"/>
                </a:solidFill>
              </a:defRPr>
            </a:lvl3pPr>
            <a:lvl4pPr lvl="3" rtl="0" algn="l">
              <a:spcBef>
                <a:spcPts val="0"/>
              </a:spcBef>
              <a:spcAft>
                <a:spcPts val="0"/>
              </a:spcAft>
              <a:buClr>
                <a:srgbClr val="FFFFFF"/>
              </a:buClr>
              <a:buSzPts val="2400"/>
              <a:buNone/>
              <a:defRPr>
                <a:solidFill>
                  <a:srgbClr val="FFFFFF"/>
                </a:solidFill>
              </a:defRPr>
            </a:lvl4pPr>
            <a:lvl5pPr lvl="4" rtl="0" algn="l">
              <a:spcBef>
                <a:spcPts val="0"/>
              </a:spcBef>
              <a:spcAft>
                <a:spcPts val="0"/>
              </a:spcAft>
              <a:buClr>
                <a:srgbClr val="FFFFFF"/>
              </a:buClr>
              <a:buSzPts val="2400"/>
              <a:buNone/>
              <a:defRPr>
                <a:solidFill>
                  <a:srgbClr val="FFFFFF"/>
                </a:solidFill>
              </a:defRPr>
            </a:lvl5pPr>
            <a:lvl6pPr lvl="5" rtl="0" algn="l">
              <a:spcBef>
                <a:spcPts val="0"/>
              </a:spcBef>
              <a:spcAft>
                <a:spcPts val="0"/>
              </a:spcAft>
              <a:buClr>
                <a:srgbClr val="FFFFFF"/>
              </a:buClr>
              <a:buSzPts val="2400"/>
              <a:buNone/>
              <a:defRPr>
                <a:solidFill>
                  <a:srgbClr val="FFFFFF"/>
                </a:solidFill>
              </a:defRPr>
            </a:lvl6pPr>
            <a:lvl7pPr lvl="6" rtl="0" algn="l">
              <a:spcBef>
                <a:spcPts val="0"/>
              </a:spcBef>
              <a:spcAft>
                <a:spcPts val="0"/>
              </a:spcAft>
              <a:buClr>
                <a:srgbClr val="FFFFFF"/>
              </a:buClr>
              <a:buSzPts val="2400"/>
              <a:buNone/>
              <a:defRPr>
                <a:solidFill>
                  <a:srgbClr val="FFFFFF"/>
                </a:solidFill>
              </a:defRPr>
            </a:lvl7pPr>
            <a:lvl8pPr lvl="7" rtl="0" algn="l">
              <a:spcBef>
                <a:spcPts val="0"/>
              </a:spcBef>
              <a:spcAft>
                <a:spcPts val="0"/>
              </a:spcAft>
              <a:buClr>
                <a:srgbClr val="FFFFFF"/>
              </a:buClr>
              <a:buSzPts val="2400"/>
              <a:buNone/>
              <a:defRPr>
                <a:solidFill>
                  <a:srgbClr val="FFFFFF"/>
                </a:solidFill>
              </a:defRPr>
            </a:lvl8pPr>
            <a:lvl9pPr lvl="8" rtl="0" algn="l">
              <a:spcBef>
                <a:spcPts val="0"/>
              </a:spcBef>
              <a:spcAft>
                <a:spcPts val="0"/>
              </a:spcAft>
              <a:buClr>
                <a:srgbClr val="FFFFFF"/>
              </a:buClr>
              <a:buSzPts val="2400"/>
              <a:buNone/>
              <a:defRPr>
                <a:solidFill>
                  <a:srgbClr val="FFFFFF"/>
                </a:solidFill>
              </a:defRPr>
            </a:lvl9pPr>
          </a:lstStyle>
          <a:p/>
        </p:txBody>
      </p:sp>
      <p:sp>
        <p:nvSpPr>
          <p:cNvPr id="51" name="Google Shape;51;p8"/>
          <p:cNvSpPr txBox="1"/>
          <p:nvPr>
            <p:ph idx="1" type="body"/>
          </p:nvPr>
        </p:nvSpPr>
        <p:spPr>
          <a:xfrm>
            <a:off x="489284" y="1200150"/>
            <a:ext cx="26319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2" name="Google Shape;52;p8"/>
          <p:cNvSpPr txBox="1"/>
          <p:nvPr>
            <p:ph idx="2" type="body"/>
          </p:nvPr>
        </p:nvSpPr>
        <p:spPr>
          <a:xfrm>
            <a:off x="3256050" y="1200150"/>
            <a:ext cx="26319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3" name="Google Shape;53;p8"/>
          <p:cNvSpPr txBox="1"/>
          <p:nvPr>
            <p:ph idx="3" type="body"/>
          </p:nvPr>
        </p:nvSpPr>
        <p:spPr>
          <a:xfrm>
            <a:off x="6022816" y="1200150"/>
            <a:ext cx="26319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grpSp>
        <p:nvGrpSpPr>
          <p:cNvPr id="55" name="Google Shape;55;p9"/>
          <p:cNvGrpSpPr/>
          <p:nvPr/>
        </p:nvGrpSpPr>
        <p:grpSpPr>
          <a:xfrm>
            <a:off x="180850" y="126338"/>
            <a:ext cx="8781900" cy="972497"/>
            <a:chOff x="180850" y="168450"/>
            <a:chExt cx="8781900" cy="1296663"/>
          </a:xfrm>
        </p:grpSpPr>
        <p:sp>
          <p:nvSpPr>
            <p:cNvPr id="56" name="Google Shape;56;p9"/>
            <p:cNvSpPr/>
            <p:nvPr/>
          </p:nvSpPr>
          <p:spPr>
            <a:xfrm>
              <a:off x="180850" y="168450"/>
              <a:ext cx="8781900" cy="973500"/>
            </a:xfrm>
            <a:prstGeom prst="rect">
              <a:avLst/>
            </a:prstGeom>
            <a:solidFill>
              <a:srgbClr val="00C5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rot="5400000">
              <a:off x="1027273" y="930513"/>
              <a:ext cx="442800" cy="626400"/>
            </a:xfrm>
            <a:prstGeom prst="rtTriangle">
              <a:avLst/>
            </a:prstGeom>
            <a:solidFill>
              <a:srgbClr val="00C5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361300" y="341550"/>
              <a:ext cx="8421000" cy="62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9"/>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a:lvl1pPr>
            <a:lvl2pPr lvl="1" rtl="0" algn="l">
              <a:spcBef>
                <a:spcPts val="0"/>
              </a:spcBef>
              <a:spcAft>
                <a:spcPts val="0"/>
              </a:spcAft>
              <a:buClr>
                <a:srgbClr val="FFFFFF"/>
              </a:buClr>
              <a:buSzPts val="2400"/>
              <a:buNone/>
              <a:defRPr>
                <a:solidFill>
                  <a:srgbClr val="FFFFFF"/>
                </a:solidFill>
              </a:defRPr>
            </a:lvl2pPr>
            <a:lvl3pPr lvl="2" rtl="0" algn="l">
              <a:spcBef>
                <a:spcPts val="0"/>
              </a:spcBef>
              <a:spcAft>
                <a:spcPts val="0"/>
              </a:spcAft>
              <a:buClr>
                <a:srgbClr val="FFFFFF"/>
              </a:buClr>
              <a:buSzPts val="2400"/>
              <a:buNone/>
              <a:defRPr>
                <a:solidFill>
                  <a:srgbClr val="FFFFFF"/>
                </a:solidFill>
              </a:defRPr>
            </a:lvl3pPr>
            <a:lvl4pPr lvl="3" rtl="0" algn="l">
              <a:spcBef>
                <a:spcPts val="0"/>
              </a:spcBef>
              <a:spcAft>
                <a:spcPts val="0"/>
              </a:spcAft>
              <a:buClr>
                <a:srgbClr val="FFFFFF"/>
              </a:buClr>
              <a:buSzPts val="2400"/>
              <a:buNone/>
              <a:defRPr>
                <a:solidFill>
                  <a:srgbClr val="FFFFFF"/>
                </a:solidFill>
              </a:defRPr>
            </a:lvl4pPr>
            <a:lvl5pPr lvl="4" rtl="0" algn="l">
              <a:spcBef>
                <a:spcPts val="0"/>
              </a:spcBef>
              <a:spcAft>
                <a:spcPts val="0"/>
              </a:spcAft>
              <a:buClr>
                <a:srgbClr val="FFFFFF"/>
              </a:buClr>
              <a:buSzPts val="2400"/>
              <a:buNone/>
              <a:defRPr>
                <a:solidFill>
                  <a:srgbClr val="FFFFFF"/>
                </a:solidFill>
              </a:defRPr>
            </a:lvl5pPr>
            <a:lvl6pPr lvl="5" rtl="0" algn="l">
              <a:spcBef>
                <a:spcPts val="0"/>
              </a:spcBef>
              <a:spcAft>
                <a:spcPts val="0"/>
              </a:spcAft>
              <a:buClr>
                <a:srgbClr val="FFFFFF"/>
              </a:buClr>
              <a:buSzPts val="2400"/>
              <a:buNone/>
              <a:defRPr>
                <a:solidFill>
                  <a:srgbClr val="FFFFFF"/>
                </a:solidFill>
              </a:defRPr>
            </a:lvl6pPr>
            <a:lvl7pPr lvl="6" rtl="0" algn="l">
              <a:spcBef>
                <a:spcPts val="0"/>
              </a:spcBef>
              <a:spcAft>
                <a:spcPts val="0"/>
              </a:spcAft>
              <a:buClr>
                <a:srgbClr val="FFFFFF"/>
              </a:buClr>
              <a:buSzPts val="2400"/>
              <a:buNone/>
              <a:defRPr>
                <a:solidFill>
                  <a:srgbClr val="FFFFFF"/>
                </a:solidFill>
              </a:defRPr>
            </a:lvl7pPr>
            <a:lvl8pPr lvl="7" rtl="0" algn="l">
              <a:spcBef>
                <a:spcPts val="0"/>
              </a:spcBef>
              <a:spcAft>
                <a:spcPts val="0"/>
              </a:spcAft>
              <a:buClr>
                <a:srgbClr val="FFFFFF"/>
              </a:buClr>
              <a:buSzPts val="2400"/>
              <a:buNone/>
              <a:defRPr>
                <a:solidFill>
                  <a:srgbClr val="FFFFFF"/>
                </a:solidFill>
              </a:defRPr>
            </a:lvl8pPr>
            <a:lvl9pPr lvl="8" rtl="0" algn="l">
              <a:spcBef>
                <a:spcPts val="0"/>
              </a:spcBef>
              <a:spcAft>
                <a:spcPts val="0"/>
              </a:spcAft>
              <a:buClr>
                <a:srgbClr val="FFFFFF"/>
              </a:buClr>
              <a:buSzPts val="2400"/>
              <a:buNone/>
              <a:defRPr>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0" name="Shape 60"/>
        <p:cNvGrpSpPr/>
        <p:nvPr/>
      </p:nvGrpSpPr>
      <p:grpSpPr>
        <a:xfrm>
          <a:off x="0" y="0"/>
          <a:ext cx="0" cy="0"/>
          <a:chOff x="0" y="0"/>
          <a:chExt cx="0" cy="0"/>
        </a:xfrm>
      </p:grpSpPr>
      <p:sp>
        <p:nvSpPr>
          <p:cNvPr id="61" name="Google Shape;61;p10"/>
          <p:cNvSpPr/>
          <p:nvPr/>
        </p:nvSpPr>
        <p:spPr>
          <a:xfrm>
            <a:off x="181050" y="126338"/>
            <a:ext cx="8781900" cy="4890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0"/>
          <p:cNvSpPr txBox="1"/>
          <p:nvPr>
            <p:ph idx="1" type="body"/>
          </p:nvPr>
        </p:nvSpPr>
        <p:spPr>
          <a:xfrm>
            <a:off x="370050" y="4536975"/>
            <a:ext cx="8403900" cy="388800"/>
          </a:xfrm>
          <a:prstGeom prst="rect">
            <a:avLst/>
          </a:prstGeom>
        </p:spPr>
        <p:txBody>
          <a:bodyPr anchorCtr="0" anchor="ctr" bIns="91425" lIns="91425" spcFirstLastPara="1" rIns="91425" wrap="square" tIns="91425">
            <a:noAutofit/>
          </a:bodyPr>
          <a:lstStyle>
            <a:lvl1pPr indent="-228600" lvl="0" marL="457200" algn="ctr">
              <a:spcBef>
                <a:spcPts val="360"/>
              </a:spcBef>
              <a:spcAft>
                <a:spcPts val="0"/>
              </a:spcAft>
              <a:buSzPts val="1400"/>
              <a:buNone/>
              <a:defRPr b="1" sz="1400"/>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80050" y="205988"/>
            <a:ext cx="7383900" cy="8574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rgbClr val="00C5B9"/>
              </a:buClr>
              <a:buSzPts val="2400"/>
              <a:buFont typeface="Source Sans Pro"/>
              <a:buNone/>
              <a:defRPr b="1" sz="2400">
                <a:solidFill>
                  <a:srgbClr val="00C5B9"/>
                </a:solidFill>
                <a:latin typeface="Source Sans Pro"/>
                <a:ea typeface="Source Sans Pro"/>
                <a:cs typeface="Source Sans Pro"/>
                <a:sym typeface="Source Sans Pro"/>
              </a:defRPr>
            </a:lvl1pPr>
            <a:lvl2pPr lvl="1" algn="ctr">
              <a:spcBef>
                <a:spcPts val="0"/>
              </a:spcBef>
              <a:spcAft>
                <a:spcPts val="0"/>
              </a:spcAft>
              <a:buClr>
                <a:srgbClr val="00C5B9"/>
              </a:buClr>
              <a:buSzPts val="2400"/>
              <a:buFont typeface="Source Sans Pro"/>
              <a:buNone/>
              <a:defRPr b="1" sz="2400">
                <a:solidFill>
                  <a:srgbClr val="00C5B9"/>
                </a:solidFill>
                <a:latin typeface="Source Sans Pro"/>
                <a:ea typeface="Source Sans Pro"/>
                <a:cs typeface="Source Sans Pro"/>
                <a:sym typeface="Source Sans Pro"/>
              </a:defRPr>
            </a:lvl2pPr>
            <a:lvl3pPr lvl="2" algn="ctr">
              <a:spcBef>
                <a:spcPts val="0"/>
              </a:spcBef>
              <a:spcAft>
                <a:spcPts val="0"/>
              </a:spcAft>
              <a:buClr>
                <a:srgbClr val="00C5B9"/>
              </a:buClr>
              <a:buSzPts val="2400"/>
              <a:buFont typeface="Source Sans Pro"/>
              <a:buNone/>
              <a:defRPr b="1" sz="2400">
                <a:solidFill>
                  <a:srgbClr val="00C5B9"/>
                </a:solidFill>
                <a:latin typeface="Source Sans Pro"/>
                <a:ea typeface="Source Sans Pro"/>
                <a:cs typeface="Source Sans Pro"/>
                <a:sym typeface="Source Sans Pro"/>
              </a:defRPr>
            </a:lvl3pPr>
            <a:lvl4pPr lvl="3" algn="ctr">
              <a:spcBef>
                <a:spcPts val="0"/>
              </a:spcBef>
              <a:spcAft>
                <a:spcPts val="0"/>
              </a:spcAft>
              <a:buClr>
                <a:srgbClr val="00C5B9"/>
              </a:buClr>
              <a:buSzPts val="2400"/>
              <a:buFont typeface="Source Sans Pro"/>
              <a:buNone/>
              <a:defRPr b="1" sz="2400">
                <a:solidFill>
                  <a:srgbClr val="00C5B9"/>
                </a:solidFill>
                <a:latin typeface="Source Sans Pro"/>
                <a:ea typeface="Source Sans Pro"/>
                <a:cs typeface="Source Sans Pro"/>
                <a:sym typeface="Source Sans Pro"/>
              </a:defRPr>
            </a:lvl4pPr>
            <a:lvl5pPr lvl="4" algn="ctr">
              <a:spcBef>
                <a:spcPts val="0"/>
              </a:spcBef>
              <a:spcAft>
                <a:spcPts val="0"/>
              </a:spcAft>
              <a:buClr>
                <a:srgbClr val="00C5B9"/>
              </a:buClr>
              <a:buSzPts val="2400"/>
              <a:buFont typeface="Source Sans Pro"/>
              <a:buNone/>
              <a:defRPr b="1" sz="2400">
                <a:solidFill>
                  <a:srgbClr val="00C5B9"/>
                </a:solidFill>
                <a:latin typeface="Source Sans Pro"/>
                <a:ea typeface="Source Sans Pro"/>
                <a:cs typeface="Source Sans Pro"/>
                <a:sym typeface="Source Sans Pro"/>
              </a:defRPr>
            </a:lvl5pPr>
            <a:lvl6pPr lvl="5" algn="ctr">
              <a:spcBef>
                <a:spcPts val="0"/>
              </a:spcBef>
              <a:spcAft>
                <a:spcPts val="0"/>
              </a:spcAft>
              <a:buClr>
                <a:srgbClr val="00C5B9"/>
              </a:buClr>
              <a:buSzPts val="2400"/>
              <a:buFont typeface="Source Sans Pro"/>
              <a:buNone/>
              <a:defRPr b="1" sz="2400">
                <a:solidFill>
                  <a:srgbClr val="00C5B9"/>
                </a:solidFill>
                <a:latin typeface="Source Sans Pro"/>
                <a:ea typeface="Source Sans Pro"/>
                <a:cs typeface="Source Sans Pro"/>
                <a:sym typeface="Source Sans Pro"/>
              </a:defRPr>
            </a:lvl6pPr>
            <a:lvl7pPr lvl="6" algn="ctr">
              <a:spcBef>
                <a:spcPts val="0"/>
              </a:spcBef>
              <a:spcAft>
                <a:spcPts val="0"/>
              </a:spcAft>
              <a:buClr>
                <a:srgbClr val="00C5B9"/>
              </a:buClr>
              <a:buSzPts val="2400"/>
              <a:buFont typeface="Source Sans Pro"/>
              <a:buNone/>
              <a:defRPr b="1" sz="2400">
                <a:solidFill>
                  <a:srgbClr val="00C5B9"/>
                </a:solidFill>
                <a:latin typeface="Source Sans Pro"/>
                <a:ea typeface="Source Sans Pro"/>
                <a:cs typeface="Source Sans Pro"/>
                <a:sym typeface="Source Sans Pro"/>
              </a:defRPr>
            </a:lvl7pPr>
            <a:lvl8pPr lvl="7" algn="ctr">
              <a:spcBef>
                <a:spcPts val="0"/>
              </a:spcBef>
              <a:spcAft>
                <a:spcPts val="0"/>
              </a:spcAft>
              <a:buClr>
                <a:srgbClr val="00C5B9"/>
              </a:buClr>
              <a:buSzPts val="2400"/>
              <a:buFont typeface="Source Sans Pro"/>
              <a:buNone/>
              <a:defRPr b="1" sz="2400">
                <a:solidFill>
                  <a:srgbClr val="00C5B9"/>
                </a:solidFill>
                <a:latin typeface="Source Sans Pro"/>
                <a:ea typeface="Source Sans Pro"/>
                <a:cs typeface="Source Sans Pro"/>
                <a:sym typeface="Source Sans Pro"/>
              </a:defRPr>
            </a:lvl8pPr>
            <a:lvl9pPr lvl="8" algn="ctr">
              <a:spcBef>
                <a:spcPts val="0"/>
              </a:spcBef>
              <a:spcAft>
                <a:spcPts val="0"/>
              </a:spcAft>
              <a:buClr>
                <a:srgbClr val="00C5B9"/>
              </a:buClr>
              <a:buSzPts val="2400"/>
              <a:buFont typeface="Source Sans Pro"/>
              <a:buNone/>
              <a:defRPr b="1" sz="2400">
                <a:solidFill>
                  <a:srgbClr val="00C5B9"/>
                </a:solidFill>
                <a:latin typeface="Source Sans Pro"/>
                <a:ea typeface="Source Sans Pro"/>
                <a:cs typeface="Source Sans Pro"/>
                <a:sym typeface="Source Sans Pro"/>
              </a:defRPr>
            </a:lvl9pPr>
          </a:lstStyle>
          <a:p/>
        </p:txBody>
      </p:sp>
      <p:sp>
        <p:nvSpPr>
          <p:cNvPr id="7" name="Google Shape;7;p1"/>
          <p:cNvSpPr txBox="1"/>
          <p:nvPr>
            <p:ph idx="1" type="body"/>
          </p:nvPr>
        </p:nvSpPr>
        <p:spPr>
          <a:xfrm>
            <a:off x="880050" y="1200157"/>
            <a:ext cx="7383900" cy="3725700"/>
          </a:xfrm>
          <a:prstGeom prst="rect">
            <a:avLst/>
          </a:prstGeom>
          <a:noFill/>
          <a:ln>
            <a:noFill/>
          </a:ln>
        </p:spPr>
        <p:txBody>
          <a:bodyPr anchorCtr="0" anchor="t" bIns="91425" lIns="91425" spcFirstLastPara="1" rIns="91425" wrap="square" tIns="91425">
            <a:noAutofit/>
          </a:bodyPr>
          <a:lstStyle>
            <a:lvl1pPr indent="-431800" lvl="0" marL="457200">
              <a:spcBef>
                <a:spcPts val="600"/>
              </a:spcBef>
              <a:spcAft>
                <a:spcPts val="0"/>
              </a:spcAft>
              <a:buClr>
                <a:srgbClr val="2F3848"/>
              </a:buClr>
              <a:buSzPts val="3200"/>
              <a:buFont typeface="Source Sans Pro"/>
              <a:buChar char="■"/>
              <a:defRPr sz="3200">
                <a:solidFill>
                  <a:srgbClr val="2F3848"/>
                </a:solidFill>
                <a:latin typeface="Source Sans Pro"/>
                <a:ea typeface="Source Sans Pro"/>
                <a:cs typeface="Source Sans Pro"/>
                <a:sym typeface="Source Sans Pro"/>
              </a:defRPr>
            </a:lvl1pPr>
            <a:lvl2pPr indent="-381000" lvl="1" marL="914400">
              <a:spcBef>
                <a:spcPts val="0"/>
              </a:spcBef>
              <a:spcAft>
                <a:spcPts val="0"/>
              </a:spcAft>
              <a:buClr>
                <a:srgbClr val="2F3848"/>
              </a:buClr>
              <a:buSzPts val="2400"/>
              <a:buFont typeface="Source Sans Pro"/>
              <a:buChar char="○"/>
              <a:defRPr sz="2400">
                <a:solidFill>
                  <a:srgbClr val="2F3848"/>
                </a:solidFill>
                <a:latin typeface="Source Sans Pro"/>
                <a:ea typeface="Source Sans Pro"/>
                <a:cs typeface="Source Sans Pro"/>
                <a:sym typeface="Source Sans Pro"/>
              </a:defRPr>
            </a:lvl2pPr>
            <a:lvl3pPr indent="-381000" lvl="2" marL="1371600">
              <a:spcBef>
                <a:spcPts val="0"/>
              </a:spcBef>
              <a:spcAft>
                <a:spcPts val="0"/>
              </a:spcAft>
              <a:buClr>
                <a:srgbClr val="2F3848"/>
              </a:buClr>
              <a:buSzPts val="2400"/>
              <a:buFont typeface="Source Sans Pro"/>
              <a:buChar char="■"/>
              <a:defRPr sz="2400">
                <a:solidFill>
                  <a:srgbClr val="2F3848"/>
                </a:solidFill>
                <a:latin typeface="Source Sans Pro"/>
                <a:ea typeface="Source Sans Pro"/>
                <a:cs typeface="Source Sans Pro"/>
                <a:sym typeface="Source Sans Pro"/>
              </a:defRPr>
            </a:lvl3pPr>
            <a:lvl4pPr indent="-342900" lvl="3" marL="18288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4pPr>
            <a:lvl5pPr indent="-342900" lvl="4" marL="22860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5pPr>
            <a:lvl6pPr indent="-342900" lvl="5" marL="27432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6pPr>
            <a:lvl7pPr indent="-342900" lvl="6" marL="32004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7pPr>
            <a:lvl8pPr indent="-342900" lvl="7" marL="36576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8pPr>
            <a:lvl9pPr indent="-342900" lvl="8" marL="41148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21.png"/><Relationship Id="rId6"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hyperlink" Target="https://xd.adobe.com/view/e25c5eab-925c-4deb-5f18-2dede844249f-946d/" TargetMode="External"/><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45.png"/><Relationship Id="rId5" Type="http://schemas.openxmlformats.org/officeDocument/2006/relationships/image" Target="../media/image25.png"/><Relationship Id="rId6"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9.png"/><Relationship Id="rId4" Type="http://schemas.openxmlformats.org/officeDocument/2006/relationships/image" Target="../media/image26.png"/><Relationship Id="rId5" Type="http://schemas.openxmlformats.org/officeDocument/2006/relationships/image" Target="../media/image43.png"/></Relationships>
</file>

<file path=ppt/slides/_rels/slide24.xml.rels><?xml version="1.0" encoding="UTF-8" standalone="yes"?><Relationships xmlns="http://schemas.openxmlformats.org/package/2006/relationships"><Relationship Id="rId10" Type="http://schemas.openxmlformats.org/officeDocument/2006/relationships/image" Target="../media/image29.png"/><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9.png"/><Relationship Id="rId4" Type="http://schemas.openxmlformats.org/officeDocument/2006/relationships/image" Target="../media/image26.png"/><Relationship Id="rId9" Type="http://schemas.openxmlformats.org/officeDocument/2006/relationships/image" Target="../media/image32.png"/><Relationship Id="rId5" Type="http://schemas.openxmlformats.org/officeDocument/2006/relationships/image" Target="../media/image40.png"/><Relationship Id="rId6" Type="http://schemas.openxmlformats.org/officeDocument/2006/relationships/image" Target="../media/image28.png"/><Relationship Id="rId7" Type="http://schemas.openxmlformats.org/officeDocument/2006/relationships/image" Target="../media/image27.png"/><Relationship Id="rId8"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35.png"/><Relationship Id="rId5" Type="http://schemas.openxmlformats.org/officeDocument/2006/relationships/image" Target="../media/image30.png"/><Relationship Id="rId6"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6.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5.png"/><Relationship Id="rId4" Type="http://schemas.openxmlformats.org/officeDocument/2006/relationships/image" Target="../media/image33.png"/><Relationship Id="rId5"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0.png"/><Relationship Id="rId4" Type="http://schemas.openxmlformats.org/officeDocument/2006/relationships/image" Target="../media/image42.png"/><Relationship Id="rId5"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7.png"/><Relationship Id="rId4" Type="http://schemas.openxmlformats.org/officeDocument/2006/relationships/image" Target="../media/image44.png"/><Relationship Id="rId5" Type="http://schemas.openxmlformats.org/officeDocument/2006/relationships/image" Target="../media/image23.png"/><Relationship Id="rId6" Type="http://schemas.openxmlformats.org/officeDocument/2006/relationships/image" Target="../media/image35.png"/><Relationship Id="rId7" Type="http://schemas.openxmlformats.org/officeDocument/2006/relationships/image" Target="../media/image30.png"/><Relationship Id="rId8"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adage.com/article/special-report-4as-conference/mccann-survey-finds-half-america-trust-brand/30854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21.png"/><Relationship Id="rId6"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1.png"/><Relationship Id="rId4" Type="http://schemas.openxmlformats.org/officeDocument/2006/relationships/hyperlink" Target="http://www.marketingcharts.com/wp-content/uploads/2017/07/MEF-Building-Blocks-Trust-Mobile-Apps-Services-Data-Use-Jul2017.p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1.png"/><Relationship Id="rId4" Type="http://schemas.openxmlformats.org/officeDocument/2006/relationships/image" Target="../media/image18.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www.csoonline.com/article/3019283/data-breach/does-a-data-breach-really-affect-your-firm-s-reputation.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idx="4294967295" type="ctrTitle"/>
          </p:nvPr>
        </p:nvSpPr>
        <p:spPr>
          <a:xfrm>
            <a:off x="311708" y="1133375"/>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latin typeface="Montserrat"/>
                <a:ea typeface="Montserrat"/>
                <a:cs typeface="Montserrat"/>
                <a:sym typeface="Montserrat"/>
              </a:rPr>
              <a:t>MUSA</a:t>
            </a:r>
            <a:endParaRPr sz="7200">
              <a:latin typeface="Montserrat"/>
              <a:ea typeface="Montserrat"/>
              <a:cs typeface="Montserrat"/>
              <a:sym typeface="Montserrat"/>
            </a:endParaRPr>
          </a:p>
        </p:txBody>
      </p:sp>
      <p:sp>
        <p:nvSpPr>
          <p:cNvPr id="80" name="Google Shape;80;p16"/>
          <p:cNvSpPr txBox="1"/>
          <p:nvPr>
            <p:ph idx="1" type="body"/>
          </p:nvPr>
        </p:nvSpPr>
        <p:spPr>
          <a:xfrm>
            <a:off x="370050" y="2797175"/>
            <a:ext cx="8403900" cy="388800"/>
          </a:xfrm>
          <a:prstGeom prst="rect">
            <a:avLst/>
          </a:prstGeom>
        </p:spPr>
        <p:txBody>
          <a:bodyPr anchorCtr="0" anchor="ctr" bIns="91425" lIns="91425" spcFirstLastPara="1" rIns="91425" wrap="square" tIns="91425">
            <a:noAutofit/>
          </a:bodyPr>
          <a:lstStyle/>
          <a:p>
            <a:pPr indent="0" lvl="0" marL="0" rtl="0" algn="ctr">
              <a:spcBef>
                <a:spcPts val="360"/>
              </a:spcBef>
              <a:spcAft>
                <a:spcPts val="0"/>
              </a:spcAft>
              <a:buNone/>
            </a:pPr>
            <a:r>
              <a:rPr lang="en" sz="2400"/>
              <a:t>Building trust with transparency</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idx="4294967295" type="ctrTitle"/>
          </p:nvPr>
        </p:nvSpPr>
        <p:spPr>
          <a:xfrm>
            <a:off x="582097" y="-163600"/>
            <a:ext cx="70335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FFFFF"/>
                </a:solidFill>
              </a:rPr>
              <a:t>Privacy Losers</a:t>
            </a:r>
            <a:endParaRPr sz="4800">
              <a:solidFill>
                <a:srgbClr val="FFFFFF"/>
              </a:solidFill>
            </a:endParaRPr>
          </a:p>
        </p:txBody>
      </p:sp>
      <p:pic>
        <p:nvPicPr>
          <p:cNvPr id="157" name="Google Shape;157;p25"/>
          <p:cNvPicPr preferRelativeResize="0"/>
          <p:nvPr/>
        </p:nvPicPr>
        <p:blipFill>
          <a:blip r:embed="rId3">
            <a:alphaModFix/>
          </a:blip>
          <a:stretch>
            <a:fillRect/>
          </a:stretch>
        </p:blipFill>
        <p:spPr>
          <a:xfrm>
            <a:off x="5150261" y="2159150"/>
            <a:ext cx="3649062" cy="2052599"/>
          </a:xfrm>
          <a:prstGeom prst="rect">
            <a:avLst/>
          </a:prstGeom>
          <a:noFill/>
          <a:ln>
            <a:noFill/>
          </a:ln>
        </p:spPr>
      </p:pic>
      <p:pic>
        <p:nvPicPr>
          <p:cNvPr id="158" name="Google Shape;158;p25"/>
          <p:cNvPicPr preferRelativeResize="0"/>
          <p:nvPr/>
        </p:nvPicPr>
        <p:blipFill>
          <a:blip r:embed="rId4">
            <a:alphaModFix/>
          </a:blip>
          <a:stretch>
            <a:fillRect/>
          </a:stretch>
        </p:blipFill>
        <p:spPr>
          <a:xfrm>
            <a:off x="1117527" y="3204725"/>
            <a:ext cx="2162650" cy="1458200"/>
          </a:xfrm>
          <a:prstGeom prst="rect">
            <a:avLst/>
          </a:prstGeom>
          <a:noFill/>
          <a:ln>
            <a:noFill/>
          </a:ln>
        </p:spPr>
      </p:pic>
      <p:pic>
        <p:nvPicPr>
          <p:cNvPr id="159" name="Google Shape;159;p25"/>
          <p:cNvPicPr preferRelativeResize="0"/>
          <p:nvPr/>
        </p:nvPicPr>
        <p:blipFill>
          <a:blip r:embed="rId5">
            <a:alphaModFix/>
          </a:blip>
          <a:stretch>
            <a:fillRect/>
          </a:stretch>
        </p:blipFill>
        <p:spPr>
          <a:xfrm>
            <a:off x="1117523" y="1407503"/>
            <a:ext cx="3624624" cy="16409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idx="4294967295" type="ctrTitle"/>
          </p:nvPr>
        </p:nvSpPr>
        <p:spPr>
          <a:xfrm>
            <a:off x="582097" y="-163600"/>
            <a:ext cx="70335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FFFFF"/>
                </a:solidFill>
              </a:rPr>
              <a:t>Privacy Losers</a:t>
            </a:r>
            <a:endParaRPr sz="4800">
              <a:solidFill>
                <a:srgbClr val="FFFFFF"/>
              </a:solidFill>
            </a:endParaRPr>
          </a:p>
        </p:txBody>
      </p:sp>
      <p:pic>
        <p:nvPicPr>
          <p:cNvPr id="165" name="Google Shape;165;p26"/>
          <p:cNvPicPr preferRelativeResize="0"/>
          <p:nvPr/>
        </p:nvPicPr>
        <p:blipFill>
          <a:blip r:embed="rId3">
            <a:alphaModFix/>
          </a:blip>
          <a:stretch>
            <a:fillRect/>
          </a:stretch>
        </p:blipFill>
        <p:spPr>
          <a:xfrm>
            <a:off x="767225" y="1825994"/>
            <a:ext cx="3569775" cy="2381525"/>
          </a:xfrm>
          <a:prstGeom prst="rect">
            <a:avLst/>
          </a:prstGeom>
          <a:noFill/>
          <a:ln>
            <a:noFill/>
          </a:ln>
        </p:spPr>
      </p:pic>
      <p:sp>
        <p:nvSpPr>
          <p:cNvPr id="166" name="Google Shape;166;p26"/>
          <p:cNvSpPr txBox="1"/>
          <p:nvPr>
            <p:ph idx="4294967295" type="ctrTitle"/>
          </p:nvPr>
        </p:nvSpPr>
        <p:spPr>
          <a:xfrm>
            <a:off x="4857900" y="2616363"/>
            <a:ext cx="4286100" cy="11385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rPr>
              <a:t>Lax data policies</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None/>
            </a:pPr>
            <a:r>
              <a:rPr lang="en">
                <a:solidFill>
                  <a:srgbClr val="FFFFFF"/>
                </a:solidFill>
              </a:rPr>
              <a:t>3rd party apps misused data</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None/>
            </a:pPr>
            <a:r>
              <a:rPr lang="en">
                <a:solidFill>
                  <a:srgbClr val="FFFFFF"/>
                </a:solidFill>
              </a:rPr>
              <a:t>4 years later…</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None/>
            </a:pPr>
            <a:r>
              <a:rPr lang="en">
                <a:solidFill>
                  <a:srgbClr val="FFFFFF"/>
                </a:solidFill>
              </a:rPr>
              <a:t>Biggest scandal in privacy history</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idx="4294967295" type="ctrTitle"/>
          </p:nvPr>
        </p:nvSpPr>
        <p:spPr>
          <a:xfrm>
            <a:off x="582097" y="-163600"/>
            <a:ext cx="70335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FFFFF"/>
                </a:solidFill>
              </a:rPr>
              <a:t>If we don’t adapt...</a:t>
            </a:r>
            <a:endParaRPr sz="4800">
              <a:solidFill>
                <a:srgbClr val="FFFFFF"/>
              </a:solidFill>
            </a:endParaRPr>
          </a:p>
        </p:txBody>
      </p:sp>
      <p:sp>
        <p:nvSpPr>
          <p:cNvPr id="172" name="Google Shape;172;p27"/>
          <p:cNvSpPr txBox="1"/>
          <p:nvPr>
            <p:ph idx="4294967295" type="ctrTitle"/>
          </p:nvPr>
        </p:nvSpPr>
        <p:spPr>
          <a:xfrm>
            <a:off x="893375" y="2985975"/>
            <a:ext cx="2377200" cy="11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Trust</a:t>
            </a:r>
            <a:endParaRPr>
              <a:solidFill>
                <a:srgbClr val="FFFFFF"/>
              </a:solidFill>
            </a:endParaRPr>
          </a:p>
        </p:txBody>
      </p:sp>
      <p:sp>
        <p:nvSpPr>
          <p:cNvPr id="173" name="Google Shape;173;p27"/>
          <p:cNvSpPr txBox="1"/>
          <p:nvPr>
            <p:ph idx="4294967295" type="ctrTitle"/>
          </p:nvPr>
        </p:nvSpPr>
        <p:spPr>
          <a:xfrm>
            <a:off x="3383400" y="2985975"/>
            <a:ext cx="2377200" cy="11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Engagement</a:t>
            </a:r>
            <a:endParaRPr>
              <a:solidFill>
                <a:srgbClr val="FFFFFF"/>
              </a:solidFill>
            </a:endParaRPr>
          </a:p>
        </p:txBody>
      </p:sp>
      <p:sp>
        <p:nvSpPr>
          <p:cNvPr id="174" name="Google Shape;174;p27"/>
          <p:cNvSpPr txBox="1"/>
          <p:nvPr>
            <p:ph idx="4294967295" type="ctrTitle"/>
          </p:nvPr>
        </p:nvSpPr>
        <p:spPr>
          <a:xfrm>
            <a:off x="6116600" y="2985975"/>
            <a:ext cx="2377200" cy="11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Loyalty</a:t>
            </a:r>
            <a:endParaRPr>
              <a:solidFill>
                <a:srgbClr val="FFFFFF"/>
              </a:solidFill>
            </a:endParaRPr>
          </a:p>
        </p:txBody>
      </p:sp>
      <p:pic>
        <p:nvPicPr>
          <p:cNvPr id="175" name="Google Shape;175;p27"/>
          <p:cNvPicPr preferRelativeResize="0"/>
          <p:nvPr/>
        </p:nvPicPr>
        <p:blipFill>
          <a:blip r:embed="rId3">
            <a:alphaModFix/>
          </a:blip>
          <a:stretch>
            <a:fillRect/>
          </a:stretch>
        </p:blipFill>
        <p:spPr>
          <a:xfrm>
            <a:off x="1330813" y="1670025"/>
            <a:ext cx="1502325" cy="1502325"/>
          </a:xfrm>
          <a:prstGeom prst="rect">
            <a:avLst/>
          </a:prstGeom>
          <a:noFill/>
          <a:ln>
            <a:noFill/>
          </a:ln>
        </p:spPr>
      </p:pic>
      <p:pic>
        <p:nvPicPr>
          <p:cNvPr id="176" name="Google Shape;176;p27"/>
          <p:cNvPicPr preferRelativeResize="0"/>
          <p:nvPr/>
        </p:nvPicPr>
        <p:blipFill>
          <a:blip r:embed="rId4">
            <a:alphaModFix/>
          </a:blip>
          <a:stretch>
            <a:fillRect/>
          </a:stretch>
        </p:blipFill>
        <p:spPr>
          <a:xfrm>
            <a:off x="6693397" y="1809400"/>
            <a:ext cx="1223604" cy="1223604"/>
          </a:xfrm>
          <a:prstGeom prst="rect">
            <a:avLst/>
          </a:prstGeom>
          <a:noFill/>
          <a:ln>
            <a:noFill/>
          </a:ln>
        </p:spPr>
      </p:pic>
      <p:pic>
        <p:nvPicPr>
          <p:cNvPr id="177" name="Google Shape;177;p27"/>
          <p:cNvPicPr preferRelativeResize="0"/>
          <p:nvPr/>
        </p:nvPicPr>
        <p:blipFill>
          <a:blip r:embed="rId5">
            <a:alphaModFix/>
          </a:blip>
          <a:stretch>
            <a:fillRect/>
          </a:stretch>
        </p:blipFill>
        <p:spPr>
          <a:xfrm>
            <a:off x="3960197" y="1809400"/>
            <a:ext cx="1223604" cy="1223604"/>
          </a:xfrm>
          <a:prstGeom prst="rect">
            <a:avLst/>
          </a:prstGeom>
          <a:noFill/>
          <a:ln>
            <a:noFill/>
          </a:ln>
        </p:spPr>
      </p:pic>
      <p:pic>
        <p:nvPicPr>
          <p:cNvPr id="178" name="Google Shape;178;p27"/>
          <p:cNvPicPr preferRelativeResize="0"/>
          <p:nvPr/>
        </p:nvPicPr>
        <p:blipFill>
          <a:blip r:embed="rId6">
            <a:alphaModFix/>
          </a:blip>
          <a:stretch>
            <a:fillRect/>
          </a:stretch>
        </p:blipFill>
        <p:spPr>
          <a:xfrm>
            <a:off x="6025825" y="2191475"/>
            <a:ext cx="760550" cy="760550"/>
          </a:xfrm>
          <a:prstGeom prst="rect">
            <a:avLst/>
          </a:prstGeom>
          <a:noFill/>
          <a:ln>
            <a:noFill/>
          </a:ln>
        </p:spPr>
      </p:pic>
      <p:pic>
        <p:nvPicPr>
          <p:cNvPr id="179" name="Google Shape;179;p27"/>
          <p:cNvPicPr preferRelativeResize="0"/>
          <p:nvPr/>
        </p:nvPicPr>
        <p:blipFill>
          <a:blip r:embed="rId6">
            <a:alphaModFix/>
          </a:blip>
          <a:stretch>
            <a:fillRect/>
          </a:stretch>
        </p:blipFill>
        <p:spPr>
          <a:xfrm>
            <a:off x="3270575" y="2191475"/>
            <a:ext cx="760550" cy="760550"/>
          </a:xfrm>
          <a:prstGeom prst="rect">
            <a:avLst/>
          </a:prstGeom>
          <a:noFill/>
          <a:ln>
            <a:noFill/>
          </a:ln>
        </p:spPr>
      </p:pic>
      <p:pic>
        <p:nvPicPr>
          <p:cNvPr id="180" name="Google Shape;180;p27"/>
          <p:cNvPicPr preferRelativeResize="0"/>
          <p:nvPr/>
        </p:nvPicPr>
        <p:blipFill>
          <a:blip r:embed="rId6">
            <a:alphaModFix/>
          </a:blip>
          <a:stretch>
            <a:fillRect/>
          </a:stretch>
        </p:blipFill>
        <p:spPr>
          <a:xfrm>
            <a:off x="515325" y="2191475"/>
            <a:ext cx="760550" cy="760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idx="4294967295" type="ctrTitle"/>
          </p:nvPr>
        </p:nvSpPr>
        <p:spPr>
          <a:xfrm>
            <a:off x="1131498" y="1545450"/>
            <a:ext cx="59694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FFFFF"/>
                </a:solidFill>
              </a:rPr>
              <a:t>How can Daimler</a:t>
            </a:r>
            <a:endParaRPr sz="4800">
              <a:solidFill>
                <a:srgbClr val="FFFFFF"/>
              </a:solidFill>
            </a:endParaRPr>
          </a:p>
          <a:p>
            <a:pPr indent="0" lvl="0" marL="0" rtl="0" algn="l">
              <a:spcBef>
                <a:spcPts val="0"/>
              </a:spcBef>
              <a:spcAft>
                <a:spcPts val="0"/>
              </a:spcAft>
              <a:buNone/>
            </a:pPr>
            <a:r>
              <a:rPr lang="en" sz="4800">
                <a:solidFill>
                  <a:srgbClr val="FFFFFF"/>
                </a:solidFill>
              </a:rPr>
              <a:t>stay ahead?</a:t>
            </a:r>
            <a:endParaRPr sz="48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29"/>
          <p:cNvPicPr preferRelativeResize="0"/>
          <p:nvPr/>
        </p:nvPicPr>
        <p:blipFill>
          <a:blip r:embed="rId3">
            <a:alphaModFix/>
          </a:blip>
          <a:stretch>
            <a:fillRect/>
          </a:stretch>
        </p:blipFill>
        <p:spPr>
          <a:xfrm>
            <a:off x="4074400" y="130413"/>
            <a:ext cx="4573326" cy="4573326"/>
          </a:xfrm>
          <a:prstGeom prst="rect">
            <a:avLst/>
          </a:prstGeom>
          <a:noFill/>
          <a:ln>
            <a:noFill/>
          </a:ln>
        </p:spPr>
      </p:pic>
      <p:sp>
        <p:nvSpPr>
          <p:cNvPr id="191" name="Google Shape;191;p29"/>
          <p:cNvSpPr txBox="1"/>
          <p:nvPr>
            <p:ph idx="4294967295" type="ctrTitle"/>
          </p:nvPr>
        </p:nvSpPr>
        <p:spPr>
          <a:xfrm>
            <a:off x="1131499" y="1545450"/>
            <a:ext cx="39171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FFFFFF"/>
                </a:solidFill>
              </a:rPr>
              <a:t>One platform</a:t>
            </a:r>
            <a:endParaRPr sz="7200">
              <a:solidFill>
                <a:srgbClr val="FFFFFF"/>
              </a:solidFill>
            </a:endParaRPr>
          </a:p>
        </p:txBody>
      </p:sp>
      <p:pic>
        <p:nvPicPr>
          <p:cNvPr id="192" name="Google Shape;192;p29">
            <a:hlinkClick r:id="rId4"/>
          </p:cNvPr>
          <p:cNvPicPr preferRelativeResize="0"/>
          <p:nvPr/>
        </p:nvPicPr>
        <p:blipFill>
          <a:blip r:embed="rId5">
            <a:alphaModFix/>
          </a:blip>
          <a:stretch>
            <a:fillRect/>
          </a:stretch>
        </p:blipFill>
        <p:spPr>
          <a:xfrm>
            <a:off x="5561825" y="925000"/>
            <a:ext cx="1620225" cy="2952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6" name="Shape 196"/>
        <p:cNvGrpSpPr/>
        <p:nvPr/>
      </p:nvGrpSpPr>
      <p:grpSpPr>
        <a:xfrm>
          <a:off x="0" y="0"/>
          <a:ext cx="0" cy="0"/>
          <a:chOff x="0" y="0"/>
          <a:chExt cx="0" cy="0"/>
        </a:xfrm>
      </p:grpSpPr>
      <p:pic>
        <p:nvPicPr>
          <p:cNvPr id="197" name="Google Shape;197;p30"/>
          <p:cNvPicPr preferRelativeResize="0"/>
          <p:nvPr/>
        </p:nvPicPr>
        <p:blipFill>
          <a:blip r:embed="rId3">
            <a:alphaModFix/>
          </a:blip>
          <a:stretch>
            <a:fillRect/>
          </a:stretch>
        </p:blipFill>
        <p:spPr>
          <a:xfrm>
            <a:off x="4074400" y="130413"/>
            <a:ext cx="4573326" cy="4573326"/>
          </a:xfrm>
          <a:prstGeom prst="rect">
            <a:avLst/>
          </a:prstGeom>
          <a:noFill/>
          <a:ln>
            <a:noFill/>
          </a:ln>
        </p:spPr>
      </p:pic>
      <p:sp>
        <p:nvSpPr>
          <p:cNvPr id="198" name="Google Shape;198;p30"/>
          <p:cNvSpPr txBox="1"/>
          <p:nvPr>
            <p:ph idx="4294967295" type="ctrTitle"/>
          </p:nvPr>
        </p:nvSpPr>
        <p:spPr>
          <a:xfrm>
            <a:off x="1131499" y="1545450"/>
            <a:ext cx="39171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FFFFFF"/>
                </a:solidFill>
              </a:rPr>
              <a:t>Engag</a:t>
            </a:r>
            <a:r>
              <a:rPr lang="en" sz="7200">
                <a:solidFill>
                  <a:srgbClr val="FFFFFF"/>
                </a:solidFill>
              </a:rPr>
              <a:t>e</a:t>
            </a:r>
            <a:endParaRPr sz="7200">
              <a:solidFill>
                <a:srgbClr val="FFFFFF"/>
              </a:solidFill>
            </a:endParaRPr>
          </a:p>
          <a:p>
            <a:pPr indent="0" lvl="0" marL="0" rtl="0" algn="l">
              <a:spcBef>
                <a:spcPts val="0"/>
              </a:spcBef>
              <a:spcAft>
                <a:spcPts val="0"/>
              </a:spcAft>
              <a:buNone/>
            </a:pPr>
            <a:r>
              <a:rPr lang="en" sz="1400">
                <a:solidFill>
                  <a:srgbClr val="FFFFFF"/>
                </a:solidFill>
              </a:rPr>
              <a:t>(survey Q example mockup)</a:t>
            </a:r>
            <a:r>
              <a:rPr lang="en" sz="1400">
                <a:solidFill>
                  <a:srgbClr val="FFFFFF"/>
                </a:solidFill>
              </a:rPr>
              <a:t> </a:t>
            </a:r>
            <a:endParaRPr sz="1400">
              <a:solidFill>
                <a:srgbClr val="FFFFFF"/>
              </a:solidFill>
            </a:endParaRPr>
          </a:p>
        </p:txBody>
      </p:sp>
      <p:pic>
        <p:nvPicPr>
          <p:cNvPr id="199" name="Google Shape;199;p30"/>
          <p:cNvPicPr preferRelativeResize="0"/>
          <p:nvPr/>
        </p:nvPicPr>
        <p:blipFill>
          <a:blip r:embed="rId4">
            <a:alphaModFix/>
          </a:blip>
          <a:stretch>
            <a:fillRect/>
          </a:stretch>
        </p:blipFill>
        <p:spPr>
          <a:xfrm>
            <a:off x="5561825" y="925000"/>
            <a:ext cx="1620225" cy="2952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03" name="Shape 203"/>
        <p:cNvGrpSpPr/>
        <p:nvPr/>
      </p:nvGrpSpPr>
      <p:grpSpPr>
        <a:xfrm>
          <a:off x="0" y="0"/>
          <a:ext cx="0" cy="0"/>
          <a:chOff x="0" y="0"/>
          <a:chExt cx="0" cy="0"/>
        </a:xfrm>
      </p:grpSpPr>
      <p:pic>
        <p:nvPicPr>
          <p:cNvPr id="204" name="Google Shape;204;p31"/>
          <p:cNvPicPr preferRelativeResize="0"/>
          <p:nvPr/>
        </p:nvPicPr>
        <p:blipFill>
          <a:blip r:embed="rId3">
            <a:alphaModFix/>
          </a:blip>
          <a:stretch>
            <a:fillRect/>
          </a:stretch>
        </p:blipFill>
        <p:spPr>
          <a:xfrm>
            <a:off x="4074400" y="130413"/>
            <a:ext cx="4573326" cy="4573326"/>
          </a:xfrm>
          <a:prstGeom prst="rect">
            <a:avLst/>
          </a:prstGeom>
          <a:noFill/>
          <a:ln>
            <a:noFill/>
          </a:ln>
        </p:spPr>
      </p:pic>
      <p:sp>
        <p:nvSpPr>
          <p:cNvPr id="205" name="Google Shape;205;p31"/>
          <p:cNvSpPr txBox="1"/>
          <p:nvPr>
            <p:ph idx="4294967295" type="ctrTitle"/>
          </p:nvPr>
        </p:nvSpPr>
        <p:spPr>
          <a:xfrm>
            <a:off x="1131499" y="1545450"/>
            <a:ext cx="39171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FFFFFF"/>
                </a:solidFill>
              </a:rPr>
              <a:t>Engage</a:t>
            </a:r>
            <a:endParaRPr sz="7200">
              <a:solidFill>
                <a:srgbClr val="FFFFFF"/>
              </a:solidFill>
            </a:endParaRPr>
          </a:p>
          <a:p>
            <a:pPr indent="0" lvl="0" marL="0" rtl="0" algn="l">
              <a:spcBef>
                <a:spcPts val="0"/>
              </a:spcBef>
              <a:spcAft>
                <a:spcPts val="0"/>
              </a:spcAft>
              <a:buNone/>
            </a:pPr>
            <a:r>
              <a:rPr lang="en" sz="1400">
                <a:solidFill>
                  <a:srgbClr val="FFFFFF"/>
                </a:solidFill>
              </a:rPr>
              <a:t>(multiple surveys page) </a:t>
            </a:r>
            <a:endParaRPr sz="1400">
              <a:solidFill>
                <a:srgbClr val="FFFFFF"/>
              </a:solidFill>
            </a:endParaRPr>
          </a:p>
        </p:txBody>
      </p:sp>
      <p:pic>
        <p:nvPicPr>
          <p:cNvPr id="206" name="Google Shape;206;p31"/>
          <p:cNvPicPr preferRelativeResize="0"/>
          <p:nvPr/>
        </p:nvPicPr>
        <p:blipFill>
          <a:blip r:embed="rId4">
            <a:alphaModFix/>
          </a:blip>
          <a:stretch>
            <a:fillRect/>
          </a:stretch>
        </p:blipFill>
        <p:spPr>
          <a:xfrm>
            <a:off x="5561825" y="925000"/>
            <a:ext cx="1620225" cy="2952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10" name="Shape 210"/>
        <p:cNvGrpSpPr/>
        <p:nvPr/>
      </p:nvGrpSpPr>
      <p:grpSpPr>
        <a:xfrm>
          <a:off x="0" y="0"/>
          <a:ext cx="0" cy="0"/>
          <a:chOff x="0" y="0"/>
          <a:chExt cx="0" cy="0"/>
        </a:xfrm>
      </p:grpSpPr>
      <p:pic>
        <p:nvPicPr>
          <p:cNvPr id="211" name="Google Shape;211;p32"/>
          <p:cNvPicPr preferRelativeResize="0"/>
          <p:nvPr/>
        </p:nvPicPr>
        <p:blipFill>
          <a:blip r:embed="rId3">
            <a:alphaModFix/>
          </a:blip>
          <a:stretch>
            <a:fillRect/>
          </a:stretch>
        </p:blipFill>
        <p:spPr>
          <a:xfrm>
            <a:off x="4074400" y="130413"/>
            <a:ext cx="4573326" cy="4573326"/>
          </a:xfrm>
          <a:prstGeom prst="rect">
            <a:avLst/>
          </a:prstGeom>
          <a:noFill/>
          <a:ln>
            <a:noFill/>
          </a:ln>
        </p:spPr>
      </p:pic>
      <p:sp>
        <p:nvSpPr>
          <p:cNvPr id="212" name="Google Shape;212;p32"/>
          <p:cNvSpPr txBox="1"/>
          <p:nvPr>
            <p:ph idx="4294967295" type="ctrTitle"/>
          </p:nvPr>
        </p:nvSpPr>
        <p:spPr>
          <a:xfrm>
            <a:off x="1131499" y="1545450"/>
            <a:ext cx="39171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FFFFFF"/>
                </a:solidFill>
              </a:rPr>
              <a:t>Engage</a:t>
            </a:r>
            <a:endParaRPr sz="7200">
              <a:solidFill>
                <a:srgbClr val="FFFFFF"/>
              </a:solidFill>
            </a:endParaRPr>
          </a:p>
          <a:p>
            <a:pPr indent="0" lvl="0" marL="0" rtl="0" algn="l">
              <a:spcBef>
                <a:spcPts val="0"/>
              </a:spcBef>
              <a:spcAft>
                <a:spcPts val="0"/>
              </a:spcAft>
              <a:buNone/>
            </a:pPr>
            <a:r>
              <a:rPr lang="en" sz="1400">
                <a:solidFill>
                  <a:srgbClr val="FFFFFF"/>
                </a:solidFill>
              </a:rPr>
              <a:t>(milestones mockup) </a:t>
            </a:r>
            <a:endParaRPr sz="1400">
              <a:solidFill>
                <a:srgbClr val="FFFFFF"/>
              </a:solidFill>
            </a:endParaRPr>
          </a:p>
        </p:txBody>
      </p:sp>
      <p:pic>
        <p:nvPicPr>
          <p:cNvPr id="213" name="Google Shape;213;p32"/>
          <p:cNvPicPr preferRelativeResize="0"/>
          <p:nvPr/>
        </p:nvPicPr>
        <p:blipFill>
          <a:blip r:embed="rId4">
            <a:alphaModFix/>
          </a:blip>
          <a:stretch>
            <a:fillRect/>
          </a:stretch>
        </p:blipFill>
        <p:spPr>
          <a:xfrm>
            <a:off x="5561825" y="925000"/>
            <a:ext cx="1620225" cy="2952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17" name="Shape 217"/>
        <p:cNvGrpSpPr/>
        <p:nvPr/>
      </p:nvGrpSpPr>
      <p:grpSpPr>
        <a:xfrm>
          <a:off x="0" y="0"/>
          <a:ext cx="0" cy="0"/>
          <a:chOff x="0" y="0"/>
          <a:chExt cx="0" cy="0"/>
        </a:xfrm>
      </p:grpSpPr>
      <p:pic>
        <p:nvPicPr>
          <p:cNvPr id="218" name="Google Shape;218;p33"/>
          <p:cNvPicPr preferRelativeResize="0"/>
          <p:nvPr/>
        </p:nvPicPr>
        <p:blipFill>
          <a:blip r:embed="rId3">
            <a:alphaModFix/>
          </a:blip>
          <a:stretch>
            <a:fillRect/>
          </a:stretch>
        </p:blipFill>
        <p:spPr>
          <a:xfrm>
            <a:off x="4074400" y="130413"/>
            <a:ext cx="4573326" cy="4573326"/>
          </a:xfrm>
          <a:prstGeom prst="rect">
            <a:avLst/>
          </a:prstGeom>
          <a:noFill/>
          <a:ln>
            <a:noFill/>
          </a:ln>
        </p:spPr>
      </p:pic>
      <p:sp>
        <p:nvSpPr>
          <p:cNvPr id="219" name="Google Shape;219;p33"/>
          <p:cNvSpPr txBox="1"/>
          <p:nvPr>
            <p:ph idx="4294967295" type="ctrTitle"/>
          </p:nvPr>
        </p:nvSpPr>
        <p:spPr>
          <a:xfrm>
            <a:off x="1131499" y="1545450"/>
            <a:ext cx="39171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FFFFFF"/>
                </a:solidFill>
              </a:rPr>
              <a:t>Control</a:t>
            </a:r>
            <a:endParaRPr sz="7200">
              <a:solidFill>
                <a:srgbClr val="FFFFFF"/>
              </a:solidFill>
            </a:endParaRPr>
          </a:p>
          <a:p>
            <a:pPr indent="0" lvl="0" marL="0" rtl="0" algn="l">
              <a:spcBef>
                <a:spcPts val="0"/>
              </a:spcBef>
              <a:spcAft>
                <a:spcPts val="0"/>
              </a:spcAft>
              <a:buNone/>
            </a:pPr>
            <a:r>
              <a:rPr lang="en" sz="1400">
                <a:solidFill>
                  <a:srgbClr val="FFFFFF"/>
                </a:solidFill>
              </a:rPr>
              <a:t>(Analytics dashboard mockup)</a:t>
            </a:r>
            <a:endParaRPr sz="1400">
              <a:solidFill>
                <a:srgbClr val="FFFFFF"/>
              </a:solidFill>
            </a:endParaRPr>
          </a:p>
        </p:txBody>
      </p:sp>
      <p:pic>
        <p:nvPicPr>
          <p:cNvPr id="220" name="Google Shape;220;p33"/>
          <p:cNvPicPr preferRelativeResize="0"/>
          <p:nvPr/>
        </p:nvPicPr>
        <p:blipFill>
          <a:blip r:embed="rId4">
            <a:alphaModFix/>
          </a:blip>
          <a:stretch>
            <a:fillRect/>
          </a:stretch>
        </p:blipFill>
        <p:spPr>
          <a:xfrm>
            <a:off x="5561825" y="925000"/>
            <a:ext cx="1620225" cy="2952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24" name="Shape 224"/>
        <p:cNvGrpSpPr/>
        <p:nvPr/>
      </p:nvGrpSpPr>
      <p:grpSpPr>
        <a:xfrm>
          <a:off x="0" y="0"/>
          <a:ext cx="0" cy="0"/>
          <a:chOff x="0" y="0"/>
          <a:chExt cx="0" cy="0"/>
        </a:xfrm>
      </p:grpSpPr>
      <p:pic>
        <p:nvPicPr>
          <p:cNvPr id="225" name="Google Shape;225;p34"/>
          <p:cNvPicPr preferRelativeResize="0"/>
          <p:nvPr/>
        </p:nvPicPr>
        <p:blipFill>
          <a:blip r:embed="rId3">
            <a:alphaModFix/>
          </a:blip>
          <a:stretch>
            <a:fillRect/>
          </a:stretch>
        </p:blipFill>
        <p:spPr>
          <a:xfrm>
            <a:off x="4074400" y="130413"/>
            <a:ext cx="4573326" cy="4573326"/>
          </a:xfrm>
          <a:prstGeom prst="rect">
            <a:avLst/>
          </a:prstGeom>
          <a:noFill/>
          <a:ln>
            <a:noFill/>
          </a:ln>
        </p:spPr>
      </p:pic>
      <p:sp>
        <p:nvSpPr>
          <p:cNvPr id="226" name="Google Shape;226;p34"/>
          <p:cNvSpPr txBox="1"/>
          <p:nvPr>
            <p:ph idx="4294967295" type="ctrTitle"/>
          </p:nvPr>
        </p:nvSpPr>
        <p:spPr>
          <a:xfrm>
            <a:off x="1131499" y="1545450"/>
            <a:ext cx="39171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FFFFFF"/>
                </a:solidFill>
              </a:rPr>
              <a:t>Monetize</a:t>
            </a:r>
            <a:endParaRPr sz="7200">
              <a:solidFill>
                <a:srgbClr val="FFFFFF"/>
              </a:solidFill>
            </a:endParaRPr>
          </a:p>
          <a:p>
            <a:pPr indent="0" lvl="0" marL="0" rtl="0" algn="l">
              <a:spcBef>
                <a:spcPts val="0"/>
              </a:spcBef>
              <a:spcAft>
                <a:spcPts val="0"/>
              </a:spcAft>
              <a:buNone/>
            </a:pPr>
            <a:r>
              <a:rPr lang="en" sz="1400">
                <a:solidFill>
                  <a:srgbClr val="FFFFFF"/>
                </a:solidFill>
              </a:rPr>
              <a:t>(Cashout page mockup?)</a:t>
            </a:r>
            <a:endParaRPr sz="1400">
              <a:solidFill>
                <a:srgbClr val="FFFFFF"/>
              </a:solidFill>
            </a:endParaRPr>
          </a:p>
        </p:txBody>
      </p:sp>
      <p:pic>
        <p:nvPicPr>
          <p:cNvPr id="227" name="Google Shape;227;p34"/>
          <p:cNvPicPr preferRelativeResize="0"/>
          <p:nvPr/>
        </p:nvPicPr>
        <p:blipFill>
          <a:blip r:embed="rId4">
            <a:alphaModFix/>
          </a:blip>
          <a:stretch>
            <a:fillRect/>
          </a:stretch>
        </p:blipFill>
        <p:spPr>
          <a:xfrm>
            <a:off x="5561825" y="925000"/>
            <a:ext cx="1620225" cy="2952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idx="4294967295" type="ctrTitle"/>
          </p:nvPr>
        </p:nvSpPr>
        <p:spPr>
          <a:xfrm>
            <a:off x="700625" y="2439100"/>
            <a:ext cx="1374300" cy="11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Surveys</a:t>
            </a:r>
            <a:endParaRPr>
              <a:solidFill>
                <a:srgbClr val="FFFFFF"/>
              </a:solidFill>
            </a:endParaRPr>
          </a:p>
        </p:txBody>
      </p:sp>
      <p:pic>
        <p:nvPicPr>
          <p:cNvPr id="86" name="Google Shape;86;p17"/>
          <p:cNvPicPr preferRelativeResize="0"/>
          <p:nvPr/>
        </p:nvPicPr>
        <p:blipFill>
          <a:blip r:embed="rId3">
            <a:alphaModFix/>
          </a:blip>
          <a:stretch>
            <a:fillRect/>
          </a:stretch>
        </p:blipFill>
        <p:spPr>
          <a:xfrm>
            <a:off x="1038400" y="1990025"/>
            <a:ext cx="698750" cy="698750"/>
          </a:xfrm>
          <a:prstGeom prst="rect">
            <a:avLst/>
          </a:prstGeom>
          <a:noFill/>
          <a:ln>
            <a:noFill/>
          </a:ln>
        </p:spPr>
      </p:pic>
      <p:pic>
        <p:nvPicPr>
          <p:cNvPr id="87" name="Google Shape;87;p17"/>
          <p:cNvPicPr preferRelativeResize="0"/>
          <p:nvPr/>
        </p:nvPicPr>
        <p:blipFill>
          <a:blip r:embed="rId4">
            <a:alphaModFix/>
          </a:blip>
          <a:stretch>
            <a:fillRect/>
          </a:stretch>
        </p:blipFill>
        <p:spPr>
          <a:xfrm>
            <a:off x="2798937" y="2098800"/>
            <a:ext cx="589975" cy="589975"/>
          </a:xfrm>
          <a:prstGeom prst="rect">
            <a:avLst/>
          </a:prstGeom>
          <a:noFill/>
          <a:ln>
            <a:noFill/>
          </a:ln>
        </p:spPr>
      </p:pic>
      <p:pic>
        <p:nvPicPr>
          <p:cNvPr id="88" name="Google Shape;88;p17"/>
          <p:cNvPicPr preferRelativeResize="0"/>
          <p:nvPr/>
        </p:nvPicPr>
        <p:blipFill>
          <a:blip r:embed="rId5">
            <a:alphaModFix/>
          </a:blip>
          <a:stretch>
            <a:fillRect/>
          </a:stretch>
        </p:blipFill>
        <p:spPr>
          <a:xfrm>
            <a:off x="4750125" y="1900459"/>
            <a:ext cx="877887" cy="877887"/>
          </a:xfrm>
          <a:prstGeom prst="rect">
            <a:avLst/>
          </a:prstGeom>
          <a:noFill/>
          <a:ln>
            <a:noFill/>
          </a:ln>
        </p:spPr>
      </p:pic>
      <p:pic>
        <p:nvPicPr>
          <p:cNvPr id="89" name="Google Shape;89;p17"/>
          <p:cNvPicPr preferRelativeResize="0"/>
          <p:nvPr/>
        </p:nvPicPr>
        <p:blipFill>
          <a:blip r:embed="rId6">
            <a:alphaModFix/>
          </a:blip>
          <a:stretch>
            <a:fillRect/>
          </a:stretch>
        </p:blipFill>
        <p:spPr>
          <a:xfrm>
            <a:off x="7261000" y="1948799"/>
            <a:ext cx="781200" cy="781200"/>
          </a:xfrm>
          <a:prstGeom prst="rect">
            <a:avLst/>
          </a:prstGeom>
          <a:noFill/>
          <a:ln>
            <a:noFill/>
          </a:ln>
        </p:spPr>
      </p:pic>
      <p:sp>
        <p:nvSpPr>
          <p:cNvPr id="90" name="Google Shape;90;p17"/>
          <p:cNvSpPr/>
          <p:nvPr/>
        </p:nvSpPr>
        <p:spPr>
          <a:xfrm>
            <a:off x="6037138" y="2098750"/>
            <a:ext cx="781200" cy="590100"/>
          </a:xfrm>
          <a:prstGeom prst="mathEqual">
            <a:avLst>
              <a:gd fmla="val 23520" name="adj1"/>
              <a:gd fmla="val 1176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ph idx="4294967295" type="ctrTitle"/>
          </p:nvPr>
        </p:nvSpPr>
        <p:spPr>
          <a:xfrm>
            <a:off x="2442175" y="2439100"/>
            <a:ext cx="1374300" cy="11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Rewards</a:t>
            </a:r>
            <a:endParaRPr>
              <a:solidFill>
                <a:srgbClr val="FFFFFF"/>
              </a:solidFill>
            </a:endParaRPr>
          </a:p>
        </p:txBody>
      </p:sp>
      <p:sp>
        <p:nvSpPr>
          <p:cNvPr id="92" name="Google Shape;92;p17"/>
          <p:cNvSpPr txBox="1"/>
          <p:nvPr>
            <p:ph idx="4294967295" type="ctrTitle"/>
          </p:nvPr>
        </p:nvSpPr>
        <p:spPr>
          <a:xfrm>
            <a:off x="4204450" y="2439100"/>
            <a:ext cx="2177100" cy="11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Transparency</a:t>
            </a:r>
            <a:endParaRPr>
              <a:solidFill>
                <a:srgbClr val="FFFFFF"/>
              </a:solidFill>
            </a:endParaRPr>
          </a:p>
        </p:txBody>
      </p:sp>
      <p:sp>
        <p:nvSpPr>
          <p:cNvPr id="93" name="Google Shape;93;p17"/>
          <p:cNvSpPr txBox="1"/>
          <p:nvPr>
            <p:ph idx="4294967295" type="ctrTitle"/>
          </p:nvPr>
        </p:nvSpPr>
        <p:spPr>
          <a:xfrm>
            <a:off x="7062538" y="2439100"/>
            <a:ext cx="1308000" cy="11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Loyalty</a:t>
            </a:r>
            <a:endParaRPr>
              <a:solidFill>
                <a:srgbClr val="FFFFFF"/>
              </a:solidFill>
            </a:endParaRPr>
          </a:p>
        </p:txBody>
      </p:sp>
      <p:sp>
        <p:nvSpPr>
          <p:cNvPr id="94" name="Google Shape;94;p17"/>
          <p:cNvSpPr/>
          <p:nvPr/>
        </p:nvSpPr>
        <p:spPr>
          <a:xfrm>
            <a:off x="2113350" y="2293800"/>
            <a:ext cx="330300" cy="342900"/>
          </a:xfrm>
          <a:prstGeom prst="mathPlus">
            <a:avLst>
              <a:gd fmla="val 2352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3789750" y="2293800"/>
            <a:ext cx="330300" cy="342900"/>
          </a:xfrm>
          <a:prstGeom prst="mathPlus">
            <a:avLst>
              <a:gd fmla="val 2352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ph idx="4294967295" type="ctrTitle"/>
          </p:nvPr>
        </p:nvSpPr>
        <p:spPr>
          <a:xfrm>
            <a:off x="582097" y="-163600"/>
            <a:ext cx="70335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FFFFF"/>
                </a:solidFill>
              </a:rPr>
              <a:t>Overview</a:t>
            </a:r>
            <a:endParaRPr sz="4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pic>
        <p:nvPicPr>
          <p:cNvPr id="232" name="Google Shape;232;p35"/>
          <p:cNvPicPr preferRelativeResize="0"/>
          <p:nvPr/>
        </p:nvPicPr>
        <p:blipFill>
          <a:blip r:embed="rId3">
            <a:alphaModFix/>
          </a:blip>
          <a:stretch>
            <a:fillRect/>
          </a:stretch>
        </p:blipFill>
        <p:spPr>
          <a:xfrm>
            <a:off x="577924" y="-435073"/>
            <a:ext cx="7988152" cy="601364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6"/>
          <p:cNvSpPr txBox="1"/>
          <p:nvPr>
            <p:ph idx="4294967295" type="ctrTitle"/>
          </p:nvPr>
        </p:nvSpPr>
        <p:spPr>
          <a:xfrm>
            <a:off x="1131499" y="1545450"/>
            <a:ext cx="39171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FFFFFF"/>
                </a:solidFill>
              </a:rPr>
              <a:t>User profile</a:t>
            </a:r>
            <a:endParaRPr sz="7200">
              <a:solidFill>
                <a:srgbClr val="FFFFFF"/>
              </a:solidFill>
            </a:endParaRPr>
          </a:p>
        </p:txBody>
      </p:sp>
      <p:grpSp>
        <p:nvGrpSpPr>
          <p:cNvPr id="238" name="Google Shape;238;p36"/>
          <p:cNvGrpSpPr/>
          <p:nvPr/>
        </p:nvGrpSpPr>
        <p:grpSpPr>
          <a:xfrm>
            <a:off x="5227531" y="1592026"/>
            <a:ext cx="2094294" cy="1959457"/>
            <a:chOff x="4313450" y="1059450"/>
            <a:chExt cx="1398900" cy="1290475"/>
          </a:xfrm>
        </p:grpSpPr>
        <p:pic>
          <p:nvPicPr>
            <p:cNvPr id="239" name="Google Shape;239;p36"/>
            <p:cNvPicPr preferRelativeResize="0"/>
            <p:nvPr/>
          </p:nvPicPr>
          <p:blipFill>
            <a:blip r:embed="rId3">
              <a:alphaModFix/>
            </a:blip>
            <a:stretch>
              <a:fillRect/>
            </a:stretch>
          </p:blipFill>
          <p:spPr>
            <a:xfrm>
              <a:off x="4313450" y="1059450"/>
              <a:ext cx="1122090" cy="1211380"/>
            </a:xfrm>
            <a:prstGeom prst="rect">
              <a:avLst/>
            </a:prstGeom>
            <a:noFill/>
            <a:ln>
              <a:noFill/>
            </a:ln>
          </p:spPr>
        </p:pic>
        <p:pic>
          <p:nvPicPr>
            <p:cNvPr id="240" name="Google Shape;240;p36"/>
            <p:cNvPicPr preferRelativeResize="0"/>
            <p:nvPr/>
          </p:nvPicPr>
          <p:blipFill>
            <a:blip r:embed="rId4">
              <a:alphaModFix/>
            </a:blip>
            <a:stretch>
              <a:fillRect/>
            </a:stretch>
          </p:blipFill>
          <p:spPr>
            <a:xfrm>
              <a:off x="5037374" y="1621237"/>
              <a:ext cx="674977" cy="728688"/>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grpSp>
        <p:nvGrpSpPr>
          <p:cNvPr id="245" name="Google Shape;245;p37"/>
          <p:cNvGrpSpPr/>
          <p:nvPr/>
        </p:nvGrpSpPr>
        <p:grpSpPr>
          <a:xfrm>
            <a:off x="6529793" y="1486616"/>
            <a:ext cx="1736455" cy="1434234"/>
            <a:chOff x="4313450" y="1059450"/>
            <a:chExt cx="1398900" cy="1290475"/>
          </a:xfrm>
        </p:grpSpPr>
        <p:pic>
          <p:nvPicPr>
            <p:cNvPr id="246" name="Google Shape;246;p37"/>
            <p:cNvPicPr preferRelativeResize="0"/>
            <p:nvPr/>
          </p:nvPicPr>
          <p:blipFill>
            <a:blip r:embed="rId3">
              <a:alphaModFix/>
            </a:blip>
            <a:stretch>
              <a:fillRect/>
            </a:stretch>
          </p:blipFill>
          <p:spPr>
            <a:xfrm>
              <a:off x="4313450" y="1059450"/>
              <a:ext cx="1122090" cy="1211380"/>
            </a:xfrm>
            <a:prstGeom prst="rect">
              <a:avLst/>
            </a:prstGeom>
            <a:noFill/>
            <a:ln>
              <a:noFill/>
            </a:ln>
          </p:spPr>
        </p:pic>
        <p:pic>
          <p:nvPicPr>
            <p:cNvPr id="247" name="Google Shape;247;p37"/>
            <p:cNvPicPr preferRelativeResize="0"/>
            <p:nvPr/>
          </p:nvPicPr>
          <p:blipFill>
            <a:blip r:embed="rId4">
              <a:alphaModFix/>
            </a:blip>
            <a:stretch>
              <a:fillRect/>
            </a:stretch>
          </p:blipFill>
          <p:spPr>
            <a:xfrm>
              <a:off x="5037374" y="1621237"/>
              <a:ext cx="674977" cy="728688"/>
            </a:xfrm>
            <a:prstGeom prst="rect">
              <a:avLst/>
            </a:prstGeom>
            <a:noFill/>
            <a:ln>
              <a:noFill/>
            </a:ln>
          </p:spPr>
        </p:pic>
      </p:grpSp>
      <p:pic>
        <p:nvPicPr>
          <p:cNvPr id="248" name="Google Shape;248;p37"/>
          <p:cNvPicPr preferRelativeResize="0"/>
          <p:nvPr/>
        </p:nvPicPr>
        <p:blipFill>
          <a:blip r:embed="rId5">
            <a:alphaModFix/>
          </a:blip>
          <a:stretch>
            <a:fillRect/>
          </a:stretch>
        </p:blipFill>
        <p:spPr>
          <a:xfrm>
            <a:off x="818350" y="2093524"/>
            <a:ext cx="2295475" cy="751125"/>
          </a:xfrm>
          <a:prstGeom prst="rect">
            <a:avLst/>
          </a:prstGeom>
          <a:noFill/>
          <a:ln>
            <a:noFill/>
          </a:ln>
        </p:spPr>
      </p:pic>
      <p:sp>
        <p:nvSpPr>
          <p:cNvPr id="249" name="Google Shape;249;p37"/>
          <p:cNvSpPr txBox="1"/>
          <p:nvPr>
            <p:ph idx="4294967295" type="ctrTitle"/>
          </p:nvPr>
        </p:nvSpPr>
        <p:spPr>
          <a:xfrm>
            <a:off x="3809575" y="2594975"/>
            <a:ext cx="1570200" cy="11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Opinions</a:t>
            </a:r>
            <a:endParaRPr>
              <a:solidFill>
                <a:srgbClr val="FFFFFF"/>
              </a:solidFill>
            </a:endParaRPr>
          </a:p>
        </p:txBody>
      </p:sp>
      <p:pic>
        <p:nvPicPr>
          <p:cNvPr id="250" name="Google Shape;250;p37"/>
          <p:cNvPicPr preferRelativeResize="0"/>
          <p:nvPr/>
        </p:nvPicPr>
        <p:blipFill>
          <a:blip r:embed="rId6">
            <a:alphaModFix/>
          </a:blip>
          <a:stretch>
            <a:fillRect/>
          </a:stretch>
        </p:blipFill>
        <p:spPr>
          <a:xfrm>
            <a:off x="3978450" y="1808125"/>
            <a:ext cx="1036525" cy="1036525"/>
          </a:xfrm>
          <a:prstGeom prst="rect">
            <a:avLst/>
          </a:prstGeom>
          <a:noFill/>
          <a:ln>
            <a:noFill/>
          </a:ln>
        </p:spPr>
      </p:pic>
      <p:sp>
        <p:nvSpPr>
          <p:cNvPr id="251" name="Google Shape;251;p37"/>
          <p:cNvSpPr txBox="1"/>
          <p:nvPr>
            <p:ph idx="4294967295" type="ctrTitle"/>
          </p:nvPr>
        </p:nvSpPr>
        <p:spPr>
          <a:xfrm>
            <a:off x="1181000" y="2594975"/>
            <a:ext cx="1570200" cy="11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Company</a:t>
            </a:r>
            <a:endParaRPr>
              <a:solidFill>
                <a:srgbClr val="FFFFFF"/>
              </a:solidFill>
            </a:endParaRPr>
          </a:p>
        </p:txBody>
      </p:sp>
      <p:sp>
        <p:nvSpPr>
          <p:cNvPr id="252" name="Google Shape;252;p37"/>
          <p:cNvSpPr txBox="1"/>
          <p:nvPr>
            <p:ph idx="4294967295" type="ctrTitle"/>
          </p:nvPr>
        </p:nvSpPr>
        <p:spPr>
          <a:xfrm>
            <a:off x="6612925" y="2594975"/>
            <a:ext cx="1293600" cy="11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Insights</a:t>
            </a:r>
            <a:endParaRPr>
              <a:solidFill>
                <a:srgbClr val="FFFFFF"/>
              </a:solidFill>
            </a:endParaRPr>
          </a:p>
        </p:txBody>
      </p:sp>
      <p:sp>
        <p:nvSpPr>
          <p:cNvPr id="253" name="Google Shape;253;p37"/>
          <p:cNvSpPr/>
          <p:nvPr/>
        </p:nvSpPr>
        <p:spPr>
          <a:xfrm>
            <a:off x="5487988" y="2031325"/>
            <a:ext cx="781200" cy="590100"/>
          </a:xfrm>
          <a:prstGeom prst="mathEqual">
            <a:avLst>
              <a:gd fmla="val 23520" name="adj1"/>
              <a:gd fmla="val 1176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7"/>
          <p:cNvSpPr/>
          <p:nvPr/>
        </p:nvSpPr>
        <p:spPr>
          <a:xfrm>
            <a:off x="3408750" y="2293800"/>
            <a:ext cx="330300" cy="342900"/>
          </a:xfrm>
          <a:prstGeom prst="mathPlus">
            <a:avLst>
              <a:gd fmla="val 2352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7"/>
          <p:cNvSpPr txBox="1"/>
          <p:nvPr>
            <p:ph idx="4294967295" type="ctrTitle"/>
          </p:nvPr>
        </p:nvSpPr>
        <p:spPr>
          <a:xfrm>
            <a:off x="489900" y="-212600"/>
            <a:ext cx="86541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rPr>
              <a:t>How it works</a:t>
            </a:r>
            <a:endParaRPr sz="36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9" name="Shape 259"/>
        <p:cNvGrpSpPr/>
        <p:nvPr/>
      </p:nvGrpSpPr>
      <p:grpSpPr>
        <a:xfrm>
          <a:off x="0" y="0"/>
          <a:ext cx="0" cy="0"/>
          <a:chOff x="0" y="0"/>
          <a:chExt cx="0" cy="0"/>
        </a:xfrm>
      </p:grpSpPr>
      <p:sp>
        <p:nvSpPr>
          <p:cNvPr id="260" name="Google Shape;260;p38"/>
          <p:cNvSpPr txBox="1"/>
          <p:nvPr>
            <p:ph idx="4294967295" type="ctrTitle"/>
          </p:nvPr>
        </p:nvSpPr>
        <p:spPr>
          <a:xfrm>
            <a:off x="489900" y="-212600"/>
            <a:ext cx="86541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rPr>
              <a:t>Distribution</a:t>
            </a:r>
            <a:endParaRPr sz="3600">
              <a:solidFill>
                <a:srgbClr val="FFFFFF"/>
              </a:solidFill>
            </a:endParaRPr>
          </a:p>
        </p:txBody>
      </p:sp>
      <p:sp>
        <p:nvSpPr>
          <p:cNvPr id="261" name="Google Shape;261;p38"/>
          <p:cNvSpPr txBox="1"/>
          <p:nvPr>
            <p:ph idx="4294967295" type="ctrTitle"/>
          </p:nvPr>
        </p:nvSpPr>
        <p:spPr>
          <a:xfrm>
            <a:off x="6092863" y="3487325"/>
            <a:ext cx="2670300" cy="113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Mercedes Pay</a:t>
            </a:r>
            <a:endParaRPr>
              <a:solidFill>
                <a:srgbClr val="FFFFFF"/>
              </a:solidFill>
            </a:endParaRPr>
          </a:p>
        </p:txBody>
      </p:sp>
      <p:pic>
        <p:nvPicPr>
          <p:cNvPr id="262" name="Google Shape;262;p38"/>
          <p:cNvPicPr preferRelativeResize="0"/>
          <p:nvPr/>
        </p:nvPicPr>
        <p:blipFill>
          <a:blip r:embed="rId3">
            <a:alphaModFix/>
          </a:blip>
          <a:stretch>
            <a:fillRect/>
          </a:stretch>
        </p:blipFill>
        <p:spPr>
          <a:xfrm>
            <a:off x="3908888" y="1843100"/>
            <a:ext cx="1457300" cy="1457300"/>
          </a:xfrm>
          <a:prstGeom prst="rect">
            <a:avLst/>
          </a:prstGeom>
          <a:noFill/>
          <a:ln>
            <a:noFill/>
          </a:ln>
        </p:spPr>
      </p:pic>
      <p:pic>
        <p:nvPicPr>
          <p:cNvPr id="263" name="Google Shape;263;p38"/>
          <p:cNvPicPr preferRelativeResize="0"/>
          <p:nvPr/>
        </p:nvPicPr>
        <p:blipFill>
          <a:blip r:embed="rId4">
            <a:alphaModFix/>
          </a:blip>
          <a:stretch>
            <a:fillRect/>
          </a:stretch>
        </p:blipFill>
        <p:spPr>
          <a:xfrm>
            <a:off x="6184988" y="2291638"/>
            <a:ext cx="2486025" cy="590550"/>
          </a:xfrm>
          <a:prstGeom prst="rect">
            <a:avLst/>
          </a:prstGeom>
          <a:noFill/>
          <a:ln>
            <a:noFill/>
          </a:ln>
        </p:spPr>
      </p:pic>
      <p:sp>
        <p:nvSpPr>
          <p:cNvPr id="264" name="Google Shape;264;p38"/>
          <p:cNvSpPr txBox="1"/>
          <p:nvPr/>
        </p:nvSpPr>
        <p:spPr>
          <a:xfrm>
            <a:off x="666525" y="1881825"/>
            <a:ext cx="2486100" cy="19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5" name="Google Shape;265;p38"/>
          <p:cNvPicPr preferRelativeResize="0"/>
          <p:nvPr/>
        </p:nvPicPr>
        <p:blipFill>
          <a:blip r:embed="rId5">
            <a:alphaModFix/>
          </a:blip>
          <a:stretch>
            <a:fillRect/>
          </a:stretch>
        </p:blipFill>
        <p:spPr>
          <a:xfrm>
            <a:off x="338025" y="1840000"/>
            <a:ext cx="5497450" cy="2314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9"/>
          <p:cNvSpPr txBox="1"/>
          <p:nvPr>
            <p:ph idx="4294967295" type="ctrTitle"/>
          </p:nvPr>
        </p:nvSpPr>
        <p:spPr>
          <a:xfrm>
            <a:off x="489900" y="-212600"/>
            <a:ext cx="86541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rPr>
              <a:t>Distribution</a:t>
            </a:r>
            <a:endParaRPr sz="3600">
              <a:solidFill>
                <a:srgbClr val="FFFFFF"/>
              </a:solidFill>
            </a:endParaRPr>
          </a:p>
        </p:txBody>
      </p:sp>
      <p:sp>
        <p:nvSpPr>
          <p:cNvPr id="271" name="Google Shape;271;p39"/>
          <p:cNvSpPr txBox="1"/>
          <p:nvPr>
            <p:ph idx="4294967295" type="ctrTitle"/>
          </p:nvPr>
        </p:nvSpPr>
        <p:spPr>
          <a:xfrm>
            <a:off x="714675" y="3487325"/>
            <a:ext cx="2271900" cy="113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Mobility apps</a:t>
            </a:r>
            <a:endParaRPr>
              <a:solidFill>
                <a:srgbClr val="FFFFFF"/>
              </a:solidFill>
            </a:endParaRPr>
          </a:p>
          <a:p>
            <a:pPr indent="0" lvl="0" marL="0" rtl="0" algn="ctr">
              <a:spcBef>
                <a:spcPts val="0"/>
              </a:spcBef>
              <a:spcAft>
                <a:spcPts val="0"/>
              </a:spcAft>
              <a:buNone/>
            </a:pPr>
            <a:r>
              <a:t/>
            </a:r>
            <a:endParaRPr>
              <a:solidFill>
                <a:srgbClr val="FFFFFF"/>
              </a:solidFill>
            </a:endParaRPr>
          </a:p>
        </p:txBody>
      </p:sp>
      <p:sp>
        <p:nvSpPr>
          <p:cNvPr id="272" name="Google Shape;272;p39"/>
          <p:cNvSpPr txBox="1"/>
          <p:nvPr>
            <p:ph idx="4294967295" type="ctrTitle"/>
          </p:nvPr>
        </p:nvSpPr>
        <p:spPr>
          <a:xfrm>
            <a:off x="3302400" y="3487325"/>
            <a:ext cx="2670300" cy="113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Native app</a:t>
            </a:r>
            <a:endParaRPr>
              <a:solidFill>
                <a:srgbClr val="FFFFFF"/>
              </a:solidFill>
            </a:endParaRPr>
          </a:p>
        </p:txBody>
      </p:sp>
      <p:sp>
        <p:nvSpPr>
          <p:cNvPr id="273" name="Google Shape;273;p39"/>
          <p:cNvSpPr txBox="1"/>
          <p:nvPr>
            <p:ph idx="4294967295" type="ctrTitle"/>
          </p:nvPr>
        </p:nvSpPr>
        <p:spPr>
          <a:xfrm>
            <a:off x="6092863" y="3487325"/>
            <a:ext cx="2670300" cy="113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Mercedes Pay</a:t>
            </a:r>
            <a:endParaRPr>
              <a:solidFill>
                <a:srgbClr val="FFFFFF"/>
              </a:solidFill>
            </a:endParaRPr>
          </a:p>
        </p:txBody>
      </p:sp>
      <p:pic>
        <p:nvPicPr>
          <p:cNvPr id="274" name="Google Shape;274;p39"/>
          <p:cNvPicPr preferRelativeResize="0"/>
          <p:nvPr/>
        </p:nvPicPr>
        <p:blipFill>
          <a:blip r:embed="rId3">
            <a:alphaModFix/>
          </a:blip>
          <a:stretch>
            <a:fillRect/>
          </a:stretch>
        </p:blipFill>
        <p:spPr>
          <a:xfrm>
            <a:off x="3908888" y="1843100"/>
            <a:ext cx="1457300" cy="1457300"/>
          </a:xfrm>
          <a:prstGeom prst="rect">
            <a:avLst/>
          </a:prstGeom>
          <a:noFill/>
          <a:ln>
            <a:noFill/>
          </a:ln>
        </p:spPr>
      </p:pic>
      <p:pic>
        <p:nvPicPr>
          <p:cNvPr id="275" name="Google Shape;275;p39"/>
          <p:cNvPicPr preferRelativeResize="0"/>
          <p:nvPr/>
        </p:nvPicPr>
        <p:blipFill>
          <a:blip r:embed="rId4">
            <a:alphaModFix/>
          </a:blip>
          <a:stretch>
            <a:fillRect/>
          </a:stretch>
        </p:blipFill>
        <p:spPr>
          <a:xfrm>
            <a:off x="6184988" y="2291638"/>
            <a:ext cx="2486025" cy="590550"/>
          </a:xfrm>
          <a:prstGeom prst="rect">
            <a:avLst/>
          </a:prstGeom>
          <a:noFill/>
          <a:ln>
            <a:noFill/>
          </a:ln>
        </p:spPr>
      </p:pic>
      <p:pic>
        <p:nvPicPr>
          <p:cNvPr id="276" name="Google Shape;276;p39"/>
          <p:cNvPicPr preferRelativeResize="0"/>
          <p:nvPr/>
        </p:nvPicPr>
        <p:blipFill>
          <a:blip r:embed="rId5">
            <a:alphaModFix/>
          </a:blip>
          <a:stretch>
            <a:fillRect/>
          </a:stretch>
        </p:blipFill>
        <p:spPr>
          <a:xfrm>
            <a:off x="1355885" y="2946940"/>
            <a:ext cx="1776225" cy="336525"/>
          </a:xfrm>
          <a:prstGeom prst="rect">
            <a:avLst/>
          </a:prstGeom>
          <a:noFill/>
          <a:ln>
            <a:noFill/>
          </a:ln>
        </p:spPr>
      </p:pic>
      <p:pic>
        <p:nvPicPr>
          <p:cNvPr id="277" name="Google Shape;277;p39"/>
          <p:cNvPicPr preferRelativeResize="0"/>
          <p:nvPr/>
        </p:nvPicPr>
        <p:blipFill>
          <a:blip r:embed="rId6">
            <a:alphaModFix/>
          </a:blip>
          <a:stretch>
            <a:fillRect/>
          </a:stretch>
        </p:blipFill>
        <p:spPr>
          <a:xfrm>
            <a:off x="489900" y="2248021"/>
            <a:ext cx="1473472" cy="590550"/>
          </a:xfrm>
          <a:prstGeom prst="rect">
            <a:avLst/>
          </a:prstGeom>
          <a:noFill/>
          <a:ln>
            <a:noFill/>
          </a:ln>
        </p:spPr>
      </p:pic>
      <p:pic>
        <p:nvPicPr>
          <p:cNvPr id="278" name="Google Shape;278;p39"/>
          <p:cNvPicPr preferRelativeResize="0"/>
          <p:nvPr/>
        </p:nvPicPr>
        <p:blipFill>
          <a:blip r:embed="rId7">
            <a:alphaModFix/>
          </a:blip>
          <a:stretch>
            <a:fillRect/>
          </a:stretch>
        </p:blipFill>
        <p:spPr>
          <a:xfrm>
            <a:off x="2462092" y="2248025"/>
            <a:ext cx="569154" cy="590550"/>
          </a:xfrm>
          <a:prstGeom prst="rect">
            <a:avLst/>
          </a:prstGeom>
          <a:noFill/>
          <a:ln>
            <a:noFill/>
          </a:ln>
        </p:spPr>
      </p:pic>
      <p:pic>
        <p:nvPicPr>
          <p:cNvPr id="279" name="Google Shape;279;p39"/>
          <p:cNvPicPr preferRelativeResize="0"/>
          <p:nvPr/>
        </p:nvPicPr>
        <p:blipFill>
          <a:blip r:embed="rId8">
            <a:alphaModFix/>
          </a:blip>
          <a:stretch>
            <a:fillRect/>
          </a:stretch>
        </p:blipFill>
        <p:spPr>
          <a:xfrm>
            <a:off x="2186838" y="1576925"/>
            <a:ext cx="481275" cy="481275"/>
          </a:xfrm>
          <a:prstGeom prst="rect">
            <a:avLst/>
          </a:prstGeom>
          <a:noFill/>
          <a:ln>
            <a:noFill/>
          </a:ln>
        </p:spPr>
      </p:pic>
      <p:pic>
        <p:nvPicPr>
          <p:cNvPr id="280" name="Google Shape;280;p39"/>
          <p:cNvPicPr preferRelativeResize="0"/>
          <p:nvPr/>
        </p:nvPicPr>
        <p:blipFill>
          <a:blip r:embed="rId9">
            <a:alphaModFix/>
          </a:blip>
          <a:stretch>
            <a:fillRect/>
          </a:stretch>
        </p:blipFill>
        <p:spPr>
          <a:xfrm>
            <a:off x="966707" y="1875750"/>
            <a:ext cx="921968" cy="336525"/>
          </a:xfrm>
          <a:prstGeom prst="rect">
            <a:avLst/>
          </a:prstGeom>
          <a:noFill/>
          <a:ln>
            <a:noFill/>
          </a:ln>
        </p:spPr>
      </p:pic>
      <p:pic>
        <p:nvPicPr>
          <p:cNvPr id="281" name="Google Shape;281;p39"/>
          <p:cNvPicPr preferRelativeResize="0"/>
          <p:nvPr/>
        </p:nvPicPr>
        <p:blipFill>
          <a:blip r:embed="rId10">
            <a:alphaModFix/>
          </a:blip>
          <a:stretch>
            <a:fillRect/>
          </a:stretch>
        </p:blipFill>
        <p:spPr>
          <a:xfrm>
            <a:off x="430671" y="2946942"/>
            <a:ext cx="754941" cy="481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id="286" name="Google Shape;286;p40"/>
          <p:cNvPicPr preferRelativeResize="0"/>
          <p:nvPr/>
        </p:nvPicPr>
        <p:blipFill>
          <a:blip r:embed="rId3">
            <a:alphaModFix/>
          </a:blip>
          <a:stretch>
            <a:fillRect/>
          </a:stretch>
        </p:blipFill>
        <p:spPr>
          <a:xfrm>
            <a:off x="4861225" y="3419950"/>
            <a:ext cx="3424300" cy="537350"/>
          </a:xfrm>
          <a:prstGeom prst="rect">
            <a:avLst/>
          </a:prstGeom>
          <a:noFill/>
          <a:ln>
            <a:noFill/>
          </a:ln>
        </p:spPr>
      </p:pic>
      <p:pic>
        <p:nvPicPr>
          <p:cNvPr id="287" name="Google Shape;287;p40"/>
          <p:cNvPicPr preferRelativeResize="0"/>
          <p:nvPr/>
        </p:nvPicPr>
        <p:blipFill>
          <a:blip r:embed="rId4">
            <a:alphaModFix/>
          </a:blip>
          <a:stretch>
            <a:fillRect/>
          </a:stretch>
        </p:blipFill>
        <p:spPr>
          <a:xfrm>
            <a:off x="4919386" y="1523424"/>
            <a:ext cx="3470940" cy="1462150"/>
          </a:xfrm>
          <a:prstGeom prst="rect">
            <a:avLst/>
          </a:prstGeom>
          <a:noFill/>
          <a:ln>
            <a:noFill/>
          </a:ln>
        </p:spPr>
      </p:pic>
      <p:pic>
        <p:nvPicPr>
          <p:cNvPr id="288" name="Google Shape;288;p40"/>
          <p:cNvPicPr preferRelativeResize="0"/>
          <p:nvPr/>
        </p:nvPicPr>
        <p:blipFill>
          <a:blip r:embed="rId5">
            <a:alphaModFix/>
          </a:blip>
          <a:stretch>
            <a:fillRect/>
          </a:stretch>
        </p:blipFill>
        <p:spPr>
          <a:xfrm>
            <a:off x="1506125" y="3283583"/>
            <a:ext cx="2265300" cy="1272880"/>
          </a:xfrm>
          <a:prstGeom prst="rect">
            <a:avLst/>
          </a:prstGeom>
          <a:noFill/>
          <a:ln>
            <a:noFill/>
          </a:ln>
        </p:spPr>
      </p:pic>
      <p:pic>
        <p:nvPicPr>
          <p:cNvPr id="289" name="Google Shape;289;p40"/>
          <p:cNvPicPr preferRelativeResize="0"/>
          <p:nvPr/>
        </p:nvPicPr>
        <p:blipFill>
          <a:blip r:embed="rId6">
            <a:alphaModFix/>
          </a:blip>
          <a:stretch>
            <a:fillRect/>
          </a:stretch>
        </p:blipFill>
        <p:spPr>
          <a:xfrm>
            <a:off x="1617272" y="1523423"/>
            <a:ext cx="1714500" cy="1462149"/>
          </a:xfrm>
          <a:prstGeom prst="rect">
            <a:avLst/>
          </a:prstGeom>
          <a:noFill/>
          <a:ln>
            <a:noFill/>
          </a:ln>
        </p:spPr>
      </p:pic>
      <p:sp>
        <p:nvSpPr>
          <p:cNvPr id="290" name="Google Shape;290;p40"/>
          <p:cNvSpPr txBox="1"/>
          <p:nvPr>
            <p:ph idx="4294967295" type="ctrTitle"/>
          </p:nvPr>
        </p:nvSpPr>
        <p:spPr>
          <a:xfrm>
            <a:off x="489900" y="-212600"/>
            <a:ext cx="86541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rPr>
              <a:t>Competition</a:t>
            </a:r>
            <a:endParaRPr sz="36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pic>
        <p:nvPicPr>
          <p:cNvPr id="295" name="Google Shape;295;p41"/>
          <p:cNvPicPr preferRelativeResize="0"/>
          <p:nvPr/>
        </p:nvPicPr>
        <p:blipFill>
          <a:blip r:embed="rId3">
            <a:alphaModFix/>
          </a:blip>
          <a:stretch>
            <a:fillRect/>
          </a:stretch>
        </p:blipFill>
        <p:spPr>
          <a:xfrm>
            <a:off x="798972" y="1637748"/>
            <a:ext cx="1714500" cy="1462149"/>
          </a:xfrm>
          <a:prstGeom prst="rect">
            <a:avLst/>
          </a:prstGeom>
          <a:noFill/>
          <a:ln>
            <a:noFill/>
          </a:ln>
        </p:spPr>
      </p:pic>
      <p:sp>
        <p:nvSpPr>
          <p:cNvPr id="296" name="Google Shape;296;p41"/>
          <p:cNvSpPr txBox="1"/>
          <p:nvPr>
            <p:ph idx="4294967295" type="ctrTitle"/>
          </p:nvPr>
        </p:nvSpPr>
        <p:spPr>
          <a:xfrm>
            <a:off x="489900" y="-212600"/>
            <a:ext cx="86541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rPr>
              <a:t>Competition</a:t>
            </a:r>
            <a:endParaRPr sz="3600">
              <a:solidFill>
                <a:srgbClr val="FFFFFF"/>
              </a:solidFill>
            </a:endParaRPr>
          </a:p>
        </p:txBody>
      </p:sp>
      <p:pic>
        <p:nvPicPr>
          <p:cNvPr id="297" name="Google Shape;297;p41"/>
          <p:cNvPicPr preferRelativeResize="0"/>
          <p:nvPr/>
        </p:nvPicPr>
        <p:blipFill rotWithShape="1">
          <a:blip r:embed="rId4">
            <a:alphaModFix/>
          </a:blip>
          <a:srcRect b="0" l="0" r="4988" t="7089"/>
          <a:stretch/>
        </p:blipFill>
        <p:spPr>
          <a:xfrm>
            <a:off x="2978225" y="1637750"/>
            <a:ext cx="5191625" cy="1462150"/>
          </a:xfrm>
          <a:prstGeom prst="rect">
            <a:avLst/>
          </a:prstGeom>
          <a:noFill/>
          <a:ln>
            <a:noFill/>
          </a:ln>
        </p:spPr>
      </p:pic>
      <p:sp>
        <p:nvSpPr>
          <p:cNvPr id="298" name="Google Shape;298;p41"/>
          <p:cNvSpPr txBox="1"/>
          <p:nvPr>
            <p:ph idx="4294967295" type="ctrTitle"/>
          </p:nvPr>
        </p:nvSpPr>
        <p:spPr>
          <a:xfrm>
            <a:off x="714675" y="3487325"/>
            <a:ext cx="5584800" cy="113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sz="1800">
                <a:solidFill>
                  <a:schemeClr val="lt1"/>
                </a:solidFill>
              </a:rPr>
              <a:t>Focus on opinion rewards?</a:t>
            </a:r>
            <a:endParaRPr sz="1800">
              <a:solidFill>
                <a:schemeClr val="lt1"/>
              </a:solidFill>
            </a:endParaRPr>
          </a:p>
          <a:p>
            <a:pPr indent="-342900" lvl="0" marL="457200" rtl="0" algn="l">
              <a:spcBef>
                <a:spcPts val="0"/>
              </a:spcBef>
              <a:spcAft>
                <a:spcPts val="0"/>
              </a:spcAft>
              <a:buClr>
                <a:srgbClr val="FFFFFF"/>
              </a:buClr>
              <a:buSzPts val="1800"/>
              <a:buChar char="❏"/>
            </a:pPr>
            <a:r>
              <a:rPr lang="en" sz="1800">
                <a:solidFill>
                  <a:srgbClr val="FFFFFF"/>
                </a:solidFill>
              </a:rPr>
              <a:t>Engaging questions?</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Data transparency</a:t>
            </a:r>
            <a:endParaRPr sz="18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pic>
        <p:nvPicPr>
          <p:cNvPr id="303" name="Google Shape;303;p42"/>
          <p:cNvPicPr preferRelativeResize="0"/>
          <p:nvPr/>
        </p:nvPicPr>
        <p:blipFill>
          <a:blip r:embed="rId3">
            <a:alphaModFix/>
          </a:blip>
          <a:stretch>
            <a:fillRect/>
          </a:stretch>
        </p:blipFill>
        <p:spPr>
          <a:xfrm>
            <a:off x="1214161" y="1523424"/>
            <a:ext cx="3470940" cy="1462150"/>
          </a:xfrm>
          <a:prstGeom prst="rect">
            <a:avLst/>
          </a:prstGeom>
          <a:noFill/>
          <a:ln>
            <a:noFill/>
          </a:ln>
        </p:spPr>
      </p:pic>
      <p:sp>
        <p:nvSpPr>
          <p:cNvPr id="304" name="Google Shape;304;p42"/>
          <p:cNvSpPr txBox="1"/>
          <p:nvPr>
            <p:ph idx="4294967295" type="ctrTitle"/>
          </p:nvPr>
        </p:nvSpPr>
        <p:spPr>
          <a:xfrm>
            <a:off x="489900" y="-212600"/>
            <a:ext cx="86541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rPr>
              <a:t>Competition</a:t>
            </a:r>
            <a:endParaRPr sz="3600">
              <a:solidFill>
                <a:srgbClr val="FFFFFF"/>
              </a:solidFill>
            </a:endParaRPr>
          </a:p>
        </p:txBody>
      </p:sp>
      <p:pic>
        <p:nvPicPr>
          <p:cNvPr id="305" name="Google Shape;305;p42"/>
          <p:cNvPicPr preferRelativeResize="0"/>
          <p:nvPr/>
        </p:nvPicPr>
        <p:blipFill>
          <a:blip r:embed="rId4">
            <a:alphaModFix/>
          </a:blip>
          <a:stretch>
            <a:fillRect/>
          </a:stretch>
        </p:blipFill>
        <p:spPr>
          <a:xfrm>
            <a:off x="5357070" y="1523424"/>
            <a:ext cx="2134430" cy="1462150"/>
          </a:xfrm>
          <a:prstGeom prst="rect">
            <a:avLst/>
          </a:prstGeom>
          <a:noFill/>
          <a:ln>
            <a:noFill/>
          </a:ln>
        </p:spPr>
      </p:pic>
      <p:sp>
        <p:nvSpPr>
          <p:cNvPr id="306" name="Google Shape;306;p42"/>
          <p:cNvSpPr txBox="1"/>
          <p:nvPr>
            <p:ph idx="4294967295" type="ctrTitle"/>
          </p:nvPr>
        </p:nvSpPr>
        <p:spPr>
          <a:xfrm>
            <a:off x="714675" y="3487325"/>
            <a:ext cx="5584800" cy="113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Data transparency?</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Engaging questions?</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Focus on opinion rewards?</a:t>
            </a:r>
            <a:endParaRPr sz="1800">
              <a:solidFill>
                <a:srgbClr val="FFFFFF"/>
              </a:solidFill>
            </a:endParaRPr>
          </a:p>
        </p:txBody>
      </p:sp>
      <p:pic>
        <p:nvPicPr>
          <p:cNvPr id="307" name="Google Shape;307;p42"/>
          <p:cNvPicPr preferRelativeResize="0"/>
          <p:nvPr/>
        </p:nvPicPr>
        <p:blipFill>
          <a:blip r:embed="rId5">
            <a:alphaModFix/>
          </a:blip>
          <a:stretch>
            <a:fillRect/>
          </a:stretch>
        </p:blipFill>
        <p:spPr>
          <a:xfrm>
            <a:off x="826450" y="4020725"/>
            <a:ext cx="295826" cy="2958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pic>
        <p:nvPicPr>
          <p:cNvPr id="312" name="Google Shape;312;p43"/>
          <p:cNvPicPr preferRelativeResize="0"/>
          <p:nvPr/>
        </p:nvPicPr>
        <p:blipFill>
          <a:blip r:embed="rId3">
            <a:alphaModFix/>
          </a:blip>
          <a:stretch>
            <a:fillRect/>
          </a:stretch>
        </p:blipFill>
        <p:spPr>
          <a:xfrm>
            <a:off x="1358075" y="1514875"/>
            <a:ext cx="2520324" cy="1416175"/>
          </a:xfrm>
          <a:prstGeom prst="rect">
            <a:avLst/>
          </a:prstGeom>
          <a:noFill/>
          <a:ln>
            <a:noFill/>
          </a:ln>
        </p:spPr>
      </p:pic>
      <p:sp>
        <p:nvSpPr>
          <p:cNvPr id="313" name="Google Shape;313;p43"/>
          <p:cNvSpPr txBox="1"/>
          <p:nvPr>
            <p:ph idx="4294967295" type="ctrTitle"/>
          </p:nvPr>
        </p:nvSpPr>
        <p:spPr>
          <a:xfrm>
            <a:off x="489900" y="-212600"/>
            <a:ext cx="86541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rPr>
              <a:t>Competition</a:t>
            </a:r>
            <a:endParaRPr sz="3600">
              <a:solidFill>
                <a:srgbClr val="FFFFFF"/>
              </a:solidFill>
            </a:endParaRPr>
          </a:p>
        </p:txBody>
      </p:sp>
      <p:pic>
        <p:nvPicPr>
          <p:cNvPr id="314" name="Google Shape;314;p43"/>
          <p:cNvPicPr preferRelativeResize="0"/>
          <p:nvPr/>
        </p:nvPicPr>
        <p:blipFill>
          <a:blip r:embed="rId4">
            <a:alphaModFix/>
          </a:blip>
          <a:stretch>
            <a:fillRect/>
          </a:stretch>
        </p:blipFill>
        <p:spPr>
          <a:xfrm>
            <a:off x="5088975" y="1424853"/>
            <a:ext cx="1830425" cy="1739525"/>
          </a:xfrm>
          <a:prstGeom prst="rect">
            <a:avLst/>
          </a:prstGeom>
          <a:noFill/>
          <a:ln>
            <a:noFill/>
          </a:ln>
        </p:spPr>
      </p:pic>
      <p:sp>
        <p:nvSpPr>
          <p:cNvPr id="315" name="Google Shape;315;p43"/>
          <p:cNvSpPr txBox="1"/>
          <p:nvPr>
            <p:ph idx="4294967295" type="ctrTitle"/>
          </p:nvPr>
        </p:nvSpPr>
        <p:spPr>
          <a:xfrm>
            <a:off x="714675" y="3487325"/>
            <a:ext cx="5584800" cy="113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Data transparency?</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Engaging questions?</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Focus on opinion rewards?</a:t>
            </a:r>
            <a:endParaRPr sz="1800">
              <a:solidFill>
                <a:srgbClr val="FFFFFF"/>
              </a:solidFill>
            </a:endParaRPr>
          </a:p>
        </p:txBody>
      </p:sp>
      <p:pic>
        <p:nvPicPr>
          <p:cNvPr id="316" name="Google Shape;316;p43"/>
          <p:cNvPicPr preferRelativeResize="0"/>
          <p:nvPr/>
        </p:nvPicPr>
        <p:blipFill>
          <a:blip r:embed="rId5">
            <a:alphaModFix/>
          </a:blip>
          <a:stretch>
            <a:fillRect/>
          </a:stretch>
        </p:blipFill>
        <p:spPr>
          <a:xfrm>
            <a:off x="826450" y="4020725"/>
            <a:ext cx="295826" cy="2958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4"/>
          <p:cNvSpPr txBox="1"/>
          <p:nvPr>
            <p:ph idx="4294967295" type="ctrTitle"/>
          </p:nvPr>
        </p:nvSpPr>
        <p:spPr>
          <a:xfrm>
            <a:off x="489900" y="-212600"/>
            <a:ext cx="86541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rPr>
              <a:t>The difference</a:t>
            </a:r>
            <a:endParaRPr sz="3600">
              <a:solidFill>
                <a:srgbClr val="FFFFFF"/>
              </a:solidFill>
            </a:endParaRPr>
          </a:p>
        </p:txBody>
      </p:sp>
      <p:sp>
        <p:nvSpPr>
          <p:cNvPr id="322" name="Google Shape;322;p44"/>
          <p:cNvSpPr txBox="1"/>
          <p:nvPr>
            <p:ph idx="4294967295" type="ctrTitle"/>
          </p:nvPr>
        </p:nvSpPr>
        <p:spPr>
          <a:xfrm>
            <a:off x="714675" y="3487325"/>
            <a:ext cx="5584800" cy="113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Data transparency?</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Engaging questions?</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Focus on opinion rewards?</a:t>
            </a:r>
            <a:endParaRPr sz="1800">
              <a:solidFill>
                <a:srgbClr val="FFFFFF"/>
              </a:solidFill>
            </a:endParaRPr>
          </a:p>
        </p:txBody>
      </p:sp>
      <p:pic>
        <p:nvPicPr>
          <p:cNvPr id="323" name="Google Shape;323;p44"/>
          <p:cNvPicPr preferRelativeResize="0"/>
          <p:nvPr/>
        </p:nvPicPr>
        <p:blipFill>
          <a:blip r:embed="rId3">
            <a:alphaModFix/>
          </a:blip>
          <a:stretch>
            <a:fillRect/>
          </a:stretch>
        </p:blipFill>
        <p:spPr>
          <a:xfrm>
            <a:off x="826450" y="4020725"/>
            <a:ext cx="295826" cy="295826"/>
          </a:xfrm>
          <a:prstGeom prst="rect">
            <a:avLst/>
          </a:prstGeom>
          <a:noFill/>
          <a:ln>
            <a:noFill/>
          </a:ln>
        </p:spPr>
      </p:pic>
      <p:pic>
        <p:nvPicPr>
          <p:cNvPr id="324" name="Google Shape;324;p44"/>
          <p:cNvPicPr preferRelativeResize="0"/>
          <p:nvPr/>
        </p:nvPicPr>
        <p:blipFill>
          <a:blip r:embed="rId4">
            <a:alphaModFix/>
          </a:blip>
          <a:stretch>
            <a:fillRect/>
          </a:stretch>
        </p:blipFill>
        <p:spPr>
          <a:xfrm>
            <a:off x="1405225" y="1314675"/>
            <a:ext cx="1673075" cy="1673075"/>
          </a:xfrm>
          <a:prstGeom prst="rect">
            <a:avLst/>
          </a:prstGeom>
          <a:noFill/>
          <a:ln>
            <a:noFill/>
          </a:ln>
        </p:spPr>
      </p:pic>
      <p:pic>
        <p:nvPicPr>
          <p:cNvPr id="325" name="Google Shape;325;p44"/>
          <p:cNvPicPr preferRelativeResize="0"/>
          <p:nvPr/>
        </p:nvPicPr>
        <p:blipFill>
          <a:blip r:embed="rId5">
            <a:alphaModFix/>
          </a:blip>
          <a:stretch>
            <a:fillRect/>
          </a:stretch>
        </p:blipFill>
        <p:spPr>
          <a:xfrm>
            <a:off x="6450687" y="1445225"/>
            <a:ext cx="1885167" cy="295825"/>
          </a:xfrm>
          <a:prstGeom prst="rect">
            <a:avLst/>
          </a:prstGeom>
          <a:noFill/>
          <a:ln>
            <a:noFill/>
          </a:ln>
        </p:spPr>
      </p:pic>
      <p:pic>
        <p:nvPicPr>
          <p:cNvPr id="326" name="Google Shape;326;p44"/>
          <p:cNvPicPr preferRelativeResize="0"/>
          <p:nvPr/>
        </p:nvPicPr>
        <p:blipFill>
          <a:blip r:embed="rId6">
            <a:alphaModFix/>
          </a:blip>
          <a:stretch>
            <a:fillRect/>
          </a:stretch>
        </p:blipFill>
        <p:spPr>
          <a:xfrm>
            <a:off x="5149705" y="2292287"/>
            <a:ext cx="1763220" cy="742762"/>
          </a:xfrm>
          <a:prstGeom prst="rect">
            <a:avLst/>
          </a:prstGeom>
          <a:noFill/>
          <a:ln>
            <a:noFill/>
          </a:ln>
        </p:spPr>
      </p:pic>
      <p:pic>
        <p:nvPicPr>
          <p:cNvPr id="327" name="Google Shape;327;p44"/>
          <p:cNvPicPr preferRelativeResize="0"/>
          <p:nvPr/>
        </p:nvPicPr>
        <p:blipFill>
          <a:blip r:embed="rId7">
            <a:alphaModFix/>
          </a:blip>
          <a:stretch>
            <a:fillRect/>
          </a:stretch>
        </p:blipFill>
        <p:spPr>
          <a:xfrm>
            <a:off x="7119600" y="2274313"/>
            <a:ext cx="1209676" cy="679731"/>
          </a:xfrm>
          <a:prstGeom prst="rect">
            <a:avLst/>
          </a:prstGeom>
          <a:noFill/>
          <a:ln>
            <a:noFill/>
          </a:ln>
        </p:spPr>
      </p:pic>
      <p:pic>
        <p:nvPicPr>
          <p:cNvPr id="328" name="Google Shape;328;p44"/>
          <p:cNvPicPr preferRelativeResize="0"/>
          <p:nvPr/>
        </p:nvPicPr>
        <p:blipFill>
          <a:blip r:embed="rId8">
            <a:alphaModFix/>
          </a:blip>
          <a:stretch>
            <a:fillRect/>
          </a:stretch>
        </p:blipFill>
        <p:spPr>
          <a:xfrm>
            <a:off x="5342749" y="1227510"/>
            <a:ext cx="1034650" cy="882364"/>
          </a:xfrm>
          <a:prstGeom prst="rect">
            <a:avLst/>
          </a:prstGeom>
          <a:noFill/>
          <a:ln>
            <a:noFill/>
          </a:ln>
        </p:spPr>
      </p:pic>
      <p:pic>
        <p:nvPicPr>
          <p:cNvPr id="329" name="Google Shape;329;p44"/>
          <p:cNvPicPr preferRelativeResize="0"/>
          <p:nvPr/>
        </p:nvPicPr>
        <p:blipFill>
          <a:blip r:embed="rId3">
            <a:alphaModFix/>
          </a:blip>
          <a:stretch>
            <a:fillRect/>
          </a:stretch>
        </p:blipFill>
        <p:spPr>
          <a:xfrm>
            <a:off x="826450" y="3792125"/>
            <a:ext cx="295826" cy="295826"/>
          </a:xfrm>
          <a:prstGeom prst="rect">
            <a:avLst/>
          </a:prstGeom>
          <a:noFill/>
          <a:ln>
            <a:noFill/>
          </a:ln>
        </p:spPr>
      </p:pic>
      <p:pic>
        <p:nvPicPr>
          <p:cNvPr id="330" name="Google Shape;330;p44"/>
          <p:cNvPicPr preferRelativeResize="0"/>
          <p:nvPr/>
        </p:nvPicPr>
        <p:blipFill>
          <a:blip r:embed="rId3">
            <a:alphaModFix/>
          </a:blip>
          <a:stretch>
            <a:fillRect/>
          </a:stretch>
        </p:blipFill>
        <p:spPr>
          <a:xfrm>
            <a:off x="826450" y="3487325"/>
            <a:ext cx="295826" cy="295826"/>
          </a:xfrm>
          <a:prstGeom prst="rect">
            <a:avLst/>
          </a:prstGeom>
          <a:noFill/>
          <a:ln>
            <a:noFill/>
          </a:ln>
        </p:spPr>
      </p:pic>
      <p:sp>
        <p:nvSpPr>
          <p:cNvPr id="331" name="Google Shape;331;p44"/>
          <p:cNvSpPr txBox="1"/>
          <p:nvPr>
            <p:ph idx="4294967295" type="ctrTitle"/>
          </p:nvPr>
        </p:nvSpPr>
        <p:spPr>
          <a:xfrm>
            <a:off x="4600875" y="3487325"/>
            <a:ext cx="5584800" cy="113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Data transparency?</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Engaging questions?</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Focus on opinion rewards?</a:t>
            </a:r>
            <a:endParaRPr sz="1800">
              <a:solidFill>
                <a:srgbClr val="FFFFFF"/>
              </a:solidFill>
            </a:endParaRPr>
          </a:p>
        </p:txBody>
      </p:sp>
      <p:pic>
        <p:nvPicPr>
          <p:cNvPr id="332" name="Google Shape;332;p44"/>
          <p:cNvPicPr preferRelativeResize="0"/>
          <p:nvPr/>
        </p:nvPicPr>
        <p:blipFill>
          <a:blip r:embed="rId3">
            <a:alphaModFix/>
          </a:blip>
          <a:stretch>
            <a:fillRect/>
          </a:stretch>
        </p:blipFill>
        <p:spPr>
          <a:xfrm>
            <a:off x="4712650" y="4020725"/>
            <a:ext cx="295826" cy="295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idx="4294967295" type="ctrTitle"/>
          </p:nvPr>
        </p:nvSpPr>
        <p:spPr>
          <a:xfrm>
            <a:off x="1114150" y="1545450"/>
            <a:ext cx="66720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FFFFFF"/>
                </a:solidFill>
              </a:rPr>
              <a:t>42%</a:t>
            </a:r>
            <a:r>
              <a:rPr lang="en" sz="4800">
                <a:solidFill>
                  <a:srgbClr val="FFFFFF"/>
                </a:solidFill>
              </a:rPr>
              <a:t> </a:t>
            </a:r>
            <a:r>
              <a:rPr b="0" lang="en" sz="3600">
                <a:solidFill>
                  <a:srgbClr val="FFFFFF"/>
                </a:solidFill>
              </a:rPr>
              <a:t>of people find brands </a:t>
            </a:r>
            <a:r>
              <a:rPr lang="en" sz="3600" u="sng">
                <a:solidFill>
                  <a:srgbClr val="FFFFFF"/>
                </a:solidFill>
              </a:rPr>
              <a:t>less</a:t>
            </a:r>
            <a:r>
              <a:rPr lang="en" sz="3600">
                <a:solidFill>
                  <a:srgbClr val="FFFFFF"/>
                </a:solidFill>
              </a:rPr>
              <a:t> </a:t>
            </a:r>
            <a:r>
              <a:rPr b="0" lang="en" sz="3600">
                <a:solidFill>
                  <a:srgbClr val="FFFFFF"/>
                </a:solidFill>
              </a:rPr>
              <a:t>truthful than 20 yrs ago</a:t>
            </a:r>
            <a:endParaRPr b="0" sz="3600">
              <a:solidFill>
                <a:srgbClr val="FFFFFF"/>
              </a:solidFill>
            </a:endParaRPr>
          </a:p>
          <a:p>
            <a:pPr indent="0" lvl="0" marL="0" rtl="0" algn="l">
              <a:spcBef>
                <a:spcPts val="0"/>
              </a:spcBef>
              <a:spcAft>
                <a:spcPts val="0"/>
              </a:spcAft>
              <a:buNone/>
            </a:pPr>
            <a:r>
              <a:t/>
            </a:r>
            <a:endParaRPr>
              <a:solidFill>
                <a:srgbClr val="FFFFFF"/>
              </a:solidFill>
            </a:endParaRPr>
          </a:p>
        </p:txBody>
      </p:sp>
      <p:sp>
        <p:nvSpPr>
          <p:cNvPr id="102" name="Google Shape;102;p18"/>
          <p:cNvSpPr txBox="1"/>
          <p:nvPr>
            <p:ph idx="4294967295" type="ctrTitle"/>
          </p:nvPr>
        </p:nvSpPr>
        <p:spPr>
          <a:xfrm>
            <a:off x="6568950" y="4057125"/>
            <a:ext cx="5969400" cy="96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u="sng">
                <a:solidFill>
                  <a:srgbClr val="FFFFFF"/>
                </a:solidFill>
                <a:hlinkClick r:id="rId3"/>
              </a:rPr>
              <a:t>Mccan</a:t>
            </a:r>
            <a:r>
              <a:rPr lang="en" sz="4800">
                <a:solidFill>
                  <a:srgbClr val="FFFFFF"/>
                </a:solidFill>
              </a:rPr>
              <a:t> </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5"/>
          <p:cNvSpPr txBox="1"/>
          <p:nvPr>
            <p:ph idx="4294967295" type="ctrTitle"/>
          </p:nvPr>
        </p:nvSpPr>
        <p:spPr>
          <a:xfrm>
            <a:off x="582097" y="-163600"/>
            <a:ext cx="70335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FFFFF"/>
                </a:solidFill>
              </a:rPr>
              <a:t>If we DO adapt...</a:t>
            </a:r>
            <a:endParaRPr sz="4800">
              <a:solidFill>
                <a:srgbClr val="FFFFFF"/>
              </a:solidFill>
            </a:endParaRPr>
          </a:p>
        </p:txBody>
      </p:sp>
      <p:sp>
        <p:nvSpPr>
          <p:cNvPr id="338" name="Google Shape;338;p45"/>
          <p:cNvSpPr txBox="1"/>
          <p:nvPr>
            <p:ph idx="4294967295" type="ctrTitle"/>
          </p:nvPr>
        </p:nvSpPr>
        <p:spPr>
          <a:xfrm>
            <a:off x="893375" y="2985975"/>
            <a:ext cx="2377200" cy="11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T</a:t>
            </a:r>
            <a:r>
              <a:rPr lang="en">
                <a:solidFill>
                  <a:srgbClr val="FFFFFF"/>
                </a:solidFill>
              </a:rPr>
              <a:t>rust</a:t>
            </a:r>
            <a:endParaRPr>
              <a:solidFill>
                <a:srgbClr val="FFFFFF"/>
              </a:solidFill>
            </a:endParaRPr>
          </a:p>
        </p:txBody>
      </p:sp>
      <p:sp>
        <p:nvSpPr>
          <p:cNvPr id="339" name="Google Shape;339;p45"/>
          <p:cNvSpPr txBox="1"/>
          <p:nvPr>
            <p:ph idx="4294967295" type="ctrTitle"/>
          </p:nvPr>
        </p:nvSpPr>
        <p:spPr>
          <a:xfrm>
            <a:off x="3535800" y="2985975"/>
            <a:ext cx="2377200" cy="11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E</a:t>
            </a:r>
            <a:r>
              <a:rPr lang="en">
                <a:solidFill>
                  <a:srgbClr val="FFFFFF"/>
                </a:solidFill>
              </a:rPr>
              <a:t>ngagement</a:t>
            </a:r>
            <a:endParaRPr>
              <a:solidFill>
                <a:srgbClr val="FFFFFF"/>
              </a:solidFill>
            </a:endParaRPr>
          </a:p>
        </p:txBody>
      </p:sp>
      <p:sp>
        <p:nvSpPr>
          <p:cNvPr id="340" name="Google Shape;340;p45"/>
          <p:cNvSpPr txBox="1"/>
          <p:nvPr>
            <p:ph idx="4294967295" type="ctrTitle"/>
          </p:nvPr>
        </p:nvSpPr>
        <p:spPr>
          <a:xfrm>
            <a:off x="6192800" y="2985975"/>
            <a:ext cx="2377200" cy="11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L</a:t>
            </a:r>
            <a:r>
              <a:rPr lang="en">
                <a:solidFill>
                  <a:srgbClr val="FFFFFF"/>
                </a:solidFill>
              </a:rPr>
              <a:t>oyalty</a:t>
            </a:r>
            <a:endParaRPr>
              <a:solidFill>
                <a:srgbClr val="FFFFFF"/>
              </a:solidFill>
            </a:endParaRPr>
          </a:p>
        </p:txBody>
      </p:sp>
      <p:pic>
        <p:nvPicPr>
          <p:cNvPr id="341" name="Google Shape;341;p45"/>
          <p:cNvPicPr preferRelativeResize="0"/>
          <p:nvPr/>
        </p:nvPicPr>
        <p:blipFill>
          <a:blip r:embed="rId3">
            <a:alphaModFix/>
          </a:blip>
          <a:stretch>
            <a:fillRect/>
          </a:stretch>
        </p:blipFill>
        <p:spPr>
          <a:xfrm>
            <a:off x="1330813" y="1670025"/>
            <a:ext cx="1502325" cy="1502325"/>
          </a:xfrm>
          <a:prstGeom prst="rect">
            <a:avLst/>
          </a:prstGeom>
          <a:noFill/>
          <a:ln>
            <a:noFill/>
          </a:ln>
        </p:spPr>
      </p:pic>
      <p:pic>
        <p:nvPicPr>
          <p:cNvPr id="342" name="Google Shape;342;p45"/>
          <p:cNvPicPr preferRelativeResize="0"/>
          <p:nvPr/>
        </p:nvPicPr>
        <p:blipFill>
          <a:blip r:embed="rId4">
            <a:alphaModFix/>
          </a:blip>
          <a:stretch>
            <a:fillRect/>
          </a:stretch>
        </p:blipFill>
        <p:spPr>
          <a:xfrm>
            <a:off x="6769597" y="1809400"/>
            <a:ext cx="1223604" cy="1223604"/>
          </a:xfrm>
          <a:prstGeom prst="rect">
            <a:avLst/>
          </a:prstGeom>
          <a:noFill/>
          <a:ln>
            <a:noFill/>
          </a:ln>
        </p:spPr>
      </p:pic>
      <p:pic>
        <p:nvPicPr>
          <p:cNvPr id="343" name="Google Shape;343;p45"/>
          <p:cNvPicPr preferRelativeResize="0"/>
          <p:nvPr/>
        </p:nvPicPr>
        <p:blipFill>
          <a:blip r:embed="rId5">
            <a:alphaModFix/>
          </a:blip>
          <a:stretch>
            <a:fillRect/>
          </a:stretch>
        </p:blipFill>
        <p:spPr>
          <a:xfrm>
            <a:off x="4112597" y="1809400"/>
            <a:ext cx="1223604" cy="1223604"/>
          </a:xfrm>
          <a:prstGeom prst="rect">
            <a:avLst/>
          </a:prstGeom>
          <a:noFill/>
          <a:ln>
            <a:noFill/>
          </a:ln>
        </p:spPr>
      </p:pic>
      <p:pic>
        <p:nvPicPr>
          <p:cNvPr id="344" name="Google Shape;344;p45"/>
          <p:cNvPicPr preferRelativeResize="0"/>
          <p:nvPr/>
        </p:nvPicPr>
        <p:blipFill>
          <a:blip r:embed="rId6">
            <a:alphaModFix/>
          </a:blip>
          <a:stretch>
            <a:fillRect/>
          </a:stretch>
        </p:blipFill>
        <p:spPr>
          <a:xfrm flipH="1" rot="10800000">
            <a:off x="591525" y="2191475"/>
            <a:ext cx="760550" cy="760550"/>
          </a:xfrm>
          <a:prstGeom prst="rect">
            <a:avLst/>
          </a:prstGeom>
          <a:noFill/>
          <a:ln>
            <a:noFill/>
          </a:ln>
        </p:spPr>
      </p:pic>
      <p:pic>
        <p:nvPicPr>
          <p:cNvPr id="345" name="Google Shape;345;p45"/>
          <p:cNvPicPr preferRelativeResize="0"/>
          <p:nvPr/>
        </p:nvPicPr>
        <p:blipFill>
          <a:blip r:embed="rId6">
            <a:alphaModFix/>
          </a:blip>
          <a:stretch>
            <a:fillRect/>
          </a:stretch>
        </p:blipFill>
        <p:spPr>
          <a:xfrm flipH="1" rot="10800000">
            <a:off x="3410925" y="2191475"/>
            <a:ext cx="760550" cy="760550"/>
          </a:xfrm>
          <a:prstGeom prst="rect">
            <a:avLst/>
          </a:prstGeom>
          <a:noFill/>
          <a:ln>
            <a:noFill/>
          </a:ln>
        </p:spPr>
      </p:pic>
      <p:pic>
        <p:nvPicPr>
          <p:cNvPr id="346" name="Google Shape;346;p45"/>
          <p:cNvPicPr preferRelativeResize="0"/>
          <p:nvPr/>
        </p:nvPicPr>
        <p:blipFill>
          <a:blip r:embed="rId6">
            <a:alphaModFix/>
          </a:blip>
          <a:stretch>
            <a:fillRect/>
          </a:stretch>
        </p:blipFill>
        <p:spPr>
          <a:xfrm flipH="1" rot="10800000">
            <a:off x="6077925" y="2191475"/>
            <a:ext cx="760550" cy="760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0" name="Shape 350"/>
        <p:cNvGrpSpPr/>
        <p:nvPr/>
      </p:nvGrpSpPr>
      <p:grpSpPr>
        <a:xfrm>
          <a:off x="0" y="0"/>
          <a:ext cx="0" cy="0"/>
          <a:chOff x="0" y="0"/>
          <a:chExt cx="0" cy="0"/>
        </a:xfrm>
      </p:grpSpPr>
      <p:sp>
        <p:nvSpPr>
          <p:cNvPr id="351" name="Google Shape;351;p46"/>
          <p:cNvSpPr txBox="1"/>
          <p:nvPr>
            <p:ph idx="4294967295" type="ctrTitle"/>
          </p:nvPr>
        </p:nvSpPr>
        <p:spPr>
          <a:xfrm>
            <a:off x="1131500" y="1164450"/>
            <a:ext cx="61590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FFFFFF"/>
                </a:solidFill>
              </a:rPr>
              <a:t>People trust honest </a:t>
            </a:r>
            <a:r>
              <a:rPr lang="en" sz="7200" strike="sngStrike">
                <a:solidFill>
                  <a:srgbClr val="FFFFFF"/>
                </a:solidFill>
              </a:rPr>
              <a:t>people</a:t>
            </a:r>
            <a:endParaRPr sz="7200" strike="sngStrike">
              <a:solidFill>
                <a:srgbClr val="FFFFFF"/>
              </a:solidFill>
            </a:endParaRPr>
          </a:p>
        </p:txBody>
      </p:sp>
      <p:sp>
        <p:nvSpPr>
          <p:cNvPr id="352" name="Google Shape;352;p46"/>
          <p:cNvSpPr txBox="1"/>
          <p:nvPr>
            <p:ph idx="4294967295" type="ctrTitle"/>
          </p:nvPr>
        </p:nvSpPr>
        <p:spPr>
          <a:xfrm>
            <a:off x="4077300" y="2709900"/>
            <a:ext cx="50667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7200">
                <a:solidFill>
                  <a:srgbClr val="000000"/>
                </a:solidFill>
              </a:rPr>
              <a:t>companies</a:t>
            </a:r>
            <a:endParaRPr i="1" sz="7200" strike="sngStrike">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7"/>
          <p:cNvSpPr txBox="1"/>
          <p:nvPr>
            <p:ph idx="4294967295" type="ctrTitle"/>
          </p:nvPr>
        </p:nvSpPr>
        <p:spPr>
          <a:xfrm>
            <a:off x="1131500" y="1545450"/>
            <a:ext cx="56313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FFFFFF"/>
                </a:solidFill>
              </a:rPr>
              <a:t>Next steps?</a:t>
            </a:r>
            <a:endParaRPr sz="7200">
              <a:solidFill>
                <a:srgbClr val="FFFFFF"/>
              </a:solidFill>
            </a:endParaRPr>
          </a:p>
        </p:txBody>
      </p:sp>
      <p:pic>
        <p:nvPicPr>
          <p:cNvPr id="358" name="Google Shape;358;p47"/>
          <p:cNvPicPr preferRelativeResize="0"/>
          <p:nvPr/>
        </p:nvPicPr>
        <p:blipFill>
          <a:blip r:embed="rId3">
            <a:alphaModFix/>
          </a:blip>
          <a:stretch>
            <a:fillRect/>
          </a:stretch>
        </p:blipFill>
        <p:spPr>
          <a:xfrm>
            <a:off x="7431950" y="3378175"/>
            <a:ext cx="1246700" cy="1246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idx="4294967295" type="ctrTitle"/>
          </p:nvPr>
        </p:nvSpPr>
        <p:spPr>
          <a:xfrm>
            <a:off x="582097" y="-163600"/>
            <a:ext cx="70335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FFFFF"/>
                </a:solidFill>
              </a:rPr>
              <a:t>The shift</a:t>
            </a:r>
            <a:endParaRPr sz="4800">
              <a:solidFill>
                <a:srgbClr val="FFFFFF"/>
              </a:solidFill>
            </a:endParaRPr>
          </a:p>
        </p:txBody>
      </p:sp>
      <p:sp>
        <p:nvSpPr>
          <p:cNvPr id="108" name="Google Shape;108;p19"/>
          <p:cNvSpPr txBox="1"/>
          <p:nvPr>
            <p:ph idx="4294967295" type="ctrTitle"/>
          </p:nvPr>
        </p:nvSpPr>
        <p:spPr>
          <a:xfrm>
            <a:off x="1272350" y="2833575"/>
            <a:ext cx="2377200" cy="11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Users demand more control</a:t>
            </a:r>
            <a:endParaRPr>
              <a:solidFill>
                <a:srgbClr val="FFFFFF"/>
              </a:solidFill>
            </a:endParaRPr>
          </a:p>
        </p:txBody>
      </p:sp>
      <p:pic>
        <p:nvPicPr>
          <p:cNvPr id="109" name="Google Shape;109;p19"/>
          <p:cNvPicPr preferRelativeResize="0"/>
          <p:nvPr/>
        </p:nvPicPr>
        <p:blipFill>
          <a:blip r:embed="rId3">
            <a:alphaModFix/>
          </a:blip>
          <a:stretch>
            <a:fillRect/>
          </a:stretch>
        </p:blipFill>
        <p:spPr>
          <a:xfrm>
            <a:off x="1891700" y="1697700"/>
            <a:ext cx="1138500" cy="1138500"/>
          </a:xfrm>
          <a:prstGeom prst="rect">
            <a:avLst/>
          </a:prstGeom>
          <a:noFill/>
          <a:ln>
            <a:noFill/>
          </a:ln>
        </p:spPr>
      </p:pic>
      <p:sp>
        <p:nvSpPr>
          <p:cNvPr id="110" name="Google Shape;110;p19"/>
          <p:cNvSpPr txBox="1"/>
          <p:nvPr>
            <p:ph idx="4294967295" type="ctrTitle"/>
          </p:nvPr>
        </p:nvSpPr>
        <p:spPr>
          <a:xfrm>
            <a:off x="4879725" y="2002500"/>
            <a:ext cx="3355200" cy="11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solidFill>
                  <a:srgbClr val="FFFFFF"/>
                </a:solidFill>
              </a:rPr>
              <a:t>38%</a:t>
            </a:r>
            <a:endParaRPr sz="6000">
              <a:solidFill>
                <a:srgbClr val="FFFFFF"/>
              </a:solidFill>
            </a:endParaRPr>
          </a:p>
          <a:p>
            <a:pPr indent="0" lvl="0" marL="0" rtl="0" algn="l">
              <a:spcBef>
                <a:spcPts val="0"/>
              </a:spcBef>
              <a:spcAft>
                <a:spcPts val="0"/>
              </a:spcAft>
              <a:buNone/>
            </a:pPr>
            <a:r>
              <a:rPr b="0" lang="en">
                <a:solidFill>
                  <a:srgbClr val="FFFFFF"/>
                </a:solidFill>
              </a:rPr>
              <a:t>Of users say that to build trust, users must know </a:t>
            </a:r>
            <a:r>
              <a:rPr lang="en">
                <a:solidFill>
                  <a:srgbClr val="FFFFFF"/>
                </a:solidFill>
              </a:rPr>
              <a:t>who’s</a:t>
            </a:r>
            <a:r>
              <a:rPr b="0" lang="en">
                <a:solidFill>
                  <a:srgbClr val="FFFFFF"/>
                </a:solidFill>
              </a:rPr>
              <a:t> using their data and </a:t>
            </a:r>
            <a:r>
              <a:rPr lang="en">
                <a:solidFill>
                  <a:srgbClr val="FFFFFF"/>
                </a:solidFill>
              </a:rPr>
              <a:t>how </a:t>
            </a:r>
            <a:endParaRPr>
              <a:solidFill>
                <a:srgbClr val="FFFFFF"/>
              </a:solidFill>
            </a:endParaRPr>
          </a:p>
        </p:txBody>
      </p:sp>
      <p:sp>
        <p:nvSpPr>
          <p:cNvPr id="111" name="Google Shape;111;p19"/>
          <p:cNvSpPr txBox="1"/>
          <p:nvPr>
            <p:ph idx="4294967295" type="ctrTitle"/>
          </p:nvPr>
        </p:nvSpPr>
        <p:spPr>
          <a:xfrm>
            <a:off x="7615600" y="4005000"/>
            <a:ext cx="1267500" cy="11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Source</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idx="4294967295" type="ctrTitle"/>
          </p:nvPr>
        </p:nvSpPr>
        <p:spPr>
          <a:xfrm>
            <a:off x="582097" y="-163600"/>
            <a:ext cx="70335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FFFFF"/>
                </a:solidFill>
              </a:rPr>
              <a:t>The shift</a:t>
            </a:r>
            <a:endParaRPr sz="4800">
              <a:solidFill>
                <a:srgbClr val="FFFFFF"/>
              </a:solidFill>
            </a:endParaRPr>
          </a:p>
        </p:txBody>
      </p:sp>
      <p:sp>
        <p:nvSpPr>
          <p:cNvPr id="117" name="Google Shape;117;p20"/>
          <p:cNvSpPr txBox="1"/>
          <p:nvPr>
            <p:ph idx="4294967295" type="ctrTitle"/>
          </p:nvPr>
        </p:nvSpPr>
        <p:spPr>
          <a:xfrm>
            <a:off x="4933600" y="3214575"/>
            <a:ext cx="2901600" cy="11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Users demand engaging brands</a:t>
            </a:r>
            <a:endParaRPr>
              <a:solidFill>
                <a:srgbClr val="FFFFFF"/>
              </a:solidFill>
            </a:endParaRPr>
          </a:p>
        </p:txBody>
      </p:sp>
      <p:pic>
        <p:nvPicPr>
          <p:cNvPr id="118" name="Google Shape;118;p20"/>
          <p:cNvPicPr preferRelativeResize="0"/>
          <p:nvPr/>
        </p:nvPicPr>
        <p:blipFill>
          <a:blip r:embed="rId3">
            <a:alphaModFix/>
          </a:blip>
          <a:stretch>
            <a:fillRect/>
          </a:stretch>
        </p:blipFill>
        <p:spPr>
          <a:xfrm>
            <a:off x="5706875" y="1894225"/>
            <a:ext cx="1355050" cy="1355050"/>
          </a:xfrm>
          <a:prstGeom prst="rect">
            <a:avLst/>
          </a:prstGeom>
          <a:noFill/>
          <a:ln>
            <a:noFill/>
          </a:ln>
        </p:spPr>
      </p:pic>
      <p:pic>
        <p:nvPicPr>
          <p:cNvPr id="119" name="Google Shape;119;p20"/>
          <p:cNvPicPr preferRelativeResize="0"/>
          <p:nvPr/>
        </p:nvPicPr>
        <p:blipFill>
          <a:blip r:embed="rId4">
            <a:alphaModFix/>
          </a:blip>
          <a:stretch>
            <a:fillRect/>
          </a:stretch>
        </p:blipFill>
        <p:spPr>
          <a:xfrm>
            <a:off x="997725" y="2239475"/>
            <a:ext cx="1138501" cy="1138501"/>
          </a:xfrm>
          <a:prstGeom prst="rect">
            <a:avLst/>
          </a:prstGeom>
          <a:noFill/>
          <a:ln>
            <a:noFill/>
          </a:ln>
        </p:spPr>
      </p:pic>
      <p:pic>
        <p:nvPicPr>
          <p:cNvPr id="120" name="Google Shape;120;p20"/>
          <p:cNvPicPr preferRelativeResize="0"/>
          <p:nvPr/>
        </p:nvPicPr>
        <p:blipFill>
          <a:blip r:embed="rId5">
            <a:alphaModFix/>
          </a:blip>
          <a:stretch>
            <a:fillRect/>
          </a:stretch>
        </p:blipFill>
        <p:spPr>
          <a:xfrm>
            <a:off x="2837625" y="2239475"/>
            <a:ext cx="1138500" cy="113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idx="4294967295" type="ctrTitle"/>
          </p:nvPr>
        </p:nvSpPr>
        <p:spPr>
          <a:xfrm>
            <a:off x="582097" y="-163600"/>
            <a:ext cx="70335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FFFFF"/>
                </a:solidFill>
              </a:rPr>
              <a:t>Privacy losers</a:t>
            </a:r>
            <a:endParaRPr sz="4800">
              <a:solidFill>
                <a:srgbClr val="FFFFFF"/>
              </a:solidFill>
            </a:endParaRPr>
          </a:p>
        </p:txBody>
      </p:sp>
      <p:pic>
        <p:nvPicPr>
          <p:cNvPr id="126" name="Google Shape;126;p21"/>
          <p:cNvPicPr preferRelativeResize="0"/>
          <p:nvPr/>
        </p:nvPicPr>
        <p:blipFill>
          <a:blip r:embed="rId3">
            <a:alphaModFix/>
          </a:blip>
          <a:stretch>
            <a:fillRect/>
          </a:stretch>
        </p:blipFill>
        <p:spPr>
          <a:xfrm>
            <a:off x="1606869" y="2002500"/>
            <a:ext cx="1544808" cy="2052600"/>
          </a:xfrm>
          <a:prstGeom prst="rect">
            <a:avLst/>
          </a:prstGeom>
          <a:noFill/>
          <a:ln>
            <a:noFill/>
          </a:ln>
        </p:spPr>
      </p:pic>
      <p:sp>
        <p:nvSpPr>
          <p:cNvPr id="127" name="Google Shape;127;p21"/>
          <p:cNvSpPr txBox="1"/>
          <p:nvPr>
            <p:ph idx="4294967295" type="ctrTitle"/>
          </p:nvPr>
        </p:nvSpPr>
        <p:spPr>
          <a:xfrm>
            <a:off x="4738050" y="2459550"/>
            <a:ext cx="3665700" cy="11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46% loss in 4th quarter</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$18.5 million in fines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CEO is fired</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Top 10 trusted → </a:t>
            </a:r>
            <a:r>
              <a:rPr lang="en" u="sng">
                <a:solidFill>
                  <a:srgbClr val="FFFFFF"/>
                </a:solidFill>
              </a:rPr>
              <a:t>Top 30</a:t>
            </a:r>
            <a:endParaRPr u="sng">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idx="4294967295" type="ctrTitle"/>
          </p:nvPr>
        </p:nvSpPr>
        <p:spPr>
          <a:xfrm>
            <a:off x="582097" y="-163600"/>
            <a:ext cx="70335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FFFFF"/>
                </a:solidFill>
              </a:rPr>
              <a:t>Privacy losers...</a:t>
            </a:r>
            <a:endParaRPr sz="4800">
              <a:solidFill>
                <a:srgbClr val="FFFFFF"/>
              </a:solidFill>
            </a:endParaRPr>
          </a:p>
        </p:txBody>
      </p:sp>
      <p:sp>
        <p:nvSpPr>
          <p:cNvPr id="133" name="Google Shape;133;p22"/>
          <p:cNvSpPr txBox="1"/>
          <p:nvPr>
            <p:ph idx="4294967295" type="ctrTitle"/>
          </p:nvPr>
        </p:nvSpPr>
        <p:spPr>
          <a:xfrm>
            <a:off x="4738050" y="2836200"/>
            <a:ext cx="3821400" cy="11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$100s of millions in immediate cost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Priceless lost customer loyalty</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134" name="Google Shape;134;p22"/>
          <p:cNvPicPr preferRelativeResize="0"/>
          <p:nvPr/>
        </p:nvPicPr>
        <p:blipFill>
          <a:blip r:embed="rId3">
            <a:alphaModFix/>
          </a:blip>
          <a:stretch>
            <a:fillRect/>
          </a:stretch>
        </p:blipFill>
        <p:spPr>
          <a:xfrm>
            <a:off x="798500" y="1688475"/>
            <a:ext cx="1544800" cy="1544800"/>
          </a:xfrm>
          <a:prstGeom prst="rect">
            <a:avLst/>
          </a:prstGeom>
          <a:noFill/>
          <a:ln>
            <a:noFill/>
          </a:ln>
        </p:spPr>
      </p:pic>
      <p:pic>
        <p:nvPicPr>
          <p:cNvPr id="135" name="Google Shape;135;p22"/>
          <p:cNvPicPr preferRelativeResize="0"/>
          <p:nvPr/>
        </p:nvPicPr>
        <p:blipFill>
          <a:blip r:embed="rId4">
            <a:alphaModFix/>
          </a:blip>
          <a:stretch>
            <a:fillRect/>
          </a:stretch>
        </p:blipFill>
        <p:spPr>
          <a:xfrm>
            <a:off x="2542300" y="1658163"/>
            <a:ext cx="1605425" cy="1605425"/>
          </a:xfrm>
          <a:prstGeom prst="rect">
            <a:avLst/>
          </a:prstGeom>
          <a:noFill/>
          <a:ln>
            <a:noFill/>
          </a:ln>
        </p:spPr>
      </p:pic>
      <p:pic>
        <p:nvPicPr>
          <p:cNvPr id="136" name="Google Shape;136;p22"/>
          <p:cNvPicPr preferRelativeResize="0"/>
          <p:nvPr/>
        </p:nvPicPr>
        <p:blipFill>
          <a:blip r:embed="rId5">
            <a:alphaModFix/>
          </a:blip>
          <a:stretch>
            <a:fillRect/>
          </a:stretch>
        </p:blipFill>
        <p:spPr>
          <a:xfrm>
            <a:off x="798500" y="3598055"/>
            <a:ext cx="1544800" cy="617920"/>
          </a:xfrm>
          <a:prstGeom prst="rect">
            <a:avLst/>
          </a:prstGeom>
          <a:noFill/>
          <a:ln>
            <a:noFill/>
          </a:ln>
        </p:spPr>
      </p:pic>
      <p:pic>
        <p:nvPicPr>
          <p:cNvPr id="137" name="Google Shape;137;p22"/>
          <p:cNvPicPr preferRelativeResize="0"/>
          <p:nvPr/>
        </p:nvPicPr>
        <p:blipFill>
          <a:blip r:embed="rId6">
            <a:alphaModFix/>
          </a:blip>
          <a:stretch>
            <a:fillRect/>
          </a:stretch>
        </p:blipFill>
        <p:spPr>
          <a:xfrm>
            <a:off x="2572613" y="3472737"/>
            <a:ext cx="1544800" cy="8685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idx="4294967295" type="ctrTitle"/>
          </p:nvPr>
        </p:nvSpPr>
        <p:spPr>
          <a:xfrm>
            <a:off x="582097" y="-163600"/>
            <a:ext cx="70335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FFFFF"/>
                </a:solidFill>
              </a:rPr>
              <a:t>After data breaches</a:t>
            </a:r>
            <a:endParaRPr sz="4800">
              <a:solidFill>
                <a:srgbClr val="FFFFFF"/>
              </a:solidFill>
            </a:endParaRPr>
          </a:p>
        </p:txBody>
      </p:sp>
      <p:sp>
        <p:nvSpPr>
          <p:cNvPr id="143" name="Google Shape;143;p23"/>
          <p:cNvSpPr txBox="1"/>
          <p:nvPr>
            <p:ph idx="4294967295" type="ctrTitle"/>
          </p:nvPr>
        </p:nvSpPr>
        <p:spPr>
          <a:xfrm>
            <a:off x="1454725" y="2447575"/>
            <a:ext cx="4286100" cy="1138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7200">
                <a:solidFill>
                  <a:srgbClr val="FFFFFF"/>
                </a:solidFill>
              </a:rPr>
              <a:t>86.55% </a:t>
            </a:r>
            <a:endParaRPr sz="7200">
              <a:solidFill>
                <a:srgbClr val="FFFFFF"/>
              </a:solidFill>
            </a:endParaRPr>
          </a:p>
          <a:p>
            <a:pPr indent="0" lvl="0" marL="0" rtl="0" algn="l">
              <a:lnSpc>
                <a:spcPct val="115000"/>
              </a:lnSpc>
              <a:spcBef>
                <a:spcPts val="0"/>
              </a:spcBef>
              <a:spcAft>
                <a:spcPts val="0"/>
              </a:spcAft>
              <a:buNone/>
            </a:pPr>
            <a:r>
              <a:rPr lang="en">
                <a:solidFill>
                  <a:srgbClr val="FFFFFF"/>
                </a:solidFill>
              </a:rPr>
              <a:t> “not at all likely” or “not very likely” to do business with an company that had suffered a data breach</a:t>
            </a:r>
            <a:endParaRPr>
              <a:solidFill>
                <a:srgbClr val="FFFFFF"/>
              </a:solidFill>
            </a:endParaRPr>
          </a:p>
        </p:txBody>
      </p:sp>
      <p:sp>
        <p:nvSpPr>
          <p:cNvPr id="144" name="Google Shape;144;p23"/>
          <p:cNvSpPr txBox="1"/>
          <p:nvPr>
            <p:ph idx="4294967295" type="ctrTitle"/>
          </p:nvPr>
        </p:nvSpPr>
        <p:spPr>
          <a:xfrm>
            <a:off x="6815575" y="3888100"/>
            <a:ext cx="1834800" cy="11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u="sng">
                <a:solidFill>
                  <a:schemeClr val="hlink"/>
                </a:solidFill>
                <a:hlinkClick r:id="rId3"/>
              </a:rPr>
              <a:t>OnePoll</a:t>
            </a:r>
            <a:endParaRPr sz="36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idx="4294967295" type="ctrTitle"/>
          </p:nvPr>
        </p:nvSpPr>
        <p:spPr>
          <a:xfrm>
            <a:off x="582097" y="-163600"/>
            <a:ext cx="70335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FFFFF"/>
                </a:solidFill>
              </a:rPr>
              <a:t>A profound change</a:t>
            </a:r>
            <a:endParaRPr sz="4800">
              <a:solidFill>
                <a:srgbClr val="FFFFFF"/>
              </a:solidFill>
            </a:endParaRPr>
          </a:p>
        </p:txBody>
      </p:sp>
      <p:sp>
        <p:nvSpPr>
          <p:cNvPr id="150" name="Google Shape;150;p24"/>
          <p:cNvSpPr txBox="1"/>
          <p:nvPr>
            <p:ph idx="4294967295" type="ctrTitle"/>
          </p:nvPr>
        </p:nvSpPr>
        <p:spPr>
          <a:xfrm>
            <a:off x="1129950" y="2587000"/>
            <a:ext cx="6884100" cy="1138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n">
                <a:solidFill>
                  <a:srgbClr val="FFFFFF"/>
                </a:solidFill>
              </a:rPr>
              <a:t>“...trust (is) a necessary precondition for innovative products and services that rely on the processing of personal data”</a:t>
            </a:r>
            <a:endParaRPr i="1">
              <a:solidFill>
                <a:srgbClr val="FFFFFF"/>
              </a:solidFill>
            </a:endParaRPr>
          </a:p>
          <a:p>
            <a:pPr indent="0" lvl="0" marL="0" rtl="0" algn="l">
              <a:lnSpc>
                <a:spcPct val="115000"/>
              </a:lnSpc>
              <a:spcBef>
                <a:spcPts val="0"/>
              </a:spcBef>
              <a:spcAft>
                <a:spcPts val="0"/>
              </a:spcAft>
              <a:buClr>
                <a:srgbClr val="000000"/>
              </a:buClr>
              <a:buSzPts val="1100"/>
              <a:buFont typeface="Arial"/>
              <a:buNone/>
            </a:pPr>
            <a:r>
              <a:t/>
            </a:r>
            <a:endParaRPr>
              <a:solidFill>
                <a:srgbClr val="FFFFFF"/>
              </a:solidFill>
            </a:endParaRPr>
          </a:p>
        </p:txBody>
      </p:sp>
      <p:sp>
        <p:nvSpPr>
          <p:cNvPr id="151" name="Google Shape;151;p24"/>
          <p:cNvSpPr txBox="1"/>
          <p:nvPr>
            <p:ph idx="4294967295" type="ctrTitle"/>
          </p:nvPr>
        </p:nvSpPr>
        <p:spPr>
          <a:xfrm>
            <a:off x="2918900" y="4005000"/>
            <a:ext cx="6445800" cy="1138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-European Data Protection Supervisor Giovanni Butarelli</a:t>
            </a:r>
            <a:endParaRPr sz="18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ned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