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17">
          <p15:clr>
            <a:srgbClr val="A4A3A4"/>
          </p15:clr>
        </p15:guide>
        <p15:guide id="3" pos="1345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i/y+fcqq1kn38//Ml9KTNeFt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CED2E-3B43-407E-A6CF-DB8BA7CEF9B2}">
  <a:tblStyle styleId="{7C0CED2E-3B43-407E-A6CF-DB8BA7CEF9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6EF"/>
          </a:solidFill>
        </a:fill>
      </a:tcStyle>
    </a:wholeTbl>
    <a:band1H>
      <a:tcTxStyle b="off" i="off"/>
      <a:tcStyle>
        <a:tcBdr/>
        <a:fill>
          <a:solidFill>
            <a:srgbClr val="D2CAD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2CAD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37"/>
        <p:guide pos="3817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46" descr="{&quot;HashCode&quot;:-2072752876,&quot;Placement&quot;:&quot;Footer&quot;,&quot;Top&quot;:515.826355,&quot;Left&quot;:0.0,&quot;SlideWidth&quot;:960,&quot;SlideHeight&quot;:540}"/>
          <p:cNvSpPr txBox="1"/>
          <p:nvPr/>
        </p:nvSpPr>
        <p:spPr>
          <a:xfrm>
            <a:off x="0" y="6596775"/>
            <a:ext cx="30886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***Este documento está clasificado como PUBLICO por TELEFÓNICA.</a:t>
            </a:r>
            <a:br>
              <a:rPr lang="pt-B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***This document is classified as PUBLIC by TELEFÓNICA.</a:t>
            </a:r>
            <a:endParaRPr sz="21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5"/>
          <p:cNvSpPr/>
          <p:nvPr/>
        </p:nvSpPr>
        <p:spPr>
          <a:xfrm>
            <a:off x="0" y="5918868"/>
            <a:ext cx="12192000" cy="939132"/>
          </a:xfrm>
          <a:prstGeom prst="rect">
            <a:avLst/>
          </a:prstGeom>
          <a:solidFill>
            <a:srgbClr val="66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75"/>
          <p:cNvPicPr preferRelativeResize="0"/>
          <p:nvPr/>
        </p:nvPicPr>
        <p:blipFill rotWithShape="1">
          <a:blip r:embed="rId3">
            <a:alphaModFix/>
          </a:blip>
          <a:srcRect b="51359"/>
          <a:stretch/>
        </p:blipFill>
        <p:spPr>
          <a:xfrm>
            <a:off x="10444533" y="6045538"/>
            <a:ext cx="165463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552" y="345296"/>
            <a:ext cx="1031259" cy="5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42974" y="-16728"/>
            <a:ext cx="2162400" cy="12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d">
            <a:extLst>
              <a:ext uri="{FF2B5EF4-FFF2-40B4-BE49-F238E27FC236}">
                <a16:creationId xmlns:a16="http://schemas.microsoft.com/office/drawing/2014/main" id="{610377F9-9C6E-B1A4-973A-EE060D5DC64F}"/>
              </a:ext>
            </a:extLst>
          </p:cNvPr>
          <p:cNvSpPr txBox="1"/>
          <p:nvPr/>
        </p:nvSpPr>
        <p:spPr>
          <a:xfrm>
            <a:off x="4127491" y="401392"/>
            <a:ext cx="2767580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BR" sz="2200" b="1" dirty="0">
                <a:solidFill>
                  <a:srgbClr val="660099"/>
                </a:solidFill>
                <a:latin typeface="Verdana"/>
                <a:ea typeface="Verdana"/>
                <a:cs typeface="Verdana"/>
              </a:rPr>
              <a:t>id</a:t>
            </a:r>
          </a:p>
        </p:txBody>
      </p:sp>
      <p:sp>
        <p:nvSpPr>
          <p:cNvPr id="3" name="questao">
            <a:extLst>
              <a:ext uri="{FF2B5EF4-FFF2-40B4-BE49-F238E27FC236}">
                <a16:creationId xmlns:a16="http://schemas.microsoft.com/office/drawing/2014/main" id="{7E06809A-A82A-80BB-2B0C-DE7439EDC88F}"/>
              </a:ext>
            </a:extLst>
          </p:cNvPr>
          <p:cNvSpPr txBox="1"/>
          <p:nvPr/>
        </p:nvSpPr>
        <p:spPr>
          <a:xfrm>
            <a:off x="5053913" y="908166"/>
            <a:ext cx="6951459" cy="488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000" dirty="0" err="1">
                <a:solidFill>
                  <a:schemeClr val="dk1"/>
                </a:solidFill>
              </a:rPr>
              <a:t>questao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F8A76-0E52-0098-2D39-CFC6026211CB}"/>
              </a:ext>
            </a:extLst>
          </p:cNvPr>
          <p:cNvSpPr txBox="1"/>
          <p:nvPr/>
        </p:nvSpPr>
        <p:spPr>
          <a:xfrm>
            <a:off x="213681" y="1256602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Tipo:</a:t>
            </a:r>
          </a:p>
        </p:txBody>
      </p:sp>
      <p:sp>
        <p:nvSpPr>
          <p:cNvPr id="5" name="tipo">
            <a:extLst>
              <a:ext uri="{FF2B5EF4-FFF2-40B4-BE49-F238E27FC236}">
                <a16:creationId xmlns:a16="http://schemas.microsoft.com/office/drawing/2014/main" id="{21501ADC-C5B2-F471-1590-9A0357334EF0}"/>
              </a:ext>
            </a:extLst>
          </p:cNvPr>
          <p:cNvSpPr txBox="1"/>
          <p:nvPr/>
        </p:nvSpPr>
        <p:spPr>
          <a:xfrm>
            <a:off x="977032" y="1271990"/>
            <a:ext cx="407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tipo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7C5ED-FF97-6ED3-09F4-6739643D7865}"/>
              </a:ext>
            </a:extLst>
          </p:cNvPr>
          <p:cNvSpPr txBox="1"/>
          <p:nvPr/>
        </p:nvSpPr>
        <p:spPr>
          <a:xfrm>
            <a:off x="79029" y="1705216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Tema:</a:t>
            </a:r>
          </a:p>
        </p:txBody>
      </p:sp>
      <p:sp>
        <p:nvSpPr>
          <p:cNvPr id="7" name="area">
            <a:extLst>
              <a:ext uri="{FF2B5EF4-FFF2-40B4-BE49-F238E27FC236}">
                <a16:creationId xmlns:a16="http://schemas.microsoft.com/office/drawing/2014/main" id="{7543BDE5-1195-68EB-DC69-0854E7A0F816}"/>
              </a:ext>
            </a:extLst>
          </p:cNvPr>
          <p:cNvSpPr txBox="1"/>
          <p:nvPr/>
        </p:nvSpPr>
        <p:spPr>
          <a:xfrm>
            <a:off x="977032" y="1705216"/>
            <a:ext cx="407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39CBB-3628-A049-A191-CB21F2F2EA73}"/>
              </a:ext>
            </a:extLst>
          </p:cNvPr>
          <p:cNvSpPr txBox="1"/>
          <p:nvPr/>
        </p:nvSpPr>
        <p:spPr>
          <a:xfrm>
            <a:off x="79029" y="2138442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Nível:</a:t>
            </a:r>
          </a:p>
        </p:txBody>
      </p:sp>
      <p:sp>
        <p:nvSpPr>
          <p:cNvPr id="9" name="nivel">
            <a:extLst>
              <a:ext uri="{FF2B5EF4-FFF2-40B4-BE49-F238E27FC236}">
                <a16:creationId xmlns:a16="http://schemas.microsoft.com/office/drawing/2014/main" id="{63744DEF-5ED1-3257-0263-CBE8E2A4CB75}"/>
              </a:ext>
            </a:extLst>
          </p:cNvPr>
          <p:cNvSpPr txBox="1"/>
          <p:nvPr/>
        </p:nvSpPr>
        <p:spPr>
          <a:xfrm>
            <a:off x="977032" y="2138442"/>
            <a:ext cx="407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nivel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Walter Ritzel P Cortes</cp:lastModifiedBy>
  <cp:revision>2</cp:revision>
  <dcterms:created xsi:type="dcterms:W3CDTF">2012-03-16T20:40:08Z</dcterms:created>
  <dcterms:modified xsi:type="dcterms:W3CDTF">2023-09-19T11:09:17Z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0x01010078CC71C8E0E07B43A3770ECF5609FE51</vt:lpwstr>
  </property>
</Properties>
</file>