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80" r:id="rId21"/>
    <p:sldId id="275"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9" d="100"/>
          <a:sy n="79" d="100"/>
        </p:scale>
        <p:origin x="12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A43964-FED5-4290-8710-9F9DEF1528F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Ondertitel 2">
            <a:extLst>
              <a:ext uri="{FF2B5EF4-FFF2-40B4-BE49-F238E27FC236}">
                <a16:creationId xmlns:a16="http://schemas.microsoft.com/office/drawing/2014/main" id="{3C6ACE4F-1D5F-4815-B838-74FF682460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3E1DC10E-7AC6-497C-B364-2BFD355EAA97}"/>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5" name="Tijdelijke aanduiding voor voettekst 4">
            <a:extLst>
              <a:ext uri="{FF2B5EF4-FFF2-40B4-BE49-F238E27FC236}">
                <a16:creationId xmlns:a16="http://schemas.microsoft.com/office/drawing/2014/main" id="{B402B4D5-3017-4124-B922-1C878984C8F2}"/>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1942690D-8B87-4D1F-B847-3D9E19E81F4B}"/>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225732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7F326A-C7CB-4B52-8CE5-90C31C028B20}"/>
              </a:ext>
            </a:extLst>
          </p:cNvPr>
          <p:cNvSpPr>
            <a:spLocks noGrp="1"/>
          </p:cNvSpPr>
          <p:nvPr>
            <p:ph type="title"/>
          </p:nvPr>
        </p:nvSpPr>
        <p:spPr/>
        <p:txBody>
          <a:bodyPr/>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39B03932-CFA4-488A-BEA3-17DF314DAE2E}"/>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69017977-A447-42E5-9A70-45074177B671}"/>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5" name="Tijdelijke aanduiding voor voettekst 4">
            <a:extLst>
              <a:ext uri="{FF2B5EF4-FFF2-40B4-BE49-F238E27FC236}">
                <a16:creationId xmlns:a16="http://schemas.microsoft.com/office/drawing/2014/main" id="{C85CDAD3-F9CA-47C6-B9A1-2A61F0F3762B}"/>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C239BCED-7D8E-4069-A189-0BB8ABB1A550}"/>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75130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0A9FA06-CB59-4E12-AE67-986A31166883}"/>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FE333C20-B4DF-4C2D-A9FC-919F53CD8CF0}"/>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8F520988-2EAC-4CF9-9B01-365F0EC71D66}"/>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5" name="Tijdelijke aanduiding voor voettekst 4">
            <a:extLst>
              <a:ext uri="{FF2B5EF4-FFF2-40B4-BE49-F238E27FC236}">
                <a16:creationId xmlns:a16="http://schemas.microsoft.com/office/drawing/2014/main" id="{4970ABF0-22E9-45AE-A54E-2E6D13E23AF8}"/>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E3DD3D71-1A29-41F0-AC5C-4B60A42DC3E8}"/>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33314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2B944B-0260-41F3-92F6-C3197401FDAE}"/>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58F38B82-E3C9-4EC3-9A71-06CC38939A5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D516FCFE-AE1F-4ECD-87A1-DE9BABFA5A7B}"/>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5" name="Tijdelijke aanduiding voor voettekst 4">
            <a:extLst>
              <a:ext uri="{FF2B5EF4-FFF2-40B4-BE49-F238E27FC236}">
                <a16:creationId xmlns:a16="http://schemas.microsoft.com/office/drawing/2014/main" id="{C6398833-6173-40EF-87E1-7E16B7B6D422}"/>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B69B816E-FC99-469B-B714-93CF9C77B893}"/>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116485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0FDC0-5591-4558-B209-201BDDB06F2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12B58F82-60CB-4875-91EC-CC90D6F6E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EF41B8A5-0522-46D4-8577-8493539C22E6}"/>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5" name="Tijdelijke aanduiding voor voettekst 4">
            <a:extLst>
              <a:ext uri="{FF2B5EF4-FFF2-40B4-BE49-F238E27FC236}">
                <a16:creationId xmlns:a16="http://schemas.microsoft.com/office/drawing/2014/main" id="{512E2409-2066-4BA6-862C-865246025D19}"/>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BE27EB4B-A2CF-421A-952F-1B3DF5AE3842}"/>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425745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15DEDC-8950-4A1F-AA3D-31D5877846D3}"/>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7ACAB4E0-F89D-459B-ADEF-7D0326A065F5}"/>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a:extLst>
              <a:ext uri="{FF2B5EF4-FFF2-40B4-BE49-F238E27FC236}">
                <a16:creationId xmlns:a16="http://schemas.microsoft.com/office/drawing/2014/main" id="{C6A97D29-D198-45A6-AFBC-A88AC55C5259}"/>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90CC42B8-2CDB-4A82-B7F7-D39E84D642E8}"/>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6" name="Tijdelijke aanduiding voor voettekst 5">
            <a:extLst>
              <a:ext uri="{FF2B5EF4-FFF2-40B4-BE49-F238E27FC236}">
                <a16:creationId xmlns:a16="http://schemas.microsoft.com/office/drawing/2014/main" id="{AB95367F-6C68-4516-9AAA-10C5E3706AA5}"/>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DC10FDF3-9EAB-4AE8-88F6-CB3E7E8FCF41}"/>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4095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51EE3D-6624-4EFF-A925-222F14740534}"/>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C9865180-8944-42B6-8D3C-C642AD21C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E88E0832-A0F8-4C7A-B6B6-07D61DF5E90D}"/>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D94243C5-472A-439B-9909-EA633D987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F9C8CC4F-8D9A-4576-B583-8E879A2E2B25}"/>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B1154676-53D7-4394-96FB-887C5D677882}"/>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8" name="Tijdelijke aanduiding voor voettekst 7">
            <a:extLst>
              <a:ext uri="{FF2B5EF4-FFF2-40B4-BE49-F238E27FC236}">
                <a16:creationId xmlns:a16="http://schemas.microsoft.com/office/drawing/2014/main" id="{F010FE40-1F71-4CA2-A4A4-ECADD4325571}"/>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6979EFA1-BD90-4456-A288-2CC92B7E9AEE}"/>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424570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F18EBC-C524-4B38-82F9-A2F09298A29B}"/>
              </a:ext>
            </a:extLst>
          </p:cNvPr>
          <p:cNvSpPr>
            <a:spLocks noGrp="1"/>
          </p:cNvSpPr>
          <p:nvPr>
            <p:ph type="title"/>
          </p:nvPr>
        </p:nvSpPr>
        <p:spPr/>
        <p:txBody>
          <a:bodyPr/>
          <a:lstStyle/>
          <a:p>
            <a:r>
              <a:rPr lang="nl-NL"/>
              <a:t>Klik om stijl te bewerken</a:t>
            </a:r>
            <a:endParaRPr lang="en-US"/>
          </a:p>
        </p:txBody>
      </p:sp>
      <p:sp>
        <p:nvSpPr>
          <p:cNvPr id="3" name="Tijdelijke aanduiding voor datum 2">
            <a:extLst>
              <a:ext uri="{FF2B5EF4-FFF2-40B4-BE49-F238E27FC236}">
                <a16:creationId xmlns:a16="http://schemas.microsoft.com/office/drawing/2014/main" id="{25078D2F-D440-431B-A9AF-48A5334BC444}"/>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4" name="Tijdelijke aanduiding voor voettekst 3">
            <a:extLst>
              <a:ext uri="{FF2B5EF4-FFF2-40B4-BE49-F238E27FC236}">
                <a16:creationId xmlns:a16="http://schemas.microsoft.com/office/drawing/2014/main" id="{88893C6D-69CC-4ADD-AAC8-2DEE3DC389AF}"/>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C773CE82-6743-480A-922E-1E5D4BEFEF33}"/>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248995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F3A241A-B2A6-44ED-AE88-29866F994CA7}"/>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3" name="Tijdelijke aanduiding voor voettekst 2">
            <a:extLst>
              <a:ext uri="{FF2B5EF4-FFF2-40B4-BE49-F238E27FC236}">
                <a16:creationId xmlns:a16="http://schemas.microsoft.com/office/drawing/2014/main" id="{C4E1E3BA-9AEF-42B6-9FD1-B35760207014}"/>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15F0F610-C1C2-4770-8186-03C709BD9B23}"/>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39614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A19508-2536-45ED-831E-F58A83D6CEA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D25933A6-EAE0-43BE-AF64-97B89CCC0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2AE9D364-D1F2-4991-B1BE-F43F43457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FFF95199-5186-442C-B0FE-B68C21281C89}"/>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6" name="Tijdelijke aanduiding voor voettekst 5">
            <a:extLst>
              <a:ext uri="{FF2B5EF4-FFF2-40B4-BE49-F238E27FC236}">
                <a16:creationId xmlns:a16="http://schemas.microsoft.com/office/drawing/2014/main" id="{A9A244E8-A758-4B4A-AD9D-286FE316DC83}"/>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F1B2C796-0AC0-462E-9266-136DCE1A00FD}"/>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68758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12E82B-8930-469F-89ED-D508009BE8C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afbeelding 2">
            <a:extLst>
              <a:ext uri="{FF2B5EF4-FFF2-40B4-BE49-F238E27FC236}">
                <a16:creationId xmlns:a16="http://schemas.microsoft.com/office/drawing/2014/main" id="{73470E9F-5DFC-4B40-8873-1B41FC2FB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ijdelijke aanduiding voor tekst 3">
            <a:extLst>
              <a:ext uri="{FF2B5EF4-FFF2-40B4-BE49-F238E27FC236}">
                <a16:creationId xmlns:a16="http://schemas.microsoft.com/office/drawing/2014/main" id="{E052D913-C4BF-45F6-9F9D-7E43E8015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671AD865-3E02-49B1-884B-DDD11DDFB871}"/>
              </a:ext>
            </a:extLst>
          </p:cNvPr>
          <p:cNvSpPr>
            <a:spLocks noGrp="1"/>
          </p:cNvSpPr>
          <p:nvPr>
            <p:ph type="dt" sz="half" idx="10"/>
          </p:nvPr>
        </p:nvSpPr>
        <p:spPr/>
        <p:txBody>
          <a:bodyPr/>
          <a:lstStyle/>
          <a:p>
            <a:fld id="{DAE8E7E0-E824-4508-882E-0781C619E815}" type="datetimeFigureOut">
              <a:rPr lang="en-US" smtClean="0"/>
              <a:t>16-Mar-18</a:t>
            </a:fld>
            <a:endParaRPr lang="en-US"/>
          </a:p>
        </p:txBody>
      </p:sp>
      <p:sp>
        <p:nvSpPr>
          <p:cNvPr id="6" name="Tijdelijke aanduiding voor voettekst 5">
            <a:extLst>
              <a:ext uri="{FF2B5EF4-FFF2-40B4-BE49-F238E27FC236}">
                <a16:creationId xmlns:a16="http://schemas.microsoft.com/office/drawing/2014/main" id="{BC3E35D4-101B-4A08-B480-8383AD68FDB2}"/>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9A4DD1DE-8EBC-4E15-ABBF-DB4A4FF98AB7}"/>
              </a:ext>
            </a:extLst>
          </p:cNvPr>
          <p:cNvSpPr>
            <a:spLocks noGrp="1"/>
          </p:cNvSpPr>
          <p:nvPr>
            <p:ph type="sldNum" sz="quarter" idx="12"/>
          </p:nvPr>
        </p:nvSpPr>
        <p:spPr/>
        <p:txBody>
          <a:bodyPr/>
          <a:lstStyle/>
          <a:p>
            <a:fld id="{0E53A58B-6E56-4816-BBB9-3CD79F979EED}" type="slidenum">
              <a:rPr lang="en-US" smtClean="0"/>
              <a:t>‹nr.›</a:t>
            </a:fld>
            <a:endParaRPr lang="en-US"/>
          </a:p>
        </p:txBody>
      </p:sp>
    </p:spTree>
    <p:extLst>
      <p:ext uri="{BB962C8B-B14F-4D97-AF65-F5344CB8AC3E}">
        <p14:creationId xmlns:p14="http://schemas.microsoft.com/office/powerpoint/2010/main" val="275127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4DB1FED4-E901-4B20-A6B9-D402E3119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D4FA0FF7-1A98-49E6-8D5F-106091C92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74996205-0AE6-44C5-B802-288253A0C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8E7E0-E824-4508-882E-0781C619E815}" type="datetimeFigureOut">
              <a:rPr lang="en-US" smtClean="0"/>
              <a:t>16-Mar-18</a:t>
            </a:fld>
            <a:endParaRPr lang="en-US"/>
          </a:p>
        </p:txBody>
      </p:sp>
      <p:sp>
        <p:nvSpPr>
          <p:cNvPr id="5" name="Tijdelijke aanduiding voor voettekst 4">
            <a:extLst>
              <a:ext uri="{FF2B5EF4-FFF2-40B4-BE49-F238E27FC236}">
                <a16:creationId xmlns:a16="http://schemas.microsoft.com/office/drawing/2014/main" id="{22623EDC-D209-4CC4-BBDA-E71112D33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C4C394D7-759B-4842-8442-88336A198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3A58B-6E56-4816-BBB9-3CD79F979EED}" type="slidenum">
              <a:rPr lang="en-US" smtClean="0"/>
              <a:t>‹nr.›</a:t>
            </a:fld>
            <a:endParaRPr lang="en-US"/>
          </a:p>
        </p:txBody>
      </p:sp>
    </p:spTree>
    <p:extLst>
      <p:ext uri="{BB962C8B-B14F-4D97-AF65-F5344CB8AC3E}">
        <p14:creationId xmlns:p14="http://schemas.microsoft.com/office/powerpoint/2010/main" val="2174650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FACEDA-1F82-4ECC-8B43-BAF3AE648415}"/>
              </a:ext>
            </a:extLst>
          </p:cNvPr>
          <p:cNvSpPr>
            <a:spLocks noGrp="1"/>
          </p:cNvSpPr>
          <p:nvPr>
            <p:ph type="ctrTitle"/>
          </p:nvPr>
        </p:nvSpPr>
        <p:spPr/>
        <p:txBody>
          <a:bodyPr/>
          <a:lstStyle/>
          <a:p>
            <a:r>
              <a:rPr lang="en-US" dirty="0"/>
              <a:t>Salon 17 </a:t>
            </a:r>
            <a:r>
              <a:rPr lang="en-US" dirty="0" err="1"/>
              <a:t>maart</a:t>
            </a:r>
            <a:r>
              <a:rPr lang="en-US" dirty="0"/>
              <a:t> 2018</a:t>
            </a:r>
          </a:p>
        </p:txBody>
      </p:sp>
      <p:sp>
        <p:nvSpPr>
          <p:cNvPr id="3" name="Ondertitel 2">
            <a:extLst>
              <a:ext uri="{FF2B5EF4-FFF2-40B4-BE49-F238E27FC236}">
                <a16:creationId xmlns:a16="http://schemas.microsoft.com/office/drawing/2014/main" id="{284116AA-1EC7-4604-9EF7-6625F872BDA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25321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DDC194-BAC0-4E66-9203-8C47C865C98C}"/>
              </a:ext>
            </a:extLst>
          </p:cNvPr>
          <p:cNvSpPr>
            <a:spLocks noGrp="1"/>
          </p:cNvSpPr>
          <p:nvPr>
            <p:ph type="title"/>
          </p:nvPr>
        </p:nvSpPr>
        <p:spPr/>
        <p:txBody>
          <a:bodyPr/>
          <a:lstStyle/>
          <a:p>
            <a:r>
              <a:rPr lang="en-US" dirty="0" err="1"/>
              <a:t>Gekko</a:t>
            </a:r>
            <a:endParaRPr lang="en-US" dirty="0"/>
          </a:p>
        </p:txBody>
      </p:sp>
      <p:sp>
        <p:nvSpPr>
          <p:cNvPr id="3" name="Tijdelijke aanduiding voor inhoud 2">
            <a:extLst>
              <a:ext uri="{FF2B5EF4-FFF2-40B4-BE49-F238E27FC236}">
                <a16:creationId xmlns:a16="http://schemas.microsoft.com/office/drawing/2014/main" id="{1792AD3B-4F28-4F87-815C-4D28EB5D46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607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65D08-134C-469F-A3B3-4105FB9EB544}"/>
              </a:ext>
            </a:extLst>
          </p:cNvPr>
          <p:cNvSpPr>
            <a:spLocks noGrp="1"/>
          </p:cNvSpPr>
          <p:nvPr>
            <p:ph type="title"/>
          </p:nvPr>
        </p:nvSpPr>
        <p:spPr/>
        <p:txBody>
          <a:bodyPr/>
          <a:lstStyle/>
          <a:p>
            <a:endParaRPr lang="en-US"/>
          </a:p>
        </p:txBody>
      </p:sp>
      <p:pic>
        <p:nvPicPr>
          <p:cNvPr id="4" name="Tijdelijke aanduiding voor inhoud 3">
            <a:extLst>
              <a:ext uri="{FF2B5EF4-FFF2-40B4-BE49-F238E27FC236}">
                <a16:creationId xmlns:a16="http://schemas.microsoft.com/office/drawing/2014/main" id="{506062F9-D507-4284-8BE4-FFBAF518CF5F}"/>
              </a:ext>
            </a:extLst>
          </p:cNvPr>
          <p:cNvPicPr>
            <a:picLocks noGrp="1" noChangeAspect="1"/>
          </p:cNvPicPr>
          <p:nvPr>
            <p:ph idx="1"/>
          </p:nvPr>
        </p:nvPicPr>
        <p:blipFill>
          <a:blip r:embed="rId2"/>
          <a:stretch>
            <a:fillRect/>
          </a:stretch>
        </p:blipFill>
        <p:spPr>
          <a:xfrm>
            <a:off x="4014553" y="1825625"/>
            <a:ext cx="4162894" cy="4351338"/>
          </a:xfrm>
          <a:prstGeom prst="rect">
            <a:avLst/>
          </a:prstGeom>
          <a:noFill/>
          <a:effectLst>
            <a:outerShdw blurRad="342900" dist="50800" dir="5400000" algn="ctr" rotWithShape="0">
              <a:schemeClr val="tx1">
                <a:alpha val="82000"/>
              </a:schemeClr>
            </a:outerShdw>
          </a:effectLst>
        </p:spPr>
      </p:pic>
    </p:spTree>
    <p:extLst>
      <p:ext uri="{BB962C8B-B14F-4D97-AF65-F5344CB8AC3E}">
        <p14:creationId xmlns:p14="http://schemas.microsoft.com/office/powerpoint/2010/main" val="156666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16FF7-9CA3-4E9B-AC51-AEC8B9E23BCD}"/>
              </a:ext>
            </a:extLst>
          </p:cNvPr>
          <p:cNvSpPr>
            <a:spLocks noGrp="1"/>
          </p:cNvSpPr>
          <p:nvPr>
            <p:ph type="title"/>
          </p:nvPr>
        </p:nvSpPr>
        <p:spPr/>
        <p:txBody>
          <a:bodyPr/>
          <a:lstStyle/>
          <a:p>
            <a:r>
              <a:rPr lang="en-US" dirty="0"/>
              <a:t>More bases : Empty</a:t>
            </a:r>
          </a:p>
        </p:txBody>
      </p:sp>
      <p:pic>
        <p:nvPicPr>
          <p:cNvPr id="7" name="Tijdelijke aanduiding voor inhoud 6">
            <a:extLst>
              <a:ext uri="{FF2B5EF4-FFF2-40B4-BE49-F238E27FC236}">
                <a16:creationId xmlns:a16="http://schemas.microsoft.com/office/drawing/2014/main" id="{891D42D9-62A3-4272-BA8C-D375AC90BF1B}"/>
              </a:ext>
            </a:extLst>
          </p:cNvPr>
          <p:cNvPicPr>
            <a:picLocks noGrp="1" noChangeAspect="1"/>
          </p:cNvPicPr>
          <p:nvPr>
            <p:ph idx="1"/>
          </p:nvPr>
        </p:nvPicPr>
        <p:blipFill>
          <a:blip r:embed="rId2"/>
          <a:stretch>
            <a:fillRect/>
          </a:stretch>
        </p:blipFill>
        <p:spPr>
          <a:xfrm>
            <a:off x="838200" y="1929839"/>
            <a:ext cx="10709512" cy="3924891"/>
          </a:xfrm>
          <a:prstGeom prst="rect">
            <a:avLst/>
          </a:prstGeom>
        </p:spPr>
      </p:pic>
    </p:spTree>
    <p:extLst>
      <p:ext uri="{BB962C8B-B14F-4D97-AF65-F5344CB8AC3E}">
        <p14:creationId xmlns:p14="http://schemas.microsoft.com/office/powerpoint/2010/main" val="382423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10CA6-34A6-430D-902B-0B793A1F8244}"/>
              </a:ext>
            </a:extLst>
          </p:cNvPr>
          <p:cNvSpPr>
            <a:spLocks noGrp="1"/>
          </p:cNvSpPr>
          <p:nvPr>
            <p:ph type="title"/>
          </p:nvPr>
        </p:nvSpPr>
        <p:spPr/>
        <p:txBody>
          <a:bodyPr/>
          <a:lstStyle/>
          <a:p>
            <a:r>
              <a:rPr lang="en-US" dirty="0"/>
              <a:t>Full base</a:t>
            </a:r>
          </a:p>
        </p:txBody>
      </p:sp>
      <p:pic>
        <p:nvPicPr>
          <p:cNvPr id="4" name="Tijdelijke aanduiding voor inhoud 3">
            <a:extLst>
              <a:ext uri="{FF2B5EF4-FFF2-40B4-BE49-F238E27FC236}">
                <a16:creationId xmlns:a16="http://schemas.microsoft.com/office/drawing/2014/main" id="{A02679C8-0625-4AA8-8DAC-27136E211FC5}"/>
              </a:ext>
            </a:extLst>
          </p:cNvPr>
          <p:cNvPicPr>
            <a:picLocks noGrp="1" noChangeAspect="1"/>
          </p:cNvPicPr>
          <p:nvPr>
            <p:ph idx="1"/>
          </p:nvPr>
        </p:nvPicPr>
        <p:blipFill>
          <a:blip r:embed="rId2"/>
          <a:stretch>
            <a:fillRect/>
          </a:stretch>
        </p:blipFill>
        <p:spPr>
          <a:xfrm>
            <a:off x="604086" y="1690688"/>
            <a:ext cx="11141297" cy="4119269"/>
          </a:xfrm>
          <a:prstGeom prst="rect">
            <a:avLst/>
          </a:prstGeom>
        </p:spPr>
      </p:pic>
    </p:spTree>
    <p:extLst>
      <p:ext uri="{BB962C8B-B14F-4D97-AF65-F5344CB8AC3E}">
        <p14:creationId xmlns:p14="http://schemas.microsoft.com/office/powerpoint/2010/main" val="411257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2E6552-F915-4547-B606-C73FA8A7D61B}"/>
              </a:ext>
            </a:extLst>
          </p:cNvPr>
          <p:cNvSpPr>
            <a:spLocks noGrp="1"/>
          </p:cNvSpPr>
          <p:nvPr>
            <p:ph type="title"/>
          </p:nvPr>
        </p:nvSpPr>
        <p:spPr/>
        <p:txBody>
          <a:bodyPr/>
          <a:lstStyle/>
          <a:p>
            <a:r>
              <a:rPr lang="en-US" dirty="0"/>
              <a:t>Fake</a:t>
            </a:r>
          </a:p>
        </p:txBody>
      </p:sp>
      <p:pic>
        <p:nvPicPr>
          <p:cNvPr id="4" name="Tijdelijke aanduiding voor inhoud 3">
            <a:extLst>
              <a:ext uri="{FF2B5EF4-FFF2-40B4-BE49-F238E27FC236}">
                <a16:creationId xmlns:a16="http://schemas.microsoft.com/office/drawing/2014/main" id="{5F8C7FAF-294A-436F-81E4-168BAA8B07C4}"/>
              </a:ext>
            </a:extLst>
          </p:cNvPr>
          <p:cNvPicPr>
            <a:picLocks noGrp="1" noChangeAspect="1"/>
          </p:cNvPicPr>
          <p:nvPr>
            <p:ph idx="1"/>
          </p:nvPr>
        </p:nvPicPr>
        <p:blipFill>
          <a:blip r:embed="rId2"/>
          <a:stretch>
            <a:fillRect/>
          </a:stretch>
        </p:blipFill>
        <p:spPr>
          <a:xfrm>
            <a:off x="564536" y="1690688"/>
            <a:ext cx="11253895" cy="4133337"/>
          </a:xfrm>
          <a:prstGeom prst="rect">
            <a:avLst/>
          </a:prstGeom>
        </p:spPr>
      </p:pic>
    </p:spTree>
    <p:extLst>
      <p:ext uri="{BB962C8B-B14F-4D97-AF65-F5344CB8AC3E}">
        <p14:creationId xmlns:p14="http://schemas.microsoft.com/office/powerpoint/2010/main" val="305050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4C8F2-BABC-4BCB-B315-D6BD4271E1C6}"/>
              </a:ext>
            </a:extLst>
          </p:cNvPr>
          <p:cNvSpPr>
            <a:spLocks noGrp="1"/>
          </p:cNvSpPr>
          <p:nvPr>
            <p:ph type="title"/>
          </p:nvPr>
        </p:nvSpPr>
        <p:spPr/>
        <p:txBody>
          <a:bodyPr/>
          <a:lstStyle/>
          <a:p>
            <a:r>
              <a:rPr lang="en-US" dirty="0"/>
              <a:t>Generator base</a:t>
            </a:r>
          </a:p>
        </p:txBody>
      </p:sp>
      <p:pic>
        <p:nvPicPr>
          <p:cNvPr id="4" name="Tijdelijke aanduiding voor inhoud 3">
            <a:extLst>
              <a:ext uri="{FF2B5EF4-FFF2-40B4-BE49-F238E27FC236}">
                <a16:creationId xmlns:a16="http://schemas.microsoft.com/office/drawing/2014/main" id="{F8DB134A-1F89-4BAC-97D9-624F329E9A02}"/>
              </a:ext>
            </a:extLst>
          </p:cNvPr>
          <p:cNvPicPr>
            <a:picLocks noGrp="1" noChangeAspect="1"/>
          </p:cNvPicPr>
          <p:nvPr>
            <p:ph idx="1"/>
          </p:nvPr>
        </p:nvPicPr>
        <p:blipFill>
          <a:blip r:embed="rId2"/>
          <a:stretch>
            <a:fillRect/>
          </a:stretch>
        </p:blipFill>
        <p:spPr>
          <a:xfrm>
            <a:off x="572233" y="1690688"/>
            <a:ext cx="11047534" cy="4077066"/>
          </a:xfrm>
          <a:prstGeom prst="rect">
            <a:avLst/>
          </a:prstGeom>
        </p:spPr>
      </p:pic>
    </p:spTree>
    <p:extLst>
      <p:ext uri="{BB962C8B-B14F-4D97-AF65-F5344CB8AC3E}">
        <p14:creationId xmlns:p14="http://schemas.microsoft.com/office/powerpoint/2010/main" val="278820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A9C651-8B77-4EC0-A5C5-34798D16F102}"/>
              </a:ext>
            </a:extLst>
          </p:cNvPr>
          <p:cNvSpPr>
            <a:spLocks noGrp="1"/>
          </p:cNvSpPr>
          <p:nvPr>
            <p:ph type="title"/>
          </p:nvPr>
        </p:nvSpPr>
        <p:spPr/>
        <p:txBody>
          <a:bodyPr/>
          <a:lstStyle/>
          <a:p>
            <a:r>
              <a:rPr lang="en-US" dirty="0"/>
              <a:t>Tree</a:t>
            </a:r>
          </a:p>
        </p:txBody>
      </p:sp>
      <p:pic>
        <p:nvPicPr>
          <p:cNvPr id="4" name="Tijdelijke aanduiding voor inhoud 3">
            <a:extLst>
              <a:ext uri="{FF2B5EF4-FFF2-40B4-BE49-F238E27FC236}">
                <a16:creationId xmlns:a16="http://schemas.microsoft.com/office/drawing/2014/main" id="{14A55B6B-BF06-421A-BBB3-174B80B19DD8}"/>
              </a:ext>
            </a:extLst>
          </p:cNvPr>
          <p:cNvPicPr>
            <a:picLocks noGrp="1" noChangeAspect="1"/>
          </p:cNvPicPr>
          <p:nvPr>
            <p:ph idx="1"/>
          </p:nvPr>
        </p:nvPicPr>
        <p:blipFill>
          <a:blip r:embed="rId2"/>
          <a:stretch>
            <a:fillRect/>
          </a:stretch>
        </p:blipFill>
        <p:spPr>
          <a:xfrm>
            <a:off x="641488" y="1690688"/>
            <a:ext cx="11231439" cy="4105201"/>
          </a:xfrm>
          <a:prstGeom prst="rect">
            <a:avLst/>
          </a:prstGeom>
        </p:spPr>
      </p:pic>
    </p:spTree>
    <p:extLst>
      <p:ext uri="{BB962C8B-B14F-4D97-AF65-F5344CB8AC3E}">
        <p14:creationId xmlns:p14="http://schemas.microsoft.com/office/powerpoint/2010/main" val="341794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1748FD-FA71-45C0-A2BA-9CA96A91284A}"/>
              </a:ext>
            </a:extLst>
          </p:cNvPr>
          <p:cNvSpPr>
            <a:spLocks noGrp="1"/>
          </p:cNvSpPr>
          <p:nvPr>
            <p:ph type="title"/>
          </p:nvPr>
        </p:nvSpPr>
        <p:spPr/>
        <p:txBody>
          <a:bodyPr/>
          <a:lstStyle/>
          <a:p>
            <a:r>
              <a:rPr lang="en-US" dirty="0"/>
              <a:t>Empty to Complete</a:t>
            </a:r>
          </a:p>
        </p:txBody>
      </p:sp>
      <p:sp>
        <p:nvSpPr>
          <p:cNvPr id="6" name="Tijdelijke aanduiding voor inhoud 5">
            <a:extLst>
              <a:ext uri="{FF2B5EF4-FFF2-40B4-BE49-F238E27FC236}">
                <a16:creationId xmlns:a16="http://schemas.microsoft.com/office/drawing/2014/main" id="{BD37CA4B-F228-4CFD-BC1F-E5C9DFF95E46}"/>
              </a:ext>
            </a:extLst>
          </p:cNvPr>
          <p:cNvSpPr>
            <a:spLocks noGrp="1"/>
          </p:cNvSpPr>
          <p:nvPr>
            <p:ph idx="1"/>
          </p:nvPr>
        </p:nvSpPr>
        <p:spPr/>
        <p:txBody>
          <a:bodyPr/>
          <a:lstStyle/>
          <a:p>
            <a:endParaRPr lang="en-US" dirty="0"/>
          </a:p>
        </p:txBody>
      </p:sp>
      <p:pic>
        <p:nvPicPr>
          <p:cNvPr id="8" name="Afbeelding 7">
            <a:extLst>
              <a:ext uri="{FF2B5EF4-FFF2-40B4-BE49-F238E27FC236}">
                <a16:creationId xmlns:a16="http://schemas.microsoft.com/office/drawing/2014/main" id="{604465A0-6203-42A3-A6A3-6F6AFB0EF642}"/>
              </a:ext>
            </a:extLst>
          </p:cNvPr>
          <p:cNvPicPr>
            <a:picLocks noChangeAspect="1"/>
          </p:cNvPicPr>
          <p:nvPr/>
        </p:nvPicPr>
        <p:blipFill>
          <a:blip r:embed="rId2"/>
          <a:stretch>
            <a:fillRect/>
          </a:stretch>
        </p:blipFill>
        <p:spPr>
          <a:xfrm>
            <a:off x="5321180" y="0"/>
            <a:ext cx="6870820" cy="6887140"/>
          </a:xfrm>
          <a:prstGeom prst="rect">
            <a:avLst/>
          </a:prstGeom>
        </p:spPr>
      </p:pic>
    </p:spTree>
    <p:extLst>
      <p:ext uri="{BB962C8B-B14F-4D97-AF65-F5344CB8AC3E}">
        <p14:creationId xmlns:p14="http://schemas.microsoft.com/office/powerpoint/2010/main" val="2434811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0CF8C0-B928-4C68-B0E6-D12D5D21EC27}"/>
              </a:ext>
            </a:extLst>
          </p:cNvPr>
          <p:cNvSpPr>
            <a:spLocks noGrp="1"/>
          </p:cNvSpPr>
          <p:nvPr>
            <p:ph type="title"/>
          </p:nvPr>
        </p:nvSpPr>
        <p:spPr/>
        <p:txBody>
          <a:bodyPr/>
          <a:lstStyle/>
          <a:p>
            <a:r>
              <a:rPr lang="en-US" dirty="0"/>
              <a:t>Tree to Complete</a:t>
            </a:r>
          </a:p>
        </p:txBody>
      </p:sp>
      <p:pic>
        <p:nvPicPr>
          <p:cNvPr id="4" name="Tijdelijke aanduiding voor inhoud 3">
            <a:extLst>
              <a:ext uri="{FF2B5EF4-FFF2-40B4-BE49-F238E27FC236}">
                <a16:creationId xmlns:a16="http://schemas.microsoft.com/office/drawing/2014/main" id="{EF21C6F8-E92B-4DE7-9461-46B07F2FA0DC}"/>
              </a:ext>
            </a:extLst>
          </p:cNvPr>
          <p:cNvPicPr>
            <a:picLocks noGrp="1" noChangeAspect="1"/>
          </p:cNvPicPr>
          <p:nvPr>
            <p:ph idx="1"/>
          </p:nvPr>
        </p:nvPicPr>
        <p:blipFill>
          <a:blip r:embed="rId2"/>
          <a:stretch>
            <a:fillRect/>
          </a:stretch>
        </p:blipFill>
        <p:spPr>
          <a:xfrm>
            <a:off x="5275384" y="0"/>
            <a:ext cx="6710289" cy="6723928"/>
          </a:xfrm>
          <a:prstGeom prst="rect">
            <a:avLst/>
          </a:prstGeom>
        </p:spPr>
      </p:pic>
    </p:spTree>
    <p:extLst>
      <p:ext uri="{BB962C8B-B14F-4D97-AF65-F5344CB8AC3E}">
        <p14:creationId xmlns:p14="http://schemas.microsoft.com/office/powerpoint/2010/main" val="279182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B2F122-D095-4537-A55D-A379CF3B38F6}"/>
              </a:ext>
            </a:extLst>
          </p:cNvPr>
          <p:cNvSpPr>
            <a:spLocks noGrp="1"/>
          </p:cNvSpPr>
          <p:nvPr>
            <p:ph type="title"/>
          </p:nvPr>
        </p:nvSpPr>
        <p:spPr/>
        <p:txBody>
          <a:bodyPr/>
          <a:lstStyle/>
          <a:p>
            <a:r>
              <a:rPr lang="en-US" dirty="0"/>
              <a:t>Fake to Complete</a:t>
            </a:r>
          </a:p>
        </p:txBody>
      </p:sp>
      <p:pic>
        <p:nvPicPr>
          <p:cNvPr id="4" name="Tijdelijke aanduiding voor inhoud 3">
            <a:extLst>
              <a:ext uri="{FF2B5EF4-FFF2-40B4-BE49-F238E27FC236}">
                <a16:creationId xmlns:a16="http://schemas.microsoft.com/office/drawing/2014/main" id="{785A2261-4BCF-4831-A1F2-3C2EFBAD4825}"/>
              </a:ext>
            </a:extLst>
          </p:cNvPr>
          <p:cNvPicPr>
            <a:picLocks noGrp="1" noChangeAspect="1"/>
          </p:cNvPicPr>
          <p:nvPr>
            <p:ph idx="1"/>
          </p:nvPr>
        </p:nvPicPr>
        <p:blipFill>
          <a:blip r:embed="rId2"/>
          <a:stretch>
            <a:fillRect/>
          </a:stretch>
        </p:blipFill>
        <p:spPr>
          <a:xfrm>
            <a:off x="5205046" y="0"/>
            <a:ext cx="6986954" cy="7001633"/>
          </a:xfrm>
          <a:prstGeom prst="rect">
            <a:avLst/>
          </a:prstGeom>
        </p:spPr>
      </p:pic>
    </p:spTree>
    <p:extLst>
      <p:ext uri="{BB962C8B-B14F-4D97-AF65-F5344CB8AC3E}">
        <p14:creationId xmlns:p14="http://schemas.microsoft.com/office/powerpoint/2010/main" val="306583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CD63D3-549B-4AE5-9663-F04CE3C3C051}"/>
              </a:ext>
            </a:extLst>
          </p:cNvPr>
          <p:cNvSpPr>
            <a:spLocks noGrp="1"/>
          </p:cNvSpPr>
          <p:nvPr>
            <p:ph type="title"/>
          </p:nvPr>
        </p:nvSpPr>
        <p:spPr/>
        <p:txBody>
          <a:bodyPr/>
          <a:lstStyle/>
          <a:p>
            <a:r>
              <a:rPr lang="en-US" dirty="0"/>
              <a:t>3 topics</a:t>
            </a:r>
          </a:p>
        </p:txBody>
      </p:sp>
      <p:pic>
        <p:nvPicPr>
          <p:cNvPr id="1026" name="Picture 2" descr="Algorithms to Live by">
            <a:extLst>
              <a:ext uri="{FF2B5EF4-FFF2-40B4-BE49-F238E27FC236}">
                <a16:creationId xmlns:a16="http://schemas.microsoft.com/office/drawing/2014/main" id="{06FAD57F-23A6-4B20-A2A2-9F086CF7B3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899" y="1690688"/>
            <a:ext cx="2893876" cy="4351338"/>
          </a:xfrm>
          <a:prstGeom prst="rect">
            <a:avLst/>
          </a:prstGeom>
          <a:noFill/>
          <a:effectLst>
            <a:outerShdw blurRad="342900" dist="50800" dir="5400000" algn="ctr" rotWithShape="0">
              <a:schemeClr val="tx1">
                <a:alpha val="82000"/>
              </a:schemeClr>
            </a:outerShdw>
          </a:effectLst>
          <a:extLst>
            <a:ext uri="{909E8E84-426E-40DD-AFC4-6F175D3DCCD1}">
              <a14:hiddenFill xmlns:a14="http://schemas.microsoft.com/office/drawing/2010/main">
                <a:solidFill>
                  <a:srgbClr val="FFFFFF"/>
                </a:solidFill>
              </a14:hiddenFill>
            </a:ext>
          </a:extLst>
        </p:spPr>
      </p:pic>
      <p:pic>
        <p:nvPicPr>
          <p:cNvPr id="1028" name="Picture 4" descr="Gecko's Foot">
            <a:extLst>
              <a:ext uri="{FF2B5EF4-FFF2-40B4-BE49-F238E27FC236}">
                <a16:creationId xmlns:a16="http://schemas.microsoft.com/office/drawing/2014/main" id="{BFD8BCD4-CEDA-4BC0-9641-FFFA24F3D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1690688"/>
            <a:ext cx="2689985" cy="4093249"/>
          </a:xfrm>
          <a:prstGeom prst="rect">
            <a:avLst/>
          </a:prstGeom>
          <a:noFill/>
          <a:effectLst>
            <a:outerShdw blurRad="342900" dist="50800" dir="5400000" algn="ctr" rotWithShape="0">
              <a:schemeClr val="tx1">
                <a:alpha val="82000"/>
              </a:schemeClr>
            </a:outerShdw>
          </a:effectLst>
          <a:extLst>
            <a:ext uri="{909E8E84-426E-40DD-AFC4-6F175D3DCCD1}">
              <a14:hiddenFill xmlns:a14="http://schemas.microsoft.com/office/drawing/2010/main">
                <a:solidFill>
                  <a:srgbClr val="FFFFFF"/>
                </a:solidFill>
              </a14:hiddenFill>
            </a:ext>
          </a:extLst>
        </p:spPr>
      </p:pic>
      <p:pic>
        <p:nvPicPr>
          <p:cNvPr id="4" name="Afbeelding 3">
            <a:extLst>
              <a:ext uri="{FF2B5EF4-FFF2-40B4-BE49-F238E27FC236}">
                <a16:creationId xmlns:a16="http://schemas.microsoft.com/office/drawing/2014/main" id="{4DA793F8-3700-47F2-86A6-FCF980942577}"/>
              </a:ext>
            </a:extLst>
          </p:cNvPr>
          <p:cNvPicPr>
            <a:picLocks noChangeAspect="1"/>
          </p:cNvPicPr>
          <p:nvPr/>
        </p:nvPicPr>
        <p:blipFill>
          <a:blip r:embed="rId4"/>
          <a:stretch>
            <a:fillRect/>
          </a:stretch>
        </p:blipFill>
        <p:spPr>
          <a:xfrm>
            <a:off x="7444600" y="1690688"/>
            <a:ext cx="4204061" cy="4394368"/>
          </a:xfrm>
          <a:prstGeom prst="rect">
            <a:avLst/>
          </a:prstGeom>
          <a:noFill/>
          <a:effectLst>
            <a:outerShdw blurRad="342900" dist="50800" dir="5400000" algn="ctr" rotWithShape="0">
              <a:schemeClr val="tx1">
                <a:alpha val="82000"/>
              </a:schemeClr>
            </a:outerShdw>
          </a:effectLst>
        </p:spPr>
      </p:pic>
    </p:spTree>
    <p:extLst>
      <p:ext uri="{BB962C8B-B14F-4D97-AF65-F5344CB8AC3E}">
        <p14:creationId xmlns:p14="http://schemas.microsoft.com/office/powerpoint/2010/main" val="282321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9D119-6A17-48FE-9657-20F588026288}"/>
              </a:ext>
            </a:extLst>
          </p:cNvPr>
          <p:cNvSpPr>
            <a:spLocks noGrp="1"/>
          </p:cNvSpPr>
          <p:nvPr>
            <p:ph type="title"/>
          </p:nvPr>
        </p:nvSpPr>
        <p:spPr/>
        <p:txBody>
          <a:bodyPr/>
          <a:lstStyle/>
          <a:p>
            <a:r>
              <a:rPr lang="en-US" dirty="0"/>
              <a:t>Generator</a:t>
            </a:r>
          </a:p>
        </p:txBody>
      </p:sp>
      <p:sp>
        <p:nvSpPr>
          <p:cNvPr id="3" name="Tijdelijke aanduiding voor inhoud 2">
            <a:extLst>
              <a:ext uri="{FF2B5EF4-FFF2-40B4-BE49-F238E27FC236}">
                <a16:creationId xmlns:a16="http://schemas.microsoft.com/office/drawing/2014/main" id="{D9F83A4A-7A5B-48C7-8E99-6E3AF8F1329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4668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022A63-7710-4F54-9CE4-8FF6A2AA27D1}"/>
              </a:ext>
            </a:extLst>
          </p:cNvPr>
          <p:cNvSpPr>
            <a:spLocks noGrp="1"/>
          </p:cNvSpPr>
          <p:nvPr>
            <p:ph type="title"/>
          </p:nvPr>
        </p:nvSpPr>
        <p:spPr/>
        <p:txBody>
          <a:bodyPr/>
          <a:lstStyle/>
          <a:p>
            <a:r>
              <a:rPr lang="en-US" dirty="0"/>
              <a:t>Generator</a:t>
            </a:r>
            <a:br>
              <a:rPr lang="en-US" dirty="0"/>
            </a:br>
            <a:r>
              <a:rPr lang="en-US" dirty="0"/>
              <a:t> to complete</a:t>
            </a:r>
          </a:p>
        </p:txBody>
      </p:sp>
      <p:pic>
        <p:nvPicPr>
          <p:cNvPr id="4" name="Tijdelijke aanduiding voor inhoud 3">
            <a:extLst>
              <a:ext uri="{FF2B5EF4-FFF2-40B4-BE49-F238E27FC236}">
                <a16:creationId xmlns:a16="http://schemas.microsoft.com/office/drawing/2014/main" id="{01B4064D-CBCF-4E15-9100-2E2035FC5557}"/>
              </a:ext>
            </a:extLst>
          </p:cNvPr>
          <p:cNvPicPr>
            <a:picLocks noGrp="1" noChangeAspect="1"/>
          </p:cNvPicPr>
          <p:nvPr>
            <p:ph idx="1"/>
          </p:nvPr>
        </p:nvPicPr>
        <p:blipFill>
          <a:blip r:embed="rId2"/>
          <a:stretch>
            <a:fillRect/>
          </a:stretch>
        </p:blipFill>
        <p:spPr>
          <a:xfrm>
            <a:off x="4323721" y="0"/>
            <a:ext cx="6635011" cy="6651852"/>
          </a:xfrm>
          <a:prstGeom prst="rect">
            <a:avLst/>
          </a:prstGeom>
        </p:spPr>
      </p:pic>
    </p:spTree>
    <p:extLst>
      <p:ext uri="{BB962C8B-B14F-4D97-AF65-F5344CB8AC3E}">
        <p14:creationId xmlns:p14="http://schemas.microsoft.com/office/powerpoint/2010/main" val="94627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1748FD-FA71-45C0-A2BA-9CA96A91284A}"/>
              </a:ext>
            </a:extLst>
          </p:cNvPr>
          <p:cNvSpPr>
            <a:spLocks noGrp="1"/>
          </p:cNvSpPr>
          <p:nvPr>
            <p:ph type="title"/>
          </p:nvPr>
        </p:nvSpPr>
        <p:spPr/>
        <p:txBody>
          <a:bodyPr/>
          <a:lstStyle/>
          <a:p>
            <a:r>
              <a:rPr lang="en-US" dirty="0"/>
              <a:t>Empty = Transpose(Generator)</a:t>
            </a:r>
          </a:p>
        </p:txBody>
      </p:sp>
      <p:pic>
        <p:nvPicPr>
          <p:cNvPr id="8" name="Afbeelding 7">
            <a:extLst>
              <a:ext uri="{FF2B5EF4-FFF2-40B4-BE49-F238E27FC236}">
                <a16:creationId xmlns:a16="http://schemas.microsoft.com/office/drawing/2014/main" id="{604465A0-6203-42A3-A6A3-6F6AFB0EF642}"/>
              </a:ext>
            </a:extLst>
          </p:cNvPr>
          <p:cNvPicPr>
            <a:picLocks noChangeAspect="1"/>
          </p:cNvPicPr>
          <p:nvPr/>
        </p:nvPicPr>
        <p:blipFill>
          <a:blip r:embed="rId2"/>
          <a:stretch>
            <a:fillRect/>
          </a:stretch>
        </p:blipFill>
        <p:spPr>
          <a:xfrm>
            <a:off x="1780735" y="1867828"/>
            <a:ext cx="3690487" cy="3699253"/>
          </a:xfrm>
          <a:prstGeom prst="rect">
            <a:avLst/>
          </a:prstGeom>
        </p:spPr>
      </p:pic>
      <p:pic>
        <p:nvPicPr>
          <p:cNvPr id="5" name="Tijdelijke aanduiding voor inhoud 3">
            <a:extLst>
              <a:ext uri="{FF2B5EF4-FFF2-40B4-BE49-F238E27FC236}">
                <a16:creationId xmlns:a16="http://schemas.microsoft.com/office/drawing/2014/main" id="{B0BF009B-B030-4954-8856-4399B892FB1A}"/>
              </a:ext>
            </a:extLst>
          </p:cNvPr>
          <p:cNvPicPr>
            <a:picLocks noGrp="1" noChangeAspect="1"/>
          </p:cNvPicPr>
          <p:nvPr>
            <p:ph idx="1"/>
          </p:nvPr>
        </p:nvPicPr>
        <p:blipFill>
          <a:blip r:embed="rId3"/>
          <a:stretch>
            <a:fillRect/>
          </a:stretch>
        </p:blipFill>
        <p:spPr>
          <a:xfrm>
            <a:off x="5839045" y="1867828"/>
            <a:ext cx="3741054" cy="3750550"/>
          </a:xfrm>
          <a:prstGeom prst="rect">
            <a:avLst/>
          </a:prstGeom>
        </p:spPr>
      </p:pic>
    </p:spTree>
    <p:extLst>
      <p:ext uri="{BB962C8B-B14F-4D97-AF65-F5344CB8AC3E}">
        <p14:creationId xmlns:p14="http://schemas.microsoft.com/office/powerpoint/2010/main" val="869449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EB5792-2F92-42BA-9AF1-C4E22F49F3CE}"/>
              </a:ext>
            </a:extLst>
          </p:cNvPr>
          <p:cNvSpPr>
            <a:spLocks noGrp="1"/>
          </p:cNvSpPr>
          <p:nvPr>
            <p:ph type="title"/>
          </p:nvPr>
        </p:nvSpPr>
        <p:spPr/>
        <p:txBody>
          <a:bodyPr/>
          <a:lstStyle/>
          <a:p>
            <a:r>
              <a:rPr lang="en-US" dirty="0" err="1"/>
              <a:t>Atleast</a:t>
            </a:r>
            <a:endParaRPr lang="en-US" dirty="0"/>
          </a:p>
        </p:txBody>
      </p:sp>
      <p:pic>
        <p:nvPicPr>
          <p:cNvPr id="4" name="Tijdelijke aanduiding voor inhoud 3">
            <a:extLst>
              <a:ext uri="{FF2B5EF4-FFF2-40B4-BE49-F238E27FC236}">
                <a16:creationId xmlns:a16="http://schemas.microsoft.com/office/drawing/2014/main" id="{C7F7420F-4936-4FB9-87BC-BD8BC8D79ACE}"/>
              </a:ext>
            </a:extLst>
          </p:cNvPr>
          <p:cNvPicPr>
            <a:picLocks noGrp="1" noChangeAspect="1"/>
          </p:cNvPicPr>
          <p:nvPr>
            <p:ph idx="1"/>
          </p:nvPr>
        </p:nvPicPr>
        <p:blipFill>
          <a:blip r:embed="rId2"/>
          <a:stretch>
            <a:fillRect/>
          </a:stretch>
        </p:blipFill>
        <p:spPr>
          <a:xfrm>
            <a:off x="168812" y="-1174711"/>
            <a:ext cx="11366696" cy="10546716"/>
          </a:xfrm>
          <a:prstGeom prst="rect">
            <a:avLst/>
          </a:prstGeom>
        </p:spPr>
      </p:pic>
    </p:spTree>
    <p:extLst>
      <p:ext uri="{BB962C8B-B14F-4D97-AF65-F5344CB8AC3E}">
        <p14:creationId xmlns:p14="http://schemas.microsoft.com/office/powerpoint/2010/main" val="3490182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94EB-4DC5-4E4E-84A3-0F6F90A3A028}"/>
              </a:ext>
            </a:extLst>
          </p:cNvPr>
          <p:cNvSpPr>
            <a:spLocks noGrp="1"/>
          </p:cNvSpPr>
          <p:nvPr>
            <p:ph type="title"/>
          </p:nvPr>
        </p:nvSpPr>
        <p:spPr/>
        <p:txBody>
          <a:bodyPr/>
          <a:lstStyle/>
          <a:p>
            <a:endParaRPr lang="en-US"/>
          </a:p>
        </p:txBody>
      </p:sp>
      <p:sp>
        <p:nvSpPr>
          <p:cNvPr id="7" name="Tijdelijke aanduiding voor inhoud 6">
            <a:extLst>
              <a:ext uri="{FF2B5EF4-FFF2-40B4-BE49-F238E27FC236}">
                <a16:creationId xmlns:a16="http://schemas.microsoft.com/office/drawing/2014/main" id="{FA2AB880-33AD-47CE-9283-90272FA2A8BA}"/>
              </a:ext>
            </a:extLst>
          </p:cNvPr>
          <p:cNvSpPr>
            <a:spLocks noGrp="1"/>
          </p:cNvSpPr>
          <p:nvPr>
            <p:ph idx="1"/>
          </p:nvPr>
        </p:nvSpPr>
        <p:spPr/>
        <p:txBody>
          <a:bodyPr/>
          <a:lstStyle/>
          <a:p>
            <a:endParaRPr lang="en-US" dirty="0"/>
          </a:p>
        </p:txBody>
      </p:sp>
      <p:pic>
        <p:nvPicPr>
          <p:cNvPr id="8" name="Afbeelding 7">
            <a:extLst>
              <a:ext uri="{FF2B5EF4-FFF2-40B4-BE49-F238E27FC236}">
                <a16:creationId xmlns:a16="http://schemas.microsoft.com/office/drawing/2014/main" id="{2CAA6373-FDD9-48A6-B1C3-7563A00D874B}"/>
              </a:ext>
            </a:extLst>
          </p:cNvPr>
          <p:cNvPicPr>
            <a:picLocks noChangeAspect="1"/>
          </p:cNvPicPr>
          <p:nvPr/>
        </p:nvPicPr>
        <p:blipFill>
          <a:blip r:embed="rId2"/>
          <a:stretch>
            <a:fillRect/>
          </a:stretch>
        </p:blipFill>
        <p:spPr>
          <a:xfrm>
            <a:off x="409330" y="0"/>
            <a:ext cx="10225845" cy="9727551"/>
          </a:xfrm>
          <a:prstGeom prst="rect">
            <a:avLst/>
          </a:prstGeom>
        </p:spPr>
      </p:pic>
    </p:spTree>
    <p:extLst>
      <p:ext uri="{BB962C8B-B14F-4D97-AF65-F5344CB8AC3E}">
        <p14:creationId xmlns:p14="http://schemas.microsoft.com/office/powerpoint/2010/main" val="283908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49CA65-DCED-4621-B862-8087ADBE3186}"/>
              </a:ext>
            </a:extLst>
          </p:cNvPr>
          <p:cNvSpPr>
            <a:spLocks noGrp="1"/>
          </p:cNvSpPr>
          <p:nvPr>
            <p:ph type="title"/>
          </p:nvPr>
        </p:nvSpPr>
        <p:spPr/>
        <p:txBody>
          <a:bodyPr/>
          <a:lstStyle/>
          <a:p>
            <a:r>
              <a:rPr lang="en-US" dirty="0"/>
              <a:t>Algorithms to live by</a:t>
            </a:r>
          </a:p>
        </p:txBody>
      </p:sp>
      <p:sp>
        <p:nvSpPr>
          <p:cNvPr id="3" name="Tijdelijke aanduiding voor inhoud 2">
            <a:extLst>
              <a:ext uri="{FF2B5EF4-FFF2-40B4-BE49-F238E27FC236}">
                <a16:creationId xmlns:a16="http://schemas.microsoft.com/office/drawing/2014/main" id="{786610F1-2EF2-4338-979E-944839DAD4AB}"/>
              </a:ext>
            </a:extLst>
          </p:cNvPr>
          <p:cNvSpPr>
            <a:spLocks noGrp="1"/>
          </p:cNvSpPr>
          <p:nvPr>
            <p:ph idx="1"/>
          </p:nvPr>
        </p:nvSpPr>
        <p:spPr/>
        <p:txBody>
          <a:bodyPr numCol="2" anchor="ctr">
            <a:normAutofit lnSpcReduction="10000"/>
          </a:bodyPr>
          <a:lstStyle/>
          <a:p>
            <a:pPr>
              <a:lnSpc>
                <a:spcPct val="150000"/>
              </a:lnSpc>
            </a:pPr>
            <a:r>
              <a:rPr lang="en-US" dirty="0"/>
              <a:t>Optimal stopping</a:t>
            </a:r>
          </a:p>
          <a:p>
            <a:pPr>
              <a:lnSpc>
                <a:spcPct val="150000"/>
              </a:lnSpc>
            </a:pPr>
            <a:r>
              <a:rPr lang="en-US" dirty="0"/>
              <a:t>Explore/Exploit</a:t>
            </a:r>
          </a:p>
          <a:p>
            <a:pPr>
              <a:lnSpc>
                <a:spcPct val="150000"/>
              </a:lnSpc>
            </a:pPr>
            <a:r>
              <a:rPr lang="en-US" dirty="0"/>
              <a:t>Sorting</a:t>
            </a:r>
          </a:p>
          <a:p>
            <a:pPr>
              <a:lnSpc>
                <a:spcPct val="150000"/>
              </a:lnSpc>
            </a:pPr>
            <a:r>
              <a:rPr lang="en-US" dirty="0"/>
              <a:t>Caching</a:t>
            </a:r>
          </a:p>
          <a:p>
            <a:pPr>
              <a:lnSpc>
                <a:spcPct val="150000"/>
              </a:lnSpc>
            </a:pPr>
            <a:r>
              <a:rPr lang="en-US" dirty="0"/>
              <a:t>Scheduling</a:t>
            </a:r>
          </a:p>
          <a:p>
            <a:pPr>
              <a:lnSpc>
                <a:spcPct val="150000"/>
              </a:lnSpc>
            </a:pPr>
            <a:r>
              <a:rPr lang="en-US" dirty="0"/>
              <a:t>Bayes’ rule</a:t>
            </a:r>
          </a:p>
          <a:p>
            <a:pPr>
              <a:lnSpc>
                <a:spcPct val="150000"/>
              </a:lnSpc>
            </a:pPr>
            <a:r>
              <a:rPr lang="en-US" dirty="0"/>
              <a:t>Overfitting</a:t>
            </a:r>
          </a:p>
          <a:p>
            <a:pPr>
              <a:lnSpc>
                <a:spcPct val="150000"/>
              </a:lnSpc>
            </a:pPr>
            <a:r>
              <a:rPr lang="en-US" dirty="0"/>
              <a:t>Relaxation</a:t>
            </a:r>
          </a:p>
          <a:p>
            <a:pPr>
              <a:lnSpc>
                <a:spcPct val="150000"/>
              </a:lnSpc>
            </a:pPr>
            <a:r>
              <a:rPr lang="en-US" dirty="0"/>
              <a:t>Randomness</a:t>
            </a:r>
          </a:p>
          <a:p>
            <a:pPr>
              <a:lnSpc>
                <a:spcPct val="150000"/>
              </a:lnSpc>
            </a:pPr>
            <a:r>
              <a:rPr lang="en-US" dirty="0"/>
              <a:t>Networking</a:t>
            </a:r>
          </a:p>
          <a:p>
            <a:pPr>
              <a:lnSpc>
                <a:spcPct val="150000"/>
              </a:lnSpc>
            </a:pPr>
            <a:r>
              <a:rPr lang="en-US" dirty="0"/>
              <a:t>Game theory</a:t>
            </a:r>
          </a:p>
        </p:txBody>
      </p:sp>
    </p:spTree>
    <p:extLst>
      <p:ext uri="{BB962C8B-B14F-4D97-AF65-F5344CB8AC3E}">
        <p14:creationId xmlns:p14="http://schemas.microsoft.com/office/powerpoint/2010/main" val="92877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BBAE1-E6DD-4EF7-9846-BF0C1864206E}"/>
              </a:ext>
            </a:extLst>
          </p:cNvPr>
          <p:cNvSpPr>
            <a:spLocks noGrp="1"/>
          </p:cNvSpPr>
          <p:nvPr>
            <p:ph type="title"/>
          </p:nvPr>
        </p:nvSpPr>
        <p:spPr/>
        <p:txBody>
          <a:bodyPr/>
          <a:lstStyle/>
          <a:p>
            <a:r>
              <a:rPr lang="en-US" dirty="0"/>
              <a:t>Optimal stopping</a:t>
            </a:r>
          </a:p>
        </p:txBody>
      </p:sp>
      <p:sp>
        <p:nvSpPr>
          <p:cNvPr id="3" name="Tijdelijke aanduiding voor inhoud 2">
            <a:extLst>
              <a:ext uri="{FF2B5EF4-FFF2-40B4-BE49-F238E27FC236}">
                <a16:creationId xmlns:a16="http://schemas.microsoft.com/office/drawing/2014/main" id="{F531FCA0-AD43-4034-B4E5-C1AD06221523}"/>
              </a:ext>
            </a:extLst>
          </p:cNvPr>
          <p:cNvSpPr>
            <a:spLocks noGrp="1"/>
          </p:cNvSpPr>
          <p:nvPr>
            <p:ph idx="1"/>
          </p:nvPr>
        </p:nvSpPr>
        <p:spPr/>
        <p:txBody>
          <a:bodyPr/>
          <a:lstStyle/>
          <a:p>
            <a:r>
              <a:rPr lang="en-US" dirty="0"/>
              <a:t>Secretary problem</a:t>
            </a:r>
          </a:p>
          <a:p>
            <a:r>
              <a:rPr lang="en-US" dirty="0"/>
              <a:t>You’re interviewing a set of applicants for a secretary and your goal is to maximize hiring the single best applicant from the pool.</a:t>
            </a:r>
          </a:p>
          <a:p>
            <a:r>
              <a:rPr lang="en-US" dirty="0"/>
              <a:t>You can decide to offer the job to any applicant at any point and they are guaranteed to accept, terminating the search.  But if you pass over an applicant, deciding not to hire them, they are gone forever.</a:t>
            </a:r>
          </a:p>
          <a:p>
            <a:endParaRPr lang="en-US" dirty="0"/>
          </a:p>
          <a:p>
            <a:pPr lvl="1"/>
            <a:r>
              <a:rPr lang="en-US" dirty="0"/>
              <a:t>1960 Scientific American, Martin Gardner.</a:t>
            </a:r>
          </a:p>
        </p:txBody>
      </p:sp>
    </p:spTree>
    <p:extLst>
      <p:ext uri="{BB962C8B-B14F-4D97-AF65-F5344CB8AC3E}">
        <p14:creationId xmlns:p14="http://schemas.microsoft.com/office/powerpoint/2010/main" val="147553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807E1D-0226-4AAC-9C03-991F1DFE60A8}"/>
              </a:ext>
            </a:extLst>
          </p:cNvPr>
          <p:cNvSpPr>
            <a:spLocks noGrp="1"/>
          </p:cNvSpPr>
          <p:nvPr>
            <p:ph type="title"/>
          </p:nvPr>
        </p:nvSpPr>
        <p:spPr/>
        <p:txBody>
          <a:bodyPr/>
          <a:lstStyle/>
          <a:p>
            <a:r>
              <a:rPr lang="en-US" dirty="0"/>
              <a:t>The strategy</a:t>
            </a:r>
          </a:p>
        </p:txBody>
      </p:sp>
      <p:sp>
        <p:nvSpPr>
          <p:cNvPr id="3" name="Tijdelijke aanduiding voor inhoud 2">
            <a:extLst>
              <a:ext uri="{FF2B5EF4-FFF2-40B4-BE49-F238E27FC236}">
                <a16:creationId xmlns:a16="http://schemas.microsoft.com/office/drawing/2014/main" id="{6FFFBB7C-3847-406D-8BF4-5B6C299F050E}"/>
              </a:ext>
            </a:extLst>
          </p:cNvPr>
          <p:cNvSpPr>
            <a:spLocks noGrp="1"/>
          </p:cNvSpPr>
          <p:nvPr>
            <p:ph idx="1"/>
          </p:nvPr>
        </p:nvSpPr>
        <p:spPr/>
        <p:txBody>
          <a:bodyPr/>
          <a:lstStyle/>
          <a:p>
            <a:r>
              <a:rPr lang="en-US" dirty="0"/>
              <a:t>Look and leap</a:t>
            </a:r>
          </a:p>
          <a:p>
            <a:r>
              <a:rPr lang="en-US" dirty="0"/>
              <a:t>37% rule</a:t>
            </a:r>
          </a:p>
          <a:p>
            <a:r>
              <a:rPr lang="en-US" dirty="0"/>
              <a:t>1/E</a:t>
            </a:r>
          </a:p>
        </p:txBody>
      </p:sp>
    </p:spTree>
    <p:extLst>
      <p:ext uri="{BB962C8B-B14F-4D97-AF65-F5344CB8AC3E}">
        <p14:creationId xmlns:p14="http://schemas.microsoft.com/office/powerpoint/2010/main" val="20186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D6B48-D730-4129-98EF-B14F60E00020}"/>
              </a:ext>
            </a:extLst>
          </p:cNvPr>
          <p:cNvSpPr>
            <a:spLocks noGrp="1"/>
          </p:cNvSpPr>
          <p:nvPr>
            <p:ph type="title"/>
          </p:nvPr>
        </p:nvSpPr>
        <p:spPr/>
        <p:txBody>
          <a:bodyPr/>
          <a:lstStyle/>
          <a:p>
            <a:r>
              <a:rPr lang="en-US" dirty="0"/>
              <a:t>Sorting</a:t>
            </a:r>
          </a:p>
        </p:txBody>
      </p:sp>
      <p:sp>
        <p:nvSpPr>
          <p:cNvPr id="3" name="Tijdelijke aanduiding voor inhoud 2">
            <a:extLst>
              <a:ext uri="{FF2B5EF4-FFF2-40B4-BE49-F238E27FC236}">
                <a16:creationId xmlns:a16="http://schemas.microsoft.com/office/drawing/2014/main" id="{96809164-1696-4968-B58C-75280220EB82}"/>
              </a:ext>
            </a:extLst>
          </p:cNvPr>
          <p:cNvSpPr>
            <a:spLocks noGrp="1"/>
          </p:cNvSpPr>
          <p:nvPr>
            <p:ph idx="1"/>
          </p:nvPr>
        </p:nvSpPr>
        <p:spPr/>
        <p:txBody>
          <a:bodyPr/>
          <a:lstStyle/>
          <a:p>
            <a:r>
              <a:rPr lang="en-US" dirty="0"/>
              <a:t>We know this : quicksort or </a:t>
            </a:r>
            <a:r>
              <a:rPr lang="en-US" dirty="0" err="1"/>
              <a:t>mergesort</a:t>
            </a:r>
            <a:endParaRPr lang="en-US" dirty="0"/>
          </a:p>
          <a:p>
            <a:endParaRPr lang="en-US" dirty="0"/>
          </a:p>
          <a:p>
            <a:r>
              <a:rPr lang="en-US" dirty="0"/>
              <a:t>Pro : </a:t>
            </a:r>
            <a:r>
              <a:rPr lang="en-US" dirty="0" err="1"/>
              <a:t>mergesort</a:t>
            </a:r>
            <a:r>
              <a:rPr lang="en-US" dirty="0"/>
              <a:t> can be parallelized</a:t>
            </a:r>
          </a:p>
          <a:p>
            <a:endParaRPr lang="en-US" dirty="0"/>
          </a:p>
        </p:txBody>
      </p:sp>
    </p:spTree>
    <p:extLst>
      <p:ext uri="{BB962C8B-B14F-4D97-AF65-F5344CB8AC3E}">
        <p14:creationId xmlns:p14="http://schemas.microsoft.com/office/powerpoint/2010/main" val="232374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18142C-C0DB-4019-8D30-B326AAE2EE87}"/>
              </a:ext>
            </a:extLst>
          </p:cNvPr>
          <p:cNvSpPr>
            <a:spLocks noGrp="1"/>
          </p:cNvSpPr>
          <p:nvPr>
            <p:ph type="title"/>
          </p:nvPr>
        </p:nvSpPr>
        <p:spPr/>
        <p:txBody>
          <a:bodyPr/>
          <a:lstStyle/>
          <a:p>
            <a:r>
              <a:rPr lang="en-US" dirty="0"/>
              <a:t>Caching</a:t>
            </a:r>
          </a:p>
        </p:txBody>
      </p:sp>
      <p:sp>
        <p:nvSpPr>
          <p:cNvPr id="3" name="Tijdelijke aanduiding voor inhoud 2">
            <a:extLst>
              <a:ext uri="{FF2B5EF4-FFF2-40B4-BE49-F238E27FC236}">
                <a16:creationId xmlns:a16="http://schemas.microsoft.com/office/drawing/2014/main" id="{0E58B51F-ACE3-4098-919F-F066FE6E82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5830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2A739-AD31-4F72-865E-D97B1727F524}"/>
              </a:ext>
            </a:extLst>
          </p:cNvPr>
          <p:cNvSpPr>
            <a:spLocks noGrp="1"/>
          </p:cNvSpPr>
          <p:nvPr>
            <p:ph type="title"/>
          </p:nvPr>
        </p:nvSpPr>
        <p:spPr/>
        <p:txBody>
          <a:bodyPr/>
          <a:lstStyle/>
          <a:p>
            <a:endParaRPr lang="en-US"/>
          </a:p>
        </p:txBody>
      </p:sp>
      <p:pic>
        <p:nvPicPr>
          <p:cNvPr id="4" name="Picture 4" descr="Gecko's Foot">
            <a:extLst>
              <a:ext uri="{FF2B5EF4-FFF2-40B4-BE49-F238E27FC236}">
                <a16:creationId xmlns:a16="http://schemas.microsoft.com/office/drawing/2014/main" id="{626C9BEF-FA21-45D8-9FFC-EF8C563384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6349" y="1825625"/>
            <a:ext cx="2859302" cy="4351338"/>
          </a:xfrm>
          <a:prstGeom prst="rect">
            <a:avLst/>
          </a:prstGeom>
          <a:noFill/>
          <a:effectLst>
            <a:outerShdw blurRad="342900" dist="50800" dir="5400000" algn="ctr" rotWithShape="0">
              <a:schemeClr val="tx1">
                <a:alpha val="82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34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342D43-1987-49BB-83EF-1A1B421E7320}"/>
              </a:ext>
            </a:extLst>
          </p:cNvPr>
          <p:cNvSpPr>
            <a:spLocks noGrp="1"/>
          </p:cNvSpPr>
          <p:nvPr>
            <p:ph type="title"/>
          </p:nvPr>
        </p:nvSpPr>
        <p:spPr/>
        <p:txBody>
          <a:bodyPr/>
          <a:lstStyle/>
          <a:p>
            <a:r>
              <a:rPr lang="en-US" dirty="0"/>
              <a:t>Lotus</a:t>
            </a:r>
          </a:p>
        </p:txBody>
      </p:sp>
      <p:sp>
        <p:nvSpPr>
          <p:cNvPr id="3" name="Tijdelijke aanduiding voor inhoud 2">
            <a:extLst>
              <a:ext uri="{FF2B5EF4-FFF2-40B4-BE49-F238E27FC236}">
                <a16:creationId xmlns:a16="http://schemas.microsoft.com/office/drawing/2014/main" id="{8EC25EDB-245D-487D-B4FD-FCDD13E3D84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937885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3474</TotalTime>
  <Words>161</Words>
  <Application>Microsoft Office PowerPoint</Application>
  <PresentationFormat>Breedbeeld</PresentationFormat>
  <Paragraphs>43</Paragraphs>
  <Slides>24</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24</vt:i4>
      </vt:variant>
    </vt:vector>
  </HeadingPairs>
  <TitlesOfParts>
    <vt:vector size="28" baseType="lpstr">
      <vt:lpstr>Arial</vt:lpstr>
      <vt:lpstr>Calibri</vt:lpstr>
      <vt:lpstr>Calibri Light</vt:lpstr>
      <vt:lpstr>Kantoorthema</vt:lpstr>
      <vt:lpstr>Salon 17 maart 2018</vt:lpstr>
      <vt:lpstr>3 topics</vt:lpstr>
      <vt:lpstr>Algorithms to live by</vt:lpstr>
      <vt:lpstr>Optimal stopping</vt:lpstr>
      <vt:lpstr>The strategy</vt:lpstr>
      <vt:lpstr>Sorting</vt:lpstr>
      <vt:lpstr>Caching</vt:lpstr>
      <vt:lpstr>PowerPoint-presentatie</vt:lpstr>
      <vt:lpstr>Lotus</vt:lpstr>
      <vt:lpstr>Gekko</vt:lpstr>
      <vt:lpstr>PowerPoint-presentatie</vt:lpstr>
      <vt:lpstr>More bases : Empty</vt:lpstr>
      <vt:lpstr>Full base</vt:lpstr>
      <vt:lpstr>Fake</vt:lpstr>
      <vt:lpstr>Generator base</vt:lpstr>
      <vt:lpstr>Tree</vt:lpstr>
      <vt:lpstr>Empty to Complete</vt:lpstr>
      <vt:lpstr>Tree to Complete</vt:lpstr>
      <vt:lpstr>Fake to Complete</vt:lpstr>
      <vt:lpstr>Generator</vt:lpstr>
      <vt:lpstr>Generator  to complete</vt:lpstr>
      <vt:lpstr>Empty = Transpose(Generator)</vt:lpstr>
      <vt:lpstr>Atleast</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Willy Van den Driessche</dc:creator>
  <cp:lastModifiedBy>Willy Van den Driessche</cp:lastModifiedBy>
  <cp:revision>12</cp:revision>
  <dcterms:created xsi:type="dcterms:W3CDTF">2018-03-16T06:59:39Z</dcterms:created>
  <dcterms:modified xsi:type="dcterms:W3CDTF">2018-03-18T16:53:57Z</dcterms:modified>
</cp:coreProperties>
</file>