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b140976-d93c-4fc3-86b8-87d3dde757f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958fb136da54f37" /><Relationship Type="http://schemas.openxmlformats.org/officeDocument/2006/relationships/slideLayout" Target="/ppt/slideLayouts/slideLayout8.xml" Id="R704dd19f3f0546ab" /><Relationship Type="http://schemas.openxmlformats.org/officeDocument/2006/relationships/hyperlink" Target="https://app.powerbi.com/groups/me/reports/1b140976-d93c-4fc3-86b8-87d3dde757f4/?pbi_source=PowerPoint" TargetMode="External" Id="RelId0" /><Relationship Type="http://schemas.openxmlformats.org/officeDocument/2006/relationships/image" Target="/ppt/media/image4.png" Id="imgId1611104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893848ec27343a5" /><Relationship Type="http://schemas.openxmlformats.org/officeDocument/2006/relationships/slideLayout" Target="/ppt/slideLayouts/slideLayout8.xml" Id="R5c348b16024046bb" /><Relationship Type="http://schemas.openxmlformats.org/officeDocument/2006/relationships/hyperlink" Target="https://app.powerbi.com/groups/me/reports/1b140976-d93c-4fc3-86b8-87d3dde757f4/?pbi_source=PowerPoint" TargetMode="External" Id="RelId1" /><Relationship Type="http://schemas.openxmlformats.org/officeDocument/2006/relationships/image" Target="/ppt/media/image5.png" Id="imgId1611104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c08c8df00f6443f" /><Relationship Type="http://schemas.openxmlformats.org/officeDocument/2006/relationships/slideLayout" Target="/ppt/slideLayouts/slideLayout8.xml" Id="R0da50f7c20fc4e55" /><Relationship Type="http://schemas.openxmlformats.org/officeDocument/2006/relationships/hyperlink" Target="https://app.powerbi.com/groups/me/reports/1b140976-d93c-4fc3-86b8-87d3dde757f4/?pbi_source=PowerPoint" TargetMode="External" Id="RelId2" /><Relationship Type="http://schemas.openxmlformats.org/officeDocument/2006/relationships/image" Target="/ppt/media/image6.png" Id="imgId1611104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 Sample PBI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06/12/2023 23:50:20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06/12/2023 23:47:47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slicer ,slicer ,areaChart ,pieChart ,clusteredColumnChart ,textbo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1104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Produtos e Segmentos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slicer ,slicer ,textbox ,textbox ,textbox ,textbox ,textbox ,cardVisual ,Vendas por País ,Vendas por País ,Vendas por Paí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1104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País e Lucro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slicer ,slicer ,textbox ,textbox ,textbox ,textbox ,textbox ,Vendas por País ,Vendas por País ,Vendas por País ,Vendas por Paí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1104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Distribuição de Lucro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