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6" r:id="rId12"/>
    <p:sldId id="267" r:id="rId13"/>
    <p:sldId id="284" r:id="rId14"/>
    <p:sldId id="286" r:id="rId15"/>
    <p:sldId id="268" r:id="rId16"/>
    <p:sldId id="269" r:id="rId17"/>
    <p:sldId id="271" r:id="rId18"/>
    <p:sldId id="270" r:id="rId19"/>
    <p:sldId id="280" r:id="rId20"/>
    <p:sldId id="279" r:id="rId21"/>
    <p:sldId id="281" r:id="rId22"/>
    <p:sldId id="282" r:id="rId23"/>
    <p:sldId id="28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王" initials="小王" lastIdx="1" clrIdx="0">
    <p:extLst>
      <p:ext uri="{19B8F6BF-5375-455C-9EA6-DF929625EA0E}">
        <p15:presenceInfo xmlns:p15="http://schemas.microsoft.com/office/powerpoint/2012/main" userId="小王"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1F1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939" autoAdjust="0"/>
  </p:normalViewPr>
  <p:slideViewPr>
    <p:cSldViewPr snapToGrid="0" showGuides="1">
      <p:cViewPr varScale="1">
        <p:scale>
          <a:sx n="96" d="100"/>
          <a:sy n="96" d="100"/>
        </p:scale>
        <p:origin x="33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75AFE3-68CB-4922-9B7E-84989CFEDA3B}" type="datetimeFigureOut">
              <a:rPr lang="zh-CN" altLang="en-US" smtClean="0"/>
              <a:t>2021/5/28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EB5FC-09FB-4B7E-A798-7E29340FE810}" type="slidenum">
              <a:rPr lang="zh-CN" altLang="en-US" smtClean="0"/>
              <a:t>‹#›</a:t>
            </a:fld>
            <a:endParaRPr lang="zh-CN" altLang="en-US"/>
          </a:p>
        </p:txBody>
      </p:sp>
    </p:spTree>
    <p:extLst>
      <p:ext uri="{BB962C8B-B14F-4D97-AF65-F5344CB8AC3E}">
        <p14:creationId xmlns:p14="http://schemas.microsoft.com/office/powerpoint/2010/main" val="893079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各位老师，上午好！我叫王淑慧，是软工</a:t>
            </a:r>
            <a:r>
              <a:rPr lang="en-US" altLang="zh-CN" dirty="0"/>
              <a:t>1704</a:t>
            </a:r>
            <a:r>
              <a:rPr lang="zh-CN" altLang="en-US" dirty="0"/>
              <a:t>班的学生，我的论文题目是。论文是在胡兴桥导师的悉心指点下完成的，在这里我向我的导师表示深深的谢意，向各位老师不辞辛苦参加我的论文答辩表示衷心的感谢，并对四年来我有机会聆听教诲的各位老师表示由衷的敬意。下面我将本论文设计的目的和主要内容向各位老师作一汇报，恳请各位老师批评指导。</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55481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8182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48576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8662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77616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41134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09256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654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40398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87869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66641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首先，我想谈谈这个毕业设计的目的及意义。其次，我想谈谈本课题的系统分析和主要内容设计。然后，我想简单介绍一下系统的实现重难点。最后，有一个关于系统的总结。</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175921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88804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prstClr val="black"/>
                </a:solidFill>
                <a:latin typeface="方正兰亭细黑_GBK_M" pitchFamily="2" charset="2"/>
                <a:ea typeface="方正兰亭细黑_GBK_M" pitchFamily="2" charset="2"/>
                <a:cs typeface="方正兰亭细黑_GBK_M" pitchFamily="2" charset="2"/>
              </a:rPr>
              <a:t>对于本课题，由于个人的能力、时间有限，只实现了增删改查等最基本的功能，这样子的系统还不能完全的满足家政服务的需求。</a:t>
            </a:r>
            <a:endParaRPr lang="en-US" altLang="zh-CN" sz="1200" dirty="0">
              <a:solidFill>
                <a:prstClr val="black"/>
              </a:solidFill>
              <a:latin typeface="方正兰亭细黑_GBK_M" pitchFamily="2" charset="2"/>
              <a:ea typeface="方正兰亭细黑_GBK_M" pitchFamily="2" charset="2"/>
              <a:cs typeface="方正兰亭细黑_GBK_M" pitchFamily="2" charset="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9137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64752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15872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93255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4163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1219170">
              <a:lnSpc>
                <a:spcPct val="150000"/>
              </a:lnSpc>
            </a:pPr>
            <a:r>
              <a:rPr lang="zh-CN" altLang="en-US" sz="1200" dirty="0">
                <a:solidFill>
                  <a:prstClr val="black"/>
                </a:solidFill>
                <a:latin typeface="方正兰亭细黑_GBK_M" pitchFamily="2" charset="2"/>
                <a:ea typeface="方正兰亭细黑_GBK_M" pitchFamily="2" charset="2"/>
                <a:cs typeface="方正兰亭细黑_GBK_M" pitchFamily="2" charset="2"/>
              </a:rPr>
              <a:t>小程序的设计首先根据用户平时的使用习惯，为用户提供了便捷快速的登陆注册修改个人信息等基础功能。并且用是提供了搜索、综合维修、保洁服务等日常活动功能。在日常使用中，还可以预约下单，并可以实时观测到订单的进展情况。在有什么不清楚的情况下，还可以在问大家模块中咨询其他用户的意见。</a:t>
            </a:r>
            <a:endParaRPr lang="en-US" altLang="zh-CN" sz="1200" dirty="0">
              <a:solidFill>
                <a:prstClr val="black"/>
              </a:solidFill>
              <a:latin typeface="方正兰亭细黑_GBK_M" pitchFamily="2" charset="2"/>
              <a:ea typeface="方正兰亭细黑_GBK_M" pitchFamily="2" charset="2"/>
              <a:cs typeface="方正兰亭细黑_GBK_M" pitchFamily="2" charset="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69291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1219170"/>
            <a:r>
              <a:rPr lang="zh-CN" altLang="en-US" sz="1200" dirty="0">
                <a:solidFill>
                  <a:prstClr val="black"/>
                </a:solidFill>
                <a:latin typeface="方正兰亭细黑_GBK_M" pitchFamily="2" charset="2"/>
                <a:ea typeface="方正兰亭细黑_GBK_M" pitchFamily="2" charset="2"/>
                <a:cs typeface="方正兰亭细黑_GBK_M" pitchFamily="2" charset="2"/>
              </a:rPr>
              <a:t>前端框架微信小程序由自己的微信开发者工具和</a:t>
            </a:r>
            <a:r>
              <a:rPr lang="en-US" altLang="zh-CN" sz="1200" dirty="0" err="1">
                <a:solidFill>
                  <a:prstClr val="black"/>
                </a:solidFill>
                <a:latin typeface="方正兰亭细黑_GBK_M" pitchFamily="2" charset="2"/>
                <a:ea typeface="方正兰亭细黑_GBK_M" pitchFamily="2" charset="2"/>
                <a:cs typeface="方正兰亭细黑_GBK_M" pitchFamily="2" charset="2"/>
              </a:rPr>
              <a:t>Vant</a:t>
            </a:r>
            <a:r>
              <a:rPr lang="zh-CN" altLang="en-US" sz="1200" dirty="0">
                <a:solidFill>
                  <a:prstClr val="black"/>
                </a:solidFill>
                <a:latin typeface="方正兰亭细黑_GBK_M" pitchFamily="2" charset="2"/>
                <a:ea typeface="方正兰亭细黑_GBK_M" pitchFamily="2" charset="2"/>
                <a:cs typeface="方正兰亭细黑_GBK_M" pitchFamily="2" charset="2"/>
              </a:rPr>
              <a:t>组件库构建，</a:t>
            </a:r>
            <a:endParaRPr lang="en-US" altLang="zh-CN" sz="1200" dirty="0">
              <a:solidFill>
                <a:prstClr val="black"/>
              </a:solidFill>
              <a:latin typeface="方正兰亭细黑_GBK_M" pitchFamily="2" charset="2"/>
              <a:ea typeface="方正兰亭细黑_GBK_M" pitchFamily="2" charset="2"/>
              <a:cs typeface="方正兰亭细黑_GBK_M" pitchFamily="2" charset="2"/>
            </a:endParaRPr>
          </a:p>
          <a:p>
            <a:pPr defTabSz="1219170"/>
            <a:r>
              <a:rPr lang="zh-CN" altLang="en-US" sz="1200" dirty="0">
                <a:solidFill>
                  <a:prstClr val="black"/>
                </a:solidFill>
                <a:latin typeface="方正兰亭细黑_GBK_M" pitchFamily="2" charset="2"/>
                <a:ea typeface="方正兰亭细黑_GBK_M" pitchFamily="2" charset="2"/>
                <a:cs typeface="方正兰亭细黑_GBK_M" pitchFamily="2" charset="2"/>
              </a:rPr>
              <a:t>管理员的</a:t>
            </a:r>
            <a:r>
              <a:rPr lang="en-US" altLang="zh-CN" sz="1200" dirty="0">
                <a:solidFill>
                  <a:prstClr val="black"/>
                </a:solidFill>
                <a:latin typeface="方正兰亭细黑_GBK_M" pitchFamily="2" charset="2"/>
                <a:ea typeface="方正兰亭细黑_GBK_M" pitchFamily="2" charset="2"/>
                <a:cs typeface="方正兰亭细黑_GBK_M" pitchFamily="2" charset="2"/>
              </a:rPr>
              <a:t>PC</a:t>
            </a:r>
            <a:r>
              <a:rPr lang="zh-CN" altLang="en-US" sz="1200" dirty="0">
                <a:solidFill>
                  <a:prstClr val="black"/>
                </a:solidFill>
                <a:latin typeface="方正兰亭细黑_GBK_M" pitchFamily="2" charset="2"/>
                <a:ea typeface="方正兰亭细黑_GBK_M" pitchFamily="2" charset="2"/>
                <a:cs typeface="方正兰亭细黑_GBK_M" pitchFamily="2" charset="2"/>
              </a:rPr>
              <a:t>端由</a:t>
            </a:r>
            <a:r>
              <a:rPr lang="en-US" altLang="zh-CN" sz="1200" dirty="0">
                <a:solidFill>
                  <a:prstClr val="black"/>
                </a:solidFill>
                <a:latin typeface="方正兰亭细黑_GBK_M" pitchFamily="2" charset="2"/>
                <a:ea typeface="方正兰亭细黑_GBK_M" pitchFamily="2" charset="2"/>
                <a:cs typeface="方正兰亭细黑_GBK_M" pitchFamily="2" charset="2"/>
              </a:rPr>
              <a:t>Vue</a:t>
            </a:r>
            <a:r>
              <a:rPr lang="zh-CN" altLang="en-US" sz="1200" dirty="0">
                <a:solidFill>
                  <a:prstClr val="black"/>
                </a:solidFill>
                <a:latin typeface="方正兰亭细黑_GBK_M" pitchFamily="2" charset="2"/>
                <a:ea typeface="方正兰亭细黑_GBK_M" pitchFamily="2" charset="2"/>
                <a:cs typeface="方正兰亭细黑_GBK_M" pitchFamily="2" charset="2"/>
              </a:rPr>
              <a:t>和</a:t>
            </a:r>
            <a:r>
              <a:rPr lang="en-US" altLang="zh-CN" sz="1200" dirty="0" err="1">
                <a:solidFill>
                  <a:prstClr val="black"/>
                </a:solidFill>
                <a:latin typeface="方正兰亭细黑_GBK_M" pitchFamily="2" charset="2"/>
                <a:ea typeface="方正兰亭细黑_GBK_M" pitchFamily="2" charset="2"/>
                <a:cs typeface="方正兰亭细黑_GBK_M" pitchFamily="2" charset="2"/>
              </a:rPr>
              <a:t>Elementui</a:t>
            </a:r>
            <a:r>
              <a:rPr lang="zh-CN" altLang="en-US" sz="1200" dirty="0">
                <a:solidFill>
                  <a:prstClr val="black"/>
                </a:solidFill>
                <a:latin typeface="方正兰亭细黑_GBK_M" pitchFamily="2" charset="2"/>
                <a:ea typeface="方正兰亭细黑_GBK_M" pitchFamily="2" charset="2"/>
                <a:cs typeface="方正兰亭细黑_GBK_M" pitchFamily="2" charset="2"/>
              </a:rPr>
              <a:t>组件库构建。</a:t>
            </a:r>
            <a:endParaRPr lang="en-US" altLang="zh-CN" sz="1200" dirty="0">
              <a:solidFill>
                <a:prstClr val="black"/>
              </a:solidFill>
              <a:latin typeface="方正兰亭细黑_GBK_M" pitchFamily="2" charset="2"/>
              <a:ea typeface="方正兰亭细黑_GBK_M" pitchFamily="2" charset="2"/>
              <a:cs typeface="方正兰亭细黑_GBK_M" pitchFamily="2" charset="2"/>
            </a:endParaRPr>
          </a:p>
          <a:p>
            <a:pPr defTabSz="1219170"/>
            <a:r>
              <a:rPr lang="zh-CN" altLang="en-US" sz="1200" dirty="0">
                <a:solidFill>
                  <a:prstClr val="black"/>
                </a:solidFill>
                <a:latin typeface="方正兰亭细黑_GBK_M" pitchFamily="2" charset="2"/>
                <a:ea typeface="方正兰亭细黑_GBK_M" pitchFamily="2" charset="2"/>
                <a:cs typeface="方正兰亭细黑_GBK_M" pitchFamily="2" charset="2"/>
              </a:rPr>
              <a:t>后端框架则是</a:t>
            </a:r>
            <a:r>
              <a:rPr lang="en-US" altLang="zh-CN" sz="1200" dirty="0" err="1">
                <a:solidFill>
                  <a:prstClr val="black"/>
                </a:solidFill>
                <a:latin typeface="方正兰亭细黑_GBK_M" pitchFamily="2" charset="2"/>
                <a:ea typeface="方正兰亭细黑_GBK_M" pitchFamily="2" charset="2"/>
                <a:cs typeface="方正兰亭细黑_GBK_M" pitchFamily="2" charset="2"/>
              </a:rPr>
              <a:t>SpringBoot</a:t>
            </a:r>
            <a:r>
              <a:rPr lang="zh-CN" altLang="en-US" sz="1200" dirty="0">
                <a:solidFill>
                  <a:prstClr val="black"/>
                </a:solidFill>
                <a:latin typeface="方正兰亭细黑_GBK_M" pitchFamily="2" charset="2"/>
                <a:ea typeface="方正兰亭细黑_GBK_M" pitchFamily="2" charset="2"/>
                <a:cs typeface="方正兰亭细黑_GBK_M" pitchFamily="2" charset="2"/>
              </a:rPr>
              <a:t>、</a:t>
            </a:r>
            <a:r>
              <a:rPr lang="en-US" altLang="zh-CN" sz="1200" dirty="0" err="1">
                <a:solidFill>
                  <a:prstClr val="black"/>
                </a:solidFill>
                <a:latin typeface="方正兰亭细黑_GBK_M" pitchFamily="2" charset="2"/>
                <a:ea typeface="方正兰亭细黑_GBK_M" pitchFamily="2" charset="2"/>
                <a:cs typeface="方正兰亭细黑_GBK_M" pitchFamily="2" charset="2"/>
              </a:rPr>
              <a:t>MyBatis</a:t>
            </a:r>
            <a:r>
              <a:rPr lang="zh-CN" altLang="en-US" sz="1200" dirty="0">
                <a:solidFill>
                  <a:prstClr val="black"/>
                </a:solidFill>
                <a:latin typeface="方正兰亭细黑_GBK_M" pitchFamily="2" charset="2"/>
                <a:ea typeface="方正兰亭细黑_GBK_M" pitchFamily="2" charset="2"/>
                <a:cs typeface="方正兰亭细黑_GBK_M" pitchFamily="2" charset="2"/>
              </a:rPr>
              <a:t>加上</a:t>
            </a:r>
            <a:r>
              <a:rPr lang="en-US" altLang="zh-CN" sz="1200" dirty="0" err="1">
                <a:solidFill>
                  <a:prstClr val="black"/>
                </a:solidFill>
                <a:latin typeface="方正兰亭细黑_GBK_M" pitchFamily="2" charset="2"/>
                <a:ea typeface="方正兰亭细黑_GBK_M" pitchFamily="2" charset="2"/>
                <a:cs typeface="方正兰亭细黑_GBK_M" pitchFamily="2" charset="2"/>
              </a:rPr>
              <a:t>Mysql</a:t>
            </a:r>
            <a:r>
              <a:rPr lang="zh-CN" altLang="en-US" sz="1200" dirty="0">
                <a:solidFill>
                  <a:prstClr val="black"/>
                </a:solidFill>
                <a:latin typeface="方正兰亭细黑_GBK_M" pitchFamily="2" charset="2"/>
                <a:ea typeface="方正兰亭细黑_GBK_M" pitchFamily="2" charset="2"/>
                <a:cs typeface="方正兰亭细黑_GBK_M" pitchFamily="2" charset="2"/>
              </a:rPr>
              <a:t>数据库。</a:t>
            </a:r>
            <a:endParaRPr lang="en-US" altLang="zh-CN" sz="1200" dirty="0">
              <a:solidFill>
                <a:prstClr val="black"/>
              </a:solidFill>
              <a:latin typeface="方正兰亭细黑_GBK_M" pitchFamily="2" charset="2"/>
              <a:ea typeface="方正兰亭细黑_GBK_M" pitchFamily="2" charset="2"/>
              <a:cs typeface="方正兰亭细黑_GBK_M" pitchFamily="2" charset="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07914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18935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1219170">
              <a:lnSpc>
                <a:spcPct val="150000"/>
              </a:lnSpc>
            </a:pPr>
            <a:r>
              <a:rPr lang="en-US" altLang="zh-CN" sz="1200" dirty="0">
                <a:solidFill>
                  <a:prstClr val="black"/>
                </a:solidFill>
                <a:latin typeface="方正兰亭细黑_GBK_M" pitchFamily="2" charset="2"/>
                <a:ea typeface="方正兰亭细黑_GBK_M" pitchFamily="2" charset="2"/>
                <a:cs typeface="方正兰亭细黑_GBK_M" pitchFamily="2" charset="2"/>
              </a:rPr>
              <a:t>1.</a:t>
            </a:r>
            <a:r>
              <a:rPr lang="zh-CN" altLang="en-US" sz="1200" dirty="0">
                <a:solidFill>
                  <a:prstClr val="black"/>
                </a:solidFill>
                <a:latin typeface="方正兰亭细黑_GBK_M" pitchFamily="2" charset="2"/>
                <a:ea typeface="方正兰亭细黑_GBK_M" pitchFamily="2" charset="2"/>
                <a:cs typeface="方正兰亭细黑_GBK_M" pitchFamily="2" charset="2"/>
              </a:rPr>
              <a:t>但是大多都还是传统的人力管理和纸质记录，效率低下，还使得服务缺少了可靠性与安全感。更是因为市场对这个行业的管理还不健全，经常容易发生不法事件，引起纠纷</a:t>
            </a:r>
            <a:r>
              <a:rPr lang="en-US" altLang="zh-CN" sz="1200" dirty="0">
                <a:solidFill>
                  <a:prstClr val="black"/>
                </a:solidFill>
                <a:latin typeface="方正兰亭细黑_GBK_M" pitchFamily="2" charset="2"/>
                <a:ea typeface="方正兰亭细黑_GBK_M" pitchFamily="2" charset="2"/>
                <a:cs typeface="方正兰亭细黑_GBK_M" pitchFamily="2" charset="2"/>
              </a:rPr>
              <a:t>.</a:t>
            </a:r>
          </a:p>
          <a:p>
            <a:pPr defTabSz="1219170">
              <a:lnSpc>
                <a:spcPct val="150000"/>
              </a:lnSpc>
            </a:pPr>
            <a:r>
              <a:rPr lang="en-US" altLang="zh-CN" sz="1200" dirty="0">
                <a:solidFill>
                  <a:prstClr val="black"/>
                </a:solidFill>
                <a:latin typeface="方正兰亭细黑_GBK_M" pitchFamily="2" charset="2"/>
                <a:ea typeface="方正兰亭细黑_GBK_M" pitchFamily="2" charset="2"/>
                <a:cs typeface="方正兰亭细黑_GBK_M" pitchFamily="2" charset="2"/>
              </a:rPr>
              <a:t>2.</a:t>
            </a:r>
            <a:r>
              <a:rPr lang="zh-CN" altLang="en-US" sz="1200" dirty="0">
                <a:solidFill>
                  <a:prstClr val="black"/>
                </a:solidFill>
                <a:latin typeface="方正兰亭细黑_GBK_M" pitchFamily="2" charset="2"/>
                <a:ea typeface="方正兰亭细黑_GBK_M" pitchFamily="2" charset="2"/>
                <a:cs typeface="方正兰亭细黑_GBK_M" pitchFamily="2" charset="2"/>
              </a:rPr>
              <a:t>信息技术对于我们整个人类社会的影响力已经到了一种无可取代的地步，在这样的浪潮之下，一个智能化的家政服务平台能大大增强城市的幸福感。</a:t>
            </a:r>
            <a:endParaRPr lang="en-US" altLang="zh-CN" sz="12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r>
              <a:rPr lang="en-US" altLang="zh-CN" sz="1200" dirty="0">
                <a:solidFill>
                  <a:prstClr val="black"/>
                </a:solidFill>
                <a:latin typeface="方正兰亭细黑_GBK_M" pitchFamily="2" charset="2"/>
                <a:ea typeface="方正兰亭细黑_GBK_M" pitchFamily="2" charset="2"/>
                <a:cs typeface="方正兰亭细黑_GBK_M" pitchFamily="2" charset="2"/>
              </a:rPr>
              <a:t>3.</a:t>
            </a:r>
            <a:r>
              <a:rPr lang="zh-CN" altLang="en-US" sz="1200" dirty="0">
                <a:solidFill>
                  <a:prstClr val="black"/>
                </a:solidFill>
                <a:latin typeface="方正兰亭细黑_GBK_M" pitchFamily="2" charset="2"/>
                <a:ea typeface="方正兰亭细黑_GBK_M" pitchFamily="2" charset="2"/>
                <a:cs typeface="方正兰亭细黑_GBK_M" pitchFamily="2" charset="2"/>
              </a:rPr>
              <a:t>这也就导致了人们对于家政服务行业的需求加大。在这样子的需求影响下，一个科学化管理的家政服务系统更为重要。</a:t>
            </a:r>
            <a:endParaRPr lang="en-US" altLang="zh-CN" sz="12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endParaRPr lang="zh-CN" altLang="en-US" sz="1200" dirty="0">
              <a:solidFill>
                <a:prstClr val="black"/>
              </a:solidFill>
              <a:latin typeface="方正兰亭细黑_GBK_M" pitchFamily="2" charset="2"/>
              <a:ea typeface="方正兰亭细黑_GBK_M" pitchFamily="2" charset="2"/>
              <a:cs typeface="方正兰亭细黑_GBK_M" pitchFamily="2" charset="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95615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1AEE7-E19B-4600-86FC-AE4B30435F6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5AB9B19-B3CD-4A62-98B5-313A88D17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C04122FB-CC49-41BE-AB78-597FA319575D}"/>
              </a:ext>
            </a:extLst>
          </p:cNvPr>
          <p:cNvSpPr>
            <a:spLocks noGrp="1"/>
          </p:cNvSpPr>
          <p:nvPr>
            <p:ph type="dt" sz="half" idx="10"/>
          </p:nvPr>
        </p:nvSpPr>
        <p:spPr/>
        <p:txBody>
          <a:bodyPr/>
          <a:lstStyle/>
          <a:p>
            <a:fld id="{DCAC6FDD-6E98-4EB8-935B-2EF9F5F84522}"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F0074BC6-3E8B-47DA-91C1-AD543736A4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20CFB6-4BCD-4586-81DE-6BE9A5CB5DE4}"/>
              </a:ext>
            </a:extLst>
          </p:cNvPr>
          <p:cNvSpPr>
            <a:spLocks noGrp="1"/>
          </p:cNvSpPr>
          <p:nvPr>
            <p:ph type="sldNum" sz="quarter" idx="12"/>
          </p:nvPr>
        </p:nvSpPr>
        <p:spPr/>
        <p:txBody>
          <a:body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69904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0E523-7273-4C64-9201-2AEDE86ADC1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ECFEA67-AE05-4967-B878-0A2B077AFF3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CFCD64D-1F2D-41B2-9956-15CACD2A0731}"/>
              </a:ext>
            </a:extLst>
          </p:cNvPr>
          <p:cNvSpPr>
            <a:spLocks noGrp="1"/>
          </p:cNvSpPr>
          <p:nvPr>
            <p:ph type="dt" sz="half" idx="10"/>
          </p:nvPr>
        </p:nvSpPr>
        <p:spPr/>
        <p:txBody>
          <a:bodyPr/>
          <a:lstStyle/>
          <a:p>
            <a:fld id="{DCAC6FDD-6E98-4EB8-935B-2EF9F5F84522}"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CB315F49-7287-43AE-AC3B-86F3325DD7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E48B5F-413C-4EE8-B52F-3B2D201EB1D6}"/>
              </a:ext>
            </a:extLst>
          </p:cNvPr>
          <p:cNvSpPr>
            <a:spLocks noGrp="1"/>
          </p:cNvSpPr>
          <p:nvPr>
            <p:ph type="sldNum" sz="quarter" idx="12"/>
          </p:nvPr>
        </p:nvSpPr>
        <p:spPr/>
        <p:txBody>
          <a:body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347649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CC2837B-1070-49D3-B873-2A2E1810B65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6BDCED-7973-4723-B019-1E9C45FA40D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6E98CCC-E1C5-4580-A015-3B9E8BC11B59}"/>
              </a:ext>
            </a:extLst>
          </p:cNvPr>
          <p:cNvSpPr>
            <a:spLocks noGrp="1"/>
          </p:cNvSpPr>
          <p:nvPr>
            <p:ph type="dt" sz="half" idx="10"/>
          </p:nvPr>
        </p:nvSpPr>
        <p:spPr/>
        <p:txBody>
          <a:bodyPr/>
          <a:lstStyle/>
          <a:p>
            <a:fld id="{DCAC6FDD-6E98-4EB8-935B-2EF9F5F84522}"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4AB4EF0D-4651-495E-9D9E-1EA65D1F48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952697-7F64-40CA-A38C-05C695CE437C}"/>
              </a:ext>
            </a:extLst>
          </p:cNvPr>
          <p:cNvSpPr>
            <a:spLocks noGrp="1"/>
          </p:cNvSpPr>
          <p:nvPr>
            <p:ph type="sldNum" sz="quarter" idx="12"/>
          </p:nvPr>
        </p:nvSpPr>
        <p:spPr/>
        <p:txBody>
          <a:body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3671933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584936301"/>
      </p:ext>
    </p:extLst>
  </p:cSld>
  <p:clrMapOvr>
    <a:masterClrMapping/>
  </p:clrMapOvr>
  <p:transition spd="slow">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440855580"/>
      </p:ext>
    </p:extLst>
  </p:cSld>
  <p:clrMapOvr>
    <a:masterClrMapping/>
  </p:clrMapOvr>
  <p:transition spd="slow">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3"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419401556"/>
      </p:ext>
    </p:extLst>
  </p:cSld>
  <p:clrMapOvr>
    <a:masterClrMapping/>
  </p:clrMapOvr>
  <p:transition spd="slow">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2021/5/28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551251438"/>
      </p:ext>
    </p:extLst>
  </p:cSld>
  <p:clrMapOvr>
    <a:masterClrMapping/>
  </p:clrMapOvr>
  <p:transition spd="slow">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7"/>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21E9E4D-0BE1-4AAA-A57B-DA425863F4AF}" type="datetimeFigureOut">
              <a:rPr lang="zh-CN" altLang="en-US" smtClean="0"/>
              <a:t>2021/5/28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88455883"/>
      </p:ext>
    </p:extLst>
  </p:cSld>
  <p:clrMapOvr>
    <a:masterClrMapping/>
  </p:clrMapOvr>
  <p:transition spd="slow">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1E9E4D-0BE1-4AAA-A57B-DA425863F4AF}" type="datetimeFigureOut">
              <a:rPr lang="zh-CN" altLang="en-US" smtClean="0"/>
              <a:t>2021/5/28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493088919"/>
      </p:ext>
    </p:extLst>
  </p:cSld>
  <p:clrMapOvr>
    <a:masterClrMapping/>
  </p:clrMapOvr>
  <p:transition spd="slow">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1E9E4D-0BE1-4AAA-A57B-DA425863F4AF}" type="datetimeFigureOut">
              <a:rPr lang="zh-CN" altLang="en-US" smtClean="0"/>
              <a:t>2021/5/28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132849697"/>
      </p:ext>
    </p:extLst>
  </p:cSld>
  <p:clrMapOvr>
    <a:masterClrMapping/>
  </p:clrMapOvr>
  <p:transition spd="slow">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7" b="1"/>
            </a:lvl1pPr>
          </a:lstStyle>
          <a:p>
            <a:r>
              <a:rPr lang="zh-CN" altLang="en-US"/>
              <a:t>单击此处编辑母版标题样式</a:t>
            </a:r>
          </a:p>
        </p:txBody>
      </p:sp>
      <p:sp>
        <p:nvSpPr>
          <p:cNvPr id="3" name="内容占位符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2021/5/28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08800717"/>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C9DAE-5AD0-4969-A34A-3D3DA69584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6FA5C7-529C-479F-BA0F-B0A9D88A29D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175D3A8-4ACD-4493-9436-0CC0D2484210}"/>
              </a:ext>
            </a:extLst>
          </p:cNvPr>
          <p:cNvSpPr>
            <a:spLocks noGrp="1"/>
          </p:cNvSpPr>
          <p:nvPr>
            <p:ph type="dt" sz="half" idx="10"/>
          </p:nvPr>
        </p:nvSpPr>
        <p:spPr/>
        <p:txBody>
          <a:bodyPr/>
          <a:lstStyle/>
          <a:p>
            <a:fld id="{DCAC6FDD-6E98-4EB8-935B-2EF9F5F84522}"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A4C35628-D998-4956-B8CE-968F52709F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01B64F-3CFA-4388-99B2-E9331A39B426}"/>
              </a:ext>
            </a:extLst>
          </p:cNvPr>
          <p:cNvSpPr>
            <a:spLocks noGrp="1"/>
          </p:cNvSpPr>
          <p:nvPr>
            <p:ph type="sldNum" sz="quarter" idx="12"/>
          </p:nvPr>
        </p:nvSpPr>
        <p:spPr/>
        <p:txBody>
          <a:body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4204940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7"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2021/5/28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149515347"/>
      </p:ext>
    </p:extLst>
  </p:cSld>
  <p:clrMapOvr>
    <a:masterClrMapping/>
  </p:clrMapOvr>
  <p:transition spd="slow">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640384127"/>
      </p:ext>
    </p:extLst>
  </p:cSld>
  <p:clrMapOvr>
    <a:masterClrMapping/>
  </p:clrMapOvr>
  <p:transition spd="slow">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5"/>
            <a:ext cx="8026400" cy="43878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036000791"/>
      </p:ext>
    </p:extLst>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65A9E-69E4-4736-BFD8-CD7E5EBF4E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EF2BFE-170D-49C7-92E4-B379FC0CC3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992EA18-6A5F-45AA-ABCB-018F220BD6D8}"/>
              </a:ext>
            </a:extLst>
          </p:cNvPr>
          <p:cNvSpPr>
            <a:spLocks noGrp="1"/>
          </p:cNvSpPr>
          <p:nvPr>
            <p:ph type="dt" sz="half" idx="10"/>
          </p:nvPr>
        </p:nvSpPr>
        <p:spPr/>
        <p:txBody>
          <a:bodyPr/>
          <a:lstStyle/>
          <a:p>
            <a:fld id="{DCAC6FDD-6E98-4EB8-935B-2EF9F5F84522}"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075C82A9-D302-4EE4-A967-19C70C173F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4D0CE3-4A2A-4F45-B368-590F233764AC}"/>
              </a:ext>
            </a:extLst>
          </p:cNvPr>
          <p:cNvSpPr>
            <a:spLocks noGrp="1"/>
          </p:cNvSpPr>
          <p:nvPr>
            <p:ph type="sldNum" sz="quarter" idx="12"/>
          </p:nvPr>
        </p:nvSpPr>
        <p:spPr/>
        <p:txBody>
          <a:body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1365977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52C20E-2136-41A8-B868-BA5E176A63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EE8662C-B762-4DFA-AC9C-4FEFC2C5C4A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3120CEF-ACEB-428D-97B2-D165AFA5864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570E07B-4C73-47BB-BD73-AD94794A8F31}"/>
              </a:ext>
            </a:extLst>
          </p:cNvPr>
          <p:cNvSpPr>
            <a:spLocks noGrp="1"/>
          </p:cNvSpPr>
          <p:nvPr>
            <p:ph type="dt" sz="half" idx="10"/>
          </p:nvPr>
        </p:nvSpPr>
        <p:spPr/>
        <p:txBody>
          <a:bodyPr/>
          <a:lstStyle/>
          <a:p>
            <a:fld id="{DCAC6FDD-6E98-4EB8-935B-2EF9F5F84522}" type="datetimeFigureOut">
              <a:rPr lang="zh-CN" altLang="en-US" smtClean="0"/>
              <a:t>2021/5/28</a:t>
            </a:fld>
            <a:endParaRPr lang="zh-CN" altLang="en-US"/>
          </a:p>
        </p:txBody>
      </p:sp>
      <p:sp>
        <p:nvSpPr>
          <p:cNvPr id="6" name="页脚占位符 5">
            <a:extLst>
              <a:ext uri="{FF2B5EF4-FFF2-40B4-BE49-F238E27FC236}">
                <a16:creationId xmlns:a16="http://schemas.microsoft.com/office/drawing/2014/main" id="{85D72143-2E32-493B-8521-CCC3899FB2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73785A-6692-4019-8976-64215002264E}"/>
              </a:ext>
            </a:extLst>
          </p:cNvPr>
          <p:cNvSpPr>
            <a:spLocks noGrp="1"/>
          </p:cNvSpPr>
          <p:nvPr>
            <p:ph type="sldNum" sz="quarter" idx="12"/>
          </p:nvPr>
        </p:nvSpPr>
        <p:spPr/>
        <p:txBody>
          <a:body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81274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FA263-0572-4002-9CFF-FEAEEF273F1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DA55E42-4E9C-4276-8568-D1BCFF4901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8D0C534-7A3E-41B9-A298-DBA928E74F6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45727DD-0200-458D-A0E0-BF93ABDA6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8E68E35-3716-4944-B19C-93E0F049F50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A659668-86E7-4FF9-9BEC-911BB2676F82}"/>
              </a:ext>
            </a:extLst>
          </p:cNvPr>
          <p:cNvSpPr>
            <a:spLocks noGrp="1"/>
          </p:cNvSpPr>
          <p:nvPr>
            <p:ph type="dt" sz="half" idx="10"/>
          </p:nvPr>
        </p:nvSpPr>
        <p:spPr/>
        <p:txBody>
          <a:bodyPr/>
          <a:lstStyle/>
          <a:p>
            <a:fld id="{DCAC6FDD-6E98-4EB8-935B-2EF9F5F84522}" type="datetimeFigureOut">
              <a:rPr lang="zh-CN" altLang="en-US" smtClean="0"/>
              <a:t>2021/5/28</a:t>
            </a:fld>
            <a:endParaRPr lang="zh-CN" altLang="en-US"/>
          </a:p>
        </p:txBody>
      </p:sp>
      <p:sp>
        <p:nvSpPr>
          <p:cNvPr id="8" name="页脚占位符 7">
            <a:extLst>
              <a:ext uri="{FF2B5EF4-FFF2-40B4-BE49-F238E27FC236}">
                <a16:creationId xmlns:a16="http://schemas.microsoft.com/office/drawing/2014/main" id="{D1925C59-3872-4EBD-90E6-61FBDFF86BF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BD0A3D-3AB7-4065-A0C5-6A1A16845DF1}"/>
              </a:ext>
            </a:extLst>
          </p:cNvPr>
          <p:cNvSpPr>
            <a:spLocks noGrp="1"/>
          </p:cNvSpPr>
          <p:nvPr>
            <p:ph type="sldNum" sz="quarter" idx="12"/>
          </p:nvPr>
        </p:nvSpPr>
        <p:spPr/>
        <p:txBody>
          <a:body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1645602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DE911-3430-4EFC-8EDF-2C9EB91C470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BC5B723-97F9-467B-B51B-4018472963D2}"/>
              </a:ext>
            </a:extLst>
          </p:cNvPr>
          <p:cNvSpPr>
            <a:spLocks noGrp="1"/>
          </p:cNvSpPr>
          <p:nvPr>
            <p:ph type="dt" sz="half" idx="10"/>
          </p:nvPr>
        </p:nvSpPr>
        <p:spPr/>
        <p:txBody>
          <a:bodyPr/>
          <a:lstStyle/>
          <a:p>
            <a:fld id="{DCAC6FDD-6E98-4EB8-935B-2EF9F5F84522}" type="datetimeFigureOut">
              <a:rPr lang="zh-CN" altLang="en-US" smtClean="0"/>
              <a:t>2021/5/28</a:t>
            </a:fld>
            <a:endParaRPr lang="zh-CN" altLang="en-US"/>
          </a:p>
        </p:txBody>
      </p:sp>
      <p:sp>
        <p:nvSpPr>
          <p:cNvPr id="4" name="页脚占位符 3">
            <a:extLst>
              <a:ext uri="{FF2B5EF4-FFF2-40B4-BE49-F238E27FC236}">
                <a16:creationId xmlns:a16="http://schemas.microsoft.com/office/drawing/2014/main" id="{1FDC68AD-E9BE-468A-9FA8-19117CB7BED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234DF6A-C503-4EE6-8FB1-1F463021B47C}"/>
              </a:ext>
            </a:extLst>
          </p:cNvPr>
          <p:cNvSpPr>
            <a:spLocks noGrp="1"/>
          </p:cNvSpPr>
          <p:nvPr>
            <p:ph type="sldNum" sz="quarter" idx="12"/>
          </p:nvPr>
        </p:nvSpPr>
        <p:spPr/>
        <p:txBody>
          <a:body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2081089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6FDDE70-77A4-4762-8364-273633E435B5}"/>
              </a:ext>
            </a:extLst>
          </p:cNvPr>
          <p:cNvSpPr>
            <a:spLocks noGrp="1"/>
          </p:cNvSpPr>
          <p:nvPr>
            <p:ph type="dt" sz="half" idx="10"/>
          </p:nvPr>
        </p:nvSpPr>
        <p:spPr/>
        <p:txBody>
          <a:bodyPr/>
          <a:lstStyle/>
          <a:p>
            <a:fld id="{DCAC6FDD-6E98-4EB8-935B-2EF9F5F84522}" type="datetimeFigureOut">
              <a:rPr lang="zh-CN" altLang="en-US" smtClean="0"/>
              <a:t>2021/5/28</a:t>
            </a:fld>
            <a:endParaRPr lang="zh-CN" altLang="en-US"/>
          </a:p>
        </p:txBody>
      </p:sp>
      <p:sp>
        <p:nvSpPr>
          <p:cNvPr id="3" name="页脚占位符 2">
            <a:extLst>
              <a:ext uri="{FF2B5EF4-FFF2-40B4-BE49-F238E27FC236}">
                <a16:creationId xmlns:a16="http://schemas.microsoft.com/office/drawing/2014/main" id="{D96EC93A-9975-4F3C-BF58-8BFEDAFC7AC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1059FB0-AB48-4356-8FAB-3180427ABD80}"/>
              </a:ext>
            </a:extLst>
          </p:cNvPr>
          <p:cNvSpPr>
            <a:spLocks noGrp="1"/>
          </p:cNvSpPr>
          <p:nvPr>
            <p:ph type="sldNum" sz="quarter" idx="12"/>
          </p:nvPr>
        </p:nvSpPr>
        <p:spPr/>
        <p:txBody>
          <a:body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208265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126B2-5B73-405C-B098-D936ECE6507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471A9F-9072-49B3-BB10-7F7C346816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7FFDD21-AB3D-403F-9A28-D0A5B6B59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DAA13EC-1C25-4FE7-8AB6-D436AC317BE4}"/>
              </a:ext>
            </a:extLst>
          </p:cNvPr>
          <p:cNvSpPr>
            <a:spLocks noGrp="1"/>
          </p:cNvSpPr>
          <p:nvPr>
            <p:ph type="dt" sz="half" idx="10"/>
          </p:nvPr>
        </p:nvSpPr>
        <p:spPr/>
        <p:txBody>
          <a:bodyPr/>
          <a:lstStyle/>
          <a:p>
            <a:fld id="{DCAC6FDD-6E98-4EB8-935B-2EF9F5F84522}" type="datetimeFigureOut">
              <a:rPr lang="zh-CN" altLang="en-US" smtClean="0"/>
              <a:t>2021/5/28</a:t>
            </a:fld>
            <a:endParaRPr lang="zh-CN" altLang="en-US"/>
          </a:p>
        </p:txBody>
      </p:sp>
      <p:sp>
        <p:nvSpPr>
          <p:cNvPr id="6" name="页脚占位符 5">
            <a:extLst>
              <a:ext uri="{FF2B5EF4-FFF2-40B4-BE49-F238E27FC236}">
                <a16:creationId xmlns:a16="http://schemas.microsoft.com/office/drawing/2014/main" id="{2CE53B6A-FB43-4AB1-9691-5064D00B40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579162-C9F9-43BF-9A96-DC6B08C83E43}"/>
              </a:ext>
            </a:extLst>
          </p:cNvPr>
          <p:cNvSpPr>
            <a:spLocks noGrp="1"/>
          </p:cNvSpPr>
          <p:nvPr>
            <p:ph type="sldNum" sz="quarter" idx="12"/>
          </p:nvPr>
        </p:nvSpPr>
        <p:spPr/>
        <p:txBody>
          <a:body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3748362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824CF-A856-43F5-A4F5-5AD0012CAE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24B3B98-90ED-4037-85E4-EF55D9CEEF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579E84-8062-42E3-8FFC-A3E2846B2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DFF5E90-BB0A-4066-A7E0-18F7E528496F}"/>
              </a:ext>
            </a:extLst>
          </p:cNvPr>
          <p:cNvSpPr>
            <a:spLocks noGrp="1"/>
          </p:cNvSpPr>
          <p:nvPr>
            <p:ph type="dt" sz="half" idx="10"/>
          </p:nvPr>
        </p:nvSpPr>
        <p:spPr/>
        <p:txBody>
          <a:bodyPr/>
          <a:lstStyle/>
          <a:p>
            <a:fld id="{DCAC6FDD-6E98-4EB8-935B-2EF9F5F84522}" type="datetimeFigureOut">
              <a:rPr lang="zh-CN" altLang="en-US" smtClean="0"/>
              <a:t>2021/5/28</a:t>
            </a:fld>
            <a:endParaRPr lang="zh-CN" altLang="en-US"/>
          </a:p>
        </p:txBody>
      </p:sp>
      <p:sp>
        <p:nvSpPr>
          <p:cNvPr id="6" name="页脚占位符 5">
            <a:extLst>
              <a:ext uri="{FF2B5EF4-FFF2-40B4-BE49-F238E27FC236}">
                <a16:creationId xmlns:a16="http://schemas.microsoft.com/office/drawing/2014/main" id="{DE7D8688-662E-4929-B180-8E0699CE66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88071C-78C0-4402-A803-56222418F358}"/>
              </a:ext>
            </a:extLst>
          </p:cNvPr>
          <p:cNvSpPr>
            <a:spLocks noGrp="1"/>
          </p:cNvSpPr>
          <p:nvPr>
            <p:ph type="sldNum" sz="quarter" idx="12"/>
          </p:nvPr>
        </p:nvSpPr>
        <p:spPr/>
        <p:txBody>
          <a:body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409078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9AAF66A-3A29-4FA5-93D3-B96BEA13A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BD8C71-7B91-4812-8308-BCCC4F2FD8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484B22A-C1BD-4CD9-A5DF-9763A24005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C6FDD-6E98-4EB8-935B-2EF9F5F84522}"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A6BFAAB8-489E-4959-8326-7AF58E337A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5DC8968-023C-4A6D-9A14-3290C25DD0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2560047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421E9E4D-0BE1-4AAA-A57B-DA425863F4AF}" type="datetimeFigureOut">
              <a:rPr lang="zh-CN" altLang="en-US" smtClean="0"/>
              <a:t>2021/5/28</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4018283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ll/>
  </p:transition>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9.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0.xml"/><Relationship Id="rId5" Type="http://schemas.openxmlformats.org/officeDocument/2006/relationships/image" Target="../media/image6.emf"/><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1.xml"/><Relationship Id="rId5" Type="http://schemas.openxmlformats.org/officeDocument/2006/relationships/image" Target="../media/image7.emf"/><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2.xml"/><Relationship Id="rId5" Type="http://schemas.openxmlformats.org/officeDocument/2006/relationships/image" Target="../media/image8.emf"/><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3.xml"/><Relationship Id="rId5" Type="http://schemas.openxmlformats.org/officeDocument/2006/relationships/image" Target="../media/image9.pn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4.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5.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6.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7.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18.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19.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0.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4.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5.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6.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7.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8.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a:p>
        </p:txBody>
      </p:sp>
      <p:pic>
        <p:nvPicPr>
          <p:cNvPr id="8" name="Picture 4" descr="F:\0PPT素材\背景及图片\白麻子.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椭圆 10"/>
          <p:cNvSpPr/>
          <p:nvPr/>
        </p:nvSpPr>
        <p:spPr>
          <a:xfrm>
            <a:off x="1675444" y="4973051"/>
            <a:ext cx="903568" cy="903568"/>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12" name="椭圆 11"/>
          <p:cNvSpPr/>
          <p:nvPr/>
        </p:nvSpPr>
        <p:spPr>
          <a:xfrm>
            <a:off x="1944045" y="1692908"/>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nvGrpSpPr>
          <p:cNvPr id="13" name="组合 12"/>
          <p:cNvGrpSpPr/>
          <p:nvPr/>
        </p:nvGrpSpPr>
        <p:grpSpPr>
          <a:xfrm>
            <a:off x="4289315" y="5921263"/>
            <a:ext cx="401413" cy="401413"/>
            <a:chOff x="304800" y="673100"/>
            <a:chExt cx="4000500" cy="4000500"/>
          </a:xfrm>
          <a:effectLst>
            <a:outerShdw blurRad="381000" dist="152400" dir="8100000" algn="tr" rotWithShape="0">
              <a:prstClr val="black">
                <a:alpha val="7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5" name="椭圆 1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grpSp>
        <p:nvGrpSpPr>
          <p:cNvPr id="16" name="组合 15"/>
          <p:cNvGrpSpPr/>
          <p:nvPr/>
        </p:nvGrpSpPr>
        <p:grpSpPr>
          <a:xfrm>
            <a:off x="3406854" y="1078937"/>
            <a:ext cx="831871" cy="831871"/>
            <a:chOff x="304800" y="673100"/>
            <a:chExt cx="4000500" cy="4000500"/>
          </a:xfrm>
          <a:effectLst>
            <a:outerShdw blurRad="317500" dist="1905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8" name="椭圆 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grpSp>
        <p:nvGrpSpPr>
          <p:cNvPr id="19" name="组合 18"/>
          <p:cNvGrpSpPr/>
          <p:nvPr/>
        </p:nvGrpSpPr>
        <p:grpSpPr>
          <a:xfrm>
            <a:off x="2797461" y="5898135"/>
            <a:ext cx="293036" cy="293036"/>
            <a:chOff x="304800" y="673100"/>
            <a:chExt cx="4000500" cy="4000500"/>
          </a:xfrm>
          <a:effectLst>
            <a:outerShdw blurRad="381000" dist="152400" dir="8100000" algn="tr" rotWithShape="0">
              <a:prstClr val="black">
                <a:alpha val="7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21" name="椭圆 2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grpSp>
        <p:nvGrpSpPr>
          <p:cNvPr id="22" name="组合 21"/>
          <p:cNvGrpSpPr/>
          <p:nvPr/>
        </p:nvGrpSpPr>
        <p:grpSpPr>
          <a:xfrm>
            <a:off x="1031365" y="4306803"/>
            <a:ext cx="383892" cy="383892"/>
            <a:chOff x="304800" y="673100"/>
            <a:chExt cx="4000500" cy="4000500"/>
          </a:xfrm>
          <a:effectLst>
            <a:outerShdw blurRad="381000" dist="152400" dir="8100000" algn="tr" rotWithShape="0">
              <a:prstClr val="black">
                <a:alpha val="7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24" name="椭圆 2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25" name="椭圆 24"/>
          <p:cNvSpPr/>
          <p:nvPr/>
        </p:nvSpPr>
        <p:spPr>
          <a:xfrm>
            <a:off x="5036965" y="1078937"/>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椭圆 25"/>
          <p:cNvSpPr/>
          <p:nvPr/>
        </p:nvSpPr>
        <p:spPr>
          <a:xfrm>
            <a:off x="4032320" y="5155624"/>
            <a:ext cx="183185" cy="183185"/>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nvGrpSpPr>
          <p:cNvPr id="27" name="组合 26"/>
          <p:cNvGrpSpPr/>
          <p:nvPr/>
        </p:nvGrpSpPr>
        <p:grpSpPr>
          <a:xfrm>
            <a:off x="4800413" y="5532209"/>
            <a:ext cx="602921" cy="602921"/>
            <a:chOff x="304800" y="673100"/>
            <a:chExt cx="4000500" cy="4000500"/>
          </a:xfrm>
          <a:effectLst>
            <a:outerShdw blurRad="317500" dist="1905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29" name="椭圆 2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grpSp>
        <p:nvGrpSpPr>
          <p:cNvPr id="34" name="组合 33"/>
          <p:cNvGrpSpPr/>
          <p:nvPr/>
        </p:nvGrpSpPr>
        <p:grpSpPr>
          <a:xfrm>
            <a:off x="3060333" y="2468708"/>
            <a:ext cx="9080772" cy="1678397"/>
            <a:chOff x="4304043" y="1286668"/>
            <a:chExt cx="3837944" cy="2757793"/>
          </a:xfrm>
          <a:effectLst>
            <a:outerShdw blurRad="381000" dist="254000" dir="8100000" algn="tr" rotWithShape="0">
              <a:prstClr val="black">
                <a:alpha val="40000"/>
              </a:prstClr>
            </a:outerShdw>
          </a:effectLst>
        </p:grpSpPr>
        <p:sp>
          <p:nvSpPr>
            <p:cNvPr id="36" name="圆角矩形 3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37" name="圆角矩形 36"/>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38" name="椭圆 37"/>
          <p:cNvSpPr/>
          <p:nvPr/>
        </p:nvSpPr>
        <p:spPr>
          <a:xfrm>
            <a:off x="639719" y="5752562"/>
            <a:ext cx="506215" cy="506215"/>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nvGrpSpPr>
          <p:cNvPr id="39" name="组合 38"/>
          <p:cNvGrpSpPr/>
          <p:nvPr/>
        </p:nvGrpSpPr>
        <p:grpSpPr>
          <a:xfrm>
            <a:off x="3306386" y="4932132"/>
            <a:ext cx="401413" cy="401413"/>
            <a:chOff x="304800" y="673100"/>
            <a:chExt cx="4000500" cy="4000500"/>
          </a:xfrm>
          <a:effectLst>
            <a:outerShdw blurRad="381000" dist="152400" dir="8100000" algn="tr" rotWithShape="0">
              <a:prstClr val="black">
                <a:alpha val="7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41" name="椭圆 4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grpSp>
        <p:nvGrpSpPr>
          <p:cNvPr id="42" name="组合 41"/>
          <p:cNvGrpSpPr/>
          <p:nvPr/>
        </p:nvGrpSpPr>
        <p:grpSpPr>
          <a:xfrm>
            <a:off x="3293595" y="332897"/>
            <a:ext cx="293036" cy="293036"/>
            <a:chOff x="304800" y="673100"/>
            <a:chExt cx="4000500" cy="4000500"/>
          </a:xfrm>
          <a:effectLst>
            <a:outerShdw blurRad="381000" dist="152400" dir="8100000" algn="tr" rotWithShape="0">
              <a:prstClr val="black">
                <a:alpha val="7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44" name="椭圆 4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grpSp>
        <p:nvGrpSpPr>
          <p:cNvPr id="45" name="组合 44"/>
          <p:cNvGrpSpPr/>
          <p:nvPr/>
        </p:nvGrpSpPr>
        <p:grpSpPr>
          <a:xfrm>
            <a:off x="1048122" y="1110979"/>
            <a:ext cx="383892" cy="383892"/>
            <a:chOff x="304800" y="673100"/>
            <a:chExt cx="4000500" cy="4000500"/>
          </a:xfrm>
          <a:effectLst>
            <a:outerShdw blurRad="381000" dist="152400" dir="8100000" algn="tr" rotWithShape="0">
              <a:prstClr val="black">
                <a:alpha val="7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47" name="椭圆 4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48" name="椭圆 47"/>
          <p:cNvSpPr/>
          <p:nvPr/>
        </p:nvSpPr>
        <p:spPr>
          <a:xfrm>
            <a:off x="2894520" y="766092"/>
            <a:ext cx="183185" cy="183185"/>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nvGrpSpPr>
          <p:cNvPr id="49" name="组合 48"/>
          <p:cNvGrpSpPr/>
          <p:nvPr/>
        </p:nvGrpSpPr>
        <p:grpSpPr>
          <a:xfrm>
            <a:off x="671897" y="1692907"/>
            <a:ext cx="970539" cy="970539"/>
            <a:chOff x="304800" y="673100"/>
            <a:chExt cx="4000500" cy="4000500"/>
          </a:xfrm>
          <a:effectLst>
            <a:outerShdw blurRad="317500" dist="1905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51" name="椭圆 5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grpSp>
        <p:nvGrpSpPr>
          <p:cNvPr id="52" name="组合 51"/>
          <p:cNvGrpSpPr/>
          <p:nvPr/>
        </p:nvGrpSpPr>
        <p:grpSpPr>
          <a:xfrm>
            <a:off x="4813571" y="490550"/>
            <a:ext cx="383892" cy="383892"/>
            <a:chOff x="304800" y="673100"/>
            <a:chExt cx="4000500" cy="4000500"/>
          </a:xfrm>
          <a:effectLst>
            <a:outerShdw blurRad="381000" dist="152400" dir="8100000" algn="tr" rotWithShape="0">
              <a:prstClr val="black">
                <a:alpha val="7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54" name="椭圆 5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55" name="椭圆 54"/>
          <p:cNvSpPr/>
          <p:nvPr/>
        </p:nvSpPr>
        <p:spPr>
          <a:xfrm>
            <a:off x="619252" y="3429001"/>
            <a:ext cx="183185" cy="183185"/>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56" name="TextBox 55"/>
          <p:cNvSpPr txBox="1"/>
          <p:nvPr/>
        </p:nvSpPr>
        <p:spPr>
          <a:xfrm>
            <a:off x="4026326" y="2529469"/>
            <a:ext cx="8302273" cy="1569660"/>
          </a:xfrm>
          <a:prstGeom prst="rect">
            <a:avLst/>
          </a:prstGeom>
          <a:noFill/>
        </p:spPr>
        <p:txBody>
          <a:bodyPr wrap="none" rtlCol="0">
            <a:spAutoFit/>
          </a:bodyPr>
          <a:lstStyle/>
          <a:p>
            <a:pPr defTabSz="1219170"/>
            <a:r>
              <a:rPr lang="zh-CN" altLang="en-US" sz="4800" dirty="0">
                <a:solidFill>
                  <a:prstClr val="black"/>
                </a:solidFill>
                <a:latin typeface="张海山锐线体简" pitchFamily="2" charset="-122"/>
                <a:ea typeface="张海山锐线体简" pitchFamily="2" charset="-122"/>
              </a:rPr>
              <a:t>基于</a:t>
            </a:r>
            <a:r>
              <a:rPr lang="en-US" altLang="zh-CN" sz="4800" dirty="0" err="1">
                <a:solidFill>
                  <a:prstClr val="black"/>
                </a:solidFill>
                <a:latin typeface="张海山锐线体简" pitchFamily="2" charset="-122"/>
                <a:ea typeface="张海山锐线体简" pitchFamily="2" charset="-122"/>
              </a:rPr>
              <a:t>Vue+SpringBoot</a:t>
            </a:r>
            <a:r>
              <a:rPr lang="zh-CN" altLang="en-US" sz="4800" dirty="0">
                <a:solidFill>
                  <a:prstClr val="black"/>
                </a:solidFill>
                <a:latin typeface="张海山锐线体简" pitchFamily="2" charset="-122"/>
                <a:ea typeface="张海山锐线体简" pitchFamily="2" charset="-122"/>
              </a:rPr>
              <a:t>的</a:t>
            </a:r>
            <a:endParaRPr lang="en-US" altLang="zh-CN" sz="4800" dirty="0">
              <a:solidFill>
                <a:prstClr val="black"/>
              </a:solidFill>
              <a:latin typeface="张海山锐线体简" pitchFamily="2" charset="-122"/>
              <a:ea typeface="张海山锐线体简" pitchFamily="2" charset="-122"/>
            </a:endParaRPr>
          </a:p>
          <a:p>
            <a:pPr defTabSz="1219170"/>
            <a:r>
              <a:rPr lang="en-US" altLang="zh-CN" sz="4800" dirty="0">
                <a:solidFill>
                  <a:prstClr val="black"/>
                </a:solidFill>
                <a:latin typeface="张海山锐线体简" pitchFamily="2" charset="-122"/>
                <a:ea typeface="张海山锐线体简" pitchFamily="2" charset="-122"/>
              </a:rPr>
              <a:t>   </a:t>
            </a:r>
            <a:r>
              <a:rPr lang="zh-CN" altLang="en-US" sz="4800" dirty="0">
                <a:solidFill>
                  <a:prstClr val="black"/>
                </a:solidFill>
                <a:latin typeface="张海山锐线体简" pitchFamily="2" charset="-122"/>
                <a:ea typeface="张海山锐线体简" pitchFamily="2" charset="-122"/>
              </a:rPr>
              <a:t>家政服务系统的设计与开发</a:t>
            </a:r>
          </a:p>
        </p:txBody>
      </p:sp>
      <p:sp>
        <p:nvSpPr>
          <p:cNvPr id="57" name="TextBox 56"/>
          <p:cNvSpPr txBox="1"/>
          <p:nvPr/>
        </p:nvSpPr>
        <p:spPr>
          <a:xfrm>
            <a:off x="4068517" y="4475725"/>
            <a:ext cx="7822968" cy="420564"/>
          </a:xfrm>
          <a:prstGeom prst="rect">
            <a:avLst/>
          </a:prstGeom>
          <a:noFill/>
        </p:spPr>
        <p:txBody>
          <a:bodyPr wrap="square" rtlCol="0">
            <a:spAutoFit/>
          </a:bodyPr>
          <a:lstStyle/>
          <a:p>
            <a:pPr defTabSz="1219170"/>
            <a:r>
              <a:rPr lang="zh-CN" altLang="en-US" sz="2133" dirty="0">
                <a:solidFill>
                  <a:prstClr val="black"/>
                </a:solidFill>
                <a:latin typeface="方正兰亭细黑_GBK" pitchFamily="2" charset="-122"/>
                <a:ea typeface="方正兰亭细黑_GBK" pitchFamily="2" charset="-122"/>
              </a:rPr>
              <a:t>计算学院软件工程</a:t>
            </a:r>
            <a:r>
              <a:rPr lang="en-US" altLang="zh-CN" sz="2133" dirty="0">
                <a:solidFill>
                  <a:prstClr val="black"/>
                </a:solidFill>
                <a:latin typeface="方正兰亭细黑_GBK" pitchFamily="2" charset="-122"/>
                <a:ea typeface="方正兰亭细黑_GBK" pitchFamily="2" charset="-122"/>
              </a:rPr>
              <a:t>1704</a:t>
            </a:r>
            <a:r>
              <a:rPr lang="zh-CN" altLang="en-US" sz="2133" dirty="0">
                <a:solidFill>
                  <a:prstClr val="black"/>
                </a:solidFill>
                <a:latin typeface="方正兰亭细黑_GBK" pitchFamily="2" charset="-122"/>
                <a:ea typeface="方正兰亭细黑_GBK" pitchFamily="2" charset="-122"/>
              </a:rPr>
              <a:t>班        答辩人：王淑慧     导师：胡兴桥</a:t>
            </a:r>
          </a:p>
        </p:txBody>
      </p:sp>
      <p:grpSp>
        <p:nvGrpSpPr>
          <p:cNvPr id="4" name="组合 3"/>
          <p:cNvGrpSpPr/>
          <p:nvPr/>
        </p:nvGrpSpPr>
        <p:grpSpPr>
          <a:xfrm>
            <a:off x="1561759" y="2059276"/>
            <a:ext cx="2493904" cy="2493904"/>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59" name="TextBox 58"/>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pic>
        <p:nvPicPr>
          <p:cNvPr id="7" name="Picture 2">
            <a:extLst>
              <a:ext uri="{FF2B5EF4-FFF2-40B4-BE49-F238E27FC236}">
                <a16:creationId xmlns:a16="http://schemas.microsoft.com/office/drawing/2014/main" id="{AA5AB2DB-91FC-4F1C-8A30-E7B3AA4DDD1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r="75618"/>
          <a:stretch>
            <a:fillRect/>
          </a:stretch>
        </p:blipFill>
        <p:spPr bwMode="auto">
          <a:xfrm>
            <a:off x="1754399" y="2291293"/>
            <a:ext cx="2187144" cy="1974010"/>
          </a:xfrm>
          <a:prstGeom prst="flowChartConnector">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5718864"/>
      </p:ext>
    </p:extLst>
  </p:cSld>
  <p:clrMapOvr>
    <a:masterClrMapping/>
  </p:clrMapOvr>
  <mc:AlternateContent xmlns:mc="http://schemas.openxmlformats.org/markup-compatibility/2006" xmlns:p14="http://schemas.microsoft.com/office/powerpoint/2010/main">
    <mc:Choice Requires="p14">
      <p:transition p14:dur="10">
        <p14:vortex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
                                  </p:stCondLst>
                                  <p:childTnLst>
                                    <p:set>
                                      <p:cBhvr>
                                        <p:cTn id="6" dur="1" fill="hold">
                                          <p:stCondLst>
                                            <p:cond delay="0"/>
                                          </p:stCondLst>
                                        </p:cTn>
                                        <p:tgtEl>
                                          <p:spTgt spid="11"/>
                                        </p:tgtEl>
                                        <p:attrNameLst>
                                          <p:attrName>style.visibility</p:attrName>
                                        </p:attrNameLst>
                                      </p:cBhvr>
                                      <p:to>
                                        <p:strVal val="visible"/>
                                      </p:to>
                                    </p:set>
                                  </p:childTnLst>
                                </p:cTn>
                              </p:par>
                              <p:par>
                                <p:cTn id="7" presetID="53" presetClass="entr" presetSubtype="16" fill="hold" grpId="1" nodeType="withEffect">
                                  <p:stCondLst>
                                    <p:cond delay="200"/>
                                  </p:stCondLst>
                                  <p:childTnLst>
                                    <p:set>
                                      <p:cBhvr>
                                        <p:cTn id="8" dur="1" fill="hold">
                                          <p:stCondLst>
                                            <p:cond delay="0"/>
                                          </p:stCondLst>
                                        </p:cTn>
                                        <p:tgtEl>
                                          <p:spTgt spid="11"/>
                                        </p:tgtEl>
                                        <p:attrNameLst>
                                          <p:attrName>style.visibility</p:attrName>
                                        </p:attrNameLst>
                                      </p:cBhvr>
                                      <p:to>
                                        <p:strVal val="visible"/>
                                      </p:to>
                                    </p:set>
                                    <p:anim calcmode="lin" valueType="num">
                                      <p:cBhvr>
                                        <p:cTn id="9" dur="500" fill="hold"/>
                                        <p:tgtEl>
                                          <p:spTgt spid="11"/>
                                        </p:tgtEl>
                                        <p:attrNameLst>
                                          <p:attrName>ppt_w</p:attrName>
                                        </p:attrNameLst>
                                      </p:cBhvr>
                                      <p:tavLst>
                                        <p:tav tm="0">
                                          <p:val>
                                            <p:fltVal val="0"/>
                                          </p:val>
                                        </p:tav>
                                        <p:tav tm="100000">
                                          <p:val>
                                            <p:strVal val="#ppt_w"/>
                                          </p:val>
                                        </p:tav>
                                      </p:tavLst>
                                    </p:anim>
                                    <p:anim calcmode="lin" valueType="num">
                                      <p:cBhvr>
                                        <p:cTn id="10" dur="500" fill="hold"/>
                                        <p:tgtEl>
                                          <p:spTgt spid="11"/>
                                        </p:tgtEl>
                                        <p:attrNameLst>
                                          <p:attrName>ppt_h</p:attrName>
                                        </p:attrNameLst>
                                      </p:cBhvr>
                                      <p:tavLst>
                                        <p:tav tm="0">
                                          <p:val>
                                            <p:fltVal val="0"/>
                                          </p:val>
                                        </p:tav>
                                        <p:tav tm="100000">
                                          <p:val>
                                            <p:strVal val="#ppt_h"/>
                                          </p:val>
                                        </p:tav>
                                      </p:tavLst>
                                    </p:anim>
                                    <p:animEffect transition="in" filter="fade">
                                      <p:cBhvr>
                                        <p:cTn id="11" dur="500"/>
                                        <p:tgtEl>
                                          <p:spTgt spid="11"/>
                                        </p:tgtEl>
                                      </p:cBhvr>
                                    </p:animEffect>
                                  </p:childTnLst>
                                </p:cTn>
                              </p:par>
                              <p:par>
                                <p:cTn id="12" presetID="64" presetClass="path" presetSubtype="0" fill="hold" grpId="2" nodeType="withEffect">
                                  <p:stCondLst>
                                    <p:cond delay="200"/>
                                  </p:stCondLst>
                                  <p:childTnLst>
                                    <p:animMotion origin="layout" path="M 8.33333E-7 -7.40741E-7 L 0.05121 -0.31451 " pathEditMode="relative" rAng="0" ptsTypes="AA">
                                      <p:cBhvr>
                                        <p:cTn id="13" dur="500" spd="-100000" fill="hold"/>
                                        <p:tgtEl>
                                          <p:spTgt spid="11"/>
                                        </p:tgtEl>
                                        <p:attrNameLst>
                                          <p:attrName>ppt_x</p:attrName>
                                          <p:attrName>ppt_y</p:attrName>
                                        </p:attrNameLst>
                                      </p:cBhvr>
                                      <p:rCtr x="2552" y="-15741"/>
                                    </p:animMotion>
                                  </p:childTnLst>
                                </p:cTn>
                              </p:par>
                              <p:par>
                                <p:cTn id="14" presetID="1" presetClass="entr" presetSubtype="0" fill="hold" nodeType="withEffect">
                                  <p:stCondLst>
                                    <p:cond delay="600"/>
                                  </p:stCondLst>
                                  <p:childTnLst>
                                    <p:set>
                                      <p:cBhvr>
                                        <p:cTn id="15" dur="1" fill="hold">
                                          <p:stCondLst>
                                            <p:cond delay="0"/>
                                          </p:stCondLst>
                                        </p:cTn>
                                        <p:tgtEl>
                                          <p:spTgt spid="13"/>
                                        </p:tgtEl>
                                        <p:attrNameLst>
                                          <p:attrName>style.visibility</p:attrName>
                                        </p:attrNameLst>
                                      </p:cBhvr>
                                      <p:to>
                                        <p:strVal val="visible"/>
                                      </p:to>
                                    </p:set>
                                  </p:childTnLst>
                                </p:cTn>
                              </p:par>
                              <p:par>
                                <p:cTn id="16" presetID="53" presetClass="entr" presetSubtype="16" fill="hold" nodeType="withEffect">
                                  <p:stCondLst>
                                    <p:cond delay="60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64" presetClass="path" presetSubtype="0" fill="hold" nodeType="withEffect">
                                  <p:stCondLst>
                                    <p:cond delay="600"/>
                                  </p:stCondLst>
                                  <p:childTnLst>
                                    <p:animMotion origin="layout" path="M 8.33333E-7 -2.59259E-6 L -0.13889 -0.41882 " pathEditMode="relative" rAng="0" ptsTypes="AA">
                                      <p:cBhvr>
                                        <p:cTn id="22" dur="500" spd="-100000" fill="hold"/>
                                        <p:tgtEl>
                                          <p:spTgt spid="13"/>
                                        </p:tgtEl>
                                        <p:attrNameLst>
                                          <p:attrName>ppt_x</p:attrName>
                                          <p:attrName>ppt_y</p:attrName>
                                        </p:attrNameLst>
                                      </p:cBhvr>
                                      <p:rCtr x="-6944" y="-20957"/>
                                    </p:animMotion>
                                  </p:childTnLst>
                                </p:cTn>
                              </p:par>
                              <p:par>
                                <p:cTn id="23" presetID="1" presetClass="entr" presetSubtype="0" fill="hold" nodeType="withEffect">
                                  <p:stCondLst>
                                    <p:cond delay="200"/>
                                  </p:stCondLst>
                                  <p:childTnLst>
                                    <p:set>
                                      <p:cBhvr>
                                        <p:cTn id="24" dur="1" fill="hold">
                                          <p:stCondLst>
                                            <p:cond delay="0"/>
                                          </p:stCondLst>
                                        </p:cTn>
                                        <p:tgtEl>
                                          <p:spTgt spid="19"/>
                                        </p:tgtEl>
                                        <p:attrNameLst>
                                          <p:attrName>style.visibility</p:attrName>
                                        </p:attrNameLst>
                                      </p:cBhvr>
                                      <p:to>
                                        <p:strVal val="visible"/>
                                      </p:to>
                                    </p:set>
                                  </p:childTnLst>
                                </p:cTn>
                              </p:par>
                              <p:par>
                                <p:cTn id="25" presetID="53" presetClass="entr" presetSubtype="16" fill="hold" nodeType="withEffect">
                                  <p:stCondLst>
                                    <p:cond delay="20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64" presetClass="path" presetSubtype="0" fill="hold" nodeType="withEffect">
                                  <p:stCondLst>
                                    <p:cond delay="200"/>
                                  </p:stCondLst>
                                  <p:childTnLst>
                                    <p:animMotion origin="layout" path="M -3.05556E-6 -1.48148E-6 L -0.0125 -0.41667 " pathEditMode="relative" rAng="0" ptsTypes="AA">
                                      <p:cBhvr>
                                        <p:cTn id="31" dur="500" spd="-100000" fill="hold"/>
                                        <p:tgtEl>
                                          <p:spTgt spid="19"/>
                                        </p:tgtEl>
                                        <p:attrNameLst>
                                          <p:attrName>ppt_x</p:attrName>
                                          <p:attrName>ppt_y</p:attrName>
                                        </p:attrNameLst>
                                      </p:cBhvr>
                                      <p:rCtr x="-625" y="-20833"/>
                                    </p:animMotion>
                                  </p:childTnLst>
                                </p:cTn>
                              </p:par>
                              <p:par>
                                <p:cTn id="32" presetID="1" presetClass="entr" presetSubtype="0" fill="hold" grpId="0" nodeType="withEffect">
                                  <p:stCondLst>
                                    <p:cond delay="600"/>
                                  </p:stCondLst>
                                  <p:childTnLst>
                                    <p:set>
                                      <p:cBhvr>
                                        <p:cTn id="33" dur="1" fill="hold">
                                          <p:stCondLst>
                                            <p:cond delay="0"/>
                                          </p:stCondLst>
                                        </p:cTn>
                                        <p:tgtEl>
                                          <p:spTgt spid="26"/>
                                        </p:tgtEl>
                                        <p:attrNameLst>
                                          <p:attrName>style.visibility</p:attrName>
                                        </p:attrNameLst>
                                      </p:cBhvr>
                                      <p:to>
                                        <p:strVal val="visible"/>
                                      </p:to>
                                    </p:set>
                                  </p:childTnLst>
                                </p:cTn>
                              </p:par>
                              <p:par>
                                <p:cTn id="34" presetID="53" presetClass="entr" presetSubtype="16" fill="hold" grpId="1" nodeType="withEffect">
                                  <p:stCondLst>
                                    <p:cond delay="600"/>
                                  </p:stCondLst>
                                  <p:childTnLst>
                                    <p:set>
                                      <p:cBhvr>
                                        <p:cTn id="35" dur="1" fill="hold">
                                          <p:stCondLst>
                                            <p:cond delay="0"/>
                                          </p:stCondLst>
                                        </p:cTn>
                                        <p:tgtEl>
                                          <p:spTgt spid="26"/>
                                        </p:tgtEl>
                                        <p:attrNameLst>
                                          <p:attrName>style.visibility</p:attrName>
                                        </p:attrNameLst>
                                      </p:cBhvr>
                                      <p:to>
                                        <p:strVal val="visible"/>
                                      </p:to>
                                    </p:set>
                                    <p:anim calcmode="lin" valueType="num">
                                      <p:cBhvr>
                                        <p:cTn id="36" dur="500" fill="hold"/>
                                        <p:tgtEl>
                                          <p:spTgt spid="26"/>
                                        </p:tgtEl>
                                        <p:attrNameLst>
                                          <p:attrName>ppt_w</p:attrName>
                                        </p:attrNameLst>
                                      </p:cBhvr>
                                      <p:tavLst>
                                        <p:tav tm="0">
                                          <p:val>
                                            <p:fltVal val="0"/>
                                          </p:val>
                                        </p:tav>
                                        <p:tav tm="100000">
                                          <p:val>
                                            <p:strVal val="#ppt_w"/>
                                          </p:val>
                                        </p:tav>
                                      </p:tavLst>
                                    </p:anim>
                                    <p:anim calcmode="lin" valueType="num">
                                      <p:cBhvr>
                                        <p:cTn id="37" dur="500" fill="hold"/>
                                        <p:tgtEl>
                                          <p:spTgt spid="26"/>
                                        </p:tgtEl>
                                        <p:attrNameLst>
                                          <p:attrName>ppt_h</p:attrName>
                                        </p:attrNameLst>
                                      </p:cBhvr>
                                      <p:tavLst>
                                        <p:tav tm="0">
                                          <p:val>
                                            <p:fltVal val="0"/>
                                          </p:val>
                                        </p:tav>
                                        <p:tav tm="100000">
                                          <p:val>
                                            <p:strVal val="#ppt_h"/>
                                          </p:val>
                                        </p:tav>
                                      </p:tavLst>
                                    </p:anim>
                                    <p:animEffect transition="in" filter="fade">
                                      <p:cBhvr>
                                        <p:cTn id="38" dur="500"/>
                                        <p:tgtEl>
                                          <p:spTgt spid="26"/>
                                        </p:tgtEl>
                                      </p:cBhvr>
                                    </p:animEffect>
                                  </p:childTnLst>
                                </p:cTn>
                              </p:par>
                              <p:par>
                                <p:cTn id="39" presetID="64" presetClass="path" presetSubtype="0" fill="hold" grpId="2" nodeType="withEffect">
                                  <p:stCondLst>
                                    <p:cond delay="600"/>
                                  </p:stCondLst>
                                  <p:childTnLst>
                                    <p:animMotion origin="layout" path="M -4.44444E-6 -3.45679E-6 L -0.10381 -0.2787 " pathEditMode="relative" rAng="0" ptsTypes="AA">
                                      <p:cBhvr>
                                        <p:cTn id="40" dur="500" spd="-100000" fill="hold"/>
                                        <p:tgtEl>
                                          <p:spTgt spid="26"/>
                                        </p:tgtEl>
                                        <p:attrNameLst>
                                          <p:attrName>ppt_x</p:attrName>
                                          <p:attrName>ppt_y</p:attrName>
                                        </p:attrNameLst>
                                      </p:cBhvr>
                                      <p:rCtr x="-5191" y="-13951"/>
                                    </p:animMotion>
                                  </p:childTnLst>
                                </p:cTn>
                              </p:par>
                              <p:par>
                                <p:cTn id="41" presetID="1" presetClass="entr" presetSubtype="0" fill="hold" nodeType="withEffect">
                                  <p:stCondLst>
                                    <p:cond delay="400"/>
                                  </p:stCondLst>
                                  <p:childTnLst>
                                    <p:set>
                                      <p:cBhvr>
                                        <p:cTn id="42" dur="1" fill="hold">
                                          <p:stCondLst>
                                            <p:cond delay="0"/>
                                          </p:stCondLst>
                                        </p:cTn>
                                        <p:tgtEl>
                                          <p:spTgt spid="27"/>
                                        </p:tgtEl>
                                        <p:attrNameLst>
                                          <p:attrName>style.visibility</p:attrName>
                                        </p:attrNameLst>
                                      </p:cBhvr>
                                      <p:to>
                                        <p:strVal val="visible"/>
                                      </p:to>
                                    </p:set>
                                  </p:childTnLst>
                                </p:cTn>
                              </p:par>
                              <p:par>
                                <p:cTn id="43" presetID="53" presetClass="entr" presetSubtype="16" fill="hold" nodeType="withEffect">
                                  <p:stCondLst>
                                    <p:cond delay="40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fltVal val="0"/>
                                          </p:val>
                                        </p:tav>
                                        <p:tav tm="100000">
                                          <p:val>
                                            <p:strVal val="#ppt_w"/>
                                          </p:val>
                                        </p:tav>
                                      </p:tavLst>
                                    </p:anim>
                                    <p:anim calcmode="lin" valueType="num">
                                      <p:cBhvr>
                                        <p:cTn id="46" dur="500" fill="hold"/>
                                        <p:tgtEl>
                                          <p:spTgt spid="27"/>
                                        </p:tgtEl>
                                        <p:attrNameLst>
                                          <p:attrName>ppt_h</p:attrName>
                                        </p:attrNameLst>
                                      </p:cBhvr>
                                      <p:tavLst>
                                        <p:tav tm="0">
                                          <p:val>
                                            <p:fltVal val="0"/>
                                          </p:val>
                                        </p:tav>
                                        <p:tav tm="100000">
                                          <p:val>
                                            <p:strVal val="#ppt_h"/>
                                          </p:val>
                                        </p:tav>
                                      </p:tavLst>
                                    </p:anim>
                                    <p:animEffect transition="in" filter="fade">
                                      <p:cBhvr>
                                        <p:cTn id="47" dur="500"/>
                                        <p:tgtEl>
                                          <p:spTgt spid="27"/>
                                        </p:tgtEl>
                                      </p:cBhvr>
                                    </p:animEffect>
                                  </p:childTnLst>
                                </p:cTn>
                              </p:par>
                              <p:par>
                                <p:cTn id="48" presetID="64" presetClass="path" presetSubtype="0" fill="hold" nodeType="withEffect">
                                  <p:stCondLst>
                                    <p:cond delay="400"/>
                                  </p:stCondLst>
                                  <p:childTnLst>
                                    <p:animMotion origin="layout" path="M -2.77778E-6 2.71605E-6 L -0.18993 -0.35895 " pathEditMode="relative" rAng="0" ptsTypes="AA">
                                      <p:cBhvr>
                                        <p:cTn id="49" dur="500" spd="-100000" fill="hold"/>
                                        <p:tgtEl>
                                          <p:spTgt spid="27"/>
                                        </p:tgtEl>
                                        <p:attrNameLst>
                                          <p:attrName>ppt_x</p:attrName>
                                          <p:attrName>ppt_y</p:attrName>
                                        </p:attrNameLst>
                                      </p:cBhvr>
                                      <p:rCtr x="-9497" y="-17963"/>
                                    </p:animMotion>
                                  </p:childTnLst>
                                </p:cTn>
                              </p:par>
                              <p:par>
                                <p:cTn id="50" presetID="1" presetClass="entr" presetSubtype="0" fill="hold" grpId="0" nodeType="withEffect">
                                  <p:stCondLst>
                                    <p:cond delay="200"/>
                                  </p:stCondLst>
                                  <p:childTnLst>
                                    <p:set>
                                      <p:cBhvr>
                                        <p:cTn id="51" dur="1" fill="hold">
                                          <p:stCondLst>
                                            <p:cond delay="0"/>
                                          </p:stCondLst>
                                        </p:cTn>
                                        <p:tgtEl>
                                          <p:spTgt spid="38"/>
                                        </p:tgtEl>
                                        <p:attrNameLst>
                                          <p:attrName>style.visibility</p:attrName>
                                        </p:attrNameLst>
                                      </p:cBhvr>
                                      <p:to>
                                        <p:strVal val="visible"/>
                                      </p:to>
                                    </p:set>
                                  </p:childTnLst>
                                </p:cTn>
                              </p:par>
                              <p:par>
                                <p:cTn id="52" presetID="53" presetClass="entr" presetSubtype="16" fill="hold" grpId="1" nodeType="withEffect">
                                  <p:stCondLst>
                                    <p:cond delay="200"/>
                                  </p:stCondLst>
                                  <p:childTnLst>
                                    <p:set>
                                      <p:cBhvr>
                                        <p:cTn id="53" dur="1" fill="hold">
                                          <p:stCondLst>
                                            <p:cond delay="0"/>
                                          </p:stCondLst>
                                        </p:cTn>
                                        <p:tgtEl>
                                          <p:spTgt spid="38"/>
                                        </p:tgtEl>
                                        <p:attrNameLst>
                                          <p:attrName>style.visibility</p:attrName>
                                        </p:attrNameLst>
                                      </p:cBhvr>
                                      <p:to>
                                        <p:strVal val="visible"/>
                                      </p:to>
                                    </p:set>
                                    <p:anim calcmode="lin" valueType="num">
                                      <p:cBhvr>
                                        <p:cTn id="54" dur="500" fill="hold"/>
                                        <p:tgtEl>
                                          <p:spTgt spid="38"/>
                                        </p:tgtEl>
                                        <p:attrNameLst>
                                          <p:attrName>ppt_w</p:attrName>
                                        </p:attrNameLst>
                                      </p:cBhvr>
                                      <p:tavLst>
                                        <p:tav tm="0">
                                          <p:val>
                                            <p:fltVal val="0"/>
                                          </p:val>
                                        </p:tav>
                                        <p:tav tm="100000">
                                          <p:val>
                                            <p:strVal val="#ppt_w"/>
                                          </p:val>
                                        </p:tav>
                                      </p:tavLst>
                                    </p:anim>
                                    <p:anim calcmode="lin" valueType="num">
                                      <p:cBhvr>
                                        <p:cTn id="55" dur="500" fill="hold"/>
                                        <p:tgtEl>
                                          <p:spTgt spid="38"/>
                                        </p:tgtEl>
                                        <p:attrNameLst>
                                          <p:attrName>ppt_h</p:attrName>
                                        </p:attrNameLst>
                                      </p:cBhvr>
                                      <p:tavLst>
                                        <p:tav tm="0">
                                          <p:val>
                                            <p:fltVal val="0"/>
                                          </p:val>
                                        </p:tav>
                                        <p:tav tm="100000">
                                          <p:val>
                                            <p:strVal val="#ppt_h"/>
                                          </p:val>
                                        </p:tav>
                                      </p:tavLst>
                                    </p:anim>
                                    <p:animEffect transition="in" filter="fade">
                                      <p:cBhvr>
                                        <p:cTn id="56" dur="500"/>
                                        <p:tgtEl>
                                          <p:spTgt spid="38"/>
                                        </p:tgtEl>
                                      </p:cBhvr>
                                    </p:animEffect>
                                  </p:childTnLst>
                                </p:cTn>
                              </p:par>
                              <p:par>
                                <p:cTn id="57" presetID="64" presetClass="path" presetSubtype="0" fill="hold" grpId="2" nodeType="withEffect">
                                  <p:stCondLst>
                                    <p:cond delay="200"/>
                                  </p:stCondLst>
                                  <p:childTnLst>
                                    <p:animMotion origin="layout" path="M -2.77778E-7 2.71605E-6 L 0.1526 -0.4034 " pathEditMode="relative" rAng="0" ptsTypes="AA">
                                      <p:cBhvr>
                                        <p:cTn id="58" dur="500" spd="-100000" fill="hold"/>
                                        <p:tgtEl>
                                          <p:spTgt spid="38"/>
                                        </p:tgtEl>
                                        <p:attrNameLst>
                                          <p:attrName>ppt_x</p:attrName>
                                          <p:attrName>ppt_y</p:attrName>
                                        </p:attrNameLst>
                                      </p:cBhvr>
                                      <p:rCtr x="7622" y="-20185"/>
                                    </p:animMotion>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53" presetClass="entr" presetSubtype="16"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p:cTn id="63" dur="500" fill="hold"/>
                                        <p:tgtEl>
                                          <p:spTgt spid="39"/>
                                        </p:tgtEl>
                                        <p:attrNameLst>
                                          <p:attrName>ppt_w</p:attrName>
                                        </p:attrNameLst>
                                      </p:cBhvr>
                                      <p:tavLst>
                                        <p:tav tm="0">
                                          <p:val>
                                            <p:fltVal val="0"/>
                                          </p:val>
                                        </p:tav>
                                        <p:tav tm="100000">
                                          <p:val>
                                            <p:strVal val="#ppt_w"/>
                                          </p:val>
                                        </p:tav>
                                      </p:tavLst>
                                    </p:anim>
                                    <p:anim calcmode="lin" valueType="num">
                                      <p:cBhvr>
                                        <p:cTn id="64" dur="500" fill="hold"/>
                                        <p:tgtEl>
                                          <p:spTgt spid="39"/>
                                        </p:tgtEl>
                                        <p:attrNameLst>
                                          <p:attrName>ppt_h</p:attrName>
                                        </p:attrNameLst>
                                      </p:cBhvr>
                                      <p:tavLst>
                                        <p:tav tm="0">
                                          <p:val>
                                            <p:fltVal val="0"/>
                                          </p:val>
                                        </p:tav>
                                        <p:tav tm="100000">
                                          <p:val>
                                            <p:strVal val="#ppt_h"/>
                                          </p:val>
                                        </p:tav>
                                      </p:tavLst>
                                    </p:anim>
                                    <p:animEffect transition="in" filter="fade">
                                      <p:cBhvr>
                                        <p:cTn id="65" dur="500"/>
                                        <p:tgtEl>
                                          <p:spTgt spid="39"/>
                                        </p:tgtEl>
                                      </p:cBhvr>
                                    </p:animEffect>
                                  </p:childTnLst>
                                </p:cTn>
                              </p:par>
                              <p:par>
                                <p:cTn id="66" presetID="64" presetClass="path" presetSubtype="0" fill="hold" nodeType="withEffect">
                                  <p:stCondLst>
                                    <p:cond delay="0"/>
                                  </p:stCondLst>
                                  <p:childTnLst>
                                    <p:animMotion origin="layout" path="M -3.61111E-6 3.20988E-6 L -0.05121 -0.27871 " pathEditMode="relative" rAng="0" ptsTypes="AA">
                                      <p:cBhvr>
                                        <p:cTn id="67" dur="500" spd="-100000" fill="hold"/>
                                        <p:tgtEl>
                                          <p:spTgt spid="39"/>
                                        </p:tgtEl>
                                        <p:attrNameLst>
                                          <p:attrName>ppt_x</p:attrName>
                                          <p:attrName>ppt_y</p:attrName>
                                        </p:attrNameLst>
                                      </p:cBhvr>
                                      <p:rCtr x="-2569" y="-13951"/>
                                    </p:animMotion>
                                  </p:childTnLst>
                                </p:cTn>
                              </p:par>
                              <p:par>
                                <p:cTn id="68" presetID="1" presetClass="entr" presetSubtype="0" fill="hold" nodeType="withEffect">
                                  <p:stCondLst>
                                    <p:cond delay="400"/>
                                  </p:stCondLst>
                                  <p:childTnLst>
                                    <p:set>
                                      <p:cBhvr>
                                        <p:cTn id="69" dur="1" fill="hold">
                                          <p:stCondLst>
                                            <p:cond delay="0"/>
                                          </p:stCondLst>
                                        </p:cTn>
                                        <p:tgtEl>
                                          <p:spTgt spid="22"/>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22"/>
                                        </p:tgtEl>
                                        <p:attrNameLst>
                                          <p:attrName>style.visibility</p:attrName>
                                        </p:attrNameLst>
                                      </p:cBhvr>
                                      <p:to>
                                        <p:strVal val="visible"/>
                                      </p:to>
                                    </p:set>
                                    <p:anim calcmode="lin" valueType="num">
                                      <p:cBhvr>
                                        <p:cTn id="72" dur="500" fill="hold"/>
                                        <p:tgtEl>
                                          <p:spTgt spid="22"/>
                                        </p:tgtEl>
                                        <p:attrNameLst>
                                          <p:attrName>ppt_w</p:attrName>
                                        </p:attrNameLst>
                                      </p:cBhvr>
                                      <p:tavLst>
                                        <p:tav tm="0">
                                          <p:val>
                                            <p:fltVal val="0"/>
                                          </p:val>
                                        </p:tav>
                                        <p:tav tm="100000">
                                          <p:val>
                                            <p:strVal val="#ppt_w"/>
                                          </p:val>
                                        </p:tav>
                                      </p:tavLst>
                                    </p:anim>
                                    <p:anim calcmode="lin" valueType="num">
                                      <p:cBhvr>
                                        <p:cTn id="73" dur="500" fill="hold"/>
                                        <p:tgtEl>
                                          <p:spTgt spid="22"/>
                                        </p:tgtEl>
                                        <p:attrNameLst>
                                          <p:attrName>ppt_h</p:attrName>
                                        </p:attrNameLst>
                                      </p:cBhvr>
                                      <p:tavLst>
                                        <p:tav tm="0">
                                          <p:val>
                                            <p:fltVal val="0"/>
                                          </p:val>
                                        </p:tav>
                                        <p:tav tm="100000">
                                          <p:val>
                                            <p:strVal val="#ppt_h"/>
                                          </p:val>
                                        </p:tav>
                                      </p:tavLst>
                                    </p:anim>
                                    <p:animEffect transition="in" filter="fade">
                                      <p:cBhvr>
                                        <p:cTn id="74" dur="500"/>
                                        <p:tgtEl>
                                          <p:spTgt spid="22"/>
                                        </p:tgtEl>
                                      </p:cBhvr>
                                    </p:animEffect>
                                  </p:childTnLst>
                                </p:cTn>
                              </p:par>
                              <p:par>
                                <p:cTn id="75" presetID="64" presetClass="path" presetSubtype="0" fill="hold" nodeType="withEffect">
                                  <p:stCondLst>
                                    <p:cond delay="400"/>
                                  </p:stCondLst>
                                  <p:childTnLst>
                                    <p:animMotion origin="layout" path="M 2.77778E-6 -4.19753E-6 L 0.13021 -0.19259 " pathEditMode="relative" rAng="0" ptsTypes="AA">
                                      <p:cBhvr>
                                        <p:cTn id="76" dur="500" spd="-100000" fill="hold"/>
                                        <p:tgtEl>
                                          <p:spTgt spid="22"/>
                                        </p:tgtEl>
                                        <p:attrNameLst>
                                          <p:attrName>ppt_x</p:attrName>
                                          <p:attrName>ppt_y</p:attrName>
                                        </p:attrNameLst>
                                      </p:cBhvr>
                                      <p:rCtr x="6510" y="-9630"/>
                                    </p:animMotion>
                                  </p:childTnLst>
                                </p:cTn>
                              </p:par>
                              <p:par>
                                <p:cTn id="77" presetID="1" presetClass="entr" presetSubtype="0" fill="hold" grpId="0" nodeType="withEffect">
                                  <p:stCondLst>
                                    <p:cond delay="200"/>
                                  </p:stCondLst>
                                  <p:childTnLst>
                                    <p:set>
                                      <p:cBhvr>
                                        <p:cTn id="78" dur="1" fill="hold">
                                          <p:stCondLst>
                                            <p:cond delay="0"/>
                                          </p:stCondLst>
                                        </p:cTn>
                                        <p:tgtEl>
                                          <p:spTgt spid="55"/>
                                        </p:tgtEl>
                                        <p:attrNameLst>
                                          <p:attrName>style.visibility</p:attrName>
                                        </p:attrNameLst>
                                      </p:cBhvr>
                                      <p:to>
                                        <p:strVal val="visible"/>
                                      </p:to>
                                    </p:set>
                                  </p:childTnLst>
                                </p:cTn>
                              </p:par>
                              <p:par>
                                <p:cTn id="79" presetID="53" presetClass="entr" presetSubtype="16" fill="hold" grpId="1" nodeType="withEffect">
                                  <p:stCondLst>
                                    <p:cond delay="200"/>
                                  </p:stCondLst>
                                  <p:childTnLst>
                                    <p:set>
                                      <p:cBhvr>
                                        <p:cTn id="80" dur="1" fill="hold">
                                          <p:stCondLst>
                                            <p:cond delay="0"/>
                                          </p:stCondLst>
                                        </p:cTn>
                                        <p:tgtEl>
                                          <p:spTgt spid="55"/>
                                        </p:tgtEl>
                                        <p:attrNameLst>
                                          <p:attrName>style.visibility</p:attrName>
                                        </p:attrNameLst>
                                      </p:cBhvr>
                                      <p:to>
                                        <p:strVal val="visible"/>
                                      </p:to>
                                    </p:set>
                                    <p:anim calcmode="lin" valueType="num">
                                      <p:cBhvr>
                                        <p:cTn id="81" dur="500" fill="hold"/>
                                        <p:tgtEl>
                                          <p:spTgt spid="55"/>
                                        </p:tgtEl>
                                        <p:attrNameLst>
                                          <p:attrName>ppt_w</p:attrName>
                                        </p:attrNameLst>
                                      </p:cBhvr>
                                      <p:tavLst>
                                        <p:tav tm="0">
                                          <p:val>
                                            <p:fltVal val="0"/>
                                          </p:val>
                                        </p:tav>
                                        <p:tav tm="100000">
                                          <p:val>
                                            <p:strVal val="#ppt_w"/>
                                          </p:val>
                                        </p:tav>
                                      </p:tavLst>
                                    </p:anim>
                                    <p:anim calcmode="lin" valueType="num">
                                      <p:cBhvr>
                                        <p:cTn id="82" dur="500" fill="hold"/>
                                        <p:tgtEl>
                                          <p:spTgt spid="55"/>
                                        </p:tgtEl>
                                        <p:attrNameLst>
                                          <p:attrName>ppt_h</p:attrName>
                                        </p:attrNameLst>
                                      </p:cBhvr>
                                      <p:tavLst>
                                        <p:tav tm="0">
                                          <p:val>
                                            <p:fltVal val="0"/>
                                          </p:val>
                                        </p:tav>
                                        <p:tav tm="100000">
                                          <p:val>
                                            <p:strVal val="#ppt_h"/>
                                          </p:val>
                                        </p:tav>
                                      </p:tavLst>
                                    </p:anim>
                                    <p:animEffect transition="in" filter="fade">
                                      <p:cBhvr>
                                        <p:cTn id="83" dur="500"/>
                                        <p:tgtEl>
                                          <p:spTgt spid="55"/>
                                        </p:tgtEl>
                                      </p:cBhvr>
                                    </p:animEffect>
                                  </p:childTnLst>
                                </p:cTn>
                              </p:par>
                              <p:par>
                                <p:cTn id="84" presetID="1" presetClass="entr" presetSubtype="0" fill="hold" nodeType="withEffect">
                                  <p:stCondLst>
                                    <p:cond delay="200"/>
                                  </p:stCondLst>
                                  <p:childTnLst>
                                    <p:set>
                                      <p:cBhvr>
                                        <p:cTn id="85" dur="1" fill="hold">
                                          <p:stCondLst>
                                            <p:cond delay="0"/>
                                          </p:stCondLst>
                                        </p:cTn>
                                        <p:tgtEl>
                                          <p:spTgt spid="49"/>
                                        </p:tgtEl>
                                        <p:attrNameLst>
                                          <p:attrName>style.visibility</p:attrName>
                                        </p:attrNameLst>
                                      </p:cBhvr>
                                      <p:to>
                                        <p:strVal val="visible"/>
                                      </p:to>
                                    </p:set>
                                  </p:childTnLst>
                                </p:cTn>
                              </p:par>
                              <p:par>
                                <p:cTn id="86" presetID="53" presetClass="entr" presetSubtype="16" fill="hold" nodeType="withEffect">
                                  <p:stCondLst>
                                    <p:cond delay="200"/>
                                  </p:stCondLst>
                                  <p:childTnLst>
                                    <p:set>
                                      <p:cBhvr>
                                        <p:cTn id="87" dur="1" fill="hold">
                                          <p:stCondLst>
                                            <p:cond delay="0"/>
                                          </p:stCondLst>
                                        </p:cTn>
                                        <p:tgtEl>
                                          <p:spTgt spid="49"/>
                                        </p:tgtEl>
                                        <p:attrNameLst>
                                          <p:attrName>style.visibility</p:attrName>
                                        </p:attrNameLst>
                                      </p:cBhvr>
                                      <p:to>
                                        <p:strVal val="visible"/>
                                      </p:to>
                                    </p:set>
                                    <p:anim calcmode="lin" valueType="num">
                                      <p:cBhvr>
                                        <p:cTn id="88" dur="500" fill="hold"/>
                                        <p:tgtEl>
                                          <p:spTgt spid="49"/>
                                        </p:tgtEl>
                                        <p:attrNameLst>
                                          <p:attrName>ppt_w</p:attrName>
                                        </p:attrNameLst>
                                      </p:cBhvr>
                                      <p:tavLst>
                                        <p:tav tm="0">
                                          <p:val>
                                            <p:fltVal val="0"/>
                                          </p:val>
                                        </p:tav>
                                        <p:tav tm="100000">
                                          <p:val>
                                            <p:strVal val="#ppt_w"/>
                                          </p:val>
                                        </p:tav>
                                      </p:tavLst>
                                    </p:anim>
                                    <p:anim calcmode="lin" valueType="num">
                                      <p:cBhvr>
                                        <p:cTn id="89" dur="500" fill="hold"/>
                                        <p:tgtEl>
                                          <p:spTgt spid="49"/>
                                        </p:tgtEl>
                                        <p:attrNameLst>
                                          <p:attrName>ppt_h</p:attrName>
                                        </p:attrNameLst>
                                      </p:cBhvr>
                                      <p:tavLst>
                                        <p:tav tm="0">
                                          <p:val>
                                            <p:fltVal val="0"/>
                                          </p:val>
                                        </p:tav>
                                        <p:tav tm="100000">
                                          <p:val>
                                            <p:strVal val="#ppt_h"/>
                                          </p:val>
                                        </p:tav>
                                      </p:tavLst>
                                    </p:anim>
                                    <p:animEffect transition="in" filter="fade">
                                      <p:cBhvr>
                                        <p:cTn id="90" dur="500"/>
                                        <p:tgtEl>
                                          <p:spTgt spid="49"/>
                                        </p:tgtEl>
                                      </p:cBhvr>
                                    </p:animEffect>
                                  </p:childTnLst>
                                </p:cTn>
                              </p:par>
                              <p:par>
                                <p:cTn id="91" presetID="42" presetClass="path" presetSubtype="0" fill="hold" nodeType="withEffect">
                                  <p:stCondLst>
                                    <p:cond delay="200"/>
                                  </p:stCondLst>
                                  <p:childTnLst>
                                    <p:animMotion origin="layout" path="M -1.66667E-6 -2.59259E-6 L 0.14375 0.17222 " pathEditMode="relative" rAng="0" ptsTypes="AA">
                                      <p:cBhvr>
                                        <p:cTn id="92" dur="500" spd="-100000" fill="hold"/>
                                        <p:tgtEl>
                                          <p:spTgt spid="49"/>
                                        </p:tgtEl>
                                        <p:attrNameLst>
                                          <p:attrName>ppt_x</p:attrName>
                                          <p:attrName>ppt_y</p:attrName>
                                        </p:attrNameLst>
                                      </p:cBhvr>
                                      <p:rCtr x="7187" y="8611"/>
                                    </p:animMotion>
                                  </p:childTnLst>
                                </p:cTn>
                              </p:par>
                              <p:par>
                                <p:cTn id="93" presetID="1" presetClass="entr" presetSubtype="0" fill="hold" nodeType="withEffect">
                                  <p:stCondLst>
                                    <p:cond delay="600"/>
                                  </p:stCondLst>
                                  <p:childTnLst>
                                    <p:set>
                                      <p:cBhvr>
                                        <p:cTn id="94" dur="1" fill="hold">
                                          <p:stCondLst>
                                            <p:cond delay="0"/>
                                          </p:stCondLst>
                                        </p:cTn>
                                        <p:tgtEl>
                                          <p:spTgt spid="45"/>
                                        </p:tgtEl>
                                        <p:attrNameLst>
                                          <p:attrName>style.visibility</p:attrName>
                                        </p:attrNameLst>
                                      </p:cBhvr>
                                      <p:to>
                                        <p:strVal val="visible"/>
                                      </p:to>
                                    </p:set>
                                  </p:childTnLst>
                                </p:cTn>
                              </p:par>
                              <p:par>
                                <p:cTn id="95" presetID="53" presetClass="entr" presetSubtype="16" fill="hold" nodeType="withEffect">
                                  <p:stCondLst>
                                    <p:cond delay="600"/>
                                  </p:stCondLst>
                                  <p:childTnLst>
                                    <p:set>
                                      <p:cBhvr>
                                        <p:cTn id="96" dur="1" fill="hold">
                                          <p:stCondLst>
                                            <p:cond delay="0"/>
                                          </p:stCondLst>
                                        </p:cTn>
                                        <p:tgtEl>
                                          <p:spTgt spid="45"/>
                                        </p:tgtEl>
                                        <p:attrNameLst>
                                          <p:attrName>style.visibility</p:attrName>
                                        </p:attrNameLst>
                                      </p:cBhvr>
                                      <p:to>
                                        <p:strVal val="visible"/>
                                      </p:to>
                                    </p:set>
                                    <p:anim calcmode="lin" valueType="num">
                                      <p:cBhvr>
                                        <p:cTn id="97" dur="500" fill="hold"/>
                                        <p:tgtEl>
                                          <p:spTgt spid="45"/>
                                        </p:tgtEl>
                                        <p:attrNameLst>
                                          <p:attrName>ppt_w</p:attrName>
                                        </p:attrNameLst>
                                      </p:cBhvr>
                                      <p:tavLst>
                                        <p:tav tm="0">
                                          <p:val>
                                            <p:fltVal val="0"/>
                                          </p:val>
                                        </p:tav>
                                        <p:tav tm="100000">
                                          <p:val>
                                            <p:strVal val="#ppt_w"/>
                                          </p:val>
                                        </p:tav>
                                      </p:tavLst>
                                    </p:anim>
                                    <p:anim calcmode="lin" valueType="num">
                                      <p:cBhvr>
                                        <p:cTn id="98" dur="500" fill="hold"/>
                                        <p:tgtEl>
                                          <p:spTgt spid="45"/>
                                        </p:tgtEl>
                                        <p:attrNameLst>
                                          <p:attrName>ppt_h</p:attrName>
                                        </p:attrNameLst>
                                      </p:cBhvr>
                                      <p:tavLst>
                                        <p:tav tm="0">
                                          <p:val>
                                            <p:fltVal val="0"/>
                                          </p:val>
                                        </p:tav>
                                        <p:tav tm="100000">
                                          <p:val>
                                            <p:strVal val="#ppt_h"/>
                                          </p:val>
                                        </p:tav>
                                      </p:tavLst>
                                    </p:anim>
                                    <p:animEffect transition="in" filter="fade">
                                      <p:cBhvr>
                                        <p:cTn id="99" dur="500"/>
                                        <p:tgtEl>
                                          <p:spTgt spid="45"/>
                                        </p:tgtEl>
                                      </p:cBhvr>
                                    </p:animEffect>
                                  </p:childTnLst>
                                </p:cTn>
                              </p:par>
                              <p:par>
                                <p:cTn id="100" presetID="42" presetClass="path" presetSubtype="0" fill="hold" nodeType="withEffect">
                                  <p:stCondLst>
                                    <p:cond delay="600"/>
                                  </p:stCondLst>
                                  <p:childTnLst>
                                    <p:animMotion origin="layout" path="M 3.88889E-6 -4.81481E-6 L 0.13507 0.28334 " pathEditMode="relative" rAng="0" ptsTypes="AA">
                                      <p:cBhvr>
                                        <p:cTn id="101" dur="500" spd="-100000" fill="hold"/>
                                        <p:tgtEl>
                                          <p:spTgt spid="45"/>
                                        </p:tgtEl>
                                        <p:attrNameLst>
                                          <p:attrName>ppt_x</p:attrName>
                                          <p:attrName>ppt_y</p:attrName>
                                        </p:attrNameLst>
                                      </p:cBhvr>
                                      <p:rCtr x="6753" y="14167"/>
                                    </p:animMotion>
                                  </p:childTnLst>
                                </p:cTn>
                              </p:par>
                              <p:par>
                                <p:cTn id="102" presetID="1" presetClass="entr" presetSubtype="0" fill="hold" grpId="0" nodeType="withEffect">
                                  <p:stCondLst>
                                    <p:cond delay="400"/>
                                  </p:stCondLst>
                                  <p:childTnLst>
                                    <p:set>
                                      <p:cBhvr>
                                        <p:cTn id="103" dur="1" fill="hold">
                                          <p:stCondLst>
                                            <p:cond delay="0"/>
                                          </p:stCondLst>
                                        </p:cTn>
                                        <p:tgtEl>
                                          <p:spTgt spid="12"/>
                                        </p:tgtEl>
                                        <p:attrNameLst>
                                          <p:attrName>style.visibility</p:attrName>
                                        </p:attrNameLst>
                                      </p:cBhvr>
                                      <p:to>
                                        <p:strVal val="visible"/>
                                      </p:to>
                                    </p:set>
                                  </p:childTnLst>
                                </p:cTn>
                              </p:par>
                              <p:par>
                                <p:cTn id="104" presetID="53" presetClass="entr" presetSubtype="16" fill="hold" grpId="1" nodeType="withEffect">
                                  <p:stCondLst>
                                    <p:cond delay="400"/>
                                  </p:stCondLst>
                                  <p:childTnLst>
                                    <p:set>
                                      <p:cBhvr>
                                        <p:cTn id="105" dur="1" fill="hold">
                                          <p:stCondLst>
                                            <p:cond delay="0"/>
                                          </p:stCondLst>
                                        </p:cTn>
                                        <p:tgtEl>
                                          <p:spTgt spid="12"/>
                                        </p:tgtEl>
                                        <p:attrNameLst>
                                          <p:attrName>style.visibility</p:attrName>
                                        </p:attrNameLst>
                                      </p:cBhvr>
                                      <p:to>
                                        <p:strVal val="visible"/>
                                      </p:to>
                                    </p:set>
                                    <p:anim calcmode="lin" valueType="num">
                                      <p:cBhvr>
                                        <p:cTn id="106" dur="500" fill="hold"/>
                                        <p:tgtEl>
                                          <p:spTgt spid="12"/>
                                        </p:tgtEl>
                                        <p:attrNameLst>
                                          <p:attrName>ppt_w</p:attrName>
                                        </p:attrNameLst>
                                      </p:cBhvr>
                                      <p:tavLst>
                                        <p:tav tm="0">
                                          <p:val>
                                            <p:fltVal val="0"/>
                                          </p:val>
                                        </p:tav>
                                        <p:tav tm="100000">
                                          <p:val>
                                            <p:strVal val="#ppt_w"/>
                                          </p:val>
                                        </p:tav>
                                      </p:tavLst>
                                    </p:anim>
                                    <p:anim calcmode="lin" valueType="num">
                                      <p:cBhvr>
                                        <p:cTn id="107" dur="500" fill="hold"/>
                                        <p:tgtEl>
                                          <p:spTgt spid="12"/>
                                        </p:tgtEl>
                                        <p:attrNameLst>
                                          <p:attrName>ppt_h</p:attrName>
                                        </p:attrNameLst>
                                      </p:cBhvr>
                                      <p:tavLst>
                                        <p:tav tm="0">
                                          <p:val>
                                            <p:fltVal val="0"/>
                                          </p:val>
                                        </p:tav>
                                        <p:tav tm="100000">
                                          <p:val>
                                            <p:strVal val="#ppt_h"/>
                                          </p:val>
                                        </p:tav>
                                      </p:tavLst>
                                    </p:anim>
                                    <p:animEffect transition="in" filter="fade">
                                      <p:cBhvr>
                                        <p:cTn id="108" dur="500"/>
                                        <p:tgtEl>
                                          <p:spTgt spid="12"/>
                                        </p:tgtEl>
                                      </p:cBhvr>
                                    </p:animEffect>
                                  </p:childTnLst>
                                </p:cTn>
                              </p:par>
                              <p:par>
                                <p:cTn id="109" presetID="42" presetClass="path" presetSubtype="0" fill="hold" grpId="2" nodeType="withEffect">
                                  <p:stCondLst>
                                    <p:cond delay="400"/>
                                  </p:stCondLst>
                                  <p:childTnLst>
                                    <p:animMotion origin="layout" path="M 8.33333E-7 3.20988E-6 L 0.0625 0.20555 " pathEditMode="relative" rAng="0" ptsTypes="AA">
                                      <p:cBhvr>
                                        <p:cTn id="110" dur="500" spd="-100000" fill="hold"/>
                                        <p:tgtEl>
                                          <p:spTgt spid="12"/>
                                        </p:tgtEl>
                                        <p:attrNameLst>
                                          <p:attrName>ppt_x</p:attrName>
                                          <p:attrName>ppt_y</p:attrName>
                                        </p:attrNameLst>
                                      </p:cBhvr>
                                      <p:rCtr x="3125" y="10278"/>
                                    </p:animMotion>
                                  </p:childTnLst>
                                </p:cTn>
                              </p:par>
                              <p:par>
                                <p:cTn id="111" presetID="1" presetClass="entr" presetSubtype="0" fill="hold" grpId="0" nodeType="withEffect">
                                  <p:stCondLst>
                                    <p:cond delay="200"/>
                                  </p:stCondLst>
                                  <p:childTnLst>
                                    <p:set>
                                      <p:cBhvr>
                                        <p:cTn id="112" dur="1" fill="hold">
                                          <p:stCondLst>
                                            <p:cond delay="0"/>
                                          </p:stCondLst>
                                        </p:cTn>
                                        <p:tgtEl>
                                          <p:spTgt spid="48"/>
                                        </p:tgtEl>
                                        <p:attrNameLst>
                                          <p:attrName>style.visibility</p:attrName>
                                        </p:attrNameLst>
                                      </p:cBhvr>
                                      <p:to>
                                        <p:strVal val="visible"/>
                                      </p:to>
                                    </p:set>
                                  </p:childTnLst>
                                </p:cTn>
                              </p:par>
                              <p:par>
                                <p:cTn id="113" presetID="53" presetClass="entr" presetSubtype="16" fill="hold" grpId="1" nodeType="withEffect">
                                  <p:stCondLst>
                                    <p:cond delay="200"/>
                                  </p:stCondLst>
                                  <p:childTnLst>
                                    <p:set>
                                      <p:cBhvr>
                                        <p:cTn id="114" dur="1" fill="hold">
                                          <p:stCondLst>
                                            <p:cond delay="0"/>
                                          </p:stCondLst>
                                        </p:cTn>
                                        <p:tgtEl>
                                          <p:spTgt spid="48"/>
                                        </p:tgtEl>
                                        <p:attrNameLst>
                                          <p:attrName>style.visibility</p:attrName>
                                        </p:attrNameLst>
                                      </p:cBhvr>
                                      <p:to>
                                        <p:strVal val="visible"/>
                                      </p:to>
                                    </p:set>
                                    <p:anim calcmode="lin" valueType="num">
                                      <p:cBhvr>
                                        <p:cTn id="115" dur="500" fill="hold"/>
                                        <p:tgtEl>
                                          <p:spTgt spid="48"/>
                                        </p:tgtEl>
                                        <p:attrNameLst>
                                          <p:attrName>ppt_w</p:attrName>
                                        </p:attrNameLst>
                                      </p:cBhvr>
                                      <p:tavLst>
                                        <p:tav tm="0">
                                          <p:val>
                                            <p:fltVal val="0"/>
                                          </p:val>
                                        </p:tav>
                                        <p:tav tm="100000">
                                          <p:val>
                                            <p:strVal val="#ppt_w"/>
                                          </p:val>
                                        </p:tav>
                                      </p:tavLst>
                                    </p:anim>
                                    <p:anim calcmode="lin" valueType="num">
                                      <p:cBhvr>
                                        <p:cTn id="116" dur="500" fill="hold"/>
                                        <p:tgtEl>
                                          <p:spTgt spid="48"/>
                                        </p:tgtEl>
                                        <p:attrNameLst>
                                          <p:attrName>ppt_h</p:attrName>
                                        </p:attrNameLst>
                                      </p:cBhvr>
                                      <p:tavLst>
                                        <p:tav tm="0">
                                          <p:val>
                                            <p:fltVal val="0"/>
                                          </p:val>
                                        </p:tav>
                                        <p:tav tm="100000">
                                          <p:val>
                                            <p:strVal val="#ppt_h"/>
                                          </p:val>
                                        </p:tav>
                                      </p:tavLst>
                                    </p:anim>
                                    <p:animEffect transition="in" filter="fade">
                                      <p:cBhvr>
                                        <p:cTn id="117" dur="500"/>
                                        <p:tgtEl>
                                          <p:spTgt spid="48"/>
                                        </p:tgtEl>
                                      </p:cBhvr>
                                    </p:animEffect>
                                  </p:childTnLst>
                                </p:cTn>
                              </p:par>
                              <p:par>
                                <p:cTn id="118" presetID="42" presetClass="path" presetSubtype="0" fill="hold" grpId="2" nodeType="withEffect">
                                  <p:stCondLst>
                                    <p:cond delay="200"/>
                                  </p:stCondLst>
                                  <p:childTnLst>
                                    <p:animMotion origin="layout" path="M -1.66667E-6 0 L -0.01371 0.35 " pathEditMode="relative" rAng="0" ptsTypes="AA">
                                      <p:cBhvr>
                                        <p:cTn id="119" dur="500" spd="-100000" fill="hold"/>
                                        <p:tgtEl>
                                          <p:spTgt spid="48"/>
                                        </p:tgtEl>
                                        <p:attrNameLst>
                                          <p:attrName>ppt_x</p:attrName>
                                          <p:attrName>ppt_y</p:attrName>
                                        </p:attrNameLst>
                                      </p:cBhvr>
                                      <p:rCtr x="-694" y="17500"/>
                                    </p:animMotion>
                                  </p:childTnLst>
                                </p:cTn>
                              </p:par>
                              <p:par>
                                <p:cTn id="120" presetID="35" presetClass="path" presetSubtype="0" fill="hold" grpId="2" nodeType="withEffect">
                                  <p:stCondLst>
                                    <p:cond delay="200"/>
                                  </p:stCondLst>
                                  <p:childTnLst>
                                    <p:animMotion origin="layout" path="M -3.33333E-6 -1.60494E-6 L 0.16875 -0.04074 " pathEditMode="relative" rAng="0" ptsTypes="AA">
                                      <p:cBhvr>
                                        <p:cTn id="121" dur="500" spd="-100000" fill="hold"/>
                                        <p:tgtEl>
                                          <p:spTgt spid="55"/>
                                        </p:tgtEl>
                                        <p:attrNameLst>
                                          <p:attrName>ppt_x</p:attrName>
                                          <p:attrName>ppt_y</p:attrName>
                                        </p:attrNameLst>
                                      </p:cBhvr>
                                      <p:rCtr x="8438" y="-2037"/>
                                    </p:animMotion>
                                  </p:childTnLst>
                                </p:cTn>
                              </p:par>
                              <p:par>
                                <p:cTn id="122" presetID="1" presetClass="entr" presetSubtype="0" fill="hold" nodeType="withEffect">
                                  <p:stCondLst>
                                    <p:cond delay="600"/>
                                  </p:stCondLst>
                                  <p:childTnLst>
                                    <p:set>
                                      <p:cBhvr>
                                        <p:cTn id="123" dur="1" fill="hold">
                                          <p:stCondLst>
                                            <p:cond delay="0"/>
                                          </p:stCondLst>
                                        </p:cTn>
                                        <p:tgtEl>
                                          <p:spTgt spid="42"/>
                                        </p:tgtEl>
                                        <p:attrNameLst>
                                          <p:attrName>style.visibility</p:attrName>
                                        </p:attrNameLst>
                                      </p:cBhvr>
                                      <p:to>
                                        <p:strVal val="visible"/>
                                      </p:to>
                                    </p:set>
                                  </p:childTnLst>
                                </p:cTn>
                              </p:par>
                              <p:par>
                                <p:cTn id="124" presetID="53" presetClass="entr" presetSubtype="16" fill="hold" nodeType="withEffect">
                                  <p:stCondLst>
                                    <p:cond delay="600"/>
                                  </p:stCondLst>
                                  <p:childTnLst>
                                    <p:set>
                                      <p:cBhvr>
                                        <p:cTn id="125" dur="1" fill="hold">
                                          <p:stCondLst>
                                            <p:cond delay="0"/>
                                          </p:stCondLst>
                                        </p:cTn>
                                        <p:tgtEl>
                                          <p:spTgt spid="42"/>
                                        </p:tgtEl>
                                        <p:attrNameLst>
                                          <p:attrName>style.visibility</p:attrName>
                                        </p:attrNameLst>
                                      </p:cBhvr>
                                      <p:to>
                                        <p:strVal val="visible"/>
                                      </p:to>
                                    </p:set>
                                    <p:anim calcmode="lin" valueType="num">
                                      <p:cBhvr>
                                        <p:cTn id="126" dur="500" fill="hold"/>
                                        <p:tgtEl>
                                          <p:spTgt spid="42"/>
                                        </p:tgtEl>
                                        <p:attrNameLst>
                                          <p:attrName>ppt_w</p:attrName>
                                        </p:attrNameLst>
                                      </p:cBhvr>
                                      <p:tavLst>
                                        <p:tav tm="0">
                                          <p:val>
                                            <p:fltVal val="0"/>
                                          </p:val>
                                        </p:tav>
                                        <p:tav tm="100000">
                                          <p:val>
                                            <p:strVal val="#ppt_w"/>
                                          </p:val>
                                        </p:tav>
                                      </p:tavLst>
                                    </p:anim>
                                    <p:anim calcmode="lin" valueType="num">
                                      <p:cBhvr>
                                        <p:cTn id="127" dur="500" fill="hold"/>
                                        <p:tgtEl>
                                          <p:spTgt spid="42"/>
                                        </p:tgtEl>
                                        <p:attrNameLst>
                                          <p:attrName>ppt_h</p:attrName>
                                        </p:attrNameLst>
                                      </p:cBhvr>
                                      <p:tavLst>
                                        <p:tav tm="0">
                                          <p:val>
                                            <p:fltVal val="0"/>
                                          </p:val>
                                        </p:tav>
                                        <p:tav tm="100000">
                                          <p:val>
                                            <p:strVal val="#ppt_h"/>
                                          </p:val>
                                        </p:tav>
                                      </p:tavLst>
                                    </p:anim>
                                    <p:animEffect transition="in" filter="fade">
                                      <p:cBhvr>
                                        <p:cTn id="128" dur="500"/>
                                        <p:tgtEl>
                                          <p:spTgt spid="42"/>
                                        </p:tgtEl>
                                      </p:cBhvr>
                                    </p:animEffect>
                                  </p:childTnLst>
                                </p:cTn>
                              </p:par>
                              <p:par>
                                <p:cTn id="129" presetID="42" presetClass="path" presetSubtype="0" fill="hold" nodeType="withEffect">
                                  <p:stCondLst>
                                    <p:cond delay="600"/>
                                  </p:stCondLst>
                                  <p:childTnLst>
                                    <p:animMotion origin="layout" path="M 1.94444E-6 -3.08642E-6 L -0.04757 0.3855 " pathEditMode="relative" rAng="0" ptsTypes="AA">
                                      <p:cBhvr>
                                        <p:cTn id="130" dur="500" spd="-100000" fill="hold"/>
                                        <p:tgtEl>
                                          <p:spTgt spid="42"/>
                                        </p:tgtEl>
                                        <p:attrNameLst>
                                          <p:attrName>ppt_x</p:attrName>
                                          <p:attrName>ppt_y</p:attrName>
                                        </p:attrNameLst>
                                      </p:cBhvr>
                                      <p:rCtr x="-2378" y="19259"/>
                                    </p:animMotion>
                                  </p:childTnLst>
                                </p:cTn>
                              </p:par>
                              <p:par>
                                <p:cTn id="131" presetID="1" presetClass="entr" presetSubtype="0" fill="hold" nodeType="withEffect">
                                  <p:stCondLst>
                                    <p:cond delay="0"/>
                                  </p:stCondLst>
                                  <p:childTnLst>
                                    <p:set>
                                      <p:cBhvr>
                                        <p:cTn id="132" dur="1" fill="hold">
                                          <p:stCondLst>
                                            <p:cond delay="0"/>
                                          </p:stCondLst>
                                        </p:cTn>
                                        <p:tgtEl>
                                          <p:spTgt spid="16"/>
                                        </p:tgtEl>
                                        <p:attrNameLst>
                                          <p:attrName>style.visibility</p:attrName>
                                        </p:attrNameLst>
                                      </p:cBhvr>
                                      <p:to>
                                        <p:strVal val="visible"/>
                                      </p:to>
                                    </p:set>
                                  </p:childTnLst>
                                </p:cTn>
                              </p:par>
                              <p:par>
                                <p:cTn id="133" presetID="42" presetClass="path" presetSubtype="0" fill="hold" nodeType="withEffect">
                                  <p:stCondLst>
                                    <p:cond delay="0"/>
                                  </p:stCondLst>
                                  <p:childTnLst>
                                    <p:animMotion origin="layout" path="M -1.66667E-6 -1.23457E-6 L -0.0875 0.25895 " pathEditMode="relative" rAng="0" ptsTypes="AA">
                                      <p:cBhvr>
                                        <p:cTn id="134" dur="500" spd="-100000" fill="hold"/>
                                        <p:tgtEl>
                                          <p:spTgt spid="16"/>
                                        </p:tgtEl>
                                        <p:attrNameLst>
                                          <p:attrName>ppt_x</p:attrName>
                                          <p:attrName>ppt_y</p:attrName>
                                        </p:attrNameLst>
                                      </p:cBhvr>
                                      <p:rCtr x="-4375" y="12932"/>
                                    </p:animMotion>
                                  </p:childTnLst>
                                </p:cTn>
                              </p:par>
                              <p:par>
                                <p:cTn id="135" presetID="53" presetClass="entr" presetSubtype="16" fill="hold" nodeType="withEffect">
                                  <p:stCondLst>
                                    <p:cond delay="0"/>
                                  </p:stCondLst>
                                  <p:childTnLst>
                                    <p:set>
                                      <p:cBhvr>
                                        <p:cTn id="136" dur="1" fill="hold">
                                          <p:stCondLst>
                                            <p:cond delay="0"/>
                                          </p:stCondLst>
                                        </p:cTn>
                                        <p:tgtEl>
                                          <p:spTgt spid="16"/>
                                        </p:tgtEl>
                                        <p:attrNameLst>
                                          <p:attrName>style.visibility</p:attrName>
                                        </p:attrNameLst>
                                      </p:cBhvr>
                                      <p:to>
                                        <p:strVal val="visible"/>
                                      </p:to>
                                    </p:set>
                                    <p:anim calcmode="lin" valueType="num">
                                      <p:cBhvr>
                                        <p:cTn id="137" dur="500" fill="hold"/>
                                        <p:tgtEl>
                                          <p:spTgt spid="16"/>
                                        </p:tgtEl>
                                        <p:attrNameLst>
                                          <p:attrName>ppt_w</p:attrName>
                                        </p:attrNameLst>
                                      </p:cBhvr>
                                      <p:tavLst>
                                        <p:tav tm="0">
                                          <p:val>
                                            <p:fltVal val="0"/>
                                          </p:val>
                                        </p:tav>
                                        <p:tav tm="100000">
                                          <p:val>
                                            <p:strVal val="#ppt_w"/>
                                          </p:val>
                                        </p:tav>
                                      </p:tavLst>
                                    </p:anim>
                                    <p:anim calcmode="lin" valueType="num">
                                      <p:cBhvr>
                                        <p:cTn id="138" dur="500" fill="hold"/>
                                        <p:tgtEl>
                                          <p:spTgt spid="16"/>
                                        </p:tgtEl>
                                        <p:attrNameLst>
                                          <p:attrName>ppt_h</p:attrName>
                                        </p:attrNameLst>
                                      </p:cBhvr>
                                      <p:tavLst>
                                        <p:tav tm="0">
                                          <p:val>
                                            <p:fltVal val="0"/>
                                          </p:val>
                                        </p:tav>
                                        <p:tav tm="100000">
                                          <p:val>
                                            <p:strVal val="#ppt_h"/>
                                          </p:val>
                                        </p:tav>
                                      </p:tavLst>
                                    </p:anim>
                                    <p:animEffect transition="in" filter="fade">
                                      <p:cBhvr>
                                        <p:cTn id="139" dur="500"/>
                                        <p:tgtEl>
                                          <p:spTgt spid="16"/>
                                        </p:tgtEl>
                                      </p:cBhvr>
                                    </p:animEffect>
                                  </p:childTnLst>
                                </p:cTn>
                              </p:par>
                              <p:par>
                                <p:cTn id="140" presetID="1" presetClass="entr" presetSubtype="0" fill="hold" nodeType="withEffect">
                                  <p:stCondLst>
                                    <p:cond delay="400"/>
                                  </p:stCondLst>
                                  <p:childTnLst>
                                    <p:set>
                                      <p:cBhvr>
                                        <p:cTn id="141" dur="1" fill="hold">
                                          <p:stCondLst>
                                            <p:cond delay="0"/>
                                          </p:stCondLst>
                                        </p:cTn>
                                        <p:tgtEl>
                                          <p:spTgt spid="52"/>
                                        </p:tgtEl>
                                        <p:attrNameLst>
                                          <p:attrName>style.visibility</p:attrName>
                                        </p:attrNameLst>
                                      </p:cBhvr>
                                      <p:to>
                                        <p:strVal val="visible"/>
                                      </p:to>
                                    </p:set>
                                  </p:childTnLst>
                                </p:cTn>
                              </p:par>
                              <p:par>
                                <p:cTn id="142" presetID="53" presetClass="entr" presetSubtype="16" fill="hold" nodeType="withEffect">
                                  <p:stCondLst>
                                    <p:cond delay="400"/>
                                  </p:stCondLst>
                                  <p:childTnLst>
                                    <p:set>
                                      <p:cBhvr>
                                        <p:cTn id="143" dur="1" fill="hold">
                                          <p:stCondLst>
                                            <p:cond delay="0"/>
                                          </p:stCondLst>
                                        </p:cTn>
                                        <p:tgtEl>
                                          <p:spTgt spid="52"/>
                                        </p:tgtEl>
                                        <p:attrNameLst>
                                          <p:attrName>style.visibility</p:attrName>
                                        </p:attrNameLst>
                                      </p:cBhvr>
                                      <p:to>
                                        <p:strVal val="visible"/>
                                      </p:to>
                                    </p:set>
                                    <p:anim calcmode="lin" valueType="num">
                                      <p:cBhvr>
                                        <p:cTn id="144" dur="500" fill="hold"/>
                                        <p:tgtEl>
                                          <p:spTgt spid="52"/>
                                        </p:tgtEl>
                                        <p:attrNameLst>
                                          <p:attrName>ppt_w</p:attrName>
                                        </p:attrNameLst>
                                      </p:cBhvr>
                                      <p:tavLst>
                                        <p:tav tm="0">
                                          <p:val>
                                            <p:fltVal val="0"/>
                                          </p:val>
                                        </p:tav>
                                        <p:tav tm="100000">
                                          <p:val>
                                            <p:strVal val="#ppt_w"/>
                                          </p:val>
                                        </p:tav>
                                      </p:tavLst>
                                    </p:anim>
                                    <p:anim calcmode="lin" valueType="num">
                                      <p:cBhvr>
                                        <p:cTn id="145" dur="500" fill="hold"/>
                                        <p:tgtEl>
                                          <p:spTgt spid="52"/>
                                        </p:tgtEl>
                                        <p:attrNameLst>
                                          <p:attrName>ppt_h</p:attrName>
                                        </p:attrNameLst>
                                      </p:cBhvr>
                                      <p:tavLst>
                                        <p:tav tm="0">
                                          <p:val>
                                            <p:fltVal val="0"/>
                                          </p:val>
                                        </p:tav>
                                        <p:tav tm="100000">
                                          <p:val>
                                            <p:strVal val="#ppt_h"/>
                                          </p:val>
                                        </p:tav>
                                      </p:tavLst>
                                    </p:anim>
                                    <p:animEffect transition="in" filter="fade">
                                      <p:cBhvr>
                                        <p:cTn id="146" dur="500"/>
                                        <p:tgtEl>
                                          <p:spTgt spid="52"/>
                                        </p:tgtEl>
                                      </p:cBhvr>
                                    </p:animEffect>
                                  </p:childTnLst>
                                </p:cTn>
                              </p:par>
                              <p:par>
                                <p:cTn id="147" presetID="42" presetClass="path" presetSubtype="0" fill="hold" nodeType="withEffect">
                                  <p:stCondLst>
                                    <p:cond delay="400"/>
                                  </p:stCondLst>
                                  <p:childTnLst>
                                    <p:animMotion origin="layout" path="M 3.33333E-6 -2.71605E-6 L -0.18368 0.37439 " pathEditMode="relative" rAng="0" ptsTypes="AA">
                                      <p:cBhvr>
                                        <p:cTn id="148" dur="500" spd="-100000" fill="hold"/>
                                        <p:tgtEl>
                                          <p:spTgt spid="52"/>
                                        </p:tgtEl>
                                        <p:attrNameLst>
                                          <p:attrName>ppt_x</p:attrName>
                                          <p:attrName>ppt_y</p:attrName>
                                        </p:attrNameLst>
                                      </p:cBhvr>
                                      <p:rCtr x="-9184" y="18704"/>
                                    </p:animMotion>
                                  </p:childTnLst>
                                </p:cTn>
                              </p:par>
                              <p:par>
                                <p:cTn id="149" presetID="1" presetClass="entr" presetSubtype="0" fill="hold" grpId="0" nodeType="withEffect">
                                  <p:stCondLst>
                                    <p:cond delay="600"/>
                                  </p:stCondLst>
                                  <p:childTnLst>
                                    <p:set>
                                      <p:cBhvr>
                                        <p:cTn id="150" dur="1" fill="hold">
                                          <p:stCondLst>
                                            <p:cond delay="0"/>
                                          </p:stCondLst>
                                        </p:cTn>
                                        <p:tgtEl>
                                          <p:spTgt spid="25"/>
                                        </p:tgtEl>
                                        <p:attrNameLst>
                                          <p:attrName>style.visibility</p:attrName>
                                        </p:attrNameLst>
                                      </p:cBhvr>
                                      <p:to>
                                        <p:strVal val="visible"/>
                                      </p:to>
                                    </p:set>
                                  </p:childTnLst>
                                </p:cTn>
                              </p:par>
                              <p:par>
                                <p:cTn id="151" presetID="53" presetClass="entr" presetSubtype="16" fill="hold" grpId="1" nodeType="withEffect">
                                  <p:stCondLst>
                                    <p:cond delay="600"/>
                                  </p:stCondLst>
                                  <p:childTnLst>
                                    <p:set>
                                      <p:cBhvr>
                                        <p:cTn id="152" dur="1" fill="hold">
                                          <p:stCondLst>
                                            <p:cond delay="0"/>
                                          </p:stCondLst>
                                        </p:cTn>
                                        <p:tgtEl>
                                          <p:spTgt spid="25"/>
                                        </p:tgtEl>
                                        <p:attrNameLst>
                                          <p:attrName>style.visibility</p:attrName>
                                        </p:attrNameLst>
                                      </p:cBhvr>
                                      <p:to>
                                        <p:strVal val="visible"/>
                                      </p:to>
                                    </p:set>
                                    <p:anim calcmode="lin" valueType="num">
                                      <p:cBhvr>
                                        <p:cTn id="153" dur="500" fill="hold"/>
                                        <p:tgtEl>
                                          <p:spTgt spid="25"/>
                                        </p:tgtEl>
                                        <p:attrNameLst>
                                          <p:attrName>ppt_w</p:attrName>
                                        </p:attrNameLst>
                                      </p:cBhvr>
                                      <p:tavLst>
                                        <p:tav tm="0">
                                          <p:val>
                                            <p:fltVal val="0"/>
                                          </p:val>
                                        </p:tav>
                                        <p:tav tm="100000">
                                          <p:val>
                                            <p:strVal val="#ppt_w"/>
                                          </p:val>
                                        </p:tav>
                                      </p:tavLst>
                                    </p:anim>
                                    <p:anim calcmode="lin" valueType="num">
                                      <p:cBhvr>
                                        <p:cTn id="154" dur="500" fill="hold"/>
                                        <p:tgtEl>
                                          <p:spTgt spid="25"/>
                                        </p:tgtEl>
                                        <p:attrNameLst>
                                          <p:attrName>ppt_h</p:attrName>
                                        </p:attrNameLst>
                                      </p:cBhvr>
                                      <p:tavLst>
                                        <p:tav tm="0">
                                          <p:val>
                                            <p:fltVal val="0"/>
                                          </p:val>
                                        </p:tav>
                                        <p:tav tm="100000">
                                          <p:val>
                                            <p:strVal val="#ppt_h"/>
                                          </p:val>
                                        </p:tav>
                                      </p:tavLst>
                                    </p:anim>
                                    <p:animEffect transition="in" filter="fade">
                                      <p:cBhvr>
                                        <p:cTn id="155" dur="500"/>
                                        <p:tgtEl>
                                          <p:spTgt spid="25"/>
                                        </p:tgtEl>
                                      </p:cBhvr>
                                    </p:animEffect>
                                  </p:childTnLst>
                                </p:cTn>
                              </p:par>
                              <p:par>
                                <p:cTn id="156" presetID="42" presetClass="path" presetSubtype="0" fill="hold" grpId="2" nodeType="withEffect">
                                  <p:stCondLst>
                                    <p:cond delay="600"/>
                                  </p:stCondLst>
                                  <p:childTnLst>
                                    <p:animMotion origin="layout" path="M 5E-6 -6.17284E-7 L -0.19879 0.28333 " pathEditMode="relative" rAng="0" ptsTypes="AA">
                                      <p:cBhvr>
                                        <p:cTn id="157" dur="500" spd="-100000" fill="hold"/>
                                        <p:tgtEl>
                                          <p:spTgt spid="25"/>
                                        </p:tgtEl>
                                        <p:attrNameLst>
                                          <p:attrName>ppt_x</p:attrName>
                                          <p:attrName>ppt_y</p:attrName>
                                        </p:attrNameLst>
                                      </p:cBhvr>
                                      <p:rCtr x="-9948" y="14167"/>
                                    </p:animMotion>
                                  </p:childTnLst>
                                </p:cTn>
                              </p:par>
                            </p:childTnLst>
                          </p:cTn>
                        </p:par>
                        <p:par>
                          <p:cTn id="158" fill="hold">
                            <p:stCondLst>
                              <p:cond delay="1100"/>
                            </p:stCondLst>
                            <p:childTnLst>
                              <p:par>
                                <p:cTn id="159" presetID="22" presetClass="entr" presetSubtype="8" fill="hold" nodeType="afterEffect">
                                  <p:stCondLst>
                                    <p:cond delay="0"/>
                                  </p:stCondLst>
                                  <p:childTnLst>
                                    <p:set>
                                      <p:cBhvr>
                                        <p:cTn id="160" dur="1" fill="hold">
                                          <p:stCondLst>
                                            <p:cond delay="0"/>
                                          </p:stCondLst>
                                        </p:cTn>
                                        <p:tgtEl>
                                          <p:spTgt spid="34"/>
                                        </p:tgtEl>
                                        <p:attrNameLst>
                                          <p:attrName>style.visibility</p:attrName>
                                        </p:attrNameLst>
                                      </p:cBhvr>
                                      <p:to>
                                        <p:strVal val="visible"/>
                                      </p:to>
                                    </p:set>
                                    <p:animEffect transition="in" filter="wipe(left)">
                                      <p:cBhvr>
                                        <p:cTn id="161" dur="500"/>
                                        <p:tgtEl>
                                          <p:spTgt spid="34"/>
                                        </p:tgtEl>
                                      </p:cBhvr>
                                    </p:animEffect>
                                  </p:childTnLst>
                                </p:cTn>
                              </p:par>
                            </p:childTnLst>
                          </p:cTn>
                        </p:par>
                        <p:par>
                          <p:cTn id="162" fill="hold">
                            <p:stCondLst>
                              <p:cond delay="1600"/>
                            </p:stCondLst>
                            <p:childTnLst>
                              <p:par>
                                <p:cTn id="163" presetID="50" presetClass="entr" presetSubtype="0" decel="100000" fill="hold" grpId="0" nodeType="afterEffect">
                                  <p:stCondLst>
                                    <p:cond delay="0"/>
                                  </p:stCondLst>
                                  <p:childTnLst>
                                    <p:set>
                                      <p:cBhvr>
                                        <p:cTn id="164" dur="1" fill="hold">
                                          <p:stCondLst>
                                            <p:cond delay="0"/>
                                          </p:stCondLst>
                                        </p:cTn>
                                        <p:tgtEl>
                                          <p:spTgt spid="56"/>
                                        </p:tgtEl>
                                        <p:attrNameLst>
                                          <p:attrName>style.visibility</p:attrName>
                                        </p:attrNameLst>
                                      </p:cBhvr>
                                      <p:to>
                                        <p:strVal val="visible"/>
                                      </p:to>
                                    </p:set>
                                    <p:anim calcmode="lin" valueType="num">
                                      <p:cBhvr>
                                        <p:cTn id="165" dur="1000" fill="hold"/>
                                        <p:tgtEl>
                                          <p:spTgt spid="56"/>
                                        </p:tgtEl>
                                        <p:attrNameLst>
                                          <p:attrName>ppt_w</p:attrName>
                                        </p:attrNameLst>
                                      </p:cBhvr>
                                      <p:tavLst>
                                        <p:tav tm="0">
                                          <p:val>
                                            <p:strVal val="#ppt_w+.3"/>
                                          </p:val>
                                        </p:tav>
                                        <p:tav tm="100000">
                                          <p:val>
                                            <p:strVal val="#ppt_w"/>
                                          </p:val>
                                        </p:tav>
                                      </p:tavLst>
                                    </p:anim>
                                    <p:anim calcmode="lin" valueType="num">
                                      <p:cBhvr>
                                        <p:cTn id="166" dur="1000" fill="hold"/>
                                        <p:tgtEl>
                                          <p:spTgt spid="56"/>
                                        </p:tgtEl>
                                        <p:attrNameLst>
                                          <p:attrName>ppt_h</p:attrName>
                                        </p:attrNameLst>
                                      </p:cBhvr>
                                      <p:tavLst>
                                        <p:tav tm="0">
                                          <p:val>
                                            <p:strVal val="#ppt_h"/>
                                          </p:val>
                                        </p:tav>
                                        <p:tav tm="100000">
                                          <p:val>
                                            <p:strVal val="#ppt_h"/>
                                          </p:val>
                                        </p:tav>
                                      </p:tavLst>
                                    </p:anim>
                                    <p:animEffect transition="in" filter="fade">
                                      <p:cBhvr>
                                        <p:cTn id="167" dur="1000"/>
                                        <p:tgtEl>
                                          <p:spTgt spid="56"/>
                                        </p:tgtEl>
                                      </p:cBhvr>
                                    </p:animEffect>
                                  </p:childTnLst>
                                </p:cTn>
                              </p:par>
                            </p:childTnLst>
                          </p:cTn>
                        </p:par>
                        <p:par>
                          <p:cTn id="168" fill="hold">
                            <p:stCondLst>
                              <p:cond delay="2600"/>
                            </p:stCondLst>
                            <p:childTnLst>
                              <p:par>
                                <p:cTn id="169" presetID="41" presetClass="entr" presetSubtype="0" fill="hold" grpId="0" nodeType="afterEffect">
                                  <p:stCondLst>
                                    <p:cond delay="0"/>
                                  </p:stCondLst>
                                  <p:iterate type="lt">
                                    <p:tmPct val="10000"/>
                                  </p:iterate>
                                  <p:childTnLst>
                                    <p:set>
                                      <p:cBhvr>
                                        <p:cTn id="170" dur="1" fill="hold">
                                          <p:stCondLst>
                                            <p:cond delay="0"/>
                                          </p:stCondLst>
                                        </p:cTn>
                                        <p:tgtEl>
                                          <p:spTgt spid="57"/>
                                        </p:tgtEl>
                                        <p:attrNameLst>
                                          <p:attrName>style.visibility</p:attrName>
                                        </p:attrNameLst>
                                      </p:cBhvr>
                                      <p:to>
                                        <p:strVal val="visible"/>
                                      </p:to>
                                    </p:set>
                                    <p:anim calcmode="lin" valueType="num">
                                      <p:cBhvr>
                                        <p:cTn id="171"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172" dur="500" fill="hold"/>
                                        <p:tgtEl>
                                          <p:spTgt spid="57"/>
                                        </p:tgtEl>
                                        <p:attrNameLst>
                                          <p:attrName>ppt_y</p:attrName>
                                        </p:attrNameLst>
                                      </p:cBhvr>
                                      <p:tavLst>
                                        <p:tav tm="0">
                                          <p:val>
                                            <p:strVal val="#ppt_y"/>
                                          </p:val>
                                        </p:tav>
                                        <p:tav tm="100000">
                                          <p:val>
                                            <p:strVal val="#ppt_y"/>
                                          </p:val>
                                        </p:tav>
                                      </p:tavLst>
                                    </p:anim>
                                    <p:anim calcmode="lin" valueType="num">
                                      <p:cBhvr>
                                        <p:cTn id="173"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174"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175" dur="500" tmFilter="0,0; .5, 1; 1, 1"/>
                                        <p:tgtEl>
                                          <p:spTgt spid="57"/>
                                        </p:tgtEl>
                                      </p:cBhvr>
                                    </p:animEffect>
                                  </p:childTnLst>
                                </p:cTn>
                              </p:par>
                            </p:childTnLst>
                          </p:cTn>
                        </p:par>
                        <p:par>
                          <p:cTn id="176" fill="hold">
                            <p:stCondLst>
                              <p:cond delay="4350"/>
                            </p:stCondLst>
                            <p:childTnLst>
                              <p:par>
                                <p:cTn id="177" presetID="10" presetClass="entr" presetSubtype="0" fill="hold" grpId="0" nodeType="afterEffect">
                                  <p:stCondLst>
                                    <p:cond delay="0"/>
                                  </p:stCondLst>
                                  <p:childTnLst>
                                    <p:set>
                                      <p:cBhvr>
                                        <p:cTn id="178" dur="1" fill="hold">
                                          <p:stCondLst>
                                            <p:cond delay="0"/>
                                          </p:stCondLst>
                                        </p:cTn>
                                        <p:tgtEl>
                                          <p:spTgt spid="59"/>
                                        </p:tgtEl>
                                        <p:attrNameLst>
                                          <p:attrName>style.visibility</p:attrName>
                                        </p:attrNameLst>
                                      </p:cBhvr>
                                      <p:to>
                                        <p:strVal val="visible"/>
                                      </p:to>
                                    </p:set>
                                    <p:animEffect transition="in" filter="fade">
                                      <p:cBhvr>
                                        <p:cTn id="179" dur="2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2" grpId="0" animBg="1"/>
      <p:bldP spid="12" grpId="1" animBg="1"/>
      <p:bldP spid="12" grpId="2" animBg="1"/>
      <p:bldP spid="25" grpId="0" animBg="1"/>
      <p:bldP spid="25" grpId="1" animBg="1"/>
      <p:bldP spid="25" grpId="2" animBg="1"/>
      <p:bldP spid="26" grpId="0" animBg="1"/>
      <p:bldP spid="26" grpId="1" animBg="1"/>
      <p:bldP spid="26" grpId="2" animBg="1"/>
      <p:bldP spid="38" grpId="0" animBg="1"/>
      <p:bldP spid="38" grpId="1" animBg="1"/>
      <p:bldP spid="38" grpId="2" animBg="1"/>
      <p:bldP spid="48" grpId="0" animBg="1"/>
      <p:bldP spid="48" grpId="1" animBg="1"/>
      <p:bldP spid="48" grpId="2" animBg="1"/>
      <p:bldP spid="55" grpId="0" animBg="1"/>
      <p:bldP spid="55" grpId="1" animBg="1"/>
      <p:bldP spid="55" grpId="2" animBg="1"/>
      <p:bldP spid="56" grpId="0"/>
      <p:bldP spid="57" grpId="0"/>
      <p:bldP spid="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5771044" y="2804341"/>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总体设计</a:t>
            </a:r>
          </a:p>
        </p:txBody>
      </p:sp>
      <p:sp>
        <p:nvSpPr>
          <p:cNvPr id="45" name="TextBox 44"/>
          <p:cNvSpPr txBox="1"/>
          <p:nvPr/>
        </p:nvSpPr>
        <p:spPr>
          <a:xfrm>
            <a:off x="5771044" y="3399798"/>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业务流程</a:t>
            </a:r>
          </a:p>
        </p:txBody>
      </p:sp>
      <p:grpSp>
        <p:nvGrpSpPr>
          <p:cNvPr id="54" name="组合 53"/>
          <p:cNvGrpSpPr/>
          <p:nvPr/>
        </p:nvGrpSpPr>
        <p:grpSpPr>
          <a:xfrm>
            <a:off x="2888020" y="2498092"/>
            <a:ext cx="1734808" cy="1734808"/>
            <a:chOff x="2683251" y="1980687"/>
            <a:chExt cx="1301106" cy="1301106"/>
          </a:xfrm>
          <a:effectLst>
            <a:outerShdw blurRad="254000" dist="254000" dir="8100000" algn="tr" rotWithShape="0">
              <a:prstClr val="black">
                <a:alpha val="50000"/>
              </a:prstClr>
            </a:outerShdw>
          </a:effectLst>
        </p:grpSpPr>
        <p:sp>
          <p:nvSpPr>
            <p:cNvPr id="55" name="椭圆 54"/>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56" name="TextBox 55"/>
            <p:cNvSpPr txBox="1"/>
            <p:nvPr/>
          </p:nvSpPr>
          <p:spPr>
            <a:xfrm>
              <a:off x="3002623" y="2185262"/>
              <a:ext cx="615794" cy="807914"/>
            </a:xfrm>
            <a:prstGeom prst="rect">
              <a:avLst/>
            </a:prstGeom>
            <a:solidFill>
              <a:schemeClr val="tx1">
                <a:lumMod val="95000"/>
                <a:lumOff val="5000"/>
              </a:schemeClr>
            </a:solidFill>
          </p:spPr>
          <p:txBody>
            <a:bodyPr wrap="none" rtlCol="0">
              <a:spAutoFit/>
            </a:bodyPr>
            <a:lstStyle/>
            <a:p>
              <a:pPr defTabSz="1219170"/>
              <a:r>
                <a:rPr lang="en-US" altLang="zh-CN" sz="6400" dirty="0">
                  <a:solidFill>
                    <a:prstClr val="white"/>
                  </a:solidFill>
                  <a:latin typeface="Watford DB" pitchFamily="2" charset="0"/>
                  <a:ea typeface="造字工房劲黑（非商用）常规体" pitchFamily="50" charset="-122"/>
                </a:rPr>
                <a:t>3</a:t>
              </a:r>
              <a:endParaRPr lang="zh-CN" altLang="en-US" sz="6400" dirty="0">
                <a:solidFill>
                  <a:prstClr val="white"/>
                </a:solidFill>
                <a:latin typeface="Watford DB" pitchFamily="2" charset="0"/>
                <a:ea typeface="造字工房劲黑（非商用）常规体" pitchFamily="50" charset="-122"/>
              </a:endParaRPr>
            </a:p>
          </p:txBody>
        </p:sp>
      </p:grpSp>
      <p:cxnSp>
        <p:nvCxnSpPr>
          <p:cNvPr id="57" name="直接连接符 56"/>
          <p:cNvCxnSpPr/>
          <p:nvPr/>
        </p:nvCxnSpPr>
        <p:spPr>
          <a:xfrm flipV="1">
            <a:off x="5010112" y="2498092"/>
            <a:ext cx="0" cy="17348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5379194" y="2841005"/>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59" name="椭圆 58"/>
          <p:cNvSpPr/>
          <p:nvPr/>
        </p:nvSpPr>
        <p:spPr>
          <a:xfrm>
            <a:off x="5379194" y="3424156"/>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7" name="TextBox 26"/>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Tree>
    <p:custDataLst>
      <p:tags r:id="rId1"/>
    </p:custDataLst>
    <p:extLst>
      <p:ext uri="{BB962C8B-B14F-4D97-AF65-F5344CB8AC3E}">
        <p14:creationId xmlns:p14="http://schemas.microsoft.com/office/powerpoint/2010/main" val="18601163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p:tgtEl>
                                          <p:spTgt spid="54"/>
                                        </p:tgtEl>
                                        <p:attrNameLst>
                                          <p:attrName>ppt_x</p:attrName>
                                        </p:attrNameLst>
                                      </p:cBhvr>
                                      <p:tavLst>
                                        <p:tav tm="0">
                                          <p:val>
                                            <p:strVal val="#ppt_x+#ppt_w*1.125000"/>
                                          </p:val>
                                        </p:tav>
                                        <p:tav tm="100000">
                                          <p:val>
                                            <p:strVal val="#ppt_x"/>
                                          </p:val>
                                        </p:tav>
                                      </p:tavLst>
                                    </p:anim>
                                    <p:animEffect transition="in" filter="wipe(left)">
                                      <p:cBhvr>
                                        <p:cTn id="12" dur="500"/>
                                        <p:tgtEl>
                                          <p:spTgt spid="54"/>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p:tgtEl>
                                          <p:spTgt spid="58"/>
                                        </p:tgtEl>
                                        <p:attrNameLst>
                                          <p:attrName>ppt_x</p:attrName>
                                        </p:attrNameLst>
                                      </p:cBhvr>
                                      <p:tavLst>
                                        <p:tav tm="0">
                                          <p:val>
                                            <p:strVal val="#ppt_x-#ppt_w*1.125000"/>
                                          </p:val>
                                        </p:tav>
                                        <p:tav tm="100000">
                                          <p:val>
                                            <p:strVal val="#ppt_x"/>
                                          </p:val>
                                        </p:tav>
                                      </p:tavLst>
                                    </p:anim>
                                    <p:animEffect transition="in" filter="wipe(right)">
                                      <p:cBhvr>
                                        <p:cTn id="16" dur="500"/>
                                        <p:tgtEl>
                                          <p:spTgt spid="58"/>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p:tgtEl>
                                          <p:spTgt spid="59"/>
                                        </p:tgtEl>
                                        <p:attrNameLst>
                                          <p:attrName>ppt_x</p:attrName>
                                        </p:attrNameLst>
                                      </p:cBhvr>
                                      <p:tavLst>
                                        <p:tav tm="0">
                                          <p:val>
                                            <p:strVal val="#ppt_x-#ppt_w*1.125000"/>
                                          </p:val>
                                        </p:tav>
                                        <p:tav tm="100000">
                                          <p:val>
                                            <p:strVal val="#ppt_x"/>
                                          </p:val>
                                        </p:tav>
                                      </p:tavLst>
                                    </p:anim>
                                    <p:animEffect transition="in" filter="wipe(right)">
                                      <p:cBhvr>
                                        <p:cTn id="20" dur="500"/>
                                        <p:tgtEl>
                                          <p:spTgt spid="59"/>
                                        </p:tgtEl>
                                      </p:cBhvr>
                                    </p:animEffect>
                                  </p:childTnLst>
                                </p:cTn>
                              </p:par>
                              <p:par>
                                <p:cTn id="21" presetID="12" presetClass="entr" presetSubtype="8" fill="hold" grpId="0" nodeType="withEffect">
                                  <p:stCondLst>
                                    <p:cond delay="30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p:tgtEl>
                                          <p:spTgt spid="44"/>
                                        </p:tgtEl>
                                        <p:attrNameLst>
                                          <p:attrName>ppt_x</p:attrName>
                                        </p:attrNameLst>
                                      </p:cBhvr>
                                      <p:tavLst>
                                        <p:tav tm="0">
                                          <p:val>
                                            <p:strVal val="#ppt_x-#ppt_w*1.125000"/>
                                          </p:val>
                                        </p:tav>
                                        <p:tav tm="100000">
                                          <p:val>
                                            <p:strVal val="#ppt_x"/>
                                          </p:val>
                                        </p:tav>
                                      </p:tavLst>
                                    </p:anim>
                                    <p:animEffect transition="in" filter="wipe(right)">
                                      <p:cBhvr>
                                        <p:cTn id="24" dur="500"/>
                                        <p:tgtEl>
                                          <p:spTgt spid="44"/>
                                        </p:tgtEl>
                                      </p:cBhvr>
                                    </p:animEffect>
                                  </p:childTnLst>
                                </p:cTn>
                              </p:par>
                              <p:par>
                                <p:cTn id="25" presetID="12" presetClass="entr" presetSubtype="8" fill="hold" grpId="0" nodeType="withEffect">
                                  <p:stCondLst>
                                    <p:cond delay="30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p:tgtEl>
                                          <p:spTgt spid="45"/>
                                        </p:tgtEl>
                                        <p:attrNameLst>
                                          <p:attrName>ppt_x</p:attrName>
                                        </p:attrNameLst>
                                      </p:cBhvr>
                                      <p:tavLst>
                                        <p:tav tm="0">
                                          <p:val>
                                            <p:strVal val="#ppt_x-#ppt_w*1.125000"/>
                                          </p:val>
                                        </p:tav>
                                        <p:tav tm="100000">
                                          <p:val>
                                            <p:strVal val="#ppt_x"/>
                                          </p:val>
                                        </p:tav>
                                      </p:tavLst>
                                    </p:anim>
                                    <p:animEffect transition="in" filter="wipe(right)">
                                      <p:cBhvr>
                                        <p:cTn id="28" dur="500"/>
                                        <p:tgtEl>
                                          <p:spTgt spid="45"/>
                                        </p:tgtEl>
                                      </p:cBhvr>
                                    </p:animEffect>
                                  </p:childTnLst>
                                </p:cTn>
                              </p:par>
                            </p:childTnLst>
                          </p:cTn>
                        </p:par>
                        <p:par>
                          <p:cTn id="29" fill="hold">
                            <p:stCondLst>
                              <p:cond delay="1300"/>
                            </p:stCondLst>
                            <p:childTnLst>
                              <p:par>
                                <p:cTn id="30" presetID="10"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58" grpId="0" animBg="1"/>
      <p:bldP spid="59" grpId="0" animBg="1"/>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755609"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总体设计</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pic>
        <p:nvPicPr>
          <p:cNvPr id="2050" name="Picture 2">
            <a:extLst>
              <a:ext uri="{FF2B5EF4-FFF2-40B4-BE49-F238E27FC236}">
                <a16:creationId xmlns:a16="http://schemas.microsoft.com/office/drawing/2014/main" id="{4AB52472-D100-426C-9BB5-4EA77A0444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332" y="1762198"/>
            <a:ext cx="7905259" cy="405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75912948"/>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7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18" presetClass="entr" presetSubtype="3" fill="hold" grpId="0"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strips(upRight)">
                                          <p:cBhvr>
                                            <p:cTn id="28" dur="500"/>
                                            <p:tgtEl>
                                              <p:spTgt spid="42"/>
                                            </p:tgtEl>
                                          </p:cBhvr>
                                        </p:animEffect>
                                      </p:childTnLst>
                                    </p:cTn>
                                  </p:par>
                                </p:childTnLst>
                              </p:cTn>
                            </p:par>
                            <p:par>
                              <p:cTn id="29" fill="hold">
                                <p:stCondLst>
                                  <p:cond delay="1600"/>
                                </p:stCondLst>
                                <p:childTnLst>
                                  <p:par>
                                    <p:cTn id="30" presetID="2" presetClass="entr" presetSubtype="2"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additive="base">
                                            <p:cTn id="32" dur="500" fill="hold"/>
                                            <p:tgtEl>
                                              <p:spTgt spid="44"/>
                                            </p:tgtEl>
                                            <p:attrNameLst>
                                              <p:attrName>ppt_x</p:attrName>
                                            </p:attrNameLst>
                                          </p:cBhvr>
                                          <p:tavLst>
                                            <p:tav tm="0">
                                              <p:val>
                                                <p:strVal val="1+#ppt_w/2"/>
                                              </p:val>
                                            </p:tav>
                                            <p:tav tm="100000">
                                              <p:val>
                                                <p:strVal val="#ppt_x"/>
                                              </p:val>
                                            </p:tav>
                                          </p:tavLst>
                                        </p:anim>
                                        <p:anim calcmode="lin" valueType="num">
                                          <p:cBhvr additive="base">
                                            <p:cTn id="33" dur="500" fill="hold"/>
                                            <p:tgtEl>
                                              <p:spTgt spid="44"/>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200"/>
                                      </p:stCondLst>
                                      <p:childTnLst>
                                        <p:set>
                                          <p:cBhvr>
                                            <p:cTn id="35" dur="1" fill="hold">
                                              <p:stCondLst>
                                                <p:cond delay="0"/>
                                              </p:stCondLst>
                                            </p:cTn>
                                            <p:tgtEl>
                                              <p:spTgt spid="43"/>
                                            </p:tgtEl>
                                            <p:attrNameLst>
                                              <p:attrName>style.visibility</p:attrName>
                                            </p:attrNameLst>
                                          </p:cBhvr>
                                          <p:to>
                                            <p:strVal val="visible"/>
                                          </p:to>
                                        </p:set>
                                        <p:anim calcmode="lin" valueType="num">
                                          <p:cBhvr additive="base">
                                            <p:cTn id="36" dur="500" fill="hold"/>
                                            <p:tgtEl>
                                              <p:spTgt spid="43"/>
                                            </p:tgtEl>
                                            <p:attrNameLst>
                                              <p:attrName>ppt_x</p:attrName>
                                            </p:attrNameLst>
                                          </p:cBhvr>
                                          <p:tavLst>
                                            <p:tav tm="0">
                                              <p:val>
                                                <p:strVal val="1+#ppt_w/2"/>
                                              </p:val>
                                            </p:tav>
                                            <p:tav tm="100000">
                                              <p:val>
                                                <p:strVal val="#ppt_x"/>
                                              </p:val>
                                            </p:tav>
                                          </p:tavLst>
                                        </p:anim>
                                        <p:anim calcmode="lin" valueType="num">
                                          <p:cBhvr additive="base">
                                            <p:cTn id="37" dur="500" fill="hold"/>
                                            <p:tgtEl>
                                              <p:spTgt spid="43"/>
                                            </p:tgtEl>
                                            <p:attrNameLst>
                                              <p:attrName>ppt_y</p:attrName>
                                            </p:attrNameLst>
                                          </p:cBhvr>
                                          <p:tavLst>
                                            <p:tav tm="0">
                                              <p:val>
                                                <p:strVal val="#ppt_y"/>
                                              </p:val>
                                            </p:tav>
                                            <p:tav tm="100000">
                                              <p:val>
                                                <p:strVal val="#ppt_y"/>
                                              </p:val>
                                            </p:tav>
                                          </p:tavLst>
                                        </p:anim>
                                      </p:childTnLst>
                                    </p:cTn>
                                  </p:par>
                                  <p:par>
                                    <p:cTn id="38" presetID="12" presetClass="entr" presetSubtype="1" fill="hold" grpId="0" nodeType="withEffect">
                                      <p:stCondLst>
                                        <p:cond delay="20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500"/>
                                            <p:tgtEl>
                                              <p:spTgt spid="71"/>
                                            </p:tgtEl>
                                            <p:attrNameLst>
                                              <p:attrName>ppt_y</p:attrName>
                                            </p:attrNameLst>
                                          </p:cBhvr>
                                          <p:tavLst>
                                            <p:tav tm="0">
                                              <p:val>
                                                <p:strVal val="#ppt_y-#ppt_h*1.125000"/>
                                              </p:val>
                                            </p:tav>
                                            <p:tav tm="100000">
                                              <p:val>
                                                <p:strVal val="#ppt_y"/>
                                              </p:val>
                                            </p:tav>
                                          </p:tavLst>
                                        </p:anim>
                                        <p:animEffect transition="in" filter="wipe(down)">
                                          <p:cBhvr>
                                            <p:cTn id="41" dur="500"/>
                                            <p:tgtEl>
                                              <p:spTgt spid="71"/>
                                            </p:tgtEl>
                                          </p:cBhvr>
                                        </p:animEffect>
                                      </p:childTnLst>
                                    </p:cTn>
                                  </p:par>
                                  <p:par>
                                    <p:cTn id="42" presetID="2" presetClass="entr" presetSubtype="2" fill="hold" nodeType="withEffect">
                                      <p:stCondLst>
                                        <p:cond delay="400"/>
                                      </p:stCondLst>
                                      <p:childTnLst>
                                        <p:set>
                                          <p:cBhvr>
                                            <p:cTn id="43" dur="1" fill="hold">
                                              <p:stCondLst>
                                                <p:cond delay="0"/>
                                              </p:stCondLst>
                                            </p:cTn>
                                            <p:tgtEl>
                                              <p:spTgt spid="68"/>
                                            </p:tgtEl>
                                            <p:attrNameLst>
                                              <p:attrName>style.visibility</p:attrName>
                                            </p:attrNameLst>
                                          </p:cBhvr>
                                          <p:to>
                                            <p:strVal val="visible"/>
                                          </p:to>
                                        </p:set>
                                        <p:anim calcmode="lin" valueType="num">
                                          <p:cBhvr additive="base">
                                            <p:cTn id="44" dur="500" fill="hold"/>
                                            <p:tgtEl>
                                              <p:spTgt spid="68"/>
                                            </p:tgtEl>
                                            <p:attrNameLst>
                                              <p:attrName>ppt_x</p:attrName>
                                            </p:attrNameLst>
                                          </p:cBhvr>
                                          <p:tavLst>
                                            <p:tav tm="0">
                                              <p:val>
                                                <p:strVal val="1+#ppt_w/2"/>
                                              </p:val>
                                            </p:tav>
                                            <p:tav tm="100000">
                                              <p:val>
                                                <p:strVal val="#ppt_x"/>
                                              </p:val>
                                            </p:tav>
                                          </p:tavLst>
                                        </p:anim>
                                        <p:anim calcmode="lin" valueType="num">
                                          <p:cBhvr additive="base">
                                            <p:cTn id="45" dur="500" fill="hold"/>
                                            <p:tgtEl>
                                              <p:spTgt spid="68"/>
                                            </p:tgtEl>
                                            <p:attrNameLst>
                                              <p:attrName>ppt_y</p:attrName>
                                            </p:attrNameLst>
                                          </p:cBhvr>
                                          <p:tavLst>
                                            <p:tav tm="0">
                                              <p:val>
                                                <p:strVal val="#ppt_y"/>
                                              </p:val>
                                            </p:tav>
                                            <p:tav tm="100000">
                                              <p:val>
                                                <p:strVal val="#ppt_y"/>
                                              </p:val>
                                            </p:tav>
                                          </p:tavLst>
                                        </p:anim>
                                      </p:childTnLst>
                                    </p:cTn>
                                  </p:par>
                                  <p:par>
                                    <p:cTn id="46" presetID="12" presetClass="entr" presetSubtype="1" fill="hold" grpId="0" nodeType="withEffect">
                                      <p:stCondLst>
                                        <p:cond delay="400"/>
                                      </p:stCondLst>
                                      <p:childTnLst>
                                        <p:set>
                                          <p:cBhvr>
                                            <p:cTn id="47" dur="1" fill="hold">
                                              <p:stCondLst>
                                                <p:cond delay="0"/>
                                              </p:stCondLst>
                                            </p:cTn>
                                            <p:tgtEl>
                                              <p:spTgt spid="72"/>
                                            </p:tgtEl>
                                            <p:attrNameLst>
                                              <p:attrName>style.visibility</p:attrName>
                                            </p:attrNameLst>
                                          </p:cBhvr>
                                          <p:to>
                                            <p:strVal val="visible"/>
                                          </p:to>
                                        </p:set>
                                        <p:anim calcmode="lin" valueType="num">
                                          <p:cBhvr additive="base">
                                            <p:cTn id="48" dur="500"/>
                                            <p:tgtEl>
                                              <p:spTgt spid="72"/>
                                            </p:tgtEl>
                                            <p:attrNameLst>
                                              <p:attrName>ppt_y</p:attrName>
                                            </p:attrNameLst>
                                          </p:cBhvr>
                                          <p:tavLst>
                                            <p:tav tm="0">
                                              <p:val>
                                                <p:strVal val="#ppt_y-#ppt_h*1.125000"/>
                                              </p:val>
                                            </p:tav>
                                            <p:tav tm="100000">
                                              <p:val>
                                                <p:strVal val="#ppt_y"/>
                                              </p:val>
                                            </p:tav>
                                          </p:tavLst>
                                        </p:anim>
                                        <p:animEffect transition="in" filter="wipe(down)">
                                          <p:cBhvr>
                                            <p:cTn id="49" dur="500"/>
                                            <p:tgtEl>
                                              <p:spTgt spid="72"/>
                                            </p:tgtEl>
                                          </p:cBhvr>
                                        </p:animEffect>
                                      </p:childTnLst>
                                    </p:cTn>
                                  </p:par>
                                  <p:par>
                                    <p:cTn id="50" presetID="2" presetClass="entr" presetSubtype="2" fill="hold" grpId="0" nodeType="withEffect">
                                      <p:stCondLst>
                                        <p:cond delay="600"/>
                                      </p:stCondLst>
                                      <p:childTnLst>
                                        <p:set>
                                          <p:cBhvr>
                                            <p:cTn id="51" dur="1" fill="hold">
                                              <p:stCondLst>
                                                <p:cond delay="0"/>
                                              </p:stCondLst>
                                            </p:cTn>
                                            <p:tgtEl>
                                              <p:spTgt spid="64"/>
                                            </p:tgtEl>
                                            <p:attrNameLst>
                                              <p:attrName>style.visibility</p:attrName>
                                            </p:attrNameLst>
                                          </p:cBhvr>
                                          <p:to>
                                            <p:strVal val="visible"/>
                                          </p:to>
                                        </p:set>
                                        <p:anim calcmode="lin" valueType="num">
                                          <p:cBhvr additive="base">
                                            <p:cTn id="52" dur="500" fill="hold"/>
                                            <p:tgtEl>
                                              <p:spTgt spid="64"/>
                                            </p:tgtEl>
                                            <p:attrNameLst>
                                              <p:attrName>ppt_x</p:attrName>
                                            </p:attrNameLst>
                                          </p:cBhvr>
                                          <p:tavLst>
                                            <p:tav tm="0">
                                              <p:val>
                                                <p:strVal val="1+#ppt_w/2"/>
                                              </p:val>
                                            </p:tav>
                                            <p:tav tm="100000">
                                              <p:val>
                                                <p:strVal val="#ppt_x"/>
                                              </p:val>
                                            </p:tav>
                                          </p:tavLst>
                                        </p:anim>
                                        <p:anim calcmode="lin" valueType="num">
                                          <p:cBhvr additive="base">
                                            <p:cTn id="53" dur="500" fill="hold"/>
                                            <p:tgtEl>
                                              <p:spTgt spid="64"/>
                                            </p:tgtEl>
                                            <p:attrNameLst>
                                              <p:attrName>ppt_y</p:attrName>
                                            </p:attrNameLst>
                                          </p:cBhvr>
                                          <p:tavLst>
                                            <p:tav tm="0">
                                              <p:val>
                                                <p:strVal val="#ppt_y"/>
                                              </p:val>
                                            </p:tav>
                                            <p:tav tm="100000">
                                              <p:val>
                                                <p:strVal val="#ppt_y"/>
                                              </p:val>
                                            </p:tav>
                                          </p:tavLst>
                                        </p:anim>
                                      </p:childTnLst>
                                    </p:cTn>
                                  </p:par>
                                  <p:par>
                                    <p:cTn id="54" presetID="12" presetClass="entr" presetSubtype="1" fill="hold" grpId="0" nodeType="withEffect">
                                      <p:stCondLst>
                                        <p:cond delay="600"/>
                                      </p:stCondLst>
                                      <p:childTnLst>
                                        <p:set>
                                          <p:cBhvr>
                                            <p:cTn id="55" dur="1" fill="hold">
                                              <p:stCondLst>
                                                <p:cond delay="0"/>
                                              </p:stCondLst>
                                            </p:cTn>
                                            <p:tgtEl>
                                              <p:spTgt spid="73"/>
                                            </p:tgtEl>
                                            <p:attrNameLst>
                                              <p:attrName>style.visibility</p:attrName>
                                            </p:attrNameLst>
                                          </p:cBhvr>
                                          <p:to>
                                            <p:strVal val="visible"/>
                                          </p:to>
                                        </p:set>
                                        <p:anim calcmode="lin" valueType="num">
                                          <p:cBhvr additive="base">
                                            <p:cTn id="56" dur="500"/>
                                            <p:tgtEl>
                                              <p:spTgt spid="73"/>
                                            </p:tgtEl>
                                            <p:attrNameLst>
                                              <p:attrName>ppt_y</p:attrName>
                                            </p:attrNameLst>
                                          </p:cBhvr>
                                          <p:tavLst>
                                            <p:tav tm="0">
                                              <p:val>
                                                <p:strVal val="#ppt_y-#ppt_h*1.125000"/>
                                              </p:val>
                                            </p:tav>
                                            <p:tav tm="100000">
                                              <p:val>
                                                <p:strVal val="#ppt_y"/>
                                              </p:val>
                                            </p:tav>
                                          </p:tavLst>
                                        </p:anim>
                                        <p:animEffect transition="in" filter="wipe(down)">
                                          <p:cBhvr>
                                            <p:cTn id="57" dur="500"/>
                                            <p:tgtEl>
                                              <p:spTgt spid="73"/>
                                            </p:tgtEl>
                                          </p:cBhvr>
                                        </p:animEffect>
                                      </p:childTnLst>
                                    </p:cTn>
                                  </p:par>
                                  <p:par>
                                    <p:cTn id="58" presetID="12" presetClass="entr" presetSubtype="1" fill="hold" grpId="0" nodeType="withEffect">
                                      <p:stCondLst>
                                        <p:cond delay="800"/>
                                      </p:stCondLst>
                                      <p:childTnLst>
                                        <p:set>
                                          <p:cBhvr>
                                            <p:cTn id="59" dur="1" fill="hold">
                                              <p:stCondLst>
                                                <p:cond delay="0"/>
                                              </p:stCondLst>
                                            </p:cTn>
                                            <p:tgtEl>
                                              <p:spTgt spid="74"/>
                                            </p:tgtEl>
                                            <p:attrNameLst>
                                              <p:attrName>style.visibility</p:attrName>
                                            </p:attrNameLst>
                                          </p:cBhvr>
                                          <p:to>
                                            <p:strVal val="visible"/>
                                          </p:to>
                                        </p:set>
                                        <p:anim calcmode="lin" valueType="num">
                                          <p:cBhvr additive="base">
                                            <p:cTn id="60" dur="500"/>
                                            <p:tgtEl>
                                              <p:spTgt spid="74"/>
                                            </p:tgtEl>
                                            <p:attrNameLst>
                                              <p:attrName>ppt_y</p:attrName>
                                            </p:attrNameLst>
                                          </p:cBhvr>
                                          <p:tavLst>
                                            <p:tav tm="0">
                                              <p:val>
                                                <p:strVal val="#ppt_y-#ppt_h*1.125000"/>
                                              </p:val>
                                            </p:tav>
                                            <p:tav tm="100000">
                                              <p:val>
                                                <p:strVal val="#ppt_y"/>
                                              </p:val>
                                            </p:tav>
                                          </p:tavLst>
                                        </p:anim>
                                        <p:animEffect transition="in" filter="wipe(down)">
                                          <p:cBhvr>
                                            <p:cTn id="61" dur="500"/>
                                            <p:tgtEl>
                                              <p:spTgt spid="74"/>
                                            </p:tgtEl>
                                          </p:cBhvr>
                                        </p:animEffect>
                                      </p:childTnLst>
                                    </p:cTn>
                                  </p:par>
                                </p:childTnLst>
                              </p:cTn>
                            </p:par>
                            <p:par>
                              <p:cTn id="62" fill="hold">
                                <p:stCondLst>
                                  <p:cond delay="2900"/>
                                </p:stCondLst>
                                <p:childTnLst>
                                  <p:par>
                                    <p:cTn id="63" presetID="10" presetClass="entr" presetSubtype="0" fill="hold" grpId="0" nodeType="afterEffect">
                                      <p:stCondLst>
                                        <p:cond delay="0"/>
                                      </p:stCondLst>
                                      <p:childTnLst>
                                        <p:set>
                                          <p:cBhvr>
                                            <p:cTn id="64" dur="1" fill="hold">
                                              <p:stCondLst>
                                                <p:cond delay="0"/>
                                              </p:stCondLst>
                                            </p:cTn>
                                            <p:tgtEl>
                                              <p:spTgt spid="75"/>
                                            </p:tgtEl>
                                            <p:attrNameLst>
                                              <p:attrName>style.visibility</p:attrName>
                                            </p:attrNameLst>
                                          </p:cBhvr>
                                          <p:to>
                                            <p:strVal val="visible"/>
                                          </p:to>
                                        </p:set>
                                        <p:animEffect transition="in" filter="fade">
                                          <p:cBhvr>
                                            <p:cTn id="65"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42" grpId="0"/>
          <p:bldP spid="43" grpId="0" animBg="1"/>
          <p:bldP spid="64" grpId="0" animBg="1"/>
          <p:bldP spid="71" grpId="0"/>
          <p:bldP spid="72" grpId="0"/>
          <p:bldP spid="73" grpId="0"/>
          <p:bldP spid="74" grpId="0"/>
          <p:bldP spid="75"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755609"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业务流程</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pic>
        <p:nvPicPr>
          <p:cNvPr id="3074" name="Picture 2">
            <a:extLst>
              <a:ext uri="{FF2B5EF4-FFF2-40B4-BE49-F238E27FC236}">
                <a16:creationId xmlns:a16="http://schemas.microsoft.com/office/drawing/2014/main" id="{DC62300F-E802-493C-B614-758FB76D3D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0729" y="832152"/>
            <a:ext cx="5998466" cy="6157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25">
            <a:extLst>
              <a:ext uri="{FF2B5EF4-FFF2-40B4-BE49-F238E27FC236}">
                <a16:creationId xmlns:a16="http://schemas.microsoft.com/office/drawing/2014/main" id="{71A39B1D-3D3E-49D5-BBFC-D794060291DE}"/>
              </a:ext>
            </a:extLst>
          </p:cNvPr>
          <p:cNvSpPr txBox="1"/>
          <p:nvPr/>
        </p:nvSpPr>
        <p:spPr>
          <a:xfrm>
            <a:off x="3184791" y="254725"/>
            <a:ext cx="1119217" cy="502766"/>
          </a:xfrm>
          <a:prstGeom prst="rect">
            <a:avLst/>
          </a:prstGeom>
          <a:noFill/>
        </p:spPr>
        <p:txBody>
          <a:bodyPr wrap="none" rtlCol="0">
            <a:spAutoFit/>
          </a:bodyPr>
          <a:lstStyle/>
          <a:p>
            <a:pPr defTabSz="1219170"/>
            <a:r>
              <a:rPr lang="en-US" altLang="zh-CN" sz="2667" spc="400" dirty="0">
                <a:solidFill>
                  <a:prstClr val="black"/>
                </a:solidFill>
                <a:latin typeface="方正兰亭细黑_GBK" pitchFamily="2" charset="-122"/>
                <a:ea typeface="方正兰亭细黑_GBK" pitchFamily="2" charset="-122"/>
              </a:rPr>
              <a:t>PC</a:t>
            </a:r>
            <a:r>
              <a:rPr lang="zh-CN" altLang="en-US" sz="2667" spc="400" dirty="0">
                <a:solidFill>
                  <a:prstClr val="black"/>
                </a:solidFill>
                <a:latin typeface="方正兰亭细黑_GBK" pitchFamily="2" charset="-122"/>
                <a:ea typeface="方正兰亭细黑_GBK" pitchFamily="2" charset="-122"/>
              </a:rPr>
              <a:t>端</a:t>
            </a:r>
          </a:p>
        </p:txBody>
      </p:sp>
    </p:spTree>
    <p:custDataLst>
      <p:tags r:id="rId1"/>
    </p:custDataLst>
    <p:extLst>
      <p:ext uri="{BB962C8B-B14F-4D97-AF65-F5344CB8AC3E}">
        <p14:creationId xmlns:p14="http://schemas.microsoft.com/office/powerpoint/2010/main" val="19204541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2000"/>
                                        <p:tgtEl>
                                          <p:spTgt spid="75"/>
                                        </p:tgtEl>
                                      </p:cBhvr>
                                    </p:animEffect>
                                  </p:childTnLst>
                                </p:cTn>
                              </p:par>
                            </p:childTnLst>
                          </p:cTn>
                        </p:par>
                        <p:par>
                          <p:cTn id="25" fill="hold">
                            <p:stCondLst>
                              <p:cond delay="3100"/>
                            </p:stCondLst>
                            <p:childTnLst>
                              <p:par>
                                <p:cTn id="26" presetID="1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p:tgtEl>
                                          <p:spTgt spid="10"/>
                                        </p:tgtEl>
                                        <p:attrNameLst>
                                          <p:attrName>ppt_x</p:attrName>
                                        </p:attrNameLst>
                                      </p:cBhvr>
                                      <p:tavLst>
                                        <p:tav tm="0">
                                          <p:val>
                                            <p:strVal val="#ppt_x-#ppt_w*1.125000"/>
                                          </p:val>
                                        </p:tav>
                                        <p:tav tm="100000">
                                          <p:val>
                                            <p:strVal val="#ppt_x"/>
                                          </p:val>
                                        </p:tav>
                                      </p:tavLst>
                                    </p:anim>
                                    <p:animEffect transition="in" filter="wipe(right)">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75"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755609"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业务流程</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
        <p:nvSpPr>
          <p:cNvPr id="10" name="TextBox 25">
            <a:extLst>
              <a:ext uri="{FF2B5EF4-FFF2-40B4-BE49-F238E27FC236}">
                <a16:creationId xmlns:a16="http://schemas.microsoft.com/office/drawing/2014/main" id="{71A39B1D-3D3E-49D5-BBFC-D794060291DE}"/>
              </a:ext>
            </a:extLst>
          </p:cNvPr>
          <p:cNvSpPr txBox="1"/>
          <p:nvPr/>
        </p:nvSpPr>
        <p:spPr>
          <a:xfrm>
            <a:off x="3184791" y="254725"/>
            <a:ext cx="2541080"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微信小程序端</a:t>
            </a:r>
          </a:p>
        </p:txBody>
      </p:sp>
      <p:pic>
        <p:nvPicPr>
          <p:cNvPr id="4098" name="Picture 2">
            <a:extLst>
              <a:ext uri="{FF2B5EF4-FFF2-40B4-BE49-F238E27FC236}">
                <a16:creationId xmlns:a16="http://schemas.microsoft.com/office/drawing/2014/main" id="{FA4CC78E-8888-4A65-9F2C-66D4E64606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6172" y="850404"/>
            <a:ext cx="5879202" cy="603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66763899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2000"/>
                                        <p:tgtEl>
                                          <p:spTgt spid="75"/>
                                        </p:tgtEl>
                                      </p:cBhvr>
                                    </p:animEffect>
                                  </p:childTnLst>
                                </p:cTn>
                              </p:par>
                            </p:childTnLst>
                          </p:cTn>
                        </p:par>
                        <p:par>
                          <p:cTn id="25" fill="hold">
                            <p:stCondLst>
                              <p:cond delay="3100"/>
                            </p:stCondLst>
                            <p:childTnLst>
                              <p:par>
                                <p:cTn id="26" presetID="1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p:tgtEl>
                                          <p:spTgt spid="10"/>
                                        </p:tgtEl>
                                        <p:attrNameLst>
                                          <p:attrName>ppt_x</p:attrName>
                                        </p:attrNameLst>
                                      </p:cBhvr>
                                      <p:tavLst>
                                        <p:tav tm="0">
                                          <p:val>
                                            <p:strVal val="#ppt_x-#ppt_w*1.125000"/>
                                          </p:val>
                                        </p:tav>
                                        <p:tav tm="100000">
                                          <p:val>
                                            <p:strVal val="#ppt_x"/>
                                          </p:val>
                                        </p:tav>
                                      </p:tavLst>
                                    </p:anim>
                                    <p:animEffect transition="in" filter="wipe(right)">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75"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362874"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数据库</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pic>
        <p:nvPicPr>
          <p:cNvPr id="20" name="图片 19">
            <a:extLst>
              <a:ext uri="{FF2B5EF4-FFF2-40B4-BE49-F238E27FC236}">
                <a16:creationId xmlns:a16="http://schemas.microsoft.com/office/drawing/2014/main" id="{BD17A3F2-6003-4D36-944F-861C61AFFF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1710" y="975012"/>
            <a:ext cx="8799890" cy="5700272"/>
          </a:xfrm>
          <a:prstGeom prst="rect">
            <a:avLst/>
          </a:prstGeom>
        </p:spPr>
      </p:pic>
      <p:sp>
        <p:nvSpPr>
          <p:cNvPr id="48" name="TextBox 25">
            <a:extLst>
              <a:ext uri="{FF2B5EF4-FFF2-40B4-BE49-F238E27FC236}">
                <a16:creationId xmlns:a16="http://schemas.microsoft.com/office/drawing/2014/main" id="{3519019A-7D55-4AE2-99EF-A354470CD98D}"/>
              </a:ext>
            </a:extLst>
          </p:cNvPr>
          <p:cNvSpPr txBox="1"/>
          <p:nvPr/>
        </p:nvSpPr>
        <p:spPr>
          <a:xfrm>
            <a:off x="3184791" y="254725"/>
            <a:ext cx="1875835" cy="502766"/>
          </a:xfrm>
          <a:prstGeom prst="rect">
            <a:avLst/>
          </a:prstGeom>
          <a:noFill/>
        </p:spPr>
        <p:txBody>
          <a:bodyPr wrap="none" rtlCol="0">
            <a:spAutoFit/>
          </a:bodyPr>
          <a:lstStyle/>
          <a:p>
            <a:pPr defTabSz="1219170"/>
            <a:r>
              <a:rPr lang="en-US" altLang="zh-CN" sz="2667" spc="400" dirty="0">
                <a:solidFill>
                  <a:prstClr val="black"/>
                </a:solidFill>
                <a:latin typeface="方正兰亭细黑_GBK" pitchFamily="2" charset="-122"/>
                <a:ea typeface="方正兰亭细黑_GBK" pitchFamily="2" charset="-122"/>
              </a:rPr>
              <a:t>ER</a:t>
            </a:r>
            <a:r>
              <a:rPr lang="zh-CN" altLang="en-US" sz="2667" spc="400" dirty="0">
                <a:solidFill>
                  <a:prstClr val="black"/>
                </a:solidFill>
                <a:latin typeface="方正兰亭细黑_GBK" pitchFamily="2" charset="-122"/>
                <a:ea typeface="方正兰亭细黑_GBK" pitchFamily="2" charset="-122"/>
              </a:rPr>
              <a:t>图部分</a:t>
            </a:r>
          </a:p>
        </p:txBody>
      </p:sp>
    </p:spTree>
    <p:custDataLst>
      <p:tags r:id="rId1"/>
    </p:custDataLst>
    <p:extLst>
      <p:ext uri="{BB962C8B-B14F-4D97-AF65-F5344CB8AC3E}">
        <p14:creationId xmlns:p14="http://schemas.microsoft.com/office/powerpoint/2010/main" val="380076343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2000"/>
                                        <p:tgtEl>
                                          <p:spTgt spid="49"/>
                                        </p:tgtEl>
                                      </p:cBhvr>
                                    </p:animEffect>
                                  </p:childTnLst>
                                </p:cTn>
                              </p:par>
                            </p:childTnLst>
                          </p:cTn>
                        </p:par>
                        <p:par>
                          <p:cTn id="25" fill="hold">
                            <p:stCondLst>
                              <p:cond delay="3100"/>
                            </p:stCondLst>
                            <p:childTnLst>
                              <p:par>
                                <p:cTn id="26" presetID="12" presetClass="entr" presetSubtype="8"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p:tgtEl>
                                          <p:spTgt spid="48"/>
                                        </p:tgtEl>
                                        <p:attrNameLst>
                                          <p:attrName>ppt_x</p:attrName>
                                        </p:attrNameLst>
                                      </p:cBhvr>
                                      <p:tavLst>
                                        <p:tav tm="0">
                                          <p:val>
                                            <p:strVal val="#ppt_x-#ppt_w*1.125000"/>
                                          </p:val>
                                        </p:tav>
                                        <p:tav tm="100000">
                                          <p:val>
                                            <p:strVal val="#ppt_x"/>
                                          </p:val>
                                        </p:tav>
                                      </p:tavLst>
                                    </p:anim>
                                    <p:animEffect transition="in" filter="wipe(right)">
                                      <p:cBhvr>
                                        <p:cTn id="2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49" grpId="0"/>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5857909" y="2197220"/>
            <a:ext cx="885179" cy="461665"/>
          </a:xfrm>
          <a:prstGeom prst="rect">
            <a:avLst/>
          </a:prstGeom>
          <a:noFill/>
        </p:spPr>
        <p:txBody>
          <a:bodyPr wrap="none" rtlCol="0">
            <a:spAutoFit/>
          </a:bodyPr>
          <a:lstStyle/>
          <a:p>
            <a:pPr defTabSz="1219170"/>
            <a:r>
              <a:rPr lang="en-US" altLang="zh-CN" sz="2400" dirty="0">
                <a:solidFill>
                  <a:prstClr val="black"/>
                </a:solidFill>
                <a:latin typeface="方正兰亭细黑_GBK" pitchFamily="2" charset="-122"/>
                <a:ea typeface="方正兰亭细黑_GBK" pitchFamily="2" charset="-122"/>
              </a:rPr>
              <a:t>PC</a:t>
            </a:r>
            <a:r>
              <a:rPr lang="zh-CN" altLang="en-US" sz="2400" dirty="0">
                <a:solidFill>
                  <a:prstClr val="black"/>
                </a:solidFill>
                <a:latin typeface="方正兰亭细黑_GBK" pitchFamily="2" charset="-122"/>
                <a:ea typeface="方正兰亭细黑_GBK" pitchFamily="2" charset="-122"/>
              </a:rPr>
              <a:t>端</a:t>
            </a:r>
            <a:endParaRPr lang="en-US" altLang="zh-CN" sz="2400" dirty="0">
              <a:solidFill>
                <a:prstClr val="black"/>
              </a:solidFill>
              <a:latin typeface="方正兰亭细黑_GBK" pitchFamily="2" charset="-122"/>
              <a:ea typeface="方正兰亭细黑_GBK" pitchFamily="2" charset="-122"/>
            </a:endParaRPr>
          </a:p>
        </p:txBody>
      </p:sp>
      <p:sp>
        <p:nvSpPr>
          <p:cNvPr id="45" name="TextBox 44"/>
          <p:cNvSpPr txBox="1"/>
          <p:nvPr/>
        </p:nvSpPr>
        <p:spPr>
          <a:xfrm>
            <a:off x="5857909" y="2747503"/>
            <a:ext cx="1723549"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微信小程序</a:t>
            </a:r>
          </a:p>
        </p:txBody>
      </p:sp>
      <p:sp>
        <p:nvSpPr>
          <p:cNvPr id="46" name="TextBox 45"/>
          <p:cNvSpPr txBox="1"/>
          <p:nvPr/>
        </p:nvSpPr>
        <p:spPr>
          <a:xfrm>
            <a:off x="5857909" y="3297785"/>
            <a:ext cx="1107996"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重难点</a:t>
            </a:r>
          </a:p>
        </p:txBody>
      </p:sp>
      <p:grpSp>
        <p:nvGrpSpPr>
          <p:cNvPr id="54" name="组合 53"/>
          <p:cNvGrpSpPr/>
          <p:nvPr/>
        </p:nvGrpSpPr>
        <p:grpSpPr>
          <a:xfrm>
            <a:off x="2964223" y="2498081"/>
            <a:ext cx="1734808" cy="1734808"/>
            <a:chOff x="2683251" y="1980687"/>
            <a:chExt cx="1301106" cy="1301106"/>
          </a:xfrm>
          <a:effectLst>
            <a:outerShdw blurRad="254000" dist="254000" dir="8100000" algn="tr" rotWithShape="0">
              <a:prstClr val="black">
                <a:alpha val="50000"/>
              </a:prstClr>
            </a:outerShdw>
          </a:effectLst>
        </p:grpSpPr>
        <p:sp>
          <p:nvSpPr>
            <p:cNvPr id="55" name="椭圆 54"/>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56" name="TextBox 55"/>
            <p:cNvSpPr txBox="1"/>
            <p:nvPr/>
          </p:nvSpPr>
          <p:spPr>
            <a:xfrm>
              <a:off x="3002623" y="2185262"/>
              <a:ext cx="615794" cy="807914"/>
            </a:xfrm>
            <a:prstGeom prst="rect">
              <a:avLst/>
            </a:prstGeom>
            <a:solidFill>
              <a:schemeClr val="tx1">
                <a:lumMod val="95000"/>
                <a:lumOff val="5000"/>
              </a:schemeClr>
            </a:solidFill>
          </p:spPr>
          <p:txBody>
            <a:bodyPr wrap="none" rtlCol="0">
              <a:spAutoFit/>
            </a:bodyPr>
            <a:lstStyle/>
            <a:p>
              <a:pPr defTabSz="1219170"/>
              <a:r>
                <a:rPr lang="en-US" altLang="zh-CN" sz="6400" dirty="0">
                  <a:solidFill>
                    <a:prstClr val="white"/>
                  </a:solidFill>
                  <a:latin typeface="Watford DB" pitchFamily="2" charset="0"/>
                  <a:ea typeface="造字工房劲黑（非商用）常规体" pitchFamily="50" charset="-122"/>
                </a:rPr>
                <a:t>4</a:t>
              </a:r>
              <a:endParaRPr lang="zh-CN" altLang="en-US" sz="6400" dirty="0">
                <a:solidFill>
                  <a:prstClr val="white"/>
                </a:solidFill>
                <a:latin typeface="Watford DB" pitchFamily="2" charset="0"/>
                <a:ea typeface="造字工房劲黑（非商用）常规体" pitchFamily="50" charset="-122"/>
              </a:endParaRPr>
            </a:p>
          </p:txBody>
        </p:sp>
      </p:grpSp>
      <p:cxnSp>
        <p:nvCxnSpPr>
          <p:cNvPr id="57" name="直接连接符 56"/>
          <p:cNvCxnSpPr/>
          <p:nvPr/>
        </p:nvCxnSpPr>
        <p:spPr>
          <a:xfrm flipV="1">
            <a:off x="5086315" y="2004213"/>
            <a:ext cx="0" cy="26935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5466059" y="223388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59" name="椭圆 58"/>
          <p:cNvSpPr/>
          <p:nvPr/>
        </p:nvSpPr>
        <p:spPr>
          <a:xfrm>
            <a:off x="5466059" y="2817035"/>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60" name="椭圆 59"/>
          <p:cNvSpPr/>
          <p:nvPr/>
        </p:nvSpPr>
        <p:spPr>
          <a:xfrm>
            <a:off x="5466059" y="3400185"/>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30" name="TextBox 29"/>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
        <p:nvSpPr>
          <p:cNvPr id="23" name="TextBox 45">
            <a:extLst>
              <a:ext uri="{FF2B5EF4-FFF2-40B4-BE49-F238E27FC236}">
                <a16:creationId xmlns:a16="http://schemas.microsoft.com/office/drawing/2014/main" id="{04E11295-6D53-41DB-8479-C09EDDC2015E}"/>
              </a:ext>
            </a:extLst>
          </p:cNvPr>
          <p:cNvSpPr txBox="1"/>
          <p:nvPr/>
        </p:nvSpPr>
        <p:spPr>
          <a:xfrm>
            <a:off x="5865450" y="3848067"/>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解决方案</a:t>
            </a:r>
          </a:p>
        </p:txBody>
      </p:sp>
      <p:sp>
        <p:nvSpPr>
          <p:cNvPr id="26" name="椭圆 25">
            <a:extLst>
              <a:ext uri="{FF2B5EF4-FFF2-40B4-BE49-F238E27FC236}">
                <a16:creationId xmlns:a16="http://schemas.microsoft.com/office/drawing/2014/main" id="{53BB623C-CA85-4699-B048-D88BC85C8623}"/>
              </a:ext>
            </a:extLst>
          </p:cNvPr>
          <p:cNvSpPr/>
          <p:nvPr/>
        </p:nvSpPr>
        <p:spPr>
          <a:xfrm>
            <a:off x="5473600" y="3950467"/>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Tree>
    <p:custDataLst>
      <p:tags r:id="rId1"/>
    </p:custDataLst>
    <p:extLst>
      <p:ext uri="{BB962C8B-B14F-4D97-AF65-F5344CB8AC3E}">
        <p14:creationId xmlns:p14="http://schemas.microsoft.com/office/powerpoint/2010/main" val="189207261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p:tgtEl>
                                          <p:spTgt spid="54"/>
                                        </p:tgtEl>
                                        <p:attrNameLst>
                                          <p:attrName>ppt_x</p:attrName>
                                        </p:attrNameLst>
                                      </p:cBhvr>
                                      <p:tavLst>
                                        <p:tav tm="0">
                                          <p:val>
                                            <p:strVal val="#ppt_x+#ppt_w*1.125000"/>
                                          </p:val>
                                        </p:tav>
                                        <p:tav tm="100000">
                                          <p:val>
                                            <p:strVal val="#ppt_x"/>
                                          </p:val>
                                        </p:tav>
                                      </p:tavLst>
                                    </p:anim>
                                    <p:animEffect transition="in" filter="wipe(left)">
                                      <p:cBhvr>
                                        <p:cTn id="12" dur="500"/>
                                        <p:tgtEl>
                                          <p:spTgt spid="54"/>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p:tgtEl>
                                          <p:spTgt spid="58"/>
                                        </p:tgtEl>
                                        <p:attrNameLst>
                                          <p:attrName>ppt_x</p:attrName>
                                        </p:attrNameLst>
                                      </p:cBhvr>
                                      <p:tavLst>
                                        <p:tav tm="0">
                                          <p:val>
                                            <p:strVal val="#ppt_x-#ppt_w*1.125000"/>
                                          </p:val>
                                        </p:tav>
                                        <p:tav tm="100000">
                                          <p:val>
                                            <p:strVal val="#ppt_x"/>
                                          </p:val>
                                        </p:tav>
                                      </p:tavLst>
                                    </p:anim>
                                    <p:animEffect transition="in" filter="wipe(right)">
                                      <p:cBhvr>
                                        <p:cTn id="16" dur="500"/>
                                        <p:tgtEl>
                                          <p:spTgt spid="58"/>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p:tgtEl>
                                          <p:spTgt spid="59"/>
                                        </p:tgtEl>
                                        <p:attrNameLst>
                                          <p:attrName>ppt_x</p:attrName>
                                        </p:attrNameLst>
                                      </p:cBhvr>
                                      <p:tavLst>
                                        <p:tav tm="0">
                                          <p:val>
                                            <p:strVal val="#ppt_x-#ppt_w*1.125000"/>
                                          </p:val>
                                        </p:tav>
                                        <p:tav tm="100000">
                                          <p:val>
                                            <p:strVal val="#ppt_x"/>
                                          </p:val>
                                        </p:tav>
                                      </p:tavLst>
                                    </p:anim>
                                    <p:animEffect transition="in" filter="wipe(right)">
                                      <p:cBhvr>
                                        <p:cTn id="20" dur="500"/>
                                        <p:tgtEl>
                                          <p:spTgt spid="59"/>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additive="base">
                                        <p:cTn id="23" dur="500"/>
                                        <p:tgtEl>
                                          <p:spTgt spid="60"/>
                                        </p:tgtEl>
                                        <p:attrNameLst>
                                          <p:attrName>ppt_x</p:attrName>
                                        </p:attrNameLst>
                                      </p:cBhvr>
                                      <p:tavLst>
                                        <p:tav tm="0">
                                          <p:val>
                                            <p:strVal val="#ppt_x-#ppt_w*1.125000"/>
                                          </p:val>
                                        </p:tav>
                                        <p:tav tm="100000">
                                          <p:val>
                                            <p:strVal val="#ppt_x"/>
                                          </p:val>
                                        </p:tav>
                                      </p:tavLst>
                                    </p:anim>
                                    <p:animEffect transition="in" filter="wipe(right)">
                                      <p:cBhvr>
                                        <p:cTn id="24" dur="500"/>
                                        <p:tgtEl>
                                          <p:spTgt spid="60"/>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p:tgtEl>
                                          <p:spTgt spid="26"/>
                                        </p:tgtEl>
                                        <p:attrNameLst>
                                          <p:attrName>ppt_x</p:attrName>
                                        </p:attrNameLst>
                                      </p:cBhvr>
                                      <p:tavLst>
                                        <p:tav tm="0">
                                          <p:val>
                                            <p:strVal val="#ppt_x-#ppt_w*1.125000"/>
                                          </p:val>
                                        </p:tav>
                                        <p:tav tm="100000">
                                          <p:val>
                                            <p:strVal val="#ppt_x"/>
                                          </p:val>
                                        </p:tav>
                                      </p:tavLst>
                                    </p:anim>
                                    <p:animEffect transition="in" filter="wipe(right)">
                                      <p:cBhvr>
                                        <p:cTn id="28" dur="500"/>
                                        <p:tgtEl>
                                          <p:spTgt spid="26"/>
                                        </p:tgtEl>
                                      </p:cBhvr>
                                    </p:animEffect>
                                  </p:childTnLst>
                                </p:cTn>
                              </p:par>
                              <p:par>
                                <p:cTn id="29" presetID="12" presetClass="entr" presetSubtype="8" fill="hold" grpId="0" nodeType="withEffect">
                                  <p:stCondLst>
                                    <p:cond delay="30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p:tgtEl>
                                          <p:spTgt spid="44"/>
                                        </p:tgtEl>
                                        <p:attrNameLst>
                                          <p:attrName>ppt_x</p:attrName>
                                        </p:attrNameLst>
                                      </p:cBhvr>
                                      <p:tavLst>
                                        <p:tav tm="0">
                                          <p:val>
                                            <p:strVal val="#ppt_x-#ppt_w*1.125000"/>
                                          </p:val>
                                        </p:tav>
                                        <p:tav tm="100000">
                                          <p:val>
                                            <p:strVal val="#ppt_x"/>
                                          </p:val>
                                        </p:tav>
                                      </p:tavLst>
                                    </p:anim>
                                    <p:animEffect transition="in" filter="wipe(right)">
                                      <p:cBhvr>
                                        <p:cTn id="32" dur="500"/>
                                        <p:tgtEl>
                                          <p:spTgt spid="44"/>
                                        </p:tgtEl>
                                      </p:cBhvr>
                                    </p:animEffect>
                                  </p:childTnLst>
                                </p:cTn>
                              </p:par>
                              <p:par>
                                <p:cTn id="33" presetID="12" presetClass="entr" presetSubtype="8" fill="hold" grpId="0" nodeType="withEffect">
                                  <p:stCondLst>
                                    <p:cond delay="30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p:tgtEl>
                                          <p:spTgt spid="45"/>
                                        </p:tgtEl>
                                        <p:attrNameLst>
                                          <p:attrName>ppt_x</p:attrName>
                                        </p:attrNameLst>
                                      </p:cBhvr>
                                      <p:tavLst>
                                        <p:tav tm="0">
                                          <p:val>
                                            <p:strVal val="#ppt_x-#ppt_w*1.125000"/>
                                          </p:val>
                                        </p:tav>
                                        <p:tav tm="100000">
                                          <p:val>
                                            <p:strVal val="#ppt_x"/>
                                          </p:val>
                                        </p:tav>
                                      </p:tavLst>
                                    </p:anim>
                                    <p:animEffect transition="in" filter="wipe(right)">
                                      <p:cBhvr>
                                        <p:cTn id="36" dur="500"/>
                                        <p:tgtEl>
                                          <p:spTgt spid="45"/>
                                        </p:tgtEl>
                                      </p:cBhvr>
                                    </p:animEffect>
                                  </p:childTnLst>
                                </p:cTn>
                              </p:par>
                              <p:par>
                                <p:cTn id="37" presetID="12" presetClass="entr" presetSubtype="8" fill="hold" grpId="0" nodeType="withEffect">
                                  <p:stCondLst>
                                    <p:cond delay="30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p:tgtEl>
                                          <p:spTgt spid="46"/>
                                        </p:tgtEl>
                                        <p:attrNameLst>
                                          <p:attrName>ppt_x</p:attrName>
                                        </p:attrNameLst>
                                      </p:cBhvr>
                                      <p:tavLst>
                                        <p:tav tm="0">
                                          <p:val>
                                            <p:strVal val="#ppt_x-#ppt_w*1.125000"/>
                                          </p:val>
                                        </p:tav>
                                        <p:tav tm="100000">
                                          <p:val>
                                            <p:strVal val="#ppt_x"/>
                                          </p:val>
                                        </p:tav>
                                      </p:tavLst>
                                    </p:anim>
                                    <p:animEffect transition="in" filter="wipe(right)">
                                      <p:cBhvr>
                                        <p:cTn id="40" dur="500"/>
                                        <p:tgtEl>
                                          <p:spTgt spid="46"/>
                                        </p:tgtEl>
                                      </p:cBhvr>
                                    </p:animEffect>
                                  </p:childTnLst>
                                </p:cTn>
                              </p:par>
                              <p:par>
                                <p:cTn id="41" presetID="12" presetClass="entr" presetSubtype="8" fill="hold" grpId="0" nodeType="withEffect">
                                  <p:stCondLst>
                                    <p:cond delay="30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p:tgtEl>
                                          <p:spTgt spid="23"/>
                                        </p:tgtEl>
                                        <p:attrNameLst>
                                          <p:attrName>ppt_x</p:attrName>
                                        </p:attrNameLst>
                                      </p:cBhvr>
                                      <p:tavLst>
                                        <p:tav tm="0">
                                          <p:val>
                                            <p:strVal val="#ppt_x-#ppt_w*1.125000"/>
                                          </p:val>
                                        </p:tav>
                                        <p:tav tm="100000">
                                          <p:val>
                                            <p:strVal val="#ppt_x"/>
                                          </p:val>
                                        </p:tav>
                                      </p:tavLst>
                                    </p:anim>
                                    <p:animEffect transition="in" filter="wipe(right)">
                                      <p:cBhvr>
                                        <p:cTn id="44" dur="500"/>
                                        <p:tgtEl>
                                          <p:spTgt spid="23"/>
                                        </p:tgtEl>
                                      </p:cBhvr>
                                    </p:animEffect>
                                  </p:childTnLst>
                                </p:cTn>
                              </p:par>
                            </p:childTnLst>
                          </p:cTn>
                        </p:par>
                        <p:par>
                          <p:cTn id="45" fill="hold">
                            <p:stCondLst>
                              <p:cond delay="1300"/>
                            </p:stCondLst>
                            <p:childTnLst>
                              <p:par>
                                <p:cTn id="46" presetID="10" presetClass="entr" presetSubtype="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58" grpId="0" animBg="1"/>
      <p:bldP spid="59" grpId="0" animBg="1"/>
      <p:bldP spid="60" grpId="0" animBg="1"/>
      <p:bldP spid="30" grpId="0"/>
      <p:bldP spid="23" grpId="0"/>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2148345"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微信小程序</a:t>
            </a:r>
          </a:p>
        </p:txBody>
      </p:sp>
      <p:cxnSp>
        <p:nvCxnSpPr>
          <p:cNvPr id="28" name="直接连接符 27"/>
          <p:cNvCxnSpPr/>
          <p:nvPr/>
        </p:nvCxnSpPr>
        <p:spPr>
          <a:xfrm>
            <a:off x="3360288" y="411170"/>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
        <p:nvSpPr>
          <p:cNvPr id="8" name="TextBox 25">
            <a:extLst>
              <a:ext uri="{FF2B5EF4-FFF2-40B4-BE49-F238E27FC236}">
                <a16:creationId xmlns:a16="http://schemas.microsoft.com/office/drawing/2014/main" id="{C4A995B4-0A17-4B83-9B55-B196D64FEAEC}"/>
              </a:ext>
            </a:extLst>
          </p:cNvPr>
          <p:cNvSpPr txBox="1"/>
          <p:nvPr/>
        </p:nvSpPr>
        <p:spPr>
          <a:xfrm>
            <a:off x="3527761" y="275107"/>
            <a:ext cx="1119217" cy="502766"/>
          </a:xfrm>
          <a:prstGeom prst="rect">
            <a:avLst/>
          </a:prstGeom>
          <a:noFill/>
        </p:spPr>
        <p:txBody>
          <a:bodyPr wrap="none" rtlCol="0">
            <a:spAutoFit/>
          </a:bodyPr>
          <a:lstStyle/>
          <a:p>
            <a:pPr defTabSz="1219170"/>
            <a:r>
              <a:rPr lang="en-US" altLang="zh-CN" sz="2667" spc="400" dirty="0">
                <a:solidFill>
                  <a:prstClr val="black"/>
                </a:solidFill>
                <a:latin typeface="方正兰亭细黑_GBK" pitchFamily="2" charset="-122"/>
                <a:ea typeface="方正兰亭细黑_GBK" pitchFamily="2" charset="-122"/>
              </a:rPr>
              <a:t>PC</a:t>
            </a:r>
            <a:r>
              <a:rPr lang="zh-CN" altLang="en-US" sz="2667" spc="400" dirty="0">
                <a:solidFill>
                  <a:prstClr val="black"/>
                </a:solidFill>
                <a:latin typeface="方正兰亭细黑_GBK" pitchFamily="2" charset="-122"/>
                <a:ea typeface="方正兰亭细黑_GBK" pitchFamily="2" charset="-122"/>
              </a:rPr>
              <a:t>端</a:t>
            </a:r>
          </a:p>
        </p:txBody>
      </p:sp>
      <p:sp>
        <p:nvSpPr>
          <p:cNvPr id="2" name="矩形 1">
            <a:extLst>
              <a:ext uri="{FF2B5EF4-FFF2-40B4-BE49-F238E27FC236}">
                <a16:creationId xmlns:a16="http://schemas.microsoft.com/office/drawing/2014/main" id="{608D7D41-19FE-4FFB-9CAF-FDCEF01B6793}"/>
              </a:ext>
            </a:extLst>
          </p:cNvPr>
          <p:cNvSpPr/>
          <p:nvPr/>
        </p:nvSpPr>
        <p:spPr>
          <a:xfrm>
            <a:off x="2887436" y="2967335"/>
            <a:ext cx="6417141" cy="923330"/>
          </a:xfrm>
          <a:prstGeom prst="rect">
            <a:avLst/>
          </a:prstGeom>
          <a:noFill/>
        </p:spPr>
        <p:txBody>
          <a:bodyPr wrap="none" lIns="91440" tIns="45720" rIns="91440" bIns="45720">
            <a:spAutoFit/>
          </a:bodyPr>
          <a:lstStyle/>
          <a:p>
            <a:pPr algn="ctr"/>
            <a:r>
              <a:rPr lang="zh-CN" altLang="en-US" sz="5400" b="0" cap="none" spc="0" dirty="0">
                <a:ln w="0"/>
                <a:gradFill>
                  <a:gsLst>
                    <a:gs pos="21000">
                      <a:srgbClr val="53575C"/>
                    </a:gs>
                    <a:gs pos="88000">
                      <a:srgbClr val="C5C7CA"/>
                    </a:gs>
                  </a:gsLst>
                  <a:lin ang="5400000"/>
                </a:gradFill>
                <a:effectLst/>
              </a:rPr>
              <a:t>详情稍后看系统演示</a:t>
            </a:r>
          </a:p>
        </p:txBody>
      </p:sp>
    </p:spTree>
    <p:custDataLst>
      <p:tags r:id="rId1"/>
    </p:custDataLst>
    <p:extLst>
      <p:ext uri="{BB962C8B-B14F-4D97-AF65-F5344CB8AC3E}">
        <p14:creationId xmlns:p14="http://schemas.microsoft.com/office/powerpoint/2010/main" val="307688916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35"/>
                                        </p:tgtEl>
                                        <p:attrNameLst>
                                          <p:attrName>style.visibility</p:attrName>
                                        </p:attrNameLst>
                                      </p:cBhvr>
                                      <p:to>
                                        <p:strVal val="visible"/>
                                      </p:to>
                                    </p:set>
                                    <p:animEffect transition="in" filter="fade">
                                      <p:cBhvr>
                                        <p:cTn id="24" dur="2000"/>
                                        <p:tgtEl>
                                          <p:spTgt spid="135"/>
                                        </p:tgtEl>
                                      </p:cBhvr>
                                    </p:animEffect>
                                  </p:childTnLst>
                                </p:cTn>
                              </p:par>
                            </p:childTnLst>
                          </p:cTn>
                        </p:par>
                        <p:par>
                          <p:cTn id="25" fill="hold">
                            <p:stCondLst>
                              <p:cond delay="3100"/>
                            </p:stCondLst>
                            <p:childTnLst>
                              <p:par>
                                <p:cTn id="26" presetID="12" presetClass="entr" presetSubtype="8"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p:tgtEl>
                                          <p:spTgt spid="8"/>
                                        </p:tgtEl>
                                        <p:attrNameLst>
                                          <p:attrName>ppt_x</p:attrName>
                                        </p:attrNameLst>
                                      </p:cBhvr>
                                      <p:tavLst>
                                        <p:tav tm="0">
                                          <p:val>
                                            <p:strVal val="#ppt_x-#ppt_w*1.125000"/>
                                          </p:val>
                                        </p:tav>
                                        <p:tav tm="100000">
                                          <p:val>
                                            <p:strVal val="#ppt_x"/>
                                          </p:val>
                                        </p:tav>
                                      </p:tavLst>
                                    </p:anim>
                                    <p:animEffect transition="in" filter="wipe(righ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135"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362874"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重难点</a:t>
            </a:r>
          </a:p>
        </p:txBody>
      </p:sp>
      <p:grpSp>
        <p:nvGrpSpPr>
          <p:cNvPr id="7" name="组合 6"/>
          <p:cNvGrpSpPr/>
          <p:nvPr/>
        </p:nvGrpSpPr>
        <p:grpSpPr>
          <a:xfrm>
            <a:off x="1435152" y="1800321"/>
            <a:ext cx="4070385" cy="4070385"/>
            <a:chOff x="1076363" y="1350240"/>
            <a:chExt cx="3052789" cy="3052789"/>
          </a:xfrm>
        </p:grpSpPr>
        <p:grpSp>
          <p:nvGrpSpPr>
            <p:cNvPr id="42" name="组合 41"/>
            <p:cNvGrpSpPr/>
            <p:nvPr/>
          </p:nvGrpSpPr>
          <p:grpSpPr>
            <a:xfrm>
              <a:off x="1076363" y="1350240"/>
              <a:ext cx="3052789" cy="3052789"/>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44" name="椭圆 4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68" name="TextBox 67"/>
            <p:cNvSpPr txBox="1"/>
            <p:nvPr/>
          </p:nvSpPr>
          <p:spPr>
            <a:xfrm>
              <a:off x="3032353" y="3209065"/>
              <a:ext cx="613390" cy="807914"/>
            </a:xfrm>
            <a:prstGeom prst="rect">
              <a:avLst/>
            </a:prstGeom>
            <a:noFill/>
          </p:spPr>
          <p:txBody>
            <a:bodyPr wrap="none" rtlCol="0">
              <a:spAutoFit/>
            </a:bodyPr>
            <a:lstStyle/>
            <a:p>
              <a:pPr defTabSz="1219170"/>
              <a:r>
                <a:rPr lang="en-US" altLang="zh-CN" sz="6400" dirty="0">
                  <a:solidFill>
                    <a:prstClr val="black"/>
                  </a:solidFill>
                  <a:latin typeface="Watford DB" pitchFamily="2" charset="0"/>
                  <a:ea typeface="造字工房劲黑（非商用）常规体" pitchFamily="50" charset="-122"/>
                </a:rPr>
                <a:t>A</a:t>
              </a:r>
              <a:endParaRPr lang="zh-CN" altLang="en-US" sz="6400" dirty="0">
                <a:solidFill>
                  <a:prstClr val="black"/>
                </a:solidFill>
                <a:latin typeface="Watford DB" pitchFamily="2" charset="0"/>
                <a:ea typeface="造字工房劲黑（非商用）常规体" pitchFamily="50" charset="-122"/>
              </a:endParaRPr>
            </a:p>
          </p:txBody>
        </p:sp>
      </p:grpSp>
      <p:cxnSp>
        <p:nvCxnSpPr>
          <p:cNvPr id="28" name="直接连接符 27"/>
          <p:cNvCxnSpPr/>
          <p:nvPr/>
        </p:nvCxnSpPr>
        <p:spPr>
          <a:xfrm>
            <a:off x="2585811" y="411170"/>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666089" y="1749452"/>
            <a:ext cx="3117847" cy="3257553"/>
            <a:chOff x="1249566" y="1312088"/>
            <a:chExt cx="2338385" cy="2443165"/>
          </a:xfrm>
        </p:grpSpPr>
        <p:sp>
          <p:nvSpPr>
            <p:cNvPr id="45" name="椭圆 44"/>
            <p:cNvSpPr/>
            <p:nvPr/>
          </p:nvSpPr>
          <p:spPr>
            <a:xfrm>
              <a:off x="1249566" y="1416868"/>
              <a:ext cx="2338385" cy="2338385"/>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69" name="TextBox 68"/>
            <p:cNvSpPr txBox="1"/>
            <p:nvPr/>
          </p:nvSpPr>
          <p:spPr>
            <a:xfrm>
              <a:off x="2244857" y="1312088"/>
              <a:ext cx="586940" cy="807914"/>
            </a:xfrm>
            <a:prstGeom prst="rect">
              <a:avLst/>
            </a:prstGeom>
            <a:noFill/>
          </p:spPr>
          <p:txBody>
            <a:bodyPr wrap="none" rtlCol="0">
              <a:spAutoFit/>
            </a:bodyPr>
            <a:lstStyle/>
            <a:p>
              <a:pPr defTabSz="1219170"/>
              <a:r>
                <a:rPr lang="en-US" altLang="zh-CN" sz="6400" dirty="0">
                  <a:solidFill>
                    <a:prstClr val="white"/>
                  </a:solidFill>
                  <a:latin typeface="Watford DB" pitchFamily="2" charset="0"/>
                  <a:ea typeface="造字工房劲黑（非商用）常规体" pitchFamily="50" charset="-122"/>
                </a:rPr>
                <a:t>B</a:t>
              </a:r>
              <a:endParaRPr lang="zh-CN" altLang="en-US" sz="6400" dirty="0">
                <a:solidFill>
                  <a:prstClr val="white"/>
                </a:solidFill>
                <a:latin typeface="Watford DB" pitchFamily="2" charset="0"/>
                <a:ea typeface="造字工房劲黑（非商用）常规体" pitchFamily="50" charset="-122"/>
              </a:endParaRPr>
            </a:p>
          </p:txBody>
        </p:sp>
      </p:grpSp>
      <p:grpSp>
        <p:nvGrpSpPr>
          <p:cNvPr id="9" name="组合 8"/>
          <p:cNvGrpSpPr/>
          <p:nvPr/>
        </p:nvGrpSpPr>
        <p:grpSpPr>
          <a:xfrm>
            <a:off x="2433923" y="2730613"/>
            <a:ext cx="2149043" cy="2149043"/>
            <a:chOff x="1825442" y="2047960"/>
            <a:chExt cx="1611782" cy="1611782"/>
          </a:xfrm>
        </p:grpSpPr>
        <p:grpSp>
          <p:nvGrpSpPr>
            <p:cNvPr id="47" name="组合 46"/>
            <p:cNvGrpSpPr/>
            <p:nvPr/>
          </p:nvGrpSpPr>
          <p:grpSpPr>
            <a:xfrm>
              <a:off x="1825442" y="2047960"/>
              <a:ext cx="1611782" cy="1611782"/>
              <a:chOff x="304800" y="673100"/>
              <a:chExt cx="4000500" cy="4000500"/>
            </a:xfrm>
            <a:effectLst>
              <a:outerShdw blurRad="444500" dist="254000" dir="8100000" algn="tr" rotWithShape="0">
                <a:prstClr val="black">
                  <a:alpha val="50000"/>
                </a:prstClr>
              </a:outerShdw>
            </a:effectLst>
          </p:grpSpPr>
          <p:sp>
            <p:nvSpPr>
              <p:cNvPr id="63" name="同心圆 6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64" name="椭圆 6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70" name="TextBox 69"/>
            <p:cNvSpPr txBox="1"/>
            <p:nvPr/>
          </p:nvSpPr>
          <p:spPr>
            <a:xfrm>
              <a:off x="2286003" y="2461135"/>
              <a:ext cx="535243" cy="807913"/>
            </a:xfrm>
            <a:prstGeom prst="rect">
              <a:avLst/>
            </a:prstGeom>
            <a:noFill/>
          </p:spPr>
          <p:txBody>
            <a:bodyPr wrap="none" rtlCol="0">
              <a:spAutoFit/>
            </a:bodyPr>
            <a:lstStyle/>
            <a:p>
              <a:pPr defTabSz="1219170"/>
              <a:r>
                <a:rPr lang="en-US" altLang="zh-CN" sz="6400" dirty="0">
                  <a:solidFill>
                    <a:prstClr val="black"/>
                  </a:solidFill>
                  <a:latin typeface="Watford DB" pitchFamily="2" charset="0"/>
                  <a:ea typeface="造字工房劲黑（非商用）常规体" pitchFamily="50" charset="-122"/>
                </a:rPr>
                <a:t>C</a:t>
              </a:r>
              <a:endParaRPr lang="zh-CN" altLang="en-US" sz="6400" dirty="0">
                <a:solidFill>
                  <a:prstClr val="black"/>
                </a:solidFill>
                <a:latin typeface="Watford DB" pitchFamily="2" charset="0"/>
                <a:ea typeface="造字工房劲黑（非商用）常规体" pitchFamily="50" charset="-122"/>
              </a:endParaRPr>
            </a:p>
          </p:txBody>
        </p:sp>
      </p:grpSp>
      <p:grpSp>
        <p:nvGrpSpPr>
          <p:cNvPr id="10" name="组合 9"/>
          <p:cNvGrpSpPr/>
          <p:nvPr/>
        </p:nvGrpSpPr>
        <p:grpSpPr>
          <a:xfrm>
            <a:off x="2196880" y="2131620"/>
            <a:ext cx="827594" cy="827593"/>
            <a:chOff x="1647659" y="1598714"/>
            <a:chExt cx="620695" cy="620695"/>
          </a:xfrm>
        </p:grpSpPr>
        <p:grpSp>
          <p:nvGrpSpPr>
            <p:cNvPr id="65" name="组合 64"/>
            <p:cNvGrpSpPr/>
            <p:nvPr/>
          </p:nvGrpSpPr>
          <p:grpSpPr>
            <a:xfrm>
              <a:off x="1647659" y="1598714"/>
              <a:ext cx="620695" cy="620695"/>
              <a:chOff x="304800" y="673100"/>
              <a:chExt cx="4000500" cy="4000500"/>
            </a:xfrm>
            <a:effectLst>
              <a:outerShdw blurRad="444500" dist="2540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67" name="椭圆 6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71" name="TextBox 70"/>
            <p:cNvSpPr txBox="1"/>
            <p:nvPr/>
          </p:nvSpPr>
          <p:spPr>
            <a:xfrm>
              <a:off x="1781732" y="1658808"/>
              <a:ext cx="365725" cy="438581"/>
            </a:xfrm>
            <a:prstGeom prst="rect">
              <a:avLst/>
            </a:prstGeom>
            <a:noFill/>
          </p:spPr>
          <p:txBody>
            <a:bodyPr wrap="none" rtlCol="0">
              <a:spAutoFit/>
            </a:bodyPr>
            <a:lstStyle/>
            <a:p>
              <a:pPr defTabSz="1219170"/>
              <a:r>
                <a:rPr lang="en-US" altLang="zh-CN" sz="3200" dirty="0">
                  <a:solidFill>
                    <a:prstClr val="black"/>
                  </a:solidFill>
                  <a:latin typeface="Watford DB" pitchFamily="2" charset="0"/>
                  <a:ea typeface="造字工房劲黑（非商用）常规体" pitchFamily="50" charset="-122"/>
                </a:rPr>
                <a:t>D</a:t>
              </a:r>
              <a:endParaRPr lang="zh-CN" altLang="en-US" sz="3200" dirty="0">
                <a:solidFill>
                  <a:prstClr val="black"/>
                </a:solidFill>
                <a:latin typeface="Watford DB" pitchFamily="2" charset="0"/>
                <a:ea typeface="造字工房劲黑（非商用）常规体" pitchFamily="50" charset="-122"/>
              </a:endParaRPr>
            </a:p>
          </p:txBody>
        </p:sp>
      </p:grpSp>
      <p:grpSp>
        <p:nvGrpSpPr>
          <p:cNvPr id="2" name="组合 1"/>
          <p:cNvGrpSpPr/>
          <p:nvPr/>
        </p:nvGrpSpPr>
        <p:grpSpPr>
          <a:xfrm>
            <a:off x="6442655" y="5094760"/>
            <a:ext cx="956088" cy="956088"/>
            <a:chOff x="4946295" y="3821070"/>
            <a:chExt cx="717066" cy="717066"/>
          </a:xfrm>
        </p:grpSpPr>
        <p:grpSp>
          <p:nvGrpSpPr>
            <p:cNvPr id="80" name="组合 79"/>
            <p:cNvGrpSpPr/>
            <p:nvPr/>
          </p:nvGrpSpPr>
          <p:grpSpPr>
            <a:xfrm>
              <a:off x="4946295" y="3821070"/>
              <a:ext cx="717066" cy="717066"/>
              <a:chOff x="304800" y="673100"/>
              <a:chExt cx="4000500" cy="4000500"/>
            </a:xfrm>
            <a:effectLst>
              <a:outerShdw blurRad="444500" dist="254000" dir="8100000" algn="tr" rotWithShape="0">
                <a:prstClr val="black">
                  <a:alpha val="50000"/>
                </a:prstClr>
              </a:outerShdw>
            </a:effectLst>
          </p:grpSpPr>
          <p:sp>
            <p:nvSpPr>
              <p:cNvPr id="81" name="同心圆 8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82" name="椭圆 8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83" name="TextBox 82"/>
            <p:cNvSpPr txBox="1"/>
            <p:nvPr/>
          </p:nvSpPr>
          <p:spPr>
            <a:xfrm>
              <a:off x="5098681" y="3920194"/>
              <a:ext cx="365726" cy="438581"/>
            </a:xfrm>
            <a:prstGeom prst="rect">
              <a:avLst/>
            </a:prstGeom>
            <a:noFill/>
          </p:spPr>
          <p:txBody>
            <a:bodyPr wrap="none" rtlCol="0">
              <a:spAutoFit/>
            </a:bodyPr>
            <a:lstStyle/>
            <a:p>
              <a:pPr defTabSz="1219170"/>
              <a:r>
                <a:rPr lang="en-US" altLang="zh-CN" sz="3200" dirty="0">
                  <a:solidFill>
                    <a:prstClr val="black"/>
                  </a:solidFill>
                  <a:latin typeface="Watford DB" pitchFamily="2" charset="0"/>
                  <a:ea typeface="造字工房劲黑（非商用）常规体" pitchFamily="50" charset="-122"/>
                </a:rPr>
                <a:t>D</a:t>
              </a:r>
              <a:endParaRPr lang="zh-CN" altLang="en-US" sz="3200" dirty="0">
                <a:solidFill>
                  <a:prstClr val="black"/>
                </a:solidFill>
                <a:latin typeface="Watford DB" pitchFamily="2" charset="0"/>
                <a:ea typeface="造字工房劲黑（非商用）常规体" pitchFamily="50" charset="-122"/>
              </a:endParaRPr>
            </a:p>
          </p:txBody>
        </p:sp>
      </p:grpSp>
      <p:grpSp>
        <p:nvGrpSpPr>
          <p:cNvPr id="3" name="组合 2"/>
          <p:cNvGrpSpPr/>
          <p:nvPr/>
        </p:nvGrpSpPr>
        <p:grpSpPr>
          <a:xfrm>
            <a:off x="6442655" y="3970937"/>
            <a:ext cx="956088" cy="956088"/>
            <a:chOff x="4946295" y="2978203"/>
            <a:chExt cx="717066" cy="717066"/>
          </a:xfrm>
        </p:grpSpPr>
        <p:grpSp>
          <p:nvGrpSpPr>
            <p:cNvPr id="77" name="组合 76"/>
            <p:cNvGrpSpPr/>
            <p:nvPr/>
          </p:nvGrpSpPr>
          <p:grpSpPr>
            <a:xfrm>
              <a:off x="4946295" y="2978203"/>
              <a:ext cx="717066" cy="717066"/>
              <a:chOff x="304800" y="673100"/>
              <a:chExt cx="4000500" cy="4000500"/>
            </a:xfrm>
            <a:effectLst>
              <a:outerShdw blurRad="444500" dist="254000" dir="8100000" algn="tr" rotWithShape="0">
                <a:prstClr val="black">
                  <a:alpha val="50000"/>
                </a:prstClr>
              </a:outerShdw>
            </a:effectLst>
          </p:grpSpPr>
          <p:sp>
            <p:nvSpPr>
              <p:cNvPr id="78" name="同心圆 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79" name="椭圆 7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84" name="TextBox 83"/>
            <p:cNvSpPr txBox="1"/>
            <p:nvPr/>
          </p:nvSpPr>
          <p:spPr>
            <a:xfrm>
              <a:off x="5098681" y="3105902"/>
              <a:ext cx="336872" cy="438581"/>
            </a:xfrm>
            <a:prstGeom prst="rect">
              <a:avLst/>
            </a:prstGeom>
            <a:noFill/>
          </p:spPr>
          <p:txBody>
            <a:bodyPr wrap="none" rtlCol="0">
              <a:spAutoFit/>
            </a:bodyPr>
            <a:lstStyle/>
            <a:p>
              <a:pPr defTabSz="1219170"/>
              <a:r>
                <a:rPr lang="en-US" altLang="zh-CN" sz="3200" dirty="0">
                  <a:solidFill>
                    <a:prstClr val="black"/>
                  </a:solidFill>
                  <a:latin typeface="Watford DB" pitchFamily="2" charset="0"/>
                  <a:ea typeface="造字工房劲黑（非商用）常规体" pitchFamily="50" charset="-122"/>
                </a:rPr>
                <a:t>C</a:t>
              </a:r>
              <a:endParaRPr lang="zh-CN" altLang="en-US" sz="3200" dirty="0">
                <a:solidFill>
                  <a:prstClr val="black"/>
                </a:solidFill>
                <a:latin typeface="Watford DB" pitchFamily="2" charset="0"/>
                <a:ea typeface="造字工房劲黑（非商用）常规体" pitchFamily="50" charset="-122"/>
              </a:endParaRPr>
            </a:p>
          </p:txBody>
        </p:sp>
      </p:grpSp>
      <p:grpSp>
        <p:nvGrpSpPr>
          <p:cNvPr id="5" name="组合 4"/>
          <p:cNvGrpSpPr/>
          <p:nvPr/>
        </p:nvGrpSpPr>
        <p:grpSpPr>
          <a:xfrm>
            <a:off x="6442655" y="1708909"/>
            <a:ext cx="956088" cy="956088"/>
            <a:chOff x="4946295" y="1281682"/>
            <a:chExt cx="717066" cy="717066"/>
          </a:xfrm>
        </p:grpSpPr>
        <p:grpSp>
          <p:nvGrpSpPr>
            <p:cNvPr id="73" name="组合 72"/>
            <p:cNvGrpSpPr/>
            <p:nvPr/>
          </p:nvGrpSpPr>
          <p:grpSpPr>
            <a:xfrm>
              <a:off x="4946295" y="1281682"/>
              <a:ext cx="717066" cy="717066"/>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75" name="椭圆 7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85" name="TextBox 84"/>
            <p:cNvSpPr txBox="1"/>
            <p:nvPr/>
          </p:nvSpPr>
          <p:spPr>
            <a:xfrm>
              <a:off x="5098681" y="1409382"/>
              <a:ext cx="376546" cy="438581"/>
            </a:xfrm>
            <a:prstGeom prst="rect">
              <a:avLst/>
            </a:prstGeom>
            <a:noFill/>
          </p:spPr>
          <p:txBody>
            <a:bodyPr wrap="none" rtlCol="0">
              <a:spAutoFit/>
            </a:bodyPr>
            <a:lstStyle/>
            <a:p>
              <a:pPr defTabSz="1219170"/>
              <a:r>
                <a:rPr lang="en-US" altLang="zh-CN" sz="3200" dirty="0">
                  <a:solidFill>
                    <a:prstClr val="black"/>
                  </a:solidFill>
                  <a:latin typeface="Watford DB" pitchFamily="2" charset="0"/>
                  <a:ea typeface="造字工房劲黑（非商用）常规体" pitchFamily="50" charset="-122"/>
                </a:rPr>
                <a:t>A</a:t>
              </a:r>
              <a:endParaRPr lang="zh-CN" altLang="en-US" sz="3200" dirty="0">
                <a:solidFill>
                  <a:prstClr val="black"/>
                </a:solidFill>
                <a:latin typeface="Watford DB" pitchFamily="2" charset="0"/>
                <a:ea typeface="造字工房劲黑（非商用）常规体" pitchFamily="50" charset="-122"/>
              </a:endParaRPr>
            </a:p>
          </p:txBody>
        </p:sp>
      </p:grpSp>
      <p:grpSp>
        <p:nvGrpSpPr>
          <p:cNvPr id="4" name="组合 3"/>
          <p:cNvGrpSpPr/>
          <p:nvPr/>
        </p:nvGrpSpPr>
        <p:grpSpPr>
          <a:xfrm>
            <a:off x="6435466" y="2832734"/>
            <a:ext cx="970468" cy="970468"/>
            <a:chOff x="4940903" y="2124550"/>
            <a:chExt cx="727851" cy="727851"/>
          </a:xfrm>
        </p:grpSpPr>
        <p:sp>
          <p:nvSpPr>
            <p:cNvPr id="72" name="椭圆 71"/>
            <p:cNvSpPr/>
            <p:nvPr/>
          </p:nvSpPr>
          <p:spPr>
            <a:xfrm>
              <a:off x="4940903" y="2124550"/>
              <a:ext cx="727851" cy="727851"/>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86" name="TextBox 85"/>
            <p:cNvSpPr txBox="1"/>
            <p:nvPr/>
          </p:nvSpPr>
          <p:spPr>
            <a:xfrm>
              <a:off x="5098682" y="2257642"/>
              <a:ext cx="363321" cy="438581"/>
            </a:xfrm>
            <a:prstGeom prst="rect">
              <a:avLst/>
            </a:prstGeom>
            <a:noFill/>
          </p:spPr>
          <p:txBody>
            <a:bodyPr wrap="none" rtlCol="0">
              <a:spAutoFit/>
            </a:bodyPr>
            <a:lstStyle/>
            <a:p>
              <a:pPr defTabSz="1219170"/>
              <a:r>
                <a:rPr lang="en-US" altLang="zh-CN" sz="3200" dirty="0">
                  <a:solidFill>
                    <a:prstClr val="white"/>
                  </a:solidFill>
                  <a:latin typeface="Watford DB" pitchFamily="2" charset="0"/>
                  <a:ea typeface="造字工房劲黑（非商用）常规体" pitchFamily="50" charset="-122"/>
                </a:rPr>
                <a:t>B</a:t>
              </a:r>
              <a:endParaRPr lang="zh-CN" altLang="en-US" sz="3200" dirty="0">
                <a:solidFill>
                  <a:prstClr val="white"/>
                </a:solidFill>
                <a:latin typeface="Watford DB" pitchFamily="2" charset="0"/>
                <a:ea typeface="造字工房劲黑（非商用）常规体" pitchFamily="50" charset="-122"/>
              </a:endParaRPr>
            </a:p>
          </p:txBody>
        </p:sp>
      </p:grpSp>
      <p:sp>
        <p:nvSpPr>
          <p:cNvPr id="88" name="TextBox 87"/>
          <p:cNvSpPr txBox="1"/>
          <p:nvPr/>
        </p:nvSpPr>
        <p:spPr>
          <a:xfrm>
            <a:off x="7888599" y="1950135"/>
            <a:ext cx="1620957" cy="523220"/>
          </a:xfrm>
          <a:prstGeom prst="rect">
            <a:avLst/>
          </a:prstGeom>
          <a:noFill/>
        </p:spPr>
        <p:txBody>
          <a:bodyPr wrap="none" rtlCol="0">
            <a:spAutoFit/>
          </a:bodyPr>
          <a:lstStyle/>
          <a:p>
            <a:pPr defTabSz="1219170"/>
            <a:r>
              <a:rPr lang="zh-CN" altLang="en-US" sz="2800" dirty="0">
                <a:solidFill>
                  <a:prstClr val="black"/>
                </a:solidFill>
                <a:latin typeface="方正兰亭细黑_GBK_M" pitchFamily="2" charset="2"/>
                <a:ea typeface="方正兰亭细黑_GBK_M" pitchFamily="2" charset="2"/>
                <a:cs typeface="方正兰亭细黑_GBK_M" pitchFamily="2" charset="2"/>
              </a:rPr>
              <a:t>跨域问题</a:t>
            </a:r>
            <a:endParaRPr lang="en-US" altLang="zh-CN" sz="2800" dirty="0">
              <a:solidFill>
                <a:prstClr val="black"/>
              </a:solidFill>
              <a:latin typeface="方正兰亭细黑_GBK_M" pitchFamily="2" charset="2"/>
              <a:ea typeface="方正兰亭细黑_GBK_M" pitchFamily="2" charset="2"/>
              <a:cs typeface="方正兰亭细黑_GBK_M" pitchFamily="2" charset="2"/>
            </a:endParaRPr>
          </a:p>
        </p:txBody>
      </p:sp>
      <p:cxnSp>
        <p:nvCxnSpPr>
          <p:cNvPr id="89" name="直接连接符 88"/>
          <p:cNvCxnSpPr/>
          <p:nvPr/>
        </p:nvCxnSpPr>
        <p:spPr>
          <a:xfrm flipV="1">
            <a:off x="7717104" y="1795775"/>
            <a:ext cx="0" cy="7686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888599" y="3063935"/>
            <a:ext cx="2339102" cy="523220"/>
          </a:xfrm>
          <a:prstGeom prst="rect">
            <a:avLst/>
          </a:prstGeom>
          <a:noFill/>
        </p:spPr>
        <p:txBody>
          <a:bodyPr wrap="none" rtlCol="0">
            <a:spAutoFit/>
          </a:bodyPr>
          <a:lstStyle/>
          <a:p>
            <a:pPr defTabSz="1219170"/>
            <a:r>
              <a:rPr lang="zh-CN" altLang="en-US" sz="2800" dirty="0">
                <a:solidFill>
                  <a:prstClr val="black"/>
                </a:solidFill>
                <a:latin typeface="方正兰亭细黑_GBK_M" pitchFamily="2" charset="2"/>
                <a:ea typeface="方正兰亭细黑_GBK_M" pitchFamily="2" charset="2"/>
                <a:cs typeface="方正兰亭细黑_GBK_M" pitchFamily="2" charset="2"/>
              </a:rPr>
              <a:t>本地图片上传</a:t>
            </a:r>
            <a:endParaRPr lang="en-US" altLang="zh-CN" sz="2800" dirty="0">
              <a:solidFill>
                <a:prstClr val="black"/>
              </a:solidFill>
              <a:latin typeface="方正兰亭细黑_GBK_M" pitchFamily="2" charset="2"/>
              <a:ea typeface="方正兰亭细黑_GBK_M" pitchFamily="2" charset="2"/>
              <a:cs typeface="方正兰亭细黑_GBK_M" pitchFamily="2" charset="2"/>
            </a:endParaRPr>
          </a:p>
        </p:txBody>
      </p:sp>
      <p:cxnSp>
        <p:nvCxnSpPr>
          <p:cNvPr id="92" name="直接连接符 91"/>
          <p:cNvCxnSpPr/>
          <p:nvPr/>
        </p:nvCxnSpPr>
        <p:spPr>
          <a:xfrm flipV="1">
            <a:off x="7717104" y="2941200"/>
            <a:ext cx="0" cy="7686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888599" y="4264103"/>
            <a:ext cx="1620957" cy="523220"/>
          </a:xfrm>
          <a:prstGeom prst="rect">
            <a:avLst/>
          </a:prstGeom>
          <a:noFill/>
        </p:spPr>
        <p:txBody>
          <a:bodyPr wrap="none" rtlCol="0">
            <a:spAutoFit/>
          </a:bodyPr>
          <a:lstStyle/>
          <a:p>
            <a:pPr defTabSz="1219170"/>
            <a:r>
              <a:rPr lang="zh-CN" altLang="en-US" sz="2800" dirty="0">
                <a:solidFill>
                  <a:prstClr val="black"/>
                </a:solidFill>
                <a:latin typeface="方正兰亭细黑_GBK_M" pitchFamily="2" charset="2"/>
                <a:ea typeface="方正兰亭细黑_GBK_M" pitchFamily="2" charset="2"/>
                <a:cs typeface="方正兰亭细黑_GBK_M" pitchFamily="2" charset="2"/>
              </a:rPr>
              <a:t>数据库表</a:t>
            </a:r>
            <a:endParaRPr lang="en-US" altLang="zh-CN" sz="2800" dirty="0">
              <a:solidFill>
                <a:prstClr val="black"/>
              </a:solidFill>
              <a:latin typeface="方正兰亭细黑_GBK_M" pitchFamily="2" charset="2"/>
              <a:ea typeface="方正兰亭细黑_GBK_M" pitchFamily="2" charset="2"/>
              <a:cs typeface="方正兰亭细黑_GBK_M" pitchFamily="2" charset="2"/>
            </a:endParaRPr>
          </a:p>
        </p:txBody>
      </p:sp>
      <p:cxnSp>
        <p:nvCxnSpPr>
          <p:cNvPr id="96" name="直接连接符 95"/>
          <p:cNvCxnSpPr/>
          <p:nvPr/>
        </p:nvCxnSpPr>
        <p:spPr>
          <a:xfrm flipV="1">
            <a:off x="7717104" y="4065000"/>
            <a:ext cx="0" cy="7686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7888599" y="5386750"/>
            <a:ext cx="3182281" cy="523220"/>
          </a:xfrm>
          <a:prstGeom prst="rect">
            <a:avLst/>
          </a:prstGeom>
          <a:noFill/>
        </p:spPr>
        <p:txBody>
          <a:bodyPr wrap="none" rtlCol="0">
            <a:spAutoFit/>
          </a:bodyPr>
          <a:lstStyle/>
          <a:p>
            <a:pPr defTabSz="1219170"/>
            <a:r>
              <a:rPr lang="zh-CN" altLang="en-US" sz="2800" dirty="0">
                <a:solidFill>
                  <a:prstClr val="black"/>
                </a:solidFill>
                <a:latin typeface="方正兰亭细黑_GBK_M" pitchFamily="2" charset="2"/>
                <a:ea typeface="方正兰亭细黑_GBK_M" pitchFamily="2" charset="2"/>
                <a:cs typeface="方正兰亭细黑_GBK_M" pitchFamily="2" charset="2"/>
              </a:rPr>
              <a:t>微信小程序官方</a:t>
            </a:r>
            <a:r>
              <a:rPr lang="en-US" altLang="zh-CN" sz="2800" dirty="0">
                <a:solidFill>
                  <a:prstClr val="black"/>
                </a:solidFill>
                <a:latin typeface="方正兰亭细黑_GBK_M" pitchFamily="2" charset="2"/>
                <a:ea typeface="方正兰亭细黑_GBK_M" pitchFamily="2" charset="2"/>
                <a:cs typeface="方正兰亭细黑_GBK_M" pitchFamily="2" charset="2"/>
              </a:rPr>
              <a:t>API</a:t>
            </a:r>
            <a:endParaRPr lang="en-US" altLang="zh-CN" sz="1600" dirty="0">
              <a:solidFill>
                <a:prstClr val="black"/>
              </a:solidFill>
              <a:latin typeface="方正兰亭细黑_GBK_M" pitchFamily="2" charset="2"/>
              <a:ea typeface="方正兰亭细黑_GBK_M" pitchFamily="2" charset="2"/>
              <a:cs typeface="方正兰亭细黑_GBK_M" pitchFamily="2" charset="2"/>
            </a:endParaRPr>
          </a:p>
        </p:txBody>
      </p:sp>
      <p:cxnSp>
        <p:nvCxnSpPr>
          <p:cNvPr id="99" name="直接连接符 98"/>
          <p:cNvCxnSpPr/>
          <p:nvPr/>
        </p:nvCxnSpPr>
        <p:spPr>
          <a:xfrm flipV="1">
            <a:off x="7717104" y="5187647"/>
            <a:ext cx="0" cy="7686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Tree>
    <p:custDataLst>
      <p:tags r:id="rId1"/>
    </p:custDataLst>
    <p:extLst>
      <p:ext uri="{BB962C8B-B14F-4D97-AF65-F5344CB8AC3E}">
        <p14:creationId xmlns:p14="http://schemas.microsoft.com/office/powerpoint/2010/main" val="425036875"/>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2" presetClass="entr" presetSubtype="4" fill="hold" nodeType="afterEffect" p14:presetBounceEnd="44000">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14:bounceEnd="44000">
                                          <p:cBhvr additive="base">
                                            <p:cTn id="24" dur="500" fill="hold"/>
                                            <p:tgtEl>
                                              <p:spTgt spid="7"/>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14:presetBounceEnd="44000">
                                      <p:stCondLst>
                                        <p:cond delay="300"/>
                                      </p:stCondLst>
                                      <p:childTnLst>
                                        <p:set>
                                          <p:cBhvr>
                                            <p:cTn id="27" dur="1" fill="hold">
                                              <p:stCondLst>
                                                <p:cond delay="0"/>
                                              </p:stCondLst>
                                            </p:cTn>
                                            <p:tgtEl>
                                              <p:spTgt spid="8"/>
                                            </p:tgtEl>
                                            <p:attrNameLst>
                                              <p:attrName>style.visibility</p:attrName>
                                            </p:attrNameLst>
                                          </p:cBhvr>
                                          <p:to>
                                            <p:strVal val="visible"/>
                                          </p:to>
                                        </p:set>
                                        <p:anim calcmode="lin" valueType="num" p14:bounceEnd="44000">
                                          <p:cBhvr additive="base">
                                            <p:cTn id="28" dur="500" fill="hold"/>
                                            <p:tgtEl>
                                              <p:spTgt spid="8"/>
                                            </p:tgtEl>
                                            <p:attrNameLst>
                                              <p:attrName>ppt_x</p:attrName>
                                            </p:attrNameLst>
                                          </p:cBhvr>
                                          <p:tavLst>
                                            <p:tav tm="0">
                                              <p:val>
                                                <p:strVal val="#ppt_x"/>
                                              </p:val>
                                            </p:tav>
                                            <p:tav tm="100000">
                                              <p:val>
                                                <p:strVal val="#ppt_x"/>
                                              </p:val>
                                            </p:tav>
                                          </p:tavLst>
                                        </p:anim>
                                        <p:anim calcmode="lin" valueType="num" p14:bounceEnd="44000">
                                          <p:cBhvr additive="base">
                                            <p:cTn id="29" dur="500" fill="hold"/>
                                            <p:tgtEl>
                                              <p:spTgt spid="8"/>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14:presetBounceEnd="44000">
                                      <p:stCondLst>
                                        <p:cond delay="600"/>
                                      </p:stCondLst>
                                      <p:childTnLst>
                                        <p:set>
                                          <p:cBhvr>
                                            <p:cTn id="31" dur="1" fill="hold">
                                              <p:stCondLst>
                                                <p:cond delay="0"/>
                                              </p:stCondLst>
                                            </p:cTn>
                                            <p:tgtEl>
                                              <p:spTgt spid="9"/>
                                            </p:tgtEl>
                                            <p:attrNameLst>
                                              <p:attrName>style.visibility</p:attrName>
                                            </p:attrNameLst>
                                          </p:cBhvr>
                                          <p:to>
                                            <p:strVal val="visible"/>
                                          </p:to>
                                        </p:set>
                                        <p:anim calcmode="lin" valueType="num" p14:bounceEnd="44000">
                                          <p:cBhvr additive="base">
                                            <p:cTn id="32" dur="500" fill="hold"/>
                                            <p:tgtEl>
                                              <p:spTgt spid="9"/>
                                            </p:tgtEl>
                                            <p:attrNameLst>
                                              <p:attrName>ppt_x</p:attrName>
                                            </p:attrNameLst>
                                          </p:cBhvr>
                                          <p:tavLst>
                                            <p:tav tm="0">
                                              <p:val>
                                                <p:strVal val="#ppt_x"/>
                                              </p:val>
                                            </p:tav>
                                            <p:tav tm="100000">
                                              <p:val>
                                                <p:strVal val="#ppt_x"/>
                                              </p:val>
                                            </p:tav>
                                          </p:tavLst>
                                        </p:anim>
                                        <p:anim calcmode="lin" valueType="num" p14:bounceEnd="44000">
                                          <p:cBhvr additive="base">
                                            <p:cTn id="33" dur="500" fill="hold"/>
                                            <p:tgtEl>
                                              <p:spTgt spid="9"/>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14:presetBounceEnd="44000">
                                      <p:stCondLst>
                                        <p:cond delay="900"/>
                                      </p:stCondLst>
                                      <p:childTnLst>
                                        <p:set>
                                          <p:cBhvr>
                                            <p:cTn id="35" dur="1" fill="hold">
                                              <p:stCondLst>
                                                <p:cond delay="0"/>
                                              </p:stCondLst>
                                            </p:cTn>
                                            <p:tgtEl>
                                              <p:spTgt spid="10"/>
                                            </p:tgtEl>
                                            <p:attrNameLst>
                                              <p:attrName>style.visibility</p:attrName>
                                            </p:attrNameLst>
                                          </p:cBhvr>
                                          <p:to>
                                            <p:strVal val="visible"/>
                                          </p:to>
                                        </p:set>
                                        <p:anim calcmode="lin" valueType="num" p14:bounceEnd="44000">
                                          <p:cBhvr additive="base">
                                            <p:cTn id="36" dur="500" fill="hold"/>
                                            <p:tgtEl>
                                              <p:spTgt spid="10"/>
                                            </p:tgtEl>
                                            <p:attrNameLst>
                                              <p:attrName>ppt_x</p:attrName>
                                            </p:attrNameLst>
                                          </p:cBhvr>
                                          <p:tavLst>
                                            <p:tav tm="0">
                                              <p:val>
                                                <p:strVal val="#ppt_x"/>
                                              </p:val>
                                            </p:tav>
                                            <p:tav tm="100000">
                                              <p:val>
                                                <p:strVal val="#ppt_x"/>
                                              </p:val>
                                            </p:tav>
                                          </p:tavLst>
                                        </p:anim>
                                        <p:anim calcmode="lin" valueType="num" p14:bounceEnd="44000">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par>
                              <p:cTn id="38" fill="hold">
                                <p:stCondLst>
                                  <p:cond delay="2500"/>
                                </p:stCondLst>
                                <p:childTnLst>
                                  <p:par>
                                    <p:cTn id="39" presetID="1" presetClass="entr" presetSubtype="0"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53" presetClass="entr" presetSubtype="16"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par>
                                    <p:cTn id="46" presetID="35" presetClass="path" presetSubtype="0" accel="50000" decel="50000" fill="hold" nodeType="withEffect">
                                      <p:stCondLst>
                                        <p:cond delay="0"/>
                                      </p:stCondLst>
                                      <p:childTnLst>
                                        <p:animMotion origin="layout" path="M -4.72222E-6 2.83951E-6 L -0.20416 0.40494 " pathEditMode="relative" rAng="0" ptsTypes="AA">
                                          <p:cBhvr>
                                            <p:cTn id="47" dur="500" spd="-100000" fill="hold"/>
                                            <p:tgtEl>
                                              <p:spTgt spid="5"/>
                                            </p:tgtEl>
                                            <p:attrNameLst>
                                              <p:attrName>ppt_x</p:attrName>
                                              <p:attrName>ppt_y</p:attrName>
                                            </p:attrNameLst>
                                          </p:cBhvr>
                                          <p:rCtr x="-10208" y="20247"/>
                                        </p:animMotion>
                                      </p:childTnLst>
                                    </p:cTn>
                                  </p:par>
                                  <p:par>
                                    <p:cTn id="48" presetID="1" presetClass="entr" presetSubtype="0" fill="hold" nodeType="withEffect">
                                      <p:stCondLst>
                                        <p:cond delay="200"/>
                                      </p:stCondLst>
                                      <p:childTnLst>
                                        <p:set>
                                          <p:cBhvr>
                                            <p:cTn id="49" dur="1" fill="hold">
                                              <p:stCondLst>
                                                <p:cond delay="0"/>
                                              </p:stCondLst>
                                            </p:cTn>
                                            <p:tgtEl>
                                              <p:spTgt spid="4"/>
                                            </p:tgtEl>
                                            <p:attrNameLst>
                                              <p:attrName>style.visibility</p:attrName>
                                            </p:attrNameLst>
                                          </p:cBhvr>
                                          <p:to>
                                            <p:strVal val="visible"/>
                                          </p:to>
                                        </p:set>
                                      </p:childTnLst>
                                    </p:cTn>
                                  </p:par>
                                  <p:par>
                                    <p:cTn id="50" presetID="53" presetClass="entr" presetSubtype="16" fill="hold" nodeType="withEffect">
                                      <p:stCondLst>
                                        <p:cond delay="20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fltVal val="0"/>
                                              </p:val>
                                            </p:tav>
                                            <p:tav tm="100000">
                                              <p:val>
                                                <p:strVal val="#ppt_h"/>
                                              </p:val>
                                            </p:tav>
                                          </p:tavLst>
                                        </p:anim>
                                        <p:animEffect transition="in" filter="fade">
                                          <p:cBhvr>
                                            <p:cTn id="54" dur="500"/>
                                            <p:tgtEl>
                                              <p:spTgt spid="4"/>
                                            </p:tgtEl>
                                          </p:cBhvr>
                                        </p:animEffect>
                                      </p:childTnLst>
                                    </p:cTn>
                                  </p:par>
                                  <p:par>
                                    <p:cTn id="55" presetID="35" presetClass="path" presetSubtype="0" accel="50000" decel="50000" fill="hold" nodeType="withEffect">
                                      <p:stCondLst>
                                        <p:cond delay="200"/>
                                      </p:stCondLst>
                                      <p:childTnLst>
                                        <p:animMotion origin="layout" path="M -4.72222E-6 -1.97531E-6 L -0.2875 -0.14815 " pathEditMode="relative" rAng="0" ptsTypes="AA">
                                          <p:cBhvr>
                                            <p:cTn id="56" dur="500" spd="-100000" fill="hold"/>
                                            <p:tgtEl>
                                              <p:spTgt spid="4"/>
                                            </p:tgtEl>
                                            <p:attrNameLst>
                                              <p:attrName>ppt_x</p:attrName>
                                              <p:attrName>ppt_y</p:attrName>
                                            </p:attrNameLst>
                                          </p:cBhvr>
                                          <p:rCtr x="-14375" y="-7407"/>
                                        </p:animMotion>
                                      </p:childTnLst>
                                    </p:cTn>
                                  </p:par>
                                  <p:par>
                                    <p:cTn id="57" presetID="1" presetClass="entr" presetSubtype="0" fill="hold" nodeType="withEffect">
                                      <p:stCondLst>
                                        <p:cond delay="400"/>
                                      </p:stCondLst>
                                      <p:childTnLst>
                                        <p:set>
                                          <p:cBhvr>
                                            <p:cTn id="58" dur="1" fill="hold">
                                              <p:stCondLst>
                                                <p:cond delay="0"/>
                                              </p:stCondLst>
                                            </p:cTn>
                                            <p:tgtEl>
                                              <p:spTgt spid="3"/>
                                            </p:tgtEl>
                                            <p:attrNameLst>
                                              <p:attrName>style.visibility</p:attrName>
                                            </p:attrNameLst>
                                          </p:cBhvr>
                                          <p:to>
                                            <p:strVal val="visible"/>
                                          </p:to>
                                        </p:set>
                                      </p:childTnLst>
                                    </p:cTn>
                                  </p:par>
                                  <p:par>
                                    <p:cTn id="59" presetID="53" presetClass="entr" presetSubtype="16" fill="hold" nodeType="withEffect">
                                      <p:stCondLst>
                                        <p:cond delay="400"/>
                                      </p:stCondLst>
                                      <p:childTnLst>
                                        <p:set>
                                          <p:cBhvr>
                                            <p:cTn id="60" dur="1" fill="hold">
                                              <p:stCondLst>
                                                <p:cond delay="0"/>
                                              </p:stCondLst>
                                            </p:cTn>
                                            <p:tgtEl>
                                              <p:spTgt spid="3"/>
                                            </p:tgtEl>
                                            <p:attrNameLst>
                                              <p:attrName>style.visibility</p:attrName>
                                            </p:attrNameLst>
                                          </p:cBhvr>
                                          <p:to>
                                            <p:strVal val="visible"/>
                                          </p:to>
                                        </p:set>
                                        <p:anim calcmode="lin" valueType="num">
                                          <p:cBhvr>
                                            <p:cTn id="61" dur="500" fill="hold"/>
                                            <p:tgtEl>
                                              <p:spTgt spid="3"/>
                                            </p:tgtEl>
                                            <p:attrNameLst>
                                              <p:attrName>ppt_w</p:attrName>
                                            </p:attrNameLst>
                                          </p:cBhvr>
                                          <p:tavLst>
                                            <p:tav tm="0">
                                              <p:val>
                                                <p:fltVal val="0"/>
                                              </p:val>
                                            </p:tav>
                                            <p:tav tm="100000">
                                              <p:val>
                                                <p:strVal val="#ppt_w"/>
                                              </p:val>
                                            </p:tav>
                                          </p:tavLst>
                                        </p:anim>
                                        <p:anim calcmode="lin" valueType="num">
                                          <p:cBhvr>
                                            <p:cTn id="62" dur="500" fill="hold"/>
                                            <p:tgtEl>
                                              <p:spTgt spid="3"/>
                                            </p:tgtEl>
                                            <p:attrNameLst>
                                              <p:attrName>ppt_h</p:attrName>
                                            </p:attrNameLst>
                                          </p:cBhvr>
                                          <p:tavLst>
                                            <p:tav tm="0">
                                              <p:val>
                                                <p:fltVal val="0"/>
                                              </p:val>
                                            </p:tav>
                                            <p:tav tm="100000">
                                              <p:val>
                                                <p:strVal val="#ppt_h"/>
                                              </p:val>
                                            </p:tav>
                                          </p:tavLst>
                                        </p:anim>
                                        <p:animEffect transition="in" filter="fade">
                                          <p:cBhvr>
                                            <p:cTn id="63" dur="500"/>
                                            <p:tgtEl>
                                              <p:spTgt spid="3"/>
                                            </p:tgtEl>
                                          </p:cBhvr>
                                        </p:animEffect>
                                      </p:childTnLst>
                                    </p:cTn>
                                  </p:par>
                                  <p:par>
                                    <p:cTn id="64" presetID="35" presetClass="path" presetSubtype="0" accel="50000" decel="50000" fill="hold" nodeType="withEffect">
                                      <p:stCondLst>
                                        <p:cond delay="400"/>
                                      </p:stCondLst>
                                      <p:childTnLst>
                                        <p:animMotion origin="layout" path="M -4.72222E-6 4.5679E-6 L -0.28611 -0.09136 " pathEditMode="relative" rAng="0" ptsTypes="AA">
                                          <p:cBhvr>
                                            <p:cTn id="65" dur="500" spd="-100000" fill="hold"/>
                                            <p:tgtEl>
                                              <p:spTgt spid="3"/>
                                            </p:tgtEl>
                                            <p:attrNameLst>
                                              <p:attrName>ppt_x</p:attrName>
                                              <p:attrName>ppt_y</p:attrName>
                                            </p:attrNameLst>
                                          </p:cBhvr>
                                          <p:rCtr x="-14306" y="-4568"/>
                                        </p:animMotion>
                                      </p:childTnLst>
                                    </p:cTn>
                                  </p:par>
                                  <p:par>
                                    <p:cTn id="66" presetID="1" presetClass="entr" presetSubtype="0" fill="hold" nodeType="withEffect">
                                      <p:stCondLst>
                                        <p:cond delay="600"/>
                                      </p:stCondLst>
                                      <p:childTnLst>
                                        <p:set>
                                          <p:cBhvr>
                                            <p:cTn id="67" dur="1" fill="hold">
                                              <p:stCondLst>
                                                <p:cond delay="0"/>
                                              </p:stCondLst>
                                            </p:cTn>
                                            <p:tgtEl>
                                              <p:spTgt spid="2"/>
                                            </p:tgtEl>
                                            <p:attrNameLst>
                                              <p:attrName>style.visibility</p:attrName>
                                            </p:attrNameLst>
                                          </p:cBhvr>
                                          <p:to>
                                            <p:strVal val="visible"/>
                                          </p:to>
                                        </p:set>
                                      </p:childTnLst>
                                    </p:cTn>
                                  </p:par>
                                  <p:par>
                                    <p:cTn id="68" presetID="53" presetClass="entr" presetSubtype="16" fill="hold" nodeType="withEffect">
                                      <p:stCondLst>
                                        <p:cond delay="600"/>
                                      </p:stCondLst>
                                      <p:childTnLst>
                                        <p:set>
                                          <p:cBhvr>
                                            <p:cTn id="69" dur="1" fill="hold">
                                              <p:stCondLst>
                                                <p:cond delay="0"/>
                                              </p:stCondLst>
                                            </p:cTn>
                                            <p:tgtEl>
                                              <p:spTgt spid="2"/>
                                            </p:tgtEl>
                                            <p:attrNameLst>
                                              <p:attrName>style.visibility</p:attrName>
                                            </p:attrNameLst>
                                          </p:cBhvr>
                                          <p:to>
                                            <p:strVal val="visible"/>
                                          </p:to>
                                        </p:set>
                                        <p:anim calcmode="lin" valueType="num">
                                          <p:cBhvr>
                                            <p:cTn id="70" dur="500" fill="hold"/>
                                            <p:tgtEl>
                                              <p:spTgt spid="2"/>
                                            </p:tgtEl>
                                            <p:attrNameLst>
                                              <p:attrName>ppt_w</p:attrName>
                                            </p:attrNameLst>
                                          </p:cBhvr>
                                          <p:tavLst>
                                            <p:tav tm="0">
                                              <p:val>
                                                <p:fltVal val="0"/>
                                              </p:val>
                                            </p:tav>
                                            <p:tav tm="100000">
                                              <p:val>
                                                <p:strVal val="#ppt_w"/>
                                              </p:val>
                                            </p:tav>
                                          </p:tavLst>
                                        </p:anim>
                                        <p:anim calcmode="lin" valueType="num">
                                          <p:cBhvr>
                                            <p:cTn id="71" dur="500" fill="hold"/>
                                            <p:tgtEl>
                                              <p:spTgt spid="2"/>
                                            </p:tgtEl>
                                            <p:attrNameLst>
                                              <p:attrName>ppt_h</p:attrName>
                                            </p:attrNameLst>
                                          </p:cBhvr>
                                          <p:tavLst>
                                            <p:tav tm="0">
                                              <p:val>
                                                <p:fltVal val="0"/>
                                              </p:val>
                                            </p:tav>
                                            <p:tav tm="100000">
                                              <p:val>
                                                <p:strVal val="#ppt_h"/>
                                              </p:val>
                                            </p:tav>
                                          </p:tavLst>
                                        </p:anim>
                                        <p:animEffect transition="in" filter="fade">
                                          <p:cBhvr>
                                            <p:cTn id="72" dur="500"/>
                                            <p:tgtEl>
                                              <p:spTgt spid="2"/>
                                            </p:tgtEl>
                                          </p:cBhvr>
                                        </p:animEffect>
                                      </p:childTnLst>
                                    </p:cTn>
                                  </p:par>
                                  <p:par>
                                    <p:cTn id="73" presetID="35" presetClass="path" presetSubtype="0" accel="50000" decel="50000" fill="hold" nodeType="withEffect">
                                      <p:stCondLst>
                                        <p:cond delay="600"/>
                                      </p:stCondLst>
                                      <p:childTnLst>
                                        <p:animMotion origin="layout" path="M -4.72222E-6 -4.32099E-6 L -0.35138 -0.4395 " pathEditMode="relative" rAng="0" ptsTypes="AA">
                                          <p:cBhvr>
                                            <p:cTn id="74" dur="500" spd="-100000" fill="hold"/>
                                            <p:tgtEl>
                                              <p:spTgt spid="2"/>
                                            </p:tgtEl>
                                            <p:attrNameLst>
                                              <p:attrName>ppt_x</p:attrName>
                                              <p:attrName>ppt_y</p:attrName>
                                            </p:attrNameLst>
                                          </p:cBhvr>
                                          <p:rCtr x="-17569" y="-21975"/>
                                        </p:animMotion>
                                      </p:childTnLst>
                                    </p:cTn>
                                  </p:par>
                                  <p:par>
                                    <p:cTn id="75" presetID="12" presetClass="entr" presetSubtype="8" fill="hold" nodeType="withEffect">
                                      <p:stCondLst>
                                        <p:cond delay="500"/>
                                      </p:stCondLst>
                                      <p:childTnLst>
                                        <p:set>
                                          <p:cBhvr>
                                            <p:cTn id="76" dur="1" fill="hold">
                                              <p:stCondLst>
                                                <p:cond delay="0"/>
                                              </p:stCondLst>
                                            </p:cTn>
                                            <p:tgtEl>
                                              <p:spTgt spid="89"/>
                                            </p:tgtEl>
                                            <p:attrNameLst>
                                              <p:attrName>style.visibility</p:attrName>
                                            </p:attrNameLst>
                                          </p:cBhvr>
                                          <p:to>
                                            <p:strVal val="visible"/>
                                          </p:to>
                                        </p:set>
                                        <p:anim calcmode="lin" valueType="num">
                                          <p:cBhvr additive="base">
                                            <p:cTn id="77" dur="500"/>
                                            <p:tgtEl>
                                              <p:spTgt spid="89"/>
                                            </p:tgtEl>
                                            <p:attrNameLst>
                                              <p:attrName>ppt_x</p:attrName>
                                            </p:attrNameLst>
                                          </p:cBhvr>
                                          <p:tavLst>
                                            <p:tav tm="0">
                                              <p:val>
                                                <p:strVal val="#ppt_x-#ppt_w*1.125000"/>
                                              </p:val>
                                            </p:tav>
                                            <p:tav tm="100000">
                                              <p:val>
                                                <p:strVal val="#ppt_x"/>
                                              </p:val>
                                            </p:tav>
                                          </p:tavLst>
                                        </p:anim>
                                        <p:animEffect transition="in" filter="wipe(right)">
                                          <p:cBhvr>
                                            <p:cTn id="78" dur="500"/>
                                            <p:tgtEl>
                                              <p:spTgt spid="89"/>
                                            </p:tgtEl>
                                          </p:cBhvr>
                                        </p:animEffect>
                                      </p:childTnLst>
                                    </p:cTn>
                                  </p:par>
                                  <p:par>
                                    <p:cTn id="79" presetID="12" presetClass="entr" presetSubtype="8" fill="hold" grpId="0" nodeType="withEffect">
                                      <p:stCondLst>
                                        <p:cond delay="500"/>
                                      </p:stCondLst>
                                      <p:childTnLst>
                                        <p:set>
                                          <p:cBhvr>
                                            <p:cTn id="80" dur="1" fill="hold">
                                              <p:stCondLst>
                                                <p:cond delay="0"/>
                                              </p:stCondLst>
                                            </p:cTn>
                                            <p:tgtEl>
                                              <p:spTgt spid="88"/>
                                            </p:tgtEl>
                                            <p:attrNameLst>
                                              <p:attrName>style.visibility</p:attrName>
                                            </p:attrNameLst>
                                          </p:cBhvr>
                                          <p:to>
                                            <p:strVal val="visible"/>
                                          </p:to>
                                        </p:set>
                                        <p:anim calcmode="lin" valueType="num">
                                          <p:cBhvr additive="base">
                                            <p:cTn id="81" dur="500"/>
                                            <p:tgtEl>
                                              <p:spTgt spid="88"/>
                                            </p:tgtEl>
                                            <p:attrNameLst>
                                              <p:attrName>ppt_x</p:attrName>
                                            </p:attrNameLst>
                                          </p:cBhvr>
                                          <p:tavLst>
                                            <p:tav tm="0">
                                              <p:val>
                                                <p:strVal val="#ppt_x-#ppt_w*1.125000"/>
                                              </p:val>
                                            </p:tav>
                                            <p:tav tm="100000">
                                              <p:val>
                                                <p:strVal val="#ppt_x"/>
                                              </p:val>
                                            </p:tav>
                                          </p:tavLst>
                                        </p:anim>
                                        <p:animEffect transition="in" filter="wipe(right)">
                                          <p:cBhvr>
                                            <p:cTn id="82" dur="500"/>
                                            <p:tgtEl>
                                              <p:spTgt spid="88"/>
                                            </p:tgtEl>
                                          </p:cBhvr>
                                        </p:animEffect>
                                      </p:childTnLst>
                                    </p:cTn>
                                  </p:par>
                                  <p:par>
                                    <p:cTn id="83" presetID="12" presetClass="entr" presetSubtype="8" fill="hold" nodeType="withEffect">
                                      <p:stCondLst>
                                        <p:cond delay="800"/>
                                      </p:stCondLst>
                                      <p:childTnLst>
                                        <p:set>
                                          <p:cBhvr>
                                            <p:cTn id="84" dur="1" fill="hold">
                                              <p:stCondLst>
                                                <p:cond delay="0"/>
                                              </p:stCondLst>
                                            </p:cTn>
                                            <p:tgtEl>
                                              <p:spTgt spid="92"/>
                                            </p:tgtEl>
                                            <p:attrNameLst>
                                              <p:attrName>style.visibility</p:attrName>
                                            </p:attrNameLst>
                                          </p:cBhvr>
                                          <p:to>
                                            <p:strVal val="visible"/>
                                          </p:to>
                                        </p:set>
                                        <p:anim calcmode="lin" valueType="num">
                                          <p:cBhvr additive="base">
                                            <p:cTn id="85" dur="500"/>
                                            <p:tgtEl>
                                              <p:spTgt spid="92"/>
                                            </p:tgtEl>
                                            <p:attrNameLst>
                                              <p:attrName>ppt_x</p:attrName>
                                            </p:attrNameLst>
                                          </p:cBhvr>
                                          <p:tavLst>
                                            <p:tav tm="0">
                                              <p:val>
                                                <p:strVal val="#ppt_x-#ppt_w*1.125000"/>
                                              </p:val>
                                            </p:tav>
                                            <p:tav tm="100000">
                                              <p:val>
                                                <p:strVal val="#ppt_x"/>
                                              </p:val>
                                            </p:tav>
                                          </p:tavLst>
                                        </p:anim>
                                        <p:animEffect transition="in" filter="wipe(right)">
                                          <p:cBhvr>
                                            <p:cTn id="86" dur="500"/>
                                            <p:tgtEl>
                                              <p:spTgt spid="92"/>
                                            </p:tgtEl>
                                          </p:cBhvr>
                                        </p:animEffect>
                                      </p:childTnLst>
                                    </p:cTn>
                                  </p:par>
                                  <p:par>
                                    <p:cTn id="87" presetID="12" presetClass="entr" presetSubtype="8" fill="hold" grpId="0" nodeType="withEffect">
                                      <p:stCondLst>
                                        <p:cond delay="800"/>
                                      </p:stCondLst>
                                      <p:childTnLst>
                                        <p:set>
                                          <p:cBhvr>
                                            <p:cTn id="88" dur="1" fill="hold">
                                              <p:stCondLst>
                                                <p:cond delay="0"/>
                                              </p:stCondLst>
                                            </p:cTn>
                                            <p:tgtEl>
                                              <p:spTgt spid="91"/>
                                            </p:tgtEl>
                                            <p:attrNameLst>
                                              <p:attrName>style.visibility</p:attrName>
                                            </p:attrNameLst>
                                          </p:cBhvr>
                                          <p:to>
                                            <p:strVal val="visible"/>
                                          </p:to>
                                        </p:set>
                                        <p:anim calcmode="lin" valueType="num">
                                          <p:cBhvr additive="base">
                                            <p:cTn id="89" dur="500"/>
                                            <p:tgtEl>
                                              <p:spTgt spid="91"/>
                                            </p:tgtEl>
                                            <p:attrNameLst>
                                              <p:attrName>ppt_x</p:attrName>
                                            </p:attrNameLst>
                                          </p:cBhvr>
                                          <p:tavLst>
                                            <p:tav tm="0">
                                              <p:val>
                                                <p:strVal val="#ppt_x-#ppt_w*1.125000"/>
                                              </p:val>
                                            </p:tav>
                                            <p:tav tm="100000">
                                              <p:val>
                                                <p:strVal val="#ppt_x"/>
                                              </p:val>
                                            </p:tav>
                                          </p:tavLst>
                                        </p:anim>
                                        <p:animEffect transition="in" filter="wipe(right)">
                                          <p:cBhvr>
                                            <p:cTn id="90" dur="500"/>
                                            <p:tgtEl>
                                              <p:spTgt spid="91"/>
                                            </p:tgtEl>
                                          </p:cBhvr>
                                        </p:animEffect>
                                      </p:childTnLst>
                                    </p:cTn>
                                  </p:par>
                                  <p:par>
                                    <p:cTn id="91" presetID="12" presetClass="entr" presetSubtype="8" fill="hold" nodeType="withEffect">
                                      <p:stCondLst>
                                        <p:cond delay="1100"/>
                                      </p:stCondLst>
                                      <p:childTnLst>
                                        <p:set>
                                          <p:cBhvr>
                                            <p:cTn id="92" dur="1" fill="hold">
                                              <p:stCondLst>
                                                <p:cond delay="0"/>
                                              </p:stCondLst>
                                            </p:cTn>
                                            <p:tgtEl>
                                              <p:spTgt spid="96"/>
                                            </p:tgtEl>
                                            <p:attrNameLst>
                                              <p:attrName>style.visibility</p:attrName>
                                            </p:attrNameLst>
                                          </p:cBhvr>
                                          <p:to>
                                            <p:strVal val="visible"/>
                                          </p:to>
                                        </p:set>
                                        <p:anim calcmode="lin" valueType="num">
                                          <p:cBhvr additive="base">
                                            <p:cTn id="93" dur="500"/>
                                            <p:tgtEl>
                                              <p:spTgt spid="96"/>
                                            </p:tgtEl>
                                            <p:attrNameLst>
                                              <p:attrName>ppt_x</p:attrName>
                                            </p:attrNameLst>
                                          </p:cBhvr>
                                          <p:tavLst>
                                            <p:tav tm="0">
                                              <p:val>
                                                <p:strVal val="#ppt_x-#ppt_w*1.125000"/>
                                              </p:val>
                                            </p:tav>
                                            <p:tav tm="100000">
                                              <p:val>
                                                <p:strVal val="#ppt_x"/>
                                              </p:val>
                                            </p:tav>
                                          </p:tavLst>
                                        </p:anim>
                                        <p:animEffect transition="in" filter="wipe(right)">
                                          <p:cBhvr>
                                            <p:cTn id="94" dur="500"/>
                                            <p:tgtEl>
                                              <p:spTgt spid="96"/>
                                            </p:tgtEl>
                                          </p:cBhvr>
                                        </p:animEffect>
                                      </p:childTnLst>
                                    </p:cTn>
                                  </p:par>
                                  <p:par>
                                    <p:cTn id="95" presetID="12" presetClass="entr" presetSubtype="8" fill="hold" grpId="0" nodeType="withEffect">
                                      <p:stCondLst>
                                        <p:cond delay="1100"/>
                                      </p:stCondLst>
                                      <p:childTnLst>
                                        <p:set>
                                          <p:cBhvr>
                                            <p:cTn id="96" dur="1" fill="hold">
                                              <p:stCondLst>
                                                <p:cond delay="0"/>
                                              </p:stCondLst>
                                            </p:cTn>
                                            <p:tgtEl>
                                              <p:spTgt spid="95"/>
                                            </p:tgtEl>
                                            <p:attrNameLst>
                                              <p:attrName>style.visibility</p:attrName>
                                            </p:attrNameLst>
                                          </p:cBhvr>
                                          <p:to>
                                            <p:strVal val="visible"/>
                                          </p:to>
                                        </p:set>
                                        <p:anim calcmode="lin" valueType="num">
                                          <p:cBhvr additive="base">
                                            <p:cTn id="97" dur="500"/>
                                            <p:tgtEl>
                                              <p:spTgt spid="95"/>
                                            </p:tgtEl>
                                            <p:attrNameLst>
                                              <p:attrName>ppt_x</p:attrName>
                                            </p:attrNameLst>
                                          </p:cBhvr>
                                          <p:tavLst>
                                            <p:tav tm="0">
                                              <p:val>
                                                <p:strVal val="#ppt_x-#ppt_w*1.125000"/>
                                              </p:val>
                                            </p:tav>
                                            <p:tav tm="100000">
                                              <p:val>
                                                <p:strVal val="#ppt_x"/>
                                              </p:val>
                                            </p:tav>
                                          </p:tavLst>
                                        </p:anim>
                                        <p:animEffect transition="in" filter="wipe(right)">
                                          <p:cBhvr>
                                            <p:cTn id="98" dur="500"/>
                                            <p:tgtEl>
                                              <p:spTgt spid="95"/>
                                            </p:tgtEl>
                                          </p:cBhvr>
                                        </p:animEffect>
                                      </p:childTnLst>
                                    </p:cTn>
                                  </p:par>
                                  <p:par>
                                    <p:cTn id="99" presetID="12" presetClass="entr" presetSubtype="8" fill="hold" nodeType="withEffect">
                                      <p:stCondLst>
                                        <p:cond delay="1400"/>
                                      </p:stCondLst>
                                      <p:childTnLst>
                                        <p:set>
                                          <p:cBhvr>
                                            <p:cTn id="100" dur="1" fill="hold">
                                              <p:stCondLst>
                                                <p:cond delay="0"/>
                                              </p:stCondLst>
                                            </p:cTn>
                                            <p:tgtEl>
                                              <p:spTgt spid="99"/>
                                            </p:tgtEl>
                                            <p:attrNameLst>
                                              <p:attrName>style.visibility</p:attrName>
                                            </p:attrNameLst>
                                          </p:cBhvr>
                                          <p:to>
                                            <p:strVal val="visible"/>
                                          </p:to>
                                        </p:set>
                                        <p:anim calcmode="lin" valueType="num">
                                          <p:cBhvr additive="base">
                                            <p:cTn id="101" dur="500"/>
                                            <p:tgtEl>
                                              <p:spTgt spid="99"/>
                                            </p:tgtEl>
                                            <p:attrNameLst>
                                              <p:attrName>ppt_x</p:attrName>
                                            </p:attrNameLst>
                                          </p:cBhvr>
                                          <p:tavLst>
                                            <p:tav tm="0">
                                              <p:val>
                                                <p:strVal val="#ppt_x-#ppt_w*1.125000"/>
                                              </p:val>
                                            </p:tav>
                                            <p:tav tm="100000">
                                              <p:val>
                                                <p:strVal val="#ppt_x"/>
                                              </p:val>
                                            </p:tav>
                                          </p:tavLst>
                                        </p:anim>
                                        <p:animEffect transition="in" filter="wipe(right)">
                                          <p:cBhvr>
                                            <p:cTn id="102" dur="500"/>
                                            <p:tgtEl>
                                              <p:spTgt spid="99"/>
                                            </p:tgtEl>
                                          </p:cBhvr>
                                        </p:animEffect>
                                      </p:childTnLst>
                                    </p:cTn>
                                  </p:par>
                                  <p:par>
                                    <p:cTn id="103" presetID="12" presetClass="entr" presetSubtype="8" fill="hold" grpId="0" nodeType="withEffect">
                                      <p:stCondLst>
                                        <p:cond delay="1400"/>
                                      </p:stCondLst>
                                      <p:childTnLst>
                                        <p:set>
                                          <p:cBhvr>
                                            <p:cTn id="104" dur="1" fill="hold">
                                              <p:stCondLst>
                                                <p:cond delay="0"/>
                                              </p:stCondLst>
                                            </p:cTn>
                                            <p:tgtEl>
                                              <p:spTgt spid="98"/>
                                            </p:tgtEl>
                                            <p:attrNameLst>
                                              <p:attrName>style.visibility</p:attrName>
                                            </p:attrNameLst>
                                          </p:cBhvr>
                                          <p:to>
                                            <p:strVal val="visible"/>
                                          </p:to>
                                        </p:set>
                                        <p:anim calcmode="lin" valueType="num">
                                          <p:cBhvr additive="base">
                                            <p:cTn id="105" dur="500"/>
                                            <p:tgtEl>
                                              <p:spTgt spid="98"/>
                                            </p:tgtEl>
                                            <p:attrNameLst>
                                              <p:attrName>ppt_x</p:attrName>
                                            </p:attrNameLst>
                                          </p:cBhvr>
                                          <p:tavLst>
                                            <p:tav tm="0">
                                              <p:val>
                                                <p:strVal val="#ppt_x-#ppt_w*1.125000"/>
                                              </p:val>
                                            </p:tav>
                                            <p:tav tm="100000">
                                              <p:val>
                                                <p:strVal val="#ppt_x"/>
                                              </p:val>
                                            </p:tav>
                                          </p:tavLst>
                                        </p:anim>
                                        <p:animEffect transition="in" filter="wipe(right)">
                                          <p:cBhvr>
                                            <p:cTn id="106" dur="500"/>
                                            <p:tgtEl>
                                              <p:spTgt spid="98"/>
                                            </p:tgtEl>
                                          </p:cBhvr>
                                        </p:animEffect>
                                      </p:childTnLst>
                                    </p:cTn>
                                  </p:par>
                                </p:childTnLst>
                              </p:cTn>
                            </p:par>
                            <p:par>
                              <p:cTn id="107" fill="hold">
                                <p:stCondLst>
                                  <p:cond delay="4400"/>
                                </p:stCondLst>
                                <p:childTnLst>
                                  <p:par>
                                    <p:cTn id="108" presetID="10" presetClass="entr" presetSubtype="0" fill="hold" grpId="0" nodeType="afterEffect">
                                      <p:stCondLst>
                                        <p:cond delay="0"/>
                                      </p:stCondLst>
                                      <p:childTnLst>
                                        <p:set>
                                          <p:cBhvr>
                                            <p:cTn id="109" dur="1" fill="hold">
                                              <p:stCondLst>
                                                <p:cond delay="0"/>
                                              </p:stCondLst>
                                            </p:cTn>
                                            <p:tgtEl>
                                              <p:spTgt spid="100"/>
                                            </p:tgtEl>
                                            <p:attrNameLst>
                                              <p:attrName>style.visibility</p:attrName>
                                            </p:attrNameLst>
                                          </p:cBhvr>
                                          <p:to>
                                            <p:strVal val="visible"/>
                                          </p:to>
                                        </p:set>
                                        <p:animEffect transition="in" filter="fade">
                                          <p:cBhvr>
                                            <p:cTn id="110" dur="2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88" grpId="0"/>
          <p:bldP spid="91" grpId="0"/>
          <p:bldP spid="95" grpId="0"/>
          <p:bldP spid="98" grpId="0"/>
          <p:bldP spid="10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2" presetClass="entr" presetSubtype="4"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3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60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90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par>
                              <p:cTn id="38" fill="hold">
                                <p:stCondLst>
                                  <p:cond delay="2500"/>
                                </p:stCondLst>
                                <p:childTnLst>
                                  <p:par>
                                    <p:cTn id="39" presetID="1" presetClass="entr" presetSubtype="0"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53" presetClass="entr" presetSubtype="16"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par>
                                    <p:cTn id="46" presetID="35" presetClass="path" presetSubtype="0" accel="50000" decel="50000" fill="hold" nodeType="withEffect">
                                      <p:stCondLst>
                                        <p:cond delay="0"/>
                                      </p:stCondLst>
                                      <p:childTnLst>
                                        <p:animMotion origin="layout" path="M -4.72222E-6 2.83951E-6 L -0.20416 0.40494 " pathEditMode="relative" rAng="0" ptsTypes="AA">
                                          <p:cBhvr>
                                            <p:cTn id="47" dur="500" spd="-100000" fill="hold"/>
                                            <p:tgtEl>
                                              <p:spTgt spid="5"/>
                                            </p:tgtEl>
                                            <p:attrNameLst>
                                              <p:attrName>ppt_x</p:attrName>
                                              <p:attrName>ppt_y</p:attrName>
                                            </p:attrNameLst>
                                          </p:cBhvr>
                                          <p:rCtr x="-10208" y="20247"/>
                                        </p:animMotion>
                                      </p:childTnLst>
                                    </p:cTn>
                                  </p:par>
                                  <p:par>
                                    <p:cTn id="48" presetID="1" presetClass="entr" presetSubtype="0" fill="hold" nodeType="withEffect">
                                      <p:stCondLst>
                                        <p:cond delay="200"/>
                                      </p:stCondLst>
                                      <p:childTnLst>
                                        <p:set>
                                          <p:cBhvr>
                                            <p:cTn id="49" dur="1" fill="hold">
                                              <p:stCondLst>
                                                <p:cond delay="0"/>
                                              </p:stCondLst>
                                            </p:cTn>
                                            <p:tgtEl>
                                              <p:spTgt spid="4"/>
                                            </p:tgtEl>
                                            <p:attrNameLst>
                                              <p:attrName>style.visibility</p:attrName>
                                            </p:attrNameLst>
                                          </p:cBhvr>
                                          <p:to>
                                            <p:strVal val="visible"/>
                                          </p:to>
                                        </p:set>
                                      </p:childTnLst>
                                    </p:cTn>
                                  </p:par>
                                  <p:par>
                                    <p:cTn id="50" presetID="53" presetClass="entr" presetSubtype="16" fill="hold" nodeType="withEffect">
                                      <p:stCondLst>
                                        <p:cond delay="20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fltVal val="0"/>
                                              </p:val>
                                            </p:tav>
                                            <p:tav tm="100000">
                                              <p:val>
                                                <p:strVal val="#ppt_h"/>
                                              </p:val>
                                            </p:tav>
                                          </p:tavLst>
                                        </p:anim>
                                        <p:animEffect transition="in" filter="fade">
                                          <p:cBhvr>
                                            <p:cTn id="54" dur="500"/>
                                            <p:tgtEl>
                                              <p:spTgt spid="4"/>
                                            </p:tgtEl>
                                          </p:cBhvr>
                                        </p:animEffect>
                                      </p:childTnLst>
                                    </p:cTn>
                                  </p:par>
                                  <p:par>
                                    <p:cTn id="55" presetID="35" presetClass="path" presetSubtype="0" accel="50000" decel="50000" fill="hold" nodeType="withEffect">
                                      <p:stCondLst>
                                        <p:cond delay="200"/>
                                      </p:stCondLst>
                                      <p:childTnLst>
                                        <p:animMotion origin="layout" path="M -4.72222E-6 -1.97531E-6 L -0.2875 -0.14815 " pathEditMode="relative" rAng="0" ptsTypes="AA">
                                          <p:cBhvr>
                                            <p:cTn id="56" dur="500" spd="-100000" fill="hold"/>
                                            <p:tgtEl>
                                              <p:spTgt spid="4"/>
                                            </p:tgtEl>
                                            <p:attrNameLst>
                                              <p:attrName>ppt_x</p:attrName>
                                              <p:attrName>ppt_y</p:attrName>
                                            </p:attrNameLst>
                                          </p:cBhvr>
                                          <p:rCtr x="-14375" y="-7407"/>
                                        </p:animMotion>
                                      </p:childTnLst>
                                    </p:cTn>
                                  </p:par>
                                  <p:par>
                                    <p:cTn id="57" presetID="1" presetClass="entr" presetSubtype="0" fill="hold" nodeType="withEffect">
                                      <p:stCondLst>
                                        <p:cond delay="400"/>
                                      </p:stCondLst>
                                      <p:childTnLst>
                                        <p:set>
                                          <p:cBhvr>
                                            <p:cTn id="58" dur="1" fill="hold">
                                              <p:stCondLst>
                                                <p:cond delay="0"/>
                                              </p:stCondLst>
                                            </p:cTn>
                                            <p:tgtEl>
                                              <p:spTgt spid="3"/>
                                            </p:tgtEl>
                                            <p:attrNameLst>
                                              <p:attrName>style.visibility</p:attrName>
                                            </p:attrNameLst>
                                          </p:cBhvr>
                                          <p:to>
                                            <p:strVal val="visible"/>
                                          </p:to>
                                        </p:set>
                                      </p:childTnLst>
                                    </p:cTn>
                                  </p:par>
                                  <p:par>
                                    <p:cTn id="59" presetID="53" presetClass="entr" presetSubtype="16" fill="hold" nodeType="withEffect">
                                      <p:stCondLst>
                                        <p:cond delay="400"/>
                                      </p:stCondLst>
                                      <p:childTnLst>
                                        <p:set>
                                          <p:cBhvr>
                                            <p:cTn id="60" dur="1" fill="hold">
                                              <p:stCondLst>
                                                <p:cond delay="0"/>
                                              </p:stCondLst>
                                            </p:cTn>
                                            <p:tgtEl>
                                              <p:spTgt spid="3"/>
                                            </p:tgtEl>
                                            <p:attrNameLst>
                                              <p:attrName>style.visibility</p:attrName>
                                            </p:attrNameLst>
                                          </p:cBhvr>
                                          <p:to>
                                            <p:strVal val="visible"/>
                                          </p:to>
                                        </p:set>
                                        <p:anim calcmode="lin" valueType="num">
                                          <p:cBhvr>
                                            <p:cTn id="61" dur="500" fill="hold"/>
                                            <p:tgtEl>
                                              <p:spTgt spid="3"/>
                                            </p:tgtEl>
                                            <p:attrNameLst>
                                              <p:attrName>ppt_w</p:attrName>
                                            </p:attrNameLst>
                                          </p:cBhvr>
                                          <p:tavLst>
                                            <p:tav tm="0">
                                              <p:val>
                                                <p:fltVal val="0"/>
                                              </p:val>
                                            </p:tav>
                                            <p:tav tm="100000">
                                              <p:val>
                                                <p:strVal val="#ppt_w"/>
                                              </p:val>
                                            </p:tav>
                                          </p:tavLst>
                                        </p:anim>
                                        <p:anim calcmode="lin" valueType="num">
                                          <p:cBhvr>
                                            <p:cTn id="62" dur="500" fill="hold"/>
                                            <p:tgtEl>
                                              <p:spTgt spid="3"/>
                                            </p:tgtEl>
                                            <p:attrNameLst>
                                              <p:attrName>ppt_h</p:attrName>
                                            </p:attrNameLst>
                                          </p:cBhvr>
                                          <p:tavLst>
                                            <p:tav tm="0">
                                              <p:val>
                                                <p:fltVal val="0"/>
                                              </p:val>
                                            </p:tav>
                                            <p:tav tm="100000">
                                              <p:val>
                                                <p:strVal val="#ppt_h"/>
                                              </p:val>
                                            </p:tav>
                                          </p:tavLst>
                                        </p:anim>
                                        <p:animEffect transition="in" filter="fade">
                                          <p:cBhvr>
                                            <p:cTn id="63" dur="500"/>
                                            <p:tgtEl>
                                              <p:spTgt spid="3"/>
                                            </p:tgtEl>
                                          </p:cBhvr>
                                        </p:animEffect>
                                      </p:childTnLst>
                                    </p:cTn>
                                  </p:par>
                                  <p:par>
                                    <p:cTn id="64" presetID="35" presetClass="path" presetSubtype="0" accel="50000" decel="50000" fill="hold" nodeType="withEffect">
                                      <p:stCondLst>
                                        <p:cond delay="400"/>
                                      </p:stCondLst>
                                      <p:childTnLst>
                                        <p:animMotion origin="layout" path="M -4.72222E-6 4.5679E-6 L -0.28611 -0.09136 " pathEditMode="relative" rAng="0" ptsTypes="AA">
                                          <p:cBhvr>
                                            <p:cTn id="65" dur="500" spd="-100000" fill="hold"/>
                                            <p:tgtEl>
                                              <p:spTgt spid="3"/>
                                            </p:tgtEl>
                                            <p:attrNameLst>
                                              <p:attrName>ppt_x</p:attrName>
                                              <p:attrName>ppt_y</p:attrName>
                                            </p:attrNameLst>
                                          </p:cBhvr>
                                          <p:rCtr x="-14306" y="-4568"/>
                                        </p:animMotion>
                                      </p:childTnLst>
                                    </p:cTn>
                                  </p:par>
                                  <p:par>
                                    <p:cTn id="66" presetID="1" presetClass="entr" presetSubtype="0" fill="hold" nodeType="withEffect">
                                      <p:stCondLst>
                                        <p:cond delay="600"/>
                                      </p:stCondLst>
                                      <p:childTnLst>
                                        <p:set>
                                          <p:cBhvr>
                                            <p:cTn id="67" dur="1" fill="hold">
                                              <p:stCondLst>
                                                <p:cond delay="0"/>
                                              </p:stCondLst>
                                            </p:cTn>
                                            <p:tgtEl>
                                              <p:spTgt spid="2"/>
                                            </p:tgtEl>
                                            <p:attrNameLst>
                                              <p:attrName>style.visibility</p:attrName>
                                            </p:attrNameLst>
                                          </p:cBhvr>
                                          <p:to>
                                            <p:strVal val="visible"/>
                                          </p:to>
                                        </p:set>
                                      </p:childTnLst>
                                    </p:cTn>
                                  </p:par>
                                  <p:par>
                                    <p:cTn id="68" presetID="53" presetClass="entr" presetSubtype="16" fill="hold" nodeType="withEffect">
                                      <p:stCondLst>
                                        <p:cond delay="600"/>
                                      </p:stCondLst>
                                      <p:childTnLst>
                                        <p:set>
                                          <p:cBhvr>
                                            <p:cTn id="69" dur="1" fill="hold">
                                              <p:stCondLst>
                                                <p:cond delay="0"/>
                                              </p:stCondLst>
                                            </p:cTn>
                                            <p:tgtEl>
                                              <p:spTgt spid="2"/>
                                            </p:tgtEl>
                                            <p:attrNameLst>
                                              <p:attrName>style.visibility</p:attrName>
                                            </p:attrNameLst>
                                          </p:cBhvr>
                                          <p:to>
                                            <p:strVal val="visible"/>
                                          </p:to>
                                        </p:set>
                                        <p:anim calcmode="lin" valueType="num">
                                          <p:cBhvr>
                                            <p:cTn id="70" dur="500" fill="hold"/>
                                            <p:tgtEl>
                                              <p:spTgt spid="2"/>
                                            </p:tgtEl>
                                            <p:attrNameLst>
                                              <p:attrName>ppt_w</p:attrName>
                                            </p:attrNameLst>
                                          </p:cBhvr>
                                          <p:tavLst>
                                            <p:tav tm="0">
                                              <p:val>
                                                <p:fltVal val="0"/>
                                              </p:val>
                                            </p:tav>
                                            <p:tav tm="100000">
                                              <p:val>
                                                <p:strVal val="#ppt_w"/>
                                              </p:val>
                                            </p:tav>
                                          </p:tavLst>
                                        </p:anim>
                                        <p:anim calcmode="lin" valueType="num">
                                          <p:cBhvr>
                                            <p:cTn id="71" dur="500" fill="hold"/>
                                            <p:tgtEl>
                                              <p:spTgt spid="2"/>
                                            </p:tgtEl>
                                            <p:attrNameLst>
                                              <p:attrName>ppt_h</p:attrName>
                                            </p:attrNameLst>
                                          </p:cBhvr>
                                          <p:tavLst>
                                            <p:tav tm="0">
                                              <p:val>
                                                <p:fltVal val="0"/>
                                              </p:val>
                                            </p:tav>
                                            <p:tav tm="100000">
                                              <p:val>
                                                <p:strVal val="#ppt_h"/>
                                              </p:val>
                                            </p:tav>
                                          </p:tavLst>
                                        </p:anim>
                                        <p:animEffect transition="in" filter="fade">
                                          <p:cBhvr>
                                            <p:cTn id="72" dur="500"/>
                                            <p:tgtEl>
                                              <p:spTgt spid="2"/>
                                            </p:tgtEl>
                                          </p:cBhvr>
                                        </p:animEffect>
                                      </p:childTnLst>
                                    </p:cTn>
                                  </p:par>
                                  <p:par>
                                    <p:cTn id="73" presetID="35" presetClass="path" presetSubtype="0" accel="50000" decel="50000" fill="hold" nodeType="withEffect">
                                      <p:stCondLst>
                                        <p:cond delay="600"/>
                                      </p:stCondLst>
                                      <p:childTnLst>
                                        <p:animMotion origin="layout" path="M -4.72222E-6 -4.32099E-6 L -0.35138 -0.4395 " pathEditMode="relative" rAng="0" ptsTypes="AA">
                                          <p:cBhvr>
                                            <p:cTn id="74" dur="500" spd="-100000" fill="hold"/>
                                            <p:tgtEl>
                                              <p:spTgt spid="2"/>
                                            </p:tgtEl>
                                            <p:attrNameLst>
                                              <p:attrName>ppt_x</p:attrName>
                                              <p:attrName>ppt_y</p:attrName>
                                            </p:attrNameLst>
                                          </p:cBhvr>
                                          <p:rCtr x="-17569" y="-21975"/>
                                        </p:animMotion>
                                      </p:childTnLst>
                                    </p:cTn>
                                  </p:par>
                                  <p:par>
                                    <p:cTn id="75" presetID="12" presetClass="entr" presetSubtype="8" fill="hold" nodeType="withEffect">
                                      <p:stCondLst>
                                        <p:cond delay="500"/>
                                      </p:stCondLst>
                                      <p:childTnLst>
                                        <p:set>
                                          <p:cBhvr>
                                            <p:cTn id="76" dur="1" fill="hold">
                                              <p:stCondLst>
                                                <p:cond delay="0"/>
                                              </p:stCondLst>
                                            </p:cTn>
                                            <p:tgtEl>
                                              <p:spTgt spid="89"/>
                                            </p:tgtEl>
                                            <p:attrNameLst>
                                              <p:attrName>style.visibility</p:attrName>
                                            </p:attrNameLst>
                                          </p:cBhvr>
                                          <p:to>
                                            <p:strVal val="visible"/>
                                          </p:to>
                                        </p:set>
                                        <p:anim calcmode="lin" valueType="num">
                                          <p:cBhvr additive="base">
                                            <p:cTn id="77" dur="500"/>
                                            <p:tgtEl>
                                              <p:spTgt spid="89"/>
                                            </p:tgtEl>
                                            <p:attrNameLst>
                                              <p:attrName>ppt_x</p:attrName>
                                            </p:attrNameLst>
                                          </p:cBhvr>
                                          <p:tavLst>
                                            <p:tav tm="0">
                                              <p:val>
                                                <p:strVal val="#ppt_x-#ppt_w*1.125000"/>
                                              </p:val>
                                            </p:tav>
                                            <p:tav tm="100000">
                                              <p:val>
                                                <p:strVal val="#ppt_x"/>
                                              </p:val>
                                            </p:tav>
                                          </p:tavLst>
                                        </p:anim>
                                        <p:animEffect transition="in" filter="wipe(right)">
                                          <p:cBhvr>
                                            <p:cTn id="78" dur="500"/>
                                            <p:tgtEl>
                                              <p:spTgt spid="89"/>
                                            </p:tgtEl>
                                          </p:cBhvr>
                                        </p:animEffect>
                                      </p:childTnLst>
                                    </p:cTn>
                                  </p:par>
                                  <p:par>
                                    <p:cTn id="79" presetID="12" presetClass="entr" presetSubtype="8" fill="hold" grpId="0" nodeType="withEffect">
                                      <p:stCondLst>
                                        <p:cond delay="500"/>
                                      </p:stCondLst>
                                      <p:childTnLst>
                                        <p:set>
                                          <p:cBhvr>
                                            <p:cTn id="80" dur="1" fill="hold">
                                              <p:stCondLst>
                                                <p:cond delay="0"/>
                                              </p:stCondLst>
                                            </p:cTn>
                                            <p:tgtEl>
                                              <p:spTgt spid="88"/>
                                            </p:tgtEl>
                                            <p:attrNameLst>
                                              <p:attrName>style.visibility</p:attrName>
                                            </p:attrNameLst>
                                          </p:cBhvr>
                                          <p:to>
                                            <p:strVal val="visible"/>
                                          </p:to>
                                        </p:set>
                                        <p:anim calcmode="lin" valueType="num">
                                          <p:cBhvr additive="base">
                                            <p:cTn id="81" dur="500"/>
                                            <p:tgtEl>
                                              <p:spTgt spid="88"/>
                                            </p:tgtEl>
                                            <p:attrNameLst>
                                              <p:attrName>ppt_x</p:attrName>
                                            </p:attrNameLst>
                                          </p:cBhvr>
                                          <p:tavLst>
                                            <p:tav tm="0">
                                              <p:val>
                                                <p:strVal val="#ppt_x-#ppt_w*1.125000"/>
                                              </p:val>
                                            </p:tav>
                                            <p:tav tm="100000">
                                              <p:val>
                                                <p:strVal val="#ppt_x"/>
                                              </p:val>
                                            </p:tav>
                                          </p:tavLst>
                                        </p:anim>
                                        <p:animEffect transition="in" filter="wipe(right)">
                                          <p:cBhvr>
                                            <p:cTn id="82" dur="500"/>
                                            <p:tgtEl>
                                              <p:spTgt spid="88"/>
                                            </p:tgtEl>
                                          </p:cBhvr>
                                        </p:animEffect>
                                      </p:childTnLst>
                                    </p:cTn>
                                  </p:par>
                                  <p:par>
                                    <p:cTn id="83" presetID="12" presetClass="entr" presetSubtype="8" fill="hold" nodeType="withEffect">
                                      <p:stCondLst>
                                        <p:cond delay="800"/>
                                      </p:stCondLst>
                                      <p:childTnLst>
                                        <p:set>
                                          <p:cBhvr>
                                            <p:cTn id="84" dur="1" fill="hold">
                                              <p:stCondLst>
                                                <p:cond delay="0"/>
                                              </p:stCondLst>
                                            </p:cTn>
                                            <p:tgtEl>
                                              <p:spTgt spid="92"/>
                                            </p:tgtEl>
                                            <p:attrNameLst>
                                              <p:attrName>style.visibility</p:attrName>
                                            </p:attrNameLst>
                                          </p:cBhvr>
                                          <p:to>
                                            <p:strVal val="visible"/>
                                          </p:to>
                                        </p:set>
                                        <p:anim calcmode="lin" valueType="num">
                                          <p:cBhvr additive="base">
                                            <p:cTn id="85" dur="500"/>
                                            <p:tgtEl>
                                              <p:spTgt spid="92"/>
                                            </p:tgtEl>
                                            <p:attrNameLst>
                                              <p:attrName>ppt_x</p:attrName>
                                            </p:attrNameLst>
                                          </p:cBhvr>
                                          <p:tavLst>
                                            <p:tav tm="0">
                                              <p:val>
                                                <p:strVal val="#ppt_x-#ppt_w*1.125000"/>
                                              </p:val>
                                            </p:tav>
                                            <p:tav tm="100000">
                                              <p:val>
                                                <p:strVal val="#ppt_x"/>
                                              </p:val>
                                            </p:tav>
                                          </p:tavLst>
                                        </p:anim>
                                        <p:animEffect transition="in" filter="wipe(right)">
                                          <p:cBhvr>
                                            <p:cTn id="86" dur="500"/>
                                            <p:tgtEl>
                                              <p:spTgt spid="92"/>
                                            </p:tgtEl>
                                          </p:cBhvr>
                                        </p:animEffect>
                                      </p:childTnLst>
                                    </p:cTn>
                                  </p:par>
                                  <p:par>
                                    <p:cTn id="87" presetID="12" presetClass="entr" presetSubtype="8" fill="hold" grpId="0" nodeType="withEffect">
                                      <p:stCondLst>
                                        <p:cond delay="800"/>
                                      </p:stCondLst>
                                      <p:childTnLst>
                                        <p:set>
                                          <p:cBhvr>
                                            <p:cTn id="88" dur="1" fill="hold">
                                              <p:stCondLst>
                                                <p:cond delay="0"/>
                                              </p:stCondLst>
                                            </p:cTn>
                                            <p:tgtEl>
                                              <p:spTgt spid="91"/>
                                            </p:tgtEl>
                                            <p:attrNameLst>
                                              <p:attrName>style.visibility</p:attrName>
                                            </p:attrNameLst>
                                          </p:cBhvr>
                                          <p:to>
                                            <p:strVal val="visible"/>
                                          </p:to>
                                        </p:set>
                                        <p:anim calcmode="lin" valueType="num">
                                          <p:cBhvr additive="base">
                                            <p:cTn id="89" dur="500"/>
                                            <p:tgtEl>
                                              <p:spTgt spid="91"/>
                                            </p:tgtEl>
                                            <p:attrNameLst>
                                              <p:attrName>ppt_x</p:attrName>
                                            </p:attrNameLst>
                                          </p:cBhvr>
                                          <p:tavLst>
                                            <p:tav tm="0">
                                              <p:val>
                                                <p:strVal val="#ppt_x-#ppt_w*1.125000"/>
                                              </p:val>
                                            </p:tav>
                                            <p:tav tm="100000">
                                              <p:val>
                                                <p:strVal val="#ppt_x"/>
                                              </p:val>
                                            </p:tav>
                                          </p:tavLst>
                                        </p:anim>
                                        <p:animEffect transition="in" filter="wipe(right)">
                                          <p:cBhvr>
                                            <p:cTn id="90" dur="500"/>
                                            <p:tgtEl>
                                              <p:spTgt spid="91"/>
                                            </p:tgtEl>
                                          </p:cBhvr>
                                        </p:animEffect>
                                      </p:childTnLst>
                                    </p:cTn>
                                  </p:par>
                                  <p:par>
                                    <p:cTn id="91" presetID="12" presetClass="entr" presetSubtype="8" fill="hold" nodeType="withEffect">
                                      <p:stCondLst>
                                        <p:cond delay="1100"/>
                                      </p:stCondLst>
                                      <p:childTnLst>
                                        <p:set>
                                          <p:cBhvr>
                                            <p:cTn id="92" dur="1" fill="hold">
                                              <p:stCondLst>
                                                <p:cond delay="0"/>
                                              </p:stCondLst>
                                            </p:cTn>
                                            <p:tgtEl>
                                              <p:spTgt spid="96"/>
                                            </p:tgtEl>
                                            <p:attrNameLst>
                                              <p:attrName>style.visibility</p:attrName>
                                            </p:attrNameLst>
                                          </p:cBhvr>
                                          <p:to>
                                            <p:strVal val="visible"/>
                                          </p:to>
                                        </p:set>
                                        <p:anim calcmode="lin" valueType="num">
                                          <p:cBhvr additive="base">
                                            <p:cTn id="93" dur="500"/>
                                            <p:tgtEl>
                                              <p:spTgt spid="96"/>
                                            </p:tgtEl>
                                            <p:attrNameLst>
                                              <p:attrName>ppt_x</p:attrName>
                                            </p:attrNameLst>
                                          </p:cBhvr>
                                          <p:tavLst>
                                            <p:tav tm="0">
                                              <p:val>
                                                <p:strVal val="#ppt_x-#ppt_w*1.125000"/>
                                              </p:val>
                                            </p:tav>
                                            <p:tav tm="100000">
                                              <p:val>
                                                <p:strVal val="#ppt_x"/>
                                              </p:val>
                                            </p:tav>
                                          </p:tavLst>
                                        </p:anim>
                                        <p:animEffect transition="in" filter="wipe(right)">
                                          <p:cBhvr>
                                            <p:cTn id="94" dur="500"/>
                                            <p:tgtEl>
                                              <p:spTgt spid="96"/>
                                            </p:tgtEl>
                                          </p:cBhvr>
                                        </p:animEffect>
                                      </p:childTnLst>
                                    </p:cTn>
                                  </p:par>
                                  <p:par>
                                    <p:cTn id="95" presetID="12" presetClass="entr" presetSubtype="8" fill="hold" grpId="0" nodeType="withEffect">
                                      <p:stCondLst>
                                        <p:cond delay="1100"/>
                                      </p:stCondLst>
                                      <p:childTnLst>
                                        <p:set>
                                          <p:cBhvr>
                                            <p:cTn id="96" dur="1" fill="hold">
                                              <p:stCondLst>
                                                <p:cond delay="0"/>
                                              </p:stCondLst>
                                            </p:cTn>
                                            <p:tgtEl>
                                              <p:spTgt spid="95"/>
                                            </p:tgtEl>
                                            <p:attrNameLst>
                                              <p:attrName>style.visibility</p:attrName>
                                            </p:attrNameLst>
                                          </p:cBhvr>
                                          <p:to>
                                            <p:strVal val="visible"/>
                                          </p:to>
                                        </p:set>
                                        <p:anim calcmode="lin" valueType="num">
                                          <p:cBhvr additive="base">
                                            <p:cTn id="97" dur="500"/>
                                            <p:tgtEl>
                                              <p:spTgt spid="95"/>
                                            </p:tgtEl>
                                            <p:attrNameLst>
                                              <p:attrName>ppt_x</p:attrName>
                                            </p:attrNameLst>
                                          </p:cBhvr>
                                          <p:tavLst>
                                            <p:tav tm="0">
                                              <p:val>
                                                <p:strVal val="#ppt_x-#ppt_w*1.125000"/>
                                              </p:val>
                                            </p:tav>
                                            <p:tav tm="100000">
                                              <p:val>
                                                <p:strVal val="#ppt_x"/>
                                              </p:val>
                                            </p:tav>
                                          </p:tavLst>
                                        </p:anim>
                                        <p:animEffect transition="in" filter="wipe(right)">
                                          <p:cBhvr>
                                            <p:cTn id="98" dur="500"/>
                                            <p:tgtEl>
                                              <p:spTgt spid="95"/>
                                            </p:tgtEl>
                                          </p:cBhvr>
                                        </p:animEffect>
                                      </p:childTnLst>
                                    </p:cTn>
                                  </p:par>
                                  <p:par>
                                    <p:cTn id="99" presetID="12" presetClass="entr" presetSubtype="8" fill="hold" nodeType="withEffect">
                                      <p:stCondLst>
                                        <p:cond delay="1400"/>
                                      </p:stCondLst>
                                      <p:childTnLst>
                                        <p:set>
                                          <p:cBhvr>
                                            <p:cTn id="100" dur="1" fill="hold">
                                              <p:stCondLst>
                                                <p:cond delay="0"/>
                                              </p:stCondLst>
                                            </p:cTn>
                                            <p:tgtEl>
                                              <p:spTgt spid="99"/>
                                            </p:tgtEl>
                                            <p:attrNameLst>
                                              <p:attrName>style.visibility</p:attrName>
                                            </p:attrNameLst>
                                          </p:cBhvr>
                                          <p:to>
                                            <p:strVal val="visible"/>
                                          </p:to>
                                        </p:set>
                                        <p:anim calcmode="lin" valueType="num">
                                          <p:cBhvr additive="base">
                                            <p:cTn id="101" dur="500"/>
                                            <p:tgtEl>
                                              <p:spTgt spid="99"/>
                                            </p:tgtEl>
                                            <p:attrNameLst>
                                              <p:attrName>ppt_x</p:attrName>
                                            </p:attrNameLst>
                                          </p:cBhvr>
                                          <p:tavLst>
                                            <p:tav tm="0">
                                              <p:val>
                                                <p:strVal val="#ppt_x-#ppt_w*1.125000"/>
                                              </p:val>
                                            </p:tav>
                                            <p:tav tm="100000">
                                              <p:val>
                                                <p:strVal val="#ppt_x"/>
                                              </p:val>
                                            </p:tav>
                                          </p:tavLst>
                                        </p:anim>
                                        <p:animEffect transition="in" filter="wipe(right)">
                                          <p:cBhvr>
                                            <p:cTn id="102" dur="500"/>
                                            <p:tgtEl>
                                              <p:spTgt spid="99"/>
                                            </p:tgtEl>
                                          </p:cBhvr>
                                        </p:animEffect>
                                      </p:childTnLst>
                                    </p:cTn>
                                  </p:par>
                                  <p:par>
                                    <p:cTn id="103" presetID="12" presetClass="entr" presetSubtype="8" fill="hold" grpId="0" nodeType="withEffect">
                                      <p:stCondLst>
                                        <p:cond delay="1400"/>
                                      </p:stCondLst>
                                      <p:childTnLst>
                                        <p:set>
                                          <p:cBhvr>
                                            <p:cTn id="104" dur="1" fill="hold">
                                              <p:stCondLst>
                                                <p:cond delay="0"/>
                                              </p:stCondLst>
                                            </p:cTn>
                                            <p:tgtEl>
                                              <p:spTgt spid="98"/>
                                            </p:tgtEl>
                                            <p:attrNameLst>
                                              <p:attrName>style.visibility</p:attrName>
                                            </p:attrNameLst>
                                          </p:cBhvr>
                                          <p:to>
                                            <p:strVal val="visible"/>
                                          </p:to>
                                        </p:set>
                                        <p:anim calcmode="lin" valueType="num">
                                          <p:cBhvr additive="base">
                                            <p:cTn id="105" dur="500"/>
                                            <p:tgtEl>
                                              <p:spTgt spid="98"/>
                                            </p:tgtEl>
                                            <p:attrNameLst>
                                              <p:attrName>ppt_x</p:attrName>
                                            </p:attrNameLst>
                                          </p:cBhvr>
                                          <p:tavLst>
                                            <p:tav tm="0">
                                              <p:val>
                                                <p:strVal val="#ppt_x-#ppt_w*1.125000"/>
                                              </p:val>
                                            </p:tav>
                                            <p:tav tm="100000">
                                              <p:val>
                                                <p:strVal val="#ppt_x"/>
                                              </p:val>
                                            </p:tav>
                                          </p:tavLst>
                                        </p:anim>
                                        <p:animEffect transition="in" filter="wipe(right)">
                                          <p:cBhvr>
                                            <p:cTn id="106" dur="500"/>
                                            <p:tgtEl>
                                              <p:spTgt spid="98"/>
                                            </p:tgtEl>
                                          </p:cBhvr>
                                        </p:animEffect>
                                      </p:childTnLst>
                                    </p:cTn>
                                  </p:par>
                                </p:childTnLst>
                              </p:cTn>
                            </p:par>
                            <p:par>
                              <p:cTn id="107" fill="hold">
                                <p:stCondLst>
                                  <p:cond delay="4400"/>
                                </p:stCondLst>
                                <p:childTnLst>
                                  <p:par>
                                    <p:cTn id="108" presetID="10" presetClass="entr" presetSubtype="0" fill="hold" grpId="0" nodeType="afterEffect">
                                      <p:stCondLst>
                                        <p:cond delay="0"/>
                                      </p:stCondLst>
                                      <p:childTnLst>
                                        <p:set>
                                          <p:cBhvr>
                                            <p:cTn id="109" dur="1" fill="hold">
                                              <p:stCondLst>
                                                <p:cond delay="0"/>
                                              </p:stCondLst>
                                            </p:cTn>
                                            <p:tgtEl>
                                              <p:spTgt spid="100"/>
                                            </p:tgtEl>
                                            <p:attrNameLst>
                                              <p:attrName>style.visibility</p:attrName>
                                            </p:attrNameLst>
                                          </p:cBhvr>
                                          <p:to>
                                            <p:strVal val="visible"/>
                                          </p:to>
                                        </p:set>
                                        <p:animEffect transition="in" filter="fade">
                                          <p:cBhvr>
                                            <p:cTn id="110" dur="2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88" grpId="0"/>
          <p:bldP spid="91" grpId="0"/>
          <p:bldP spid="95" grpId="0"/>
          <p:bldP spid="98" grpId="0"/>
          <p:bldP spid="100"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755609"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解决方案</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475061" y="5733486"/>
            <a:ext cx="3476144" cy="830997"/>
          </a:xfrm>
          <a:prstGeom prst="rect">
            <a:avLst/>
          </a:prstGeom>
          <a:noFill/>
        </p:spPr>
        <p:txBody>
          <a:bodyPr wrap="none" rtlCol="0">
            <a:spAutoFit/>
          </a:bodyPr>
          <a:lstStyle/>
          <a:p>
            <a:pPr defTabSz="1219170"/>
            <a:r>
              <a:rPr lang="zh-CN" altLang="en-US" sz="2400" dirty="0">
                <a:solidFill>
                  <a:prstClr val="black"/>
                </a:solidFill>
                <a:latin typeface="方正兰亭细黑_GBK_M" pitchFamily="2" charset="2"/>
                <a:ea typeface="方正兰亭细黑_GBK_M" pitchFamily="2" charset="2"/>
                <a:cs typeface="方正兰亭细黑_GBK_M" pitchFamily="2" charset="2"/>
              </a:rPr>
              <a:t>配置</a:t>
            </a:r>
            <a:r>
              <a:rPr lang="en-US" altLang="zh-CN" sz="2400" dirty="0">
                <a:solidFill>
                  <a:prstClr val="black"/>
                </a:solidFill>
                <a:latin typeface="方正兰亭细黑_GBK_M" pitchFamily="2" charset="2"/>
                <a:ea typeface="方正兰亭细黑_GBK_M" pitchFamily="2" charset="2"/>
                <a:cs typeface="方正兰亭细黑_GBK_M" pitchFamily="2" charset="2"/>
              </a:rPr>
              <a:t>webpack</a:t>
            </a:r>
            <a:r>
              <a:rPr lang="zh-CN" altLang="en-US" sz="2400" dirty="0">
                <a:solidFill>
                  <a:prstClr val="black"/>
                </a:solidFill>
                <a:latin typeface="方正兰亭细黑_GBK_M" pitchFamily="2" charset="2"/>
                <a:ea typeface="方正兰亭细黑_GBK_M" pitchFamily="2" charset="2"/>
                <a:cs typeface="方正兰亭细黑_GBK_M" pitchFamily="2" charset="2"/>
              </a:rPr>
              <a:t>中</a:t>
            </a:r>
            <a:r>
              <a:rPr lang="en-US" altLang="zh-CN" sz="2400" dirty="0" err="1">
                <a:solidFill>
                  <a:prstClr val="black"/>
                </a:solidFill>
                <a:latin typeface="方正兰亭细黑_GBK_M" pitchFamily="2" charset="2"/>
                <a:ea typeface="方正兰亭细黑_GBK_M" pitchFamily="2" charset="2"/>
                <a:cs typeface="方正兰亭细黑_GBK_M" pitchFamily="2" charset="2"/>
              </a:rPr>
              <a:t>devServer</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defTabSz="1219170"/>
            <a:r>
              <a:rPr lang="zh-CN" altLang="en-US" sz="2400" dirty="0">
                <a:solidFill>
                  <a:prstClr val="black"/>
                </a:solidFill>
                <a:latin typeface="方正兰亭细黑_GBK_M" pitchFamily="2" charset="2"/>
                <a:ea typeface="方正兰亭细黑_GBK_M" pitchFamily="2" charset="2"/>
                <a:cs typeface="方正兰亭细黑_GBK_M" pitchFamily="2" charset="2"/>
              </a:rPr>
              <a:t>或后端的</a:t>
            </a:r>
            <a:r>
              <a:rPr lang="en-US" altLang="zh-CN" sz="2400" dirty="0">
                <a:solidFill>
                  <a:prstClr val="black"/>
                </a:solidFill>
                <a:latin typeface="方正兰亭细黑_GBK_M" pitchFamily="2" charset="2"/>
                <a:ea typeface="方正兰亭细黑_GBK_M" pitchFamily="2" charset="2"/>
                <a:cs typeface="方正兰亭细黑_GBK_M" pitchFamily="2" charset="2"/>
              </a:rPr>
              <a:t>CROS</a:t>
            </a:r>
            <a:r>
              <a:rPr lang="zh-CN" altLang="en-US" sz="1600" dirty="0">
                <a:solidFill>
                  <a:prstClr val="black"/>
                </a:solidFill>
                <a:latin typeface="方正兰亭细黑_GBK_M" pitchFamily="2" charset="2"/>
                <a:ea typeface="方正兰亭细黑_GBK_M" pitchFamily="2" charset="2"/>
                <a:cs typeface="方正兰亭细黑_GBK_M" pitchFamily="2" charset="2"/>
              </a:rPr>
              <a:t>。</a:t>
            </a:r>
            <a:endParaRPr lang="en-US" altLang="zh-CN" sz="1600" dirty="0">
              <a:solidFill>
                <a:prstClr val="black"/>
              </a:solidFill>
              <a:latin typeface="方正兰亭细黑_GBK_M" pitchFamily="2" charset="2"/>
              <a:ea typeface="方正兰亭细黑_GBK_M" pitchFamily="2" charset="2"/>
              <a:cs typeface="方正兰亭细黑_GBK_M" pitchFamily="2" charset="2"/>
            </a:endParaRPr>
          </a:p>
        </p:txBody>
      </p:sp>
      <p:cxnSp>
        <p:nvCxnSpPr>
          <p:cNvPr id="133" name="直接连接符 132"/>
          <p:cNvCxnSpPr/>
          <p:nvPr/>
        </p:nvCxnSpPr>
        <p:spPr>
          <a:xfrm flipV="1">
            <a:off x="1967584" y="3517612"/>
            <a:ext cx="1798576" cy="1252737"/>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V="1">
            <a:off x="170169" y="4727962"/>
            <a:ext cx="1808263" cy="1300823"/>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3766935" y="3481573"/>
            <a:ext cx="2421427" cy="851697"/>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V="1">
            <a:off x="6473792" y="2476527"/>
            <a:ext cx="2422433" cy="1899921"/>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1450371" y="4152659"/>
            <a:ext cx="1102741" cy="1102741"/>
            <a:chOff x="1566862" y="4055810"/>
            <a:chExt cx="827056" cy="827056"/>
          </a:xfrm>
        </p:grpSpPr>
        <p:grpSp>
          <p:nvGrpSpPr>
            <p:cNvPr id="138" name="组合 137"/>
            <p:cNvGrpSpPr/>
            <p:nvPr/>
          </p:nvGrpSpPr>
          <p:grpSpPr>
            <a:xfrm>
              <a:off x="1566862" y="4055810"/>
              <a:ext cx="827056" cy="827056"/>
              <a:chOff x="304800" y="673100"/>
              <a:chExt cx="4000500" cy="4000500"/>
            </a:xfrm>
            <a:effectLst>
              <a:outerShdw blurRad="584200" dist="520700" dir="8100000" algn="tr" rotWithShape="0">
                <a:prstClr val="black">
                  <a:alpha val="35000"/>
                </a:prstClr>
              </a:outerShdw>
            </a:effectLst>
          </p:grpSpPr>
          <p:sp>
            <p:nvSpPr>
              <p:cNvPr id="140" name="同心圆 1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41" name="椭圆 140"/>
              <p:cNvSpPr/>
              <p:nvPr/>
            </p:nvSpPr>
            <p:spPr>
              <a:xfrm>
                <a:off x="431574" y="799874"/>
                <a:ext cx="3746952" cy="374695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139" name="TextBox 138"/>
            <p:cNvSpPr txBox="1"/>
            <p:nvPr/>
          </p:nvSpPr>
          <p:spPr>
            <a:xfrm>
              <a:off x="1673186" y="4307380"/>
              <a:ext cx="585353" cy="346249"/>
            </a:xfrm>
            <a:prstGeom prst="rect">
              <a:avLst/>
            </a:prstGeom>
            <a:noFill/>
            <a:ln>
              <a:noFill/>
            </a:ln>
          </p:spPr>
          <p:txBody>
            <a:bodyPr wrap="none" rtlCol="0">
              <a:spAutoFit/>
            </a:bodyPr>
            <a:lstStyle/>
            <a:p>
              <a:pPr defTabSz="1219170"/>
              <a:r>
                <a:rPr lang="en-US" altLang="zh-CN" sz="2400" dirty="0">
                  <a:solidFill>
                    <a:prstClr val="black"/>
                  </a:solidFill>
                  <a:latin typeface="ITC Avant Garde Pro Md" pitchFamily="50" charset="0"/>
                  <a:ea typeface="Gulim" pitchFamily="34" charset="-127"/>
                </a:rPr>
                <a:t>STE1</a:t>
              </a:r>
              <a:endParaRPr lang="zh-CN" altLang="en-US" sz="2400" dirty="0">
                <a:solidFill>
                  <a:prstClr val="black"/>
                </a:solidFill>
                <a:latin typeface="ITC Avant Garde Pro Md" pitchFamily="50" charset="0"/>
                <a:ea typeface="Gulim" pitchFamily="34" charset="-127"/>
              </a:endParaRPr>
            </a:p>
          </p:txBody>
        </p:sp>
      </p:grpSp>
      <p:grpSp>
        <p:nvGrpSpPr>
          <p:cNvPr id="142" name="组合 141"/>
          <p:cNvGrpSpPr/>
          <p:nvPr/>
        </p:nvGrpSpPr>
        <p:grpSpPr>
          <a:xfrm>
            <a:off x="3069910" y="2874386"/>
            <a:ext cx="1355605" cy="1355605"/>
            <a:chOff x="2781516" y="3097105"/>
            <a:chExt cx="1016704" cy="1016704"/>
          </a:xfrm>
          <a:effectLst/>
        </p:grpSpPr>
        <p:grpSp>
          <p:nvGrpSpPr>
            <p:cNvPr id="143" name="组合 142"/>
            <p:cNvGrpSpPr/>
            <p:nvPr/>
          </p:nvGrpSpPr>
          <p:grpSpPr>
            <a:xfrm>
              <a:off x="2781516" y="3097105"/>
              <a:ext cx="1016704" cy="1016704"/>
              <a:chOff x="304800" y="673100"/>
              <a:chExt cx="4000500" cy="4000500"/>
            </a:xfrm>
            <a:effectLst>
              <a:outerShdw blurRad="584200" dist="520700" dir="8100000" algn="tr" rotWithShape="0">
                <a:prstClr val="black">
                  <a:alpha val="35000"/>
                </a:prstClr>
              </a:outerShdw>
            </a:effectLst>
          </p:grpSpPr>
          <p:sp>
            <p:nvSpPr>
              <p:cNvPr id="145" name="同心圆 14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46" name="椭圆 145"/>
              <p:cNvSpPr/>
              <p:nvPr/>
            </p:nvSpPr>
            <p:spPr>
              <a:xfrm>
                <a:off x="392113" y="760413"/>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144" name="TextBox 143"/>
            <p:cNvSpPr txBox="1"/>
            <p:nvPr/>
          </p:nvSpPr>
          <p:spPr>
            <a:xfrm>
              <a:off x="2906579" y="3395981"/>
              <a:ext cx="735105" cy="438581"/>
            </a:xfrm>
            <a:prstGeom prst="rect">
              <a:avLst/>
            </a:prstGeom>
            <a:noFill/>
            <a:ln>
              <a:noFill/>
            </a:ln>
          </p:spPr>
          <p:txBody>
            <a:bodyPr wrap="none" rtlCol="0">
              <a:spAutoFit/>
            </a:bodyPr>
            <a:lstStyle/>
            <a:p>
              <a:pPr defTabSz="1219170"/>
              <a:r>
                <a:rPr lang="en-US" altLang="zh-CN" sz="3200" dirty="0">
                  <a:solidFill>
                    <a:prstClr val="black"/>
                  </a:solidFill>
                  <a:latin typeface="ITC Avant Garde Pro Md" pitchFamily="50" charset="0"/>
                  <a:ea typeface="Gulim" pitchFamily="34" charset="-127"/>
                </a:rPr>
                <a:t>STE2</a:t>
              </a:r>
              <a:endParaRPr lang="zh-CN" altLang="en-US" sz="3200" dirty="0">
                <a:solidFill>
                  <a:prstClr val="black"/>
                </a:solidFill>
                <a:latin typeface="ITC Avant Garde Pro Md" pitchFamily="50" charset="0"/>
                <a:ea typeface="Gulim" pitchFamily="34" charset="-127"/>
              </a:endParaRPr>
            </a:p>
          </p:txBody>
        </p:sp>
      </p:grpSp>
      <p:grpSp>
        <p:nvGrpSpPr>
          <p:cNvPr id="147" name="组合 146"/>
          <p:cNvGrpSpPr/>
          <p:nvPr/>
        </p:nvGrpSpPr>
        <p:grpSpPr>
          <a:xfrm>
            <a:off x="5313955" y="3426488"/>
            <a:ext cx="1738162" cy="1738161"/>
            <a:chOff x="4464548" y="3511181"/>
            <a:chExt cx="1303621" cy="1303621"/>
          </a:xfrm>
        </p:grpSpPr>
        <p:grpSp>
          <p:nvGrpSpPr>
            <p:cNvPr id="148" name="组合 147"/>
            <p:cNvGrpSpPr/>
            <p:nvPr/>
          </p:nvGrpSpPr>
          <p:grpSpPr>
            <a:xfrm>
              <a:off x="4464548" y="3511181"/>
              <a:ext cx="1303621" cy="1303621"/>
              <a:chOff x="304800" y="673100"/>
              <a:chExt cx="4000500" cy="4000500"/>
            </a:xfrm>
            <a:effectLst>
              <a:outerShdw blurRad="584200" dist="520700" dir="8100000" algn="tr" rotWithShape="0">
                <a:prstClr val="black">
                  <a:alpha val="35000"/>
                </a:prstClr>
              </a:outerShdw>
            </a:effectLst>
          </p:grpSpPr>
          <p:sp>
            <p:nvSpPr>
              <p:cNvPr id="150" name="同心圆 1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51" name="椭圆 150"/>
              <p:cNvSpPr/>
              <p:nvPr/>
            </p:nvSpPr>
            <p:spPr>
              <a:xfrm>
                <a:off x="404596" y="772896"/>
                <a:ext cx="3800908" cy="380090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149" name="TextBox 148"/>
            <p:cNvSpPr txBox="1"/>
            <p:nvPr/>
          </p:nvSpPr>
          <p:spPr>
            <a:xfrm>
              <a:off x="4650687" y="3884366"/>
              <a:ext cx="932803" cy="561741"/>
            </a:xfrm>
            <a:prstGeom prst="rect">
              <a:avLst/>
            </a:prstGeom>
            <a:noFill/>
            <a:ln>
              <a:noFill/>
            </a:ln>
          </p:spPr>
          <p:txBody>
            <a:bodyPr wrap="none" rtlCol="0">
              <a:spAutoFit/>
            </a:bodyPr>
            <a:lstStyle/>
            <a:p>
              <a:pPr defTabSz="1219170"/>
              <a:r>
                <a:rPr lang="en-US" altLang="zh-CN" sz="4267" dirty="0">
                  <a:solidFill>
                    <a:prstClr val="black"/>
                  </a:solidFill>
                  <a:latin typeface="ITC Avant Garde Pro Md" pitchFamily="50" charset="0"/>
                  <a:ea typeface="Gulim" pitchFamily="34" charset="-127"/>
                </a:rPr>
                <a:t>STE3</a:t>
              </a:r>
              <a:endParaRPr lang="zh-CN" altLang="en-US" sz="4267" dirty="0">
                <a:solidFill>
                  <a:prstClr val="black"/>
                </a:solidFill>
                <a:latin typeface="ITC Avant Garde Pro Md" pitchFamily="50" charset="0"/>
                <a:ea typeface="Gulim" pitchFamily="34" charset="-127"/>
              </a:endParaRPr>
            </a:p>
          </p:txBody>
        </p:sp>
      </p:grpSp>
      <p:grpSp>
        <p:nvGrpSpPr>
          <p:cNvPr id="152" name="组合 151"/>
          <p:cNvGrpSpPr/>
          <p:nvPr/>
        </p:nvGrpSpPr>
        <p:grpSpPr>
          <a:xfrm>
            <a:off x="7461384" y="1322107"/>
            <a:ext cx="2251368" cy="2251368"/>
            <a:chOff x="6075122" y="1932896"/>
            <a:chExt cx="1688526" cy="1688526"/>
          </a:xfrm>
        </p:grpSpPr>
        <p:grpSp>
          <p:nvGrpSpPr>
            <p:cNvPr id="153" name="组合 152"/>
            <p:cNvGrpSpPr/>
            <p:nvPr/>
          </p:nvGrpSpPr>
          <p:grpSpPr>
            <a:xfrm>
              <a:off x="6075122" y="1932896"/>
              <a:ext cx="1688526" cy="1688526"/>
              <a:chOff x="304800" y="673100"/>
              <a:chExt cx="4000500" cy="4000500"/>
            </a:xfrm>
            <a:effectLst>
              <a:outerShdw blurRad="584200" dist="520700" dir="8100000" algn="tr" rotWithShape="0">
                <a:prstClr val="black">
                  <a:alpha val="35000"/>
                </a:prstClr>
              </a:outerShdw>
            </a:effectLst>
          </p:grpSpPr>
          <p:sp>
            <p:nvSpPr>
              <p:cNvPr id="155" name="同心圆 15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56" name="椭圆 155"/>
              <p:cNvSpPr/>
              <p:nvPr/>
            </p:nvSpPr>
            <p:spPr>
              <a:xfrm>
                <a:off x="411027" y="779327"/>
                <a:ext cx="3788049" cy="3788049"/>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154" name="TextBox 153"/>
            <p:cNvSpPr txBox="1"/>
            <p:nvPr/>
          </p:nvSpPr>
          <p:spPr>
            <a:xfrm>
              <a:off x="6365722" y="2412384"/>
              <a:ext cx="1130454" cy="684755"/>
            </a:xfrm>
            <a:prstGeom prst="rect">
              <a:avLst/>
            </a:prstGeom>
            <a:noFill/>
            <a:ln>
              <a:noFill/>
            </a:ln>
          </p:spPr>
          <p:txBody>
            <a:bodyPr wrap="none" rtlCol="0">
              <a:spAutoFit/>
            </a:bodyPr>
            <a:lstStyle/>
            <a:p>
              <a:pPr defTabSz="1219170"/>
              <a:r>
                <a:rPr lang="en-US" altLang="zh-CN" sz="5333" dirty="0">
                  <a:solidFill>
                    <a:prstClr val="black"/>
                  </a:solidFill>
                  <a:latin typeface="ITC Avant Garde Pro Md" pitchFamily="50" charset="0"/>
                  <a:ea typeface="Gulim" pitchFamily="34" charset="-127"/>
                </a:rPr>
                <a:t>STE4</a:t>
              </a:r>
              <a:endParaRPr lang="zh-CN" altLang="en-US" sz="5333" dirty="0">
                <a:solidFill>
                  <a:prstClr val="black"/>
                </a:solidFill>
                <a:latin typeface="ITC Avant Garde Pro Md" pitchFamily="50" charset="0"/>
                <a:ea typeface="Gulim" pitchFamily="34" charset="-127"/>
              </a:endParaRPr>
            </a:p>
          </p:txBody>
        </p:sp>
      </p:grpSp>
      <p:sp>
        <p:nvSpPr>
          <p:cNvPr id="38" name="TextBox 37"/>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
        <p:nvSpPr>
          <p:cNvPr id="40" name="TextBox 170">
            <a:extLst>
              <a:ext uri="{FF2B5EF4-FFF2-40B4-BE49-F238E27FC236}">
                <a16:creationId xmlns:a16="http://schemas.microsoft.com/office/drawing/2014/main" id="{4AF04FBC-E839-4C44-9CEF-EEBDB8BB5AE0}"/>
              </a:ext>
            </a:extLst>
          </p:cNvPr>
          <p:cNvSpPr txBox="1"/>
          <p:nvPr/>
        </p:nvSpPr>
        <p:spPr>
          <a:xfrm>
            <a:off x="265072" y="1367396"/>
            <a:ext cx="3877985" cy="1569660"/>
          </a:xfrm>
          <a:prstGeom prst="rect">
            <a:avLst/>
          </a:prstGeom>
          <a:noFill/>
        </p:spPr>
        <p:txBody>
          <a:bodyPr wrap="none" rtlCol="0">
            <a:spAutoFit/>
          </a:bodyPr>
          <a:lstStyle/>
          <a:p>
            <a:pPr defTabSz="1219170"/>
            <a:r>
              <a:rPr lang="zh-CN" altLang="en-US" sz="2400" dirty="0">
                <a:solidFill>
                  <a:prstClr val="black"/>
                </a:solidFill>
                <a:latin typeface="方正兰亭细黑_GBK_M" pitchFamily="2" charset="2"/>
                <a:ea typeface="方正兰亭细黑_GBK_M" pitchFamily="2" charset="2"/>
                <a:cs typeface="方正兰亭细黑_GBK_M" pitchFamily="2" charset="2"/>
              </a:rPr>
              <a:t>利用原生的</a:t>
            </a:r>
            <a:r>
              <a:rPr lang="en-US" altLang="zh-CN" sz="2400" dirty="0">
                <a:solidFill>
                  <a:prstClr val="black"/>
                </a:solidFill>
                <a:latin typeface="方正兰亭细黑_GBK_M" pitchFamily="2" charset="2"/>
                <a:ea typeface="方正兰亭细黑_GBK_M" pitchFamily="2" charset="2"/>
                <a:cs typeface="方正兰亭细黑_GBK_M" pitchFamily="2" charset="2"/>
              </a:rPr>
              <a:t>input</a:t>
            </a:r>
            <a:r>
              <a:rPr lang="zh-CN" altLang="en-US" sz="2400" dirty="0">
                <a:solidFill>
                  <a:prstClr val="black"/>
                </a:solidFill>
                <a:latin typeface="方正兰亭细黑_GBK_M" pitchFamily="2" charset="2"/>
                <a:ea typeface="方正兰亭细黑_GBK_M" pitchFamily="2" charset="2"/>
                <a:cs typeface="方正兰亭细黑_GBK_M" pitchFamily="2" charset="2"/>
              </a:rPr>
              <a:t>来解决</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defTabSz="1219170"/>
            <a:r>
              <a:rPr lang="zh-CN" altLang="en-US" sz="2400" dirty="0">
                <a:solidFill>
                  <a:prstClr val="black"/>
                </a:solidFill>
                <a:latin typeface="方正兰亭细黑_GBK_M" pitchFamily="2" charset="2"/>
                <a:ea typeface="方正兰亭细黑_GBK_M" pitchFamily="2" charset="2"/>
                <a:cs typeface="方正兰亭细黑_GBK_M" pitchFamily="2" charset="2"/>
              </a:rPr>
              <a:t>一张或是多张图片的上传，</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defTabSz="1219170"/>
            <a:r>
              <a:rPr lang="zh-CN" altLang="en-US" sz="2400" dirty="0">
                <a:solidFill>
                  <a:prstClr val="black"/>
                </a:solidFill>
                <a:latin typeface="方正兰亭细黑_GBK_M" pitchFamily="2" charset="2"/>
                <a:ea typeface="方正兰亭细黑_GBK_M" pitchFamily="2" charset="2"/>
                <a:cs typeface="方正兰亭细黑_GBK_M" pitchFamily="2" charset="2"/>
              </a:rPr>
              <a:t>并在后端接收并存储在</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defTabSz="1219170"/>
            <a:r>
              <a:rPr lang="zh-CN" altLang="en-US" sz="2400" dirty="0">
                <a:solidFill>
                  <a:prstClr val="black"/>
                </a:solidFill>
                <a:latin typeface="方正兰亭细黑_GBK_M" pitchFamily="2" charset="2"/>
                <a:ea typeface="方正兰亭细黑_GBK_M" pitchFamily="2" charset="2"/>
                <a:cs typeface="方正兰亭细黑_GBK_M" pitchFamily="2" charset="2"/>
              </a:rPr>
              <a:t>本地另一个指定的文件夹</a:t>
            </a:r>
          </a:p>
        </p:txBody>
      </p:sp>
      <p:sp>
        <p:nvSpPr>
          <p:cNvPr id="43" name="TextBox 170">
            <a:extLst>
              <a:ext uri="{FF2B5EF4-FFF2-40B4-BE49-F238E27FC236}">
                <a16:creationId xmlns:a16="http://schemas.microsoft.com/office/drawing/2014/main" id="{3D1B9337-BC46-49F4-A17A-502726FEA19E}"/>
              </a:ext>
            </a:extLst>
          </p:cNvPr>
          <p:cNvSpPr txBox="1"/>
          <p:nvPr/>
        </p:nvSpPr>
        <p:spPr>
          <a:xfrm>
            <a:off x="4395929" y="5423069"/>
            <a:ext cx="5153975" cy="830997"/>
          </a:xfrm>
          <a:prstGeom prst="rect">
            <a:avLst/>
          </a:prstGeom>
          <a:noFill/>
        </p:spPr>
        <p:txBody>
          <a:bodyPr wrap="none" rtlCol="0">
            <a:spAutoFit/>
          </a:bodyPr>
          <a:lstStyle/>
          <a:p>
            <a:pPr defTabSz="1219170"/>
            <a:r>
              <a:rPr lang="zh-CN" altLang="en-US" sz="2400" dirty="0">
                <a:solidFill>
                  <a:prstClr val="black"/>
                </a:solidFill>
                <a:latin typeface="方正兰亭细黑_GBK_M" pitchFamily="2" charset="2"/>
                <a:ea typeface="方正兰亭细黑_GBK_M" pitchFamily="2" charset="2"/>
                <a:cs typeface="方正兰亭细黑_GBK_M" pitchFamily="2" charset="2"/>
              </a:rPr>
              <a:t>使用一些字段来特别标明信息</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defTabSz="1219170"/>
            <a:r>
              <a:rPr lang="zh-CN" altLang="en-US" sz="2400" dirty="0">
                <a:solidFill>
                  <a:prstClr val="black"/>
                </a:solidFill>
                <a:latin typeface="方正兰亭细黑_GBK_M" pitchFamily="2" charset="2"/>
                <a:ea typeface="方正兰亭细黑_GBK_M" pitchFamily="2" charset="2"/>
                <a:cs typeface="方正兰亭细黑_GBK_M" pitchFamily="2" charset="2"/>
              </a:rPr>
              <a:t>或是使用复合的</a:t>
            </a:r>
            <a:r>
              <a:rPr lang="en-US" altLang="zh-CN" sz="2400" dirty="0" err="1">
                <a:solidFill>
                  <a:prstClr val="black"/>
                </a:solidFill>
                <a:latin typeface="方正兰亭细黑_GBK_M" pitchFamily="2" charset="2"/>
                <a:ea typeface="方正兰亭细黑_GBK_M" pitchFamily="2" charset="2"/>
                <a:cs typeface="方正兰亭细黑_GBK_M" pitchFamily="2" charset="2"/>
              </a:rPr>
              <a:t>sql</a:t>
            </a:r>
            <a:r>
              <a:rPr lang="zh-CN" altLang="en-US" sz="2400" dirty="0">
                <a:solidFill>
                  <a:prstClr val="black"/>
                </a:solidFill>
                <a:latin typeface="方正兰亭细黑_GBK_M" pitchFamily="2" charset="2"/>
                <a:ea typeface="方正兰亭细黑_GBK_M" pitchFamily="2" charset="2"/>
                <a:cs typeface="方正兰亭细黑_GBK_M" pitchFamily="2" charset="2"/>
              </a:rPr>
              <a:t>语句来更新多张表</a:t>
            </a:r>
          </a:p>
        </p:txBody>
      </p:sp>
      <p:sp>
        <p:nvSpPr>
          <p:cNvPr id="46" name="TextBox 170">
            <a:extLst>
              <a:ext uri="{FF2B5EF4-FFF2-40B4-BE49-F238E27FC236}">
                <a16:creationId xmlns:a16="http://schemas.microsoft.com/office/drawing/2014/main" id="{9286090F-46AC-4C7D-83EB-CC8E139B3262}"/>
              </a:ext>
            </a:extLst>
          </p:cNvPr>
          <p:cNvSpPr txBox="1"/>
          <p:nvPr/>
        </p:nvSpPr>
        <p:spPr>
          <a:xfrm>
            <a:off x="5472570" y="901758"/>
            <a:ext cx="6032421" cy="461665"/>
          </a:xfrm>
          <a:prstGeom prst="rect">
            <a:avLst/>
          </a:prstGeom>
          <a:noFill/>
        </p:spPr>
        <p:txBody>
          <a:bodyPr wrap="none" rtlCol="0">
            <a:spAutoFit/>
          </a:bodyPr>
          <a:lstStyle/>
          <a:p>
            <a:pPr defTabSz="1219170"/>
            <a:r>
              <a:rPr lang="zh-CN" altLang="en-US" sz="2400" dirty="0">
                <a:solidFill>
                  <a:prstClr val="black"/>
                </a:solidFill>
                <a:latin typeface="方正兰亭细黑_GBK_M" pitchFamily="2" charset="2"/>
                <a:ea typeface="方正兰亭细黑_GBK_M" pitchFamily="2" charset="2"/>
                <a:cs typeface="方正兰亭细黑_GBK_M" pitchFamily="2" charset="2"/>
              </a:rPr>
              <a:t>针对性的多学习微信小程序的官方开发文档</a:t>
            </a:r>
          </a:p>
        </p:txBody>
      </p:sp>
    </p:spTree>
    <p:custDataLst>
      <p:tags r:id="rId1"/>
    </p:custDataLst>
    <p:extLst>
      <p:ext uri="{BB962C8B-B14F-4D97-AF65-F5344CB8AC3E}">
        <p14:creationId xmlns:p14="http://schemas.microsoft.com/office/powerpoint/2010/main" val="409240608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8" presetClass="entr" presetSubtype="3" fill="hold" grpId="0" nodeType="afterEffect">
                                  <p:stCondLst>
                                    <p:cond delay="0"/>
                                  </p:stCondLst>
                                  <p:childTnLst>
                                    <p:set>
                                      <p:cBhvr>
                                        <p:cTn id="23" dur="1" fill="hold">
                                          <p:stCondLst>
                                            <p:cond delay="0"/>
                                          </p:stCondLst>
                                        </p:cTn>
                                        <p:tgtEl>
                                          <p:spTgt spid="171"/>
                                        </p:tgtEl>
                                        <p:attrNameLst>
                                          <p:attrName>style.visibility</p:attrName>
                                        </p:attrNameLst>
                                      </p:cBhvr>
                                      <p:to>
                                        <p:strVal val="visible"/>
                                      </p:to>
                                    </p:set>
                                    <p:animEffect transition="in" filter="strips(upRight)">
                                      <p:cBhvr>
                                        <p:cTn id="24" dur="500"/>
                                        <p:tgtEl>
                                          <p:spTgt spid="171"/>
                                        </p:tgtEl>
                                      </p:cBhvr>
                                    </p:animEffect>
                                  </p:childTnLst>
                                </p:cTn>
                              </p:par>
                            </p:childTnLst>
                          </p:cTn>
                        </p:par>
                        <p:par>
                          <p:cTn id="25" fill="hold">
                            <p:stCondLst>
                              <p:cond delay="1600"/>
                            </p:stCondLst>
                            <p:childTnLst>
                              <p:par>
                                <p:cTn id="26" presetID="18" presetClass="entr" presetSubtype="3" fill="hold" nodeType="afterEffect">
                                  <p:stCondLst>
                                    <p:cond delay="0"/>
                                  </p:stCondLst>
                                  <p:childTnLst>
                                    <p:set>
                                      <p:cBhvr>
                                        <p:cTn id="27" dur="1" fill="hold">
                                          <p:stCondLst>
                                            <p:cond delay="0"/>
                                          </p:stCondLst>
                                        </p:cTn>
                                        <p:tgtEl>
                                          <p:spTgt spid="134"/>
                                        </p:tgtEl>
                                        <p:attrNameLst>
                                          <p:attrName>style.visibility</p:attrName>
                                        </p:attrNameLst>
                                      </p:cBhvr>
                                      <p:to>
                                        <p:strVal val="visible"/>
                                      </p:to>
                                    </p:set>
                                    <p:animEffect transition="in" filter="strips(upRight)">
                                      <p:cBhvr>
                                        <p:cTn id="28" dur="300"/>
                                        <p:tgtEl>
                                          <p:spTgt spid="134"/>
                                        </p:tgtEl>
                                      </p:cBhvr>
                                    </p:animEffect>
                                  </p:childTnLst>
                                </p:cTn>
                              </p:par>
                            </p:childTnLst>
                          </p:cTn>
                        </p:par>
                        <p:par>
                          <p:cTn id="29" fill="hold">
                            <p:stCondLst>
                              <p:cond delay="1900"/>
                            </p:stCondLst>
                            <p:childTnLst>
                              <p:par>
                                <p:cTn id="30" presetID="53" presetClass="entr" presetSubtype="16" fill="hold" nodeType="after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p:cTn id="32" dur="300" fill="hold"/>
                                        <p:tgtEl>
                                          <p:spTgt spid="137"/>
                                        </p:tgtEl>
                                        <p:attrNameLst>
                                          <p:attrName>ppt_w</p:attrName>
                                        </p:attrNameLst>
                                      </p:cBhvr>
                                      <p:tavLst>
                                        <p:tav tm="0">
                                          <p:val>
                                            <p:fltVal val="0"/>
                                          </p:val>
                                        </p:tav>
                                        <p:tav tm="100000">
                                          <p:val>
                                            <p:strVal val="#ppt_w"/>
                                          </p:val>
                                        </p:tav>
                                      </p:tavLst>
                                    </p:anim>
                                    <p:anim calcmode="lin" valueType="num">
                                      <p:cBhvr>
                                        <p:cTn id="33" dur="300" fill="hold"/>
                                        <p:tgtEl>
                                          <p:spTgt spid="137"/>
                                        </p:tgtEl>
                                        <p:attrNameLst>
                                          <p:attrName>ppt_h</p:attrName>
                                        </p:attrNameLst>
                                      </p:cBhvr>
                                      <p:tavLst>
                                        <p:tav tm="0">
                                          <p:val>
                                            <p:fltVal val="0"/>
                                          </p:val>
                                        </p:tav>
                                        <p:tav tm="100000">
                                          <p:val>
                                            <p:strVal val="#ppt_h"/>
                                          </p:val>
                                        </p:tav>
                                      </p:tavLst>
                                    </p:anim>
                                    <p:animEffect transition="in" filter="fade">
                                      <p:cBhvr>
                                        <p:cTn id="34" dur="300"/>
                                        <p:tgtEl>
                                          <p:spTgt spid="137"/>
                                        </p:tgtEl>
                                      </p:cBhvr>
                                    </p:animEffect>
                                  </p:childTnLst>
                                </p:cTn>
                              </p:par>
                            </p:childTnLst>
                          </p:cTn>
                        </p:par>
                        <p:par>
                          <p:cTn id="35" fill="hold">
                            <p:stCondLst>
                              <p:cond delay="2200"/>
                            </p:stCondLst>
                            <p:childTnLst>
                              <p:par>
                                <p:cTn id="36" presetID="18" presetClass="entr" presetSubtype="3"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strips(upRight)">
                                      <p:cBhvr>
                                        <p:cTn id="38" dur="500"/>
                                        <p:tgtEl>
                                          <p:spTgt spid="40"/>
                                        </p:tgtEl>
                                      </p:cBhvr>
                                    </p:animEffect>
                                  </p:childTnLst>
                                </p:cTn>
                              </p:par>
                              <p:par>
                                <p:cTn id="39" presetID="18" presetClass="entr" presetSubtype="3" fill="hold" nodeType="withEffect">
                                  <p:stCondLst>
                                    <p:cond delay="0"/>
                                  </p:stCondLst>
                                  <p:childTnLst>
                                    <p:set>
                                      <p:cBhvr>
                                        <p:cTn id="40" dur="1" fill="hold">
                                          <p:stCondLst>
                                            <p:cond delay="0"/>
                                          </p:stCondLst>
                                        </p:cTn>
                                        <p:tgtEl>
                                          <p:spTgt spid="133"/>
                                        </p:tgtEl>
                                        <p:attrNameLst>
                                          <p:attrName>style.visibility</p:attrName>
                                        </p:attrNameLst>
                                      </p:cBhvr>
                                      <p:to>
                                        <p:strVal val="visible"/>
                                      </p:to>
                                    </p:set>
                                    <p:animEffect transition="in" filter="strips(upRight)">
                                      <p:cBhvr>
                                        <p:cTn id="41" dur="300"/>
                                        <p:tgtEl>
                                          <p:spTgt spid="133"/>
                                        </p:tgtEl>
                                      </p:cBhvr>
                                    </p:animEffect>
                                  </p:childTnLst>
                                </p:cTn>
                              </p:par>
                            </p:childTnLst>
                          </p:cTn>
                        </p:par>
                        <p:par>
                          <p:cTn id="42" fill="hold">
                            <p:stCondLst>
                              <p:cond delay="2700"/>
                            </p:stCondLst>
                            <p:childTnLst>
                              <p:par>
                                <p:cTn id="43" presetID="53" presetClass="entr" presetSubtype="16" fill="hold" nodeType="afterEffect">
                                  <p:stCondLst>
                                    <p:cond delay="0"/>
                                  </p:stCondLst>
                                  <p:childTnLst>
                                    <p:set>
                                      <p:cBhvr>
                                        <p:cTn id="44" dur="1" fill="hold">
                                          <p:stCondLst>
                                            <p:cond delay="0"/>
                                          </p:stCondLst>
                                        </p:cTn>
                                        <p:tgtEl>
                                          <p:spTgt spid="142"/>
                                        </p:tgtEl>
                                        <p:attrNameLst>
                                          <p:attrName>style.visibility</p:attrName>
                                        </p:attrNameLst>
                                      </p:cBhvr>
                                      <p:to>
                                        <p:strVal val="visible"/>
                                      </p:to>
                                    </p:set>
                                    <p:anim calcmode="lin" valueType="num">
                                      <p:cBhvr>
                                        <p:cTn id="45" dur="300" fill="hold"/>
                                        <p:tgtEl>
                                          <p:spTgt spid="142"/>
                                        </p:tgtEl>
                                        <p:attrNameLst>
                                          <p:attrName>ppt_w</p:attrName>
                                        </p:attrNameLst>
                                      </p:cBhvr>
                                      <p:tavLst>
                                        <p:tav tm="0">
                                          <p:val>
                                            <p:fltVal val="0"/>
                                          </p:val>
                                        </p:tav>
                                        <p:tav tm="100000">
                                          <p:val>
                                            <p:strVal val="#ppt_w"/>
                                          </p:val>
                                        </p:tav>
                                      </p:tavLst>
                                    </p:anim>
                                    <p:anim calcmode="lin" valueType="num">
                                      <p:cBhvr>
                                        <p:cTn id="46" dur="300" fill="hold"/>
                                        <p:tgtEl>
                                          <p:spTgt spid="142"/>
                                        </p:tgtEl>
                                        <p:attrNameLst>
                                          <p:attrName>ppt_h</p:attrName>
                                        </p:attrNameLst>
                                      </p:cBhvr>
                                      <p:tavLst>
                                        <p:tav tm="0">
                                          <p:val>
                                            <p:fltVal val="0"/>
                                          </p:val>
                                        </p:tav>
                                        <p:tav tm="100000">
                                          <p:val>
                                            <p:strVal val="#ppt_h"/>
                                          </p:val>
                                        </p:tav>
                                      </p:tavLst>
                                    </p:anim>
                                    <p:animEffect transition="in" filter="fade">
                                      <p:cBhvr>
                                        <p:cTn id="47" dur="300"/>
                                        <p:tgtEl>
                                          <p:spTgt spid="142"/>
                                        </p:tgtEl>
                                      </p:cBhvr>
                                    </p:animEffect>
                                  </p:childTnLst>
                                </p:cTn>
                              </p:par>
                            </p:childTnLst>
                          </p:cTn>
                        </p:par>
                        <p:par>
                          <p:cTn id="48" fill="hold">
                            <p:stCondLst>
                              <p:cond delay="3000"/>
                            </p:stCondLst>
                            <p:childTnLst>
                              <p:par>
                                <p:cTn id="49" presetID="18" presetClass="entr" presetSubtype="3"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strips(upRight)">
                                      <p:cBhvr>
                                        <p:cTn id="51" dur="500"/>
                                        <p:tgtEl>
                                          <p:spTgt spid="43"/>
                                        </p:tgtEl>
                                      </p:cBhvr>
                                    </p:animEffect>
                                  </p:childTnLst>
                                </p:cTn>
                              </p:par>
                            </p:childTnLst>
                          </p:cTn>
                        </p:par>
                        <p:par>
                          <p:cTn id="52" fill="hold">
                            <p:stCondLst>
                              <p:cond delay="3500"/>
                            </p:stCondLst>
                            <p:childTnLst>
                              <p:par>
                                <p:cTn id="53" presetID="18" presetClass="entr" presetSubtype="6" fill="hold" nodeType="afterEffect">
                                  <p:stCondLst>
                                    <p:cond delay="0"/>
                                  </p:stCondLst>
                                  <p:childTnLst>
                                    <p:set>
                                      <p:cBhvr>
                                        <p:cTn id="54" dur="1" fill="hold">
                                          <p:stCondLst>
                                            <p:cond delay="0"/>
                                          </p:stCondLst>
                                        </p:cTn>
                                        <p:tgtEl>
                                          <p:spTgt spid="135"/>
                                        </p:tgtEl>
                                        <p:attrNameLst>
                                          <p:attrName>style.visibility</p:attrName>
                                        </p:attrNameLst>
                                      </p:cBhvr>
                                      <p:to>
                                        <p:strVal val="visible"/>
                                      </p:to>
                                    </p:set>
                                    <p:animEffect transition="in" filter="strips(downRight)">
                                      <p:cBhvr>
                                        <p:cTn id="55" dur="300"/>
                                        <p:tgtEl>
                                          <p:spTgt spid="135"/>
                                        </p:tgtEl>
                                      </p:cBhvr>
                                    </p:animEffect>
                                  </p:childTnLst>
                                </p:cTn>
                              </p:par>
                            </p:childTnLst>
                          </p:cTn>
                        </p:par>
                        <p:par>
                          <p:cTn id="56" fill="hold">
                            <p:stCondLst>
                              <p:cond delay="3800"/>
                            </p:stCondLst>
                            <p:childTnLst>
                              <p:par>
                                <p:cTn id="57" presetID="53" presetClass="entr" presetSubtype="16" fill="hold" nodeType="afterEffect">
                                  <p:stCondLst>
                                    <p:cond delay="0"/>
                                  </p:stCondLst>
                                  <p:childTnLst>
                                    <p:set>
                                      <p:cBhvr>
                                        <p:cTn id="58" dur="1" fill="hold">
                                          <p:stCondLst>
                                            <p:cond delay="0"/>
                                          </p:stCondLst>
                                        </p:cTn>
                                        <p:tgtEl>
                                          <p:spTgt spid="147"/>
                                        </p:tgtEl>
                                        <p:attrNameLst>
                                          <p:attrName>style.visibility</p:attrName>
                                        </p:attrNameLst>
                                      </p:cBhvr>
                                      <p:to>
                                        <p:strVal val="visible"/>
                                      </p:to>
                                    </p:set>
                                    <p:anim calcmode="lin" valueType="num">
                                      <p:cBhvr>
                                        <p:cTn id="59" dur="300" fill="hold"/>
                                        <p:tgtEl>
                                          <p:spTgt spid="147"/>
                                        </p:tgtEl>
                                        <p:attrNameLst>
                                          <p:attrName>ppt_w</p:attrName>
                                        </p:attrNameLst>
                                      </p:cBhvr>
                                      <p:tavLst>
                                        <p:tav tm="0">
                                          <p:val>
                                            <p:fltVal val="0"/>
                                          </p:val>
                                        </p:tav>
                                        <p:tav tm="100000">
                                          <p:val>
                                            <p:strVal val="#ppt_w"/>
                                          </p:val>
                                        </p:tav>
                                      </p:tavLst>
                                    </p:anim>
                                    <p:anim calcmode="lin" valueType="num">
                                      <p:cBhvr>
                                        <p:cTn id="60" dur="300" fill="hold"/>
                                        <p:tgtEl>
                                          <p:spTgt spid="147"/>
                                        </p:tgtEl>
                                        <p:attrNameLst>
                                          <p:attrName>ppt_h</p:attrName>
                                        </p:attrNameLst>
                                      </p:cBhvr>
                                      <p:tavLst>
                                        <p:tav tm="0">
                                          <p:val>
                                            <p:fltVal val="0"/>
                                          </p:val>
                                        </p:tav>
                                        <p:tav tm="100000">
                                          <p:val>
                                            <p:strVal val="#ppt_h"/>
                                          </p:val>
                                        </p:tav>
                                      </p:tavLst>
                                    </p:anim>
                                    <p:animEffect transition="in" filter="fade">
                                      <p:cBhvr>
                                        <p:cTn id="61" dur="300"/>
                                        <p:tgtEl>
                                          <p:spTgt spid="147"/>
                                        </p:tgtEl>
                                      </p:cBhvr>
                                    </p:animEffect>
                                  </p:childTnLst>
                                </p:cTn>
                              </p:par>
                            </p:childTnLst>
                          </p:cTn>
                        </p:par>
                        <p:par>
                          <p:cTn id="62" fill="hold">
                            <p:stCondLst>
                              <p:cond delay="4100"/>
                            </p:stCondLst>
                            <p:childTnLst>
                              <p:par>
                                <p:cTn id="63" presetID="18" presetClass="entr" presetSubtype="3" fill="hold" grpId="0" nodeType="after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strips(upRight)">
                                      <p:cBhvr>
                                        <p:cTn id="65" dur="500"/>
                                        <p:tgtEl>
                                          <p:spTgt spid="46"/>
                                        </p:tgtEl>
                                      </p:cBhvr>
                                    </p:animEffect>
                                  </p:childTnLst>
                                </p:cTn>
                              </p:par>
                            </p:childTnLst>
                          </p:cTn>
                        </p:par>
                        <p:par>
                          <p:cTn id="66" fill="hold">
                            <p:stCondLst>
                              <p:cond delay="4600"/>
                            </p:stCondLst>
                            <p:childTnLst>
                              <p:par>
                                <p:cTn id="67" presetID="18" presetClass="entr" presetSubtype="3" fill="hold" nodeType="afterEffect">
                                  <p:stCondLst>
                                    <p:cond delay="0"/>
                                  </p:stCondLst>
                                  <p:childTnLst>
                                    <p:set>
                                      <p:cBhvr>
                                        <p:cTn id="68" dur="1" fill="hold">
                                          <p:stCondLst>
                                            <p:cond delay="0"/>
                                          </p:stCondLst>
                                        </p:cTn>
                                        <p:tgtEl>
                                          <p:spTgt spid="136"/>
                                        </p:tgtEl>
                                        <p:attrNameLst>
                                          <p:attrName>style.visibility</p:attrName>
                                        </p:attrNameLst>
                                      </p:cBhvr>
                                      <p:to>
                                        <p:strVal val="visible"/>
                                      </p:to>
                                    </p:set>
                                    <p:animEffect transition="in" filter="strips(upRight)">
                                      <p:cBhvr>
                                        <p:cTn id="69" dur="300"/>
                                        <p:tgtEl>
                                          <p:spTgt spid="136"/>
                                        </p:tgtEl>
                                      </p:cBhvr>
                                    </p:animEffect>
                                  </p:childTnLst>
                                </p:cTn>
                              </p:par>
                            </p:childTnLst>
                          </p:cTn>
                        </p:par>
                        <p:par>
                          <p:cTn id="70" fill="hold">
                            <p:stCondLst>
                              <p:cond delay="4900"/>
                            </p:stCondLst>
                            <p:childTnLst>
                              <p:par>
                                <p:cTn id="71" presetID="53" presetClass="entr" presetSubtype="16" fill="hold" nodeType="afterEffect">
                                  <p:stCondLst>
                                    <p:cond delay="0"/>
                                  </p:stCondLst>
                                  <p:childTnLst>
                                    <p:set>
                                      <p:cBhvr>
                                        <p:cTn id="72" dur="1" fill="hold">
                                          <p:stCondLst>
                                            <p:cond delay="0"/>
                                          </p:stCondLst>
                                        </p:cTn>
                                        <p:tgtEl>
                                          <p:spTgt spid="152"/>
                                        </p:tgtEl>
                                        <p:attrNameLst>
                                          <p:attrName>style.visibility</p:attrName>
                                        </p:attrNameLst>
                                      </p:cBhvr>
                                      <p:to>
                                        <p:strVal val="visible"/>
                                      </p:to>
                                    </p:set>
                                    <p:anim calcmode="lin" valueType="num">
                                      <p:cBhvr>
                                        <p:cTn id="73" dur="300" fill="hold"/>
                                        <p:tgtEl>
                                          <p:spTgt spid="152"/>
                                        </p:tgtEl>
                                        <p:attrNameLst>
                                          <p:attrName>ppt_w</p:attrName>
                                        </p:attrNameLst>
                                      </p:cBhvr>
                                      <p:tavLst>
                                        <p:tav tm="0">
                                          <p:val>
                                            <p:fltVal val="0"/>
                                          </p:val>
                                        </p:tav>
                                        <p:tav tm="100000">
                                          <p:val>
                                            <p:strVal val="#ppt_w"/>
                                          </p:val>
                                        </p:tav>
                                      </p:tavLst>
                                    </p:anim>
                                    <p:anim calcmode="lin" valueType="num">
                                      <p:cBhvr>
                                        <p:cTn id="74" dur="300" fill="hold"/>
                                        <p:tgtEl>
                                          <p:spTgt spid="152"/>
                                        </p:tgtEl>
                                        <p:attrNameLst>
                                          <p:attrName>ppt_h</p:attrName>
                                        </p:attrNameLst>
                                      </p:cBhvr>
                                      <p:tavLst>
                                        <p:tav tm="0">
                                          <p:val>
                                            <p:fltVal val="0"/>
                                          </p:val>
                                        </p:tav>
                                        <p:tav tm="100000">
                                          <p:val>
                                            <p:strVal val="#ppt_h"/>
                                          </p:val>
                                        </p:tav>
                                      </p:tavLst>
                                    </p:anim>
                                    <p:animEffect transition="in" filter="fade">
                                      <p:cBhvr>
                                        <p:cTn id="75" dur="300"/>
                                        <p:tgtEl>
                                          <p:spTgt spid="152"/>
                                        </p:tgtEl>
                                      </p:cBhvr>
                                    </p:animEffect>
                                  </p:childTnLst>
                                </p:cTn>
                              </p:par>
                            </p:childTnLst>
                          </p:cTn>
                        </p:par>
                        <p:par>
                          <p:cTn id="76" fill="hold">
                            <p:stCondLst>
                              <p:cond delay="5200"/>
                            </p:stCondLst>
                            <p:childTnLst>
                              <p:par>
                                <p:cTn id="77" presetID="10" presetClass="entr" presetSubtype="0" fill="hold" grpId="0"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171" grpId="0"/>
      <p:bldP spid="38" grpId="0"/>
      <p:bldP spid="40" grpId="0"/>
      <p:bldP spid="43" grpId="0"/>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5771044" y="2328074"/>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总结结论</a:t>
            </a:r>
          </a:p>
        </p:txBody>
      </p:sp>
      <p:sp>
        <p:nvSpPr>
          <p:cNvPr id="45" name="TextBox 44"/>
          <p:cNvSpPr txBox="1"/>
          <p:nvPr/>
        </p:nvSpPr>
        <p:spPr>
          <a:xfrm>
            <a:off x="5771044" y="2923532"/>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方案评估</a:t>
            </a:r>
          </a:p>
        </p:txBody>
      </p:sp>
      <p:sp>
        <p:nvSpPr>
          <p:cNvPr id="46" name="TextBox 45"/>
          <p:cNvSpPr txBox="1"/>
          <p:nvPr/>
        </p:nvSpPr>
        <p:spPr>
          <a:xfrm>
            <a:off x="5771044" y="3518989"/>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补救措施</a:t>
            </a:r>
          </a:p>
        </p:txBody>
      </p:sp>
      <p:sp>
        <p:nvSpPr>
          <p:cNvPr id="47" name="TextBox 46"/>
          <p:cNvSpPr txBox="1"/>
          <p:nvPr/>
        </p:nvSpPr>
        <p:spPr>
          <a:xfrm>
            <a:off x="5771044" y="4076344"/>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总结陈述</a:t>
            </a:r>
          </a:p>
        </p:txBody>
      </p:sp>
      <p:grpSp>
        <p:nvGrpSpPr>
          <p:cNvPr id="54" name="组合 53"/>
          <p:cNvGrpSpPr/>
          <p:nvPr/>
        </p:nvGrpSpPr>
        <p:grpSpPr>
          <a:xfrm>
            <a:off x="2888020" y="2517143"/>
            <a:ext cx="1734808" cy="1734808"/>
            <a:chOff x="2683251" y="1980687"/>
            <a:chExt cx="1301106" cy="1301106"/>
          </a:xfrm>
          <a:effectLst>
            <a:outerShdw blurRad="254000" dist="254000" dir="8100000" algn="tr" rotWithShape="0">
              <a:prstClr val="black">
                <a:alpha val="50000"/>
              </a:prstClr>
            </a:outerShdw>
          </a:effectLst>
        </p:grpSpPr>
        <p:sp>
          <p:nvSpPr>
            <p:cNvPr id="55" name="椭圆 54"/>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56" name="TextBox 55"/>
            <p:cNvSpPr txBox="1"/>
            <p:nvPr/>
          </p:nvSpPr>
          <p:spPr>
            <a:xfrm>
              <a:off x="3002623" y="2185262"/>
              <a:ext cx="615794" cy="807914"/>
            </a:xfrm>
            <a:prstGeom prst="rect">
              <a:avLst/>
            </a:prstGeom>
            <a:solidFill>
              <a:schemeClr val="tx1">
                <a:lumMod val="95000"/>
                <a:lumOff val="5000"/>
              </a:schemeClr>
            </a:solidFill>
          </p:spPr>
          <p:txBody>
            <a:bodyPr wrap="none" rtlCol="0">
              <a:spAutoFit/>
            </a:bodyPr>
            <a:lstStyle/>
            <a:p>
              <a:pPr defTabSz="1219170"/>
              <a:r>
                <a:rPr lang="en-US" altLang="zh-CN" sz="6400" dirty="0">
                  <a:solidFill>
                    <a:prstClr val="white"/>
                  </a:solidFill>
                  <a:latin typeface="Watford DB" pitchFamily="2" charset="0"/>
                  <a:ea typeface="造字工房劲黑（非商用）常规体" pitchFamily="50" charset="-122"/>
                </a:rPr>
                <a:t>5</a:t>
              </a:r>
              <a:endParaRPr lang="zh-CN" altLang="en-US" sz="6400" dirty="0">
                <a:solidFill>
                  <a:prstClr val="white"/>
                </a:solidFill>
                <a:latin typeface="Watford DB" pitchFamily="2" charset="0"/>
                <a:ea typeface="造字工房劲黑（非商用）常规体" pitchFamily="50" charset="-122"/>
              </a:endParaRPr>
            </a:p>
          </p:txBody>
        </p:sp>
      </p:grpSp>
      <p:cxnSp>
        <p:nvCxnSpPr>
          <p:cNvPr id="57" name="直接连接符 56"/>
          <p:cNvCxnSpPr/>
          <p:nvPr/>
        </p:nvCxnSpPr>
        <p:spPr>
          <a:xfrm flipV="1">
            <a:off x="5010112" y="2364738"/>
            <a:ext cx="0" cy="211582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5379194" y="2364738"/>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59" name="椭圆 58"/>
          <p:cNvSpPr/>
          <p:nvPr/>
        </p:nvSpPr>
        <p:spPr>
          <a:xfrm>
            <a:off x="5379194" y="2947889"/>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60" name="椭圆 59"/>
          <p:cNvSpPr/>
          <p:nvPr/>
        </p:nvSpPr>
        <p:spPr>
          <a:xfrm>
            <a:off x="5379194" y="3531040"/>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61" name="椭圆 60"/>
          <p:cNvSpPr/>
          <p:nvPr/>
        </p:nvSpPr>
        <p:spPr>
          <a:xfrm>
            <a:off x="5379194" y="4114190"/>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3" name="TextBox 22"/>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Tree>
    <p:custDataLst>
      <p:tags r:id="rId1"/>
    </p:custDataLst>
    <p:extLst>
      <p:ext uri="{BB962C8B-B14F-4D97-AF65-F5344CB8AC3E}">
        <p14:creationId xmlns:p14="http://schemas.microsoft.com/office/powerpoint/2010/main" val="274947836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p:tgtEl>
                                          <p:spTgt spid="54"/>
                                        </p:tgtEl>
                                        <p:attrNameLst>
                                          <p:attrName>ppt_x</p:attrName>
                                        </p:attrNameLst>
                                      </p:cBhvr>
                                      <p:tavLst>
                                        <p:tav tm="0">
                                          <p:val>
                                            <p:strVal val="#ppt_x+#ppt_w*1.125000"/>
                                          </p:val>
                                        </p:tav>
                                        <p:tav tm="100000">
                                          <p:val>
                                            <p:strVal val="#ppt_x"/>
                                          </p:val>
                                        </p:tav>
                                      </p:tavLst>
                                    </p:anim>
                                    <p:animEffect transition="in" filter="wipe(left)">
                                      <p:cBhvr>
                                        <p:cTn id="12" dur="500"/>
                                        <p:tgtEl>
                                          <p:spTgt spid="54"/>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p:tgtEl>
                                          <p:spTgt spid="58"/>
                                        </p:tgtEl>
                                        <p:attrNameLst>
                                          <p:attrName>ppt_x</p:attrName>
                                        </p:attrNameLst>
                                      </p:cBhvr>
                                      <p:tavLst>
                                        <p:tav tm="0">
                                          <p:val>
                                            <p:strVal val="#ppt_x-#ppt_w*1.125000"/>
                                          </p:val>
                                        </p:tav>
                                        <p:tav tm="100000">
                                          <p:val>
                                            <p:strVal val="#ppt_x"/>
                                          </p:val>
                                        </p:tav>
                                      </p:tavLst>
                                    </p:anim>
                                    <p:animEffect transition="in" filter="wipe(right)">
                                      <p:cBhvr>
                                        <p:cTn id="16" dur="500"/>
                                        <p:tgtEl>
                                          <p:spTgt spid="58"/>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p:tgtEl>
                                          <p:spTgt spid="59"/>
                                        </p:tgtEl>
                                        <p:attrNameLst>
                                          <p:attrName>ppt_x</p:attrName>
                                        </p:attrNameLst>
                                      </p:cBhvr>
                                      <p:tavLst>
                                        <p:tav tm="0">
                                          <p:val>
                                            <p:strVal val="#ppt_x-#ppt_w*1.125000"/>
                                          </p:val>
                                        </p:tav>
                                        <p:tav tm="100000">
                                          <p:val>
                                            <p:strVal val="#ppt_x"/>
                                          </p:val>
                                        </p:tav>
                                      </p:tavLst>
                                    </p:anim>
                                    <p:animEffect transition="in" filter="wipe(right)">
                                      <p:cBhvr>
                                        <p:cTn id="20" dur="500"/>
                                        <p:tgtEl>
                                          <p:spTgt spid="59"/>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additive="base">
                                        <p:cTn id="23" dur="500"/>
                                        <p:tgtEl>
                                          <p:spTgt spid="60"/>
                                        </p:tgtEl>
                                        <p:attrNameLst>
                                          <p:attrName>ppt_x</p:attrName>
                                        </p:attrNameLst>
                                      </p:cBhvr>
                                      <p:tavLst>
                                        <p:tav tm="0">
                                          <p:val>
                                            <p:strVal val="#ppt_x-#ppt_w*1.125000"/>
                                          </p:val>
                                        </p:tav>
                                        <p:tav tm="100000">
                                          <p:val>
                                            <p:strVal val="#ppt_x"/>
                                          </p:val>
                                        </p:tav>
                                      </p:tavLst>
                                    </p:anim>
                                    <p:animEffect transition="in" filter="wipe(right)">
                                      <p:cBhvr>
                                        <p:cTn id="24" dur="500"/>
                                        <p:tgtEl>
                                          <p:spTgt spid="60"/>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anim calcmode="lin" valueType="num">
                                      <p:cBhvr additive="base">
                                        <p:cTn id="27" dur="500"/>
                                        <p:tgtEl>
                                          <p:spTgt spid="61"/>
                                        </p:tgtEl>
                                        <p:attrNameLst>
                                          <p:attrName>ppt_x</p:attrName>
                                        </p:attrNameLst>
                                      </p:cBhvr>
                                      <p:tavLst>
                                        <p:tav tm="0">
                                          <p:val>
                                            <p:strVal val="#ppt_x-#ppt_w*1.125000"/>
                                          </p:val>
                                        </p:tav>
                                        <p:tav tm="100000">
                                          <p:val>
                                            <p:strVal val="#ppt_x"/>
                                          </p:val>
                                        </p:tav>
                                      </p:tavLst>
                                    </p:anim>
                                    <p:animEffect transition="in" filter="wipe(right)">
                                      <p:cBhvr>
                                        <p:cTn id="28" dur="500"/>
                                        <p:tgtEl>
                                          <p:spTgt spid="61"/>
                                        </p:tgtEl>
                                      </p:cBhvr>
                                    </p:animEffect>
                                  </p:childTnLst>
                                </p:cTn>
                              </p:par>
                              <p:par>
                                <p:cTn id="29" presetID="12" presetClass="entr" presetSubtype="8" fill="hold" grpId="0" nodeType="withEffect">
                                  <p:stCondLst>
                                    <p:cond delay="30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p:tgtEl>
                                          <p:spTgt spid="44"/>
                                        </p:tgtEl>
                                        <p:attrNameLst>
                                          <p:attrName>ppt_x</p:attrName>
                                        </p:attrNameLst>
                                      </p:cBhvr>
                                      <p:tavLst>
                                        <p:tav tm="0">
                                          <p:val>
                                            <p:strVal val="#ppt_x-#ppt_w*1.125000"/>
                                          </p:val>
                                        </p:tav>
                                        <p:tav tm="100000">
                                          <p:val>
                                            <p:strVal val="#ppt_x"/>
                                          </p:val>
                                        </p:tav>
                                      </p:tavLst>
                                    </p:anim>
                                    <p:animEffect transition="in" filter="wipe(right)">
                                      <p:cBhvr>
                                        <p:cTn id="32" dur="500"/>
                                        <p:tgtEl>
                                          <p:spTgt spid="44"/>
                                        </p:tgtEl>
                                      </p:cBhvr>
                                    </p:animEffect>
                                  </p:childTnLst>
                                </p:cTn>
                              </p:par>
                              <p:par>
                                <p:cTn id="33" presetID="12" presetClass="entr" presetSubtype="8" fill="hold" grpId="0" nodeType="withEffect">
                                  <p:stCondLst>
                                    <p:cond delay="30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p:tgtEl>
                                          <p:spTgt spid="45"/>
                                        </p:tgtEl>
                                        <p:attrNameLst>
                                          <p:attrName>ppt_x</p:attrName>
                                        </p:attrNameLst>
                                      </p:cBhvr>
                                      <p:tavLst>
                                        <p:tav tm="0">
                                          <p:val>
                                            <p:strVal val="#ppt_x-#ppt_w*1.125000"/>
                                          </p:val>
                                        </p:tav>
                                        <p:tav tm="100000">
                                          <p:val>
                                            <p:strVal val="#ppt_x"/>
                                          </p:val>
                                        </p:tav>
                                      </p:tavLst>
                                    </p:anim>
                                    <p:animEffect transition="in" filter="wipe(right)">
                                      <p:cBhvr>
                                        <p:cTn id="36" dur="500"/>
                                        <p:tgtEl>
                                          <p:spTgt spid="45"/>
                                        </p:tgtEl>
                                      </p:cBhvr>
                                    </p:animEffect>
                                  </p:childTnLst>
                                </p:cTn>
                              </p:par>
                              <p:par>
                                <p:cTn id="37" presetID="12" presetClass="entr" presetSubtype="8" fill="hold" grpId="0" nodeType="withEffect">
                                  <p:stCondLst>
                                    <p:cond delay="30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p:tgtEl>
                                          <p:spTgt spid="46"/>
                                        </p:tgtEl>
                                        <p:attrNameLst>
                                          <p:attrName>ppt_x</p:attrName>
                                        </p:attrNameLst>
                                      </p:cBhvr>
                                      <p:tavLst>
                                        <p:tav tm="0">
                                          <p:val>
                                            <p:strVal val="#ppt_x-#ppt_w*1.125000"/>
                                          </p:val>
                                        </p:tav>
                                        <p:tav tm="100000">
                                          <p:val>
                                            <p:strVal val="#ppt_x"/>
                                          </p:val>
                                        </p:tav>
                                      </p:tavLst>
                                    </p:anim>
                                    <p:animEffect transition="in" filter="wipe(right)">
                                      <p:cBhvr>
                                        <p:cTn id="40" dur="500"/>
                                        <p:tgtEl>
                                          <p:spTgt spid="46"/>
                                        </p:tgtEl>
                                      </p:cBhvr>
                                    </p:animEffect>
                                  </p:childTnLst>
                                </p:cTn>
                              </p:par>
                              <p:par>
                                <p:cTn id="41" presetID="12" presetClass="entr" presetSubtype="8" fill="hold" grpId="0" nodeType="withEffect">
                                  <p:stCondLst>
                                    <p:cond delay="30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p:tgtEl>
                                          <p:spTgt spid="47"/>
                                        </p:tgtEl>
                                        <p:attrNameLst>
                                          <p:attrName>ppt_x</p:attrName>
                                        </p:attrNameLst>
                                      </p:cBhvr>
                                      <p:tavLst>
                                        <p:tav tm="0">
                                          <p:val>
                                            <p:strVal val="#ppt_x-#ppt_w*1.125000"/>
                                          </p:val>
                                        </p:tav>
                                        <p:tav tm="100000">
                                          <p:val>
                                            <p:strVal val="#ppt_x"/>
                                          </p:val>
                                        </p:tav>
                                      </p:tavLst>
                                    </p:anim>
                                    <p:animEffect transition="in" filter="wipe(right)">
                                      <p:cBhvr>
                                        <p:cTn id="44" dur="500"/>
                                        <p:tgtEl>
                                          <p:spTgt spid="47"/>
                                        </p:tgtEl>
                                      </p:cBhvr>
                                    </p:animEffect>
                                  </p:childTnLst>
                                </p:cTn>
                              </p:par>
                            </p:childTnLst>
                          </p:cTn>
                        </p:par>
                        <p:par>
                          <p:cTn id="45" fill="hold">
                            <p:stCondLst>
                              <p:cond delay="1300"/>
                            </p:stCondLst>
                            <p:childTnLst>
                              <p:par>
                                <p:cTn id="46" presetID="10" presetClass="entr" presetSubtype="0"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58" grpId="0" animBg="1"/>
      <p:bldP spid="59" grpId="0" animBg="1"/>
      <p:bldP spid="60" grpId="0" animBg="1"/>
      <p:bldP spid="61" grpId="0" animBg="1"/>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41"/>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直接连接符 94"/>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106" name="TextBox 105"/>
          <p:cNvSpPr txBox="1"/>
          <p:nvPr/>
        </p:nvSpPr>
        <p:spPr>
          <a:xfrm>
            <a:off x="1211943" y="275107"/>
            <a:ext cx="1362874"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主目录</a:t>
            </a:r>
          </a:p>
        </p:txBody>
      </p:sp>
      <p:cxnSp>
        <p:nvCxnSpPr>
          <p:cNvPr id="108" name="直接连接符 107"/>
          <p:cNvCxnSpPr/>
          <p:nvPr/>
        </p:nvCxnSpPr>
        <p:spPr>
          <a:xfrm>
            <a:off x="270148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2322286" y="2960915"/>
            <a:ext cx="7547429" cy="1606256"/>
          </a:xfrm>
          <a:custGeom>
            <a:avLst/>
            <a:gdLst>
              <a:gd name="connsiteX0" fmla="*/ 0 w 5660572"/>
              <a:gd name="connsiteY0" fmla="*/ 14514 h 1204692"/>
              <a:gd name="connsiteX1" fmla="*/ 1407886 w 5660572"/>
              <a:gd name="connsiteY1" fmla="*/ 1204685 h 1204692"/>
              <a:gd name="connsiteX2" fmla="*/ 2815772 w 5660572"/>
              <a:gd name="connsiteY2" fmla="*/ 0 h 1204692"/>
              <a:gd name="connsiteX3" fmla="*/ 4267200 w 5660572"/>
              <a:gd name="connsiteY3" fmla="*/ 1204685 h 1204692"/>
              <a:gd name="connsiteX4" fmla="*/ 5660572 w 5660572"/>
              <a:gd name="connsiteY4" fmla="*/ 0 h 1204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0572" h="1204692">
                <a:moveTo>
                  <a:pt x="0" y="14514"/>
                </a:moveTo>
                <a:cubicBezTo>
                  <a:pt x="469295" y="610809"/>
                  <a:pt x="938591" y="1207104"/>
                  <a:pt x="1407886" y="1204685"/>
                </a:cubicBezTo>
                <a:cubicBezTo>
                  <a:pt x="1877181" y="1202266"/>
                  <a:pt x="2339220" y="0"/>
                  <a:pt x="2815772" y="0"/>
                </a:cubicBezTo>
                <a:cubicBezTo>
                  <a:pt x="3292324" y="0"/>
                  <a:pt x="3793067" y="1204685"/>
                  <a:pt x="4267200" y="1204685"/>
                </a:cubicBezTo>
                <a:cubicBezTo>
                  <a:pt x="4741333" y="1204685"/>
                  <a:pt x="5411410" y="152400"/>
                  <a:pt x="5660572" y="0"/>
                </a:cubicBezTo>
              </a:path>
            </a:pathLst>
          </a:cu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grpSp>
        <p:nvGrpSpPr>
          <p:cNvPr id="10" name="组合 9"/>
          <p:cNvGrpSpPr/>
          <p:nvPr/>
        </p:nvGrpSpPr>
        <p:grpSpPr>
          <a:xfrm>
            <a:off x="1574495" y="2214870"/>
            <a:ext cx="1518717" cy="1518717"/>
            <a:chOff x="1180871" y="1661152"/>
            <a:chExt cx="1139038" cy="1139038"/>
          </a:xfrm>
        </p:grpSpPr>
        <p:grpSp>
          <p:nvGrpSpPr>
            <p:cNvPr id="110" name="组合 109"/>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13" name="椭圆 11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134" name="TextBox 133"/>
            <p:cNvSpPr txBox="1"/>
            <p:nvPr/>
          </p:nvSpPr>
          <p:spPr>
            <a:xfrm>
              <a:off x="1459284" y="1876728"/>
              <a:ext cx="536445" cy="684755"/>
            </a:xfrm>
            <a:prstGeom prst="rect">
              <a:avLst/>
            </a:prstGeom>
            <a:noFill/>
          </p:spPr>
          <p:txBody>
            <a:bodyPr wrap="none" rtlCol="0">
              <a:spAutoFit/>
            </a:bodyPr>
            <a:lstStyle/>
            <a:p>
              <a:pPr defTabSz="1219170"/>
              <a:r>
                <a:rPr lang="en-US" altLang="zh-CN" sz="5333" dirty="0">
                  <a:solidFill>
                    <a:prstClr val="black"/>
                  </a:solidFill>
                  <a:latin typeface="Watford DB" pitchFamily="2" charset="0"/>
                  <a:ea typeface="造字工房劲黑（非商用）常规体" pitchFamily="50" charset="-122"/>
                </a:rPr>
                <a:t>1</a:t>
              </a:r>
              <a:endParaRPr lang="zh-CN" altLang="en-US" sz="5333" dirty="0">
                <a:solidFill>
                  <a:prstClr val="black"/>
                </a:solidFill>
                <a:latin typeface="Watford DB" pitchFamily="2" charset="0"/>
                <a:ea typeface="造字工房劲黑（非商用）常规体" pitchFamily="50" charset="-122"/>
              </a:endParaRPr>
            </a:p>
          </p:txBody>
        </p:sp>
      </p:grpSp>
      <p:grpSp>
        <p:nvGrpSpPr>
          <p:cNvPr id="30" name="组合 29"/>
          <p:cNvGrpSpPr/>
          <p:nvPr/>
        </p:nvGrpSpPr>
        <p:grpSpPr>
          <a:xfrm>
            <a:off x="3455568" y="3782382"/>
            <a:ext cx="1518717" cy="1518717"/>
            <a:chOff x="2591676" y="2836786"/>
            <a:chExt cx="1139038" cy="1139038"/>
          </a:xfrm>
        </p:grpSpPr>
        <p:grpSp>
          <p:nvGrpSpPr>
            <p:cNvPr id="120" name="组合 119"/>
            <p:cNvGrpSpPr/>
            <p:nvPr/>
          </p:nvGrpSpPr>
          <p:grpSpPr>
            <a:xfrm>
              <a:off x="2591676" y="2836786"/>
              <a:ext cx="1139038" cy="1139038"/>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23" name="椭圆 12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135" name="TextBox 134"/>
            <p:cNvSpPr txBox="1"/>
            <p:nvPr/>
          </p:nvSpPr>
          <p:spPr>
            <a:xfrm>
              <a:off x="2870089" y="3052362"/>
              <a:ext cx="536445" cy="684755"/>
            </a:xfrm>
            <a:prstGeom prst="rect">
              <a:avLst/>
            </a:prstGeom>
            <a:noFill/>
          </p:spPr>
          <p:txBody>
            <a:bodyPr wrap="none" rtlCol="0">
              <a:spAutoFit/>
            </a:bodyPr>
            <a:lstStyle/>
            <a:p>
              <a:pPr defTabSz="1219170"/>
              <a:r>
                <a:rPr lang="en-US" altLang="zh-CN" sz="5333" dirty="0">
                  <a:solidFill>
                    <a:prstClr val="black"/>
                  </a:solidFill>
                  <a:latin typeface="Watford DB" pitchFamily="2" charset="0"/>
                  <a:ea typeface="造字工房劲黑（非商用）常规体" pitchFamily="50" charset="-122"/>
                </a:rPr>
                <a:t>2</a:t>
              </a:r>
              <a:endParaRPr lang="zh-CN" altLang="en-US" sz="5333" dirty="0">
                <a:solidFill>
                  <a:prstClr val="black"/>
                </a:solidFill>
                <a:latin typeface="Watford DB" pitchFamily="2" charset="0"/>
                <a:ea typeface="造字工房劲黑（非商用）常规体" pitchFamily="50" charset="-122"/>
              </a:endParaRPr>
            </a:p>
          </p:txBody>
        </p:sp>
      </p:grpSp>
      <p:grpSp>
        <p:nvGrpSpPr>
          <p:cNvPr id="31" name="组合 30"/>
          <p:cNvGrpSpPr/>
          <p:nvPr/>
        </p:nvGrpSpPr>
        <p:grpSpPr>
          <a:xfrm>
            <a:off x="5336642" y="2214870"/>
            <a:ext cx="1518717" cy="1518717"/>
            <a:chOff x="4002481" y="1661152"/>
            <a:chExt cx="1139038" cy="1139038"/>
          </a:xfrm>
        </p:grpSpPr>
        <p:grpSp>
          <p:nvGrpSpPr>
            <p:cNvPr id="130" name="组合 129"/>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132" name="同心圆 1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33" name="椭圆 1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136" name="TextBox 135"/>
            <p:cNvSpPr txBox="1"/>
            <p:nvPr/>
          </p:nvSpPr>
          <p:spPr>
            <a:xfrm>
              <a:off x="4280894" y="1876728"/>
              <a:ext cx="536445" cy="684755"/>
            </a:xfrm>
            <a:prstGeom prst="rect">
              <a:avLst/>
            </a:prstGeom>
            <a:noFill/>
          </p:spPr>
          <p:txBody>
            <a:bodyPr wrap="none" rtlCol="0">
              <a:spAutoFit/>
            </a:bodyPr>
            <a:lstStyle/>
            <a:p>
              <a:pPr defTabSz="1219170"/>
              <a:r>
                <a:rPr lang="en-US" altLang="zh-CN" sz="5333" dirty="0">
                  <a:solidFill>
                    <a:prstClr val="black"/>
                  </a:solidFill>
                  <a:latin typeface="Watford DB" pitchFamily="2" charset="0"/>
                  <a:ea typeface="造字工房劲黑（非商用）常规体" pitchFamily="50" charset="-122"/>
                </a:rPr>
                <a:t>3</a:t>
              </a:r>
              <a:endParaRPr lang="zh-CN" altLang="en-US" sz="5333" dirty="0">
                <a:solidFill>
                  <a:prstClr val="black"/>
                </a:solidFill>
                <a:latin typeface="Watford DB" pitchFamily="2" charset="0"/>
                <a:ea typeface="造字工房劲黑（非商用）常规体" pitchFamily="50" charset="-122"/>
              </a:endParaRPr>
            </a:p>
          </p:txBody>
        </p:sp>
      </p:grpSp>
      <p:grpSp>
        <p:nvGrpSpPr>
          <p:cNvPr id="32" name="组合 31"/>
          <p:cNvGrpSpPr/>
          <p:nvPr/>
        </p:nvGrpSpPr>
        <p:grpSpPr>
          <a:xfrm>
            <a:off x="7217715" y="3782382"/>
            <a:ext cx="1518717" cy="1518717"/>
            <a:chOff x="5413286" y="2836786"/>
            <a:chExt cx="1139038" cy="1139038"/>
          </a:xfrm>
        </p:grpSpPr>
        <p:grpSp>
          <p:nvGrpSpPr>
            <p:cNvPr id="115" name="组合 114"/>
            <p:cNvGrpSpPr/>
            <p:nvPr/>
          </p:nvGrpSpPr>
          <p:grpSpPr>
            <a:xfrm>
              <a:off x="5413286" y="2836786"/>
              <a:ext cx="1139038" cy="1139038"/>
              <a:chOff x="304800" y="673100"/>
              <a:chExt cx="4000500" cy="4000500"/>
            </a:xfrm>
            <a:effectLst>
              <a:outerShdw blurRad="444500" dist="254000" dir="8100000" algn="tr" rotWithShape="0">
                <a:prstClr val="black">
                  <a:alpha val="50000"/>
                </a:prstClr>
              </a:outerShdw>
            </a:effectLst>
          </p:grpSpPr>
          <p:sp>
            <p:nvSpPr>
              <p:cNvPr id="117" name="同心圆 1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18" name="椭圆 1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137" name="TextBox 136"/>
            <p:cNvSpPr txBox="1"/>
            <p:nvPr/>
          </p:nvSpPr>
          <p:spPr>
            <a:xfrm>
              <a:off x="5691699" y="3052362"/>
              <a:ext cx="536445" cy="684755"/>
            </a:xfrm>
            <a:prstGeom prst="rect">
              <a:avLst/>
            </a:prstGeom>
            <a:noFill/>
          </p:spPr>
          <p:txBody>
            <a:bodyPr wrap="none" rtlCol="0">
              <a:spAutoFit/>
            </a:bodyPr>
            <a:lstStyle/>
            <a:p>
              <a:pPr defTabSz="1219170"/>
              <a:r>
                <a:rPr lang="en-US" altLang="zh-CN" sz="5333" dirty="0">
                  <a:solidFill>
                    <a:prstClr val="black"/>
                  </a:solidFill>
                  <a:latin typeface="Watford DB" pitchFamily="2" charset="0"/>
                  <a:ea typeface="造字工房劲黑（非商用）常规体" pitchFamily="50" charset="-122"/>
                </a:rPr>
                <a:t>4</a:t>
              </a:r>
              <a:endParaRPr lang="zh-CN" altLang="en-US" sz="5333" dirty="0">
                <a:solidFill>
                  <a:prstClr val="black"/>
                </a:solidFill>
                <a:latin typeface="Watford DB" pitchFamily="2" charset="0"/>
                <a:ea typeface="造字工房劲黑（非商用）常规体" pitchFamily="50" charset="-122"/>
              </a:endParaRPr>
            </a:p>
          </p:txBody>
        </p:sp>
      </p:grpSp>
      <p:grpSp>
        <p:nvGrpSpPr>
          <p:cNvPr id="33" name="组合 32"/>
          <p:cNvGrpSpPr/>
          <p:nvPr/>
        </p:nvGrpSpPr>
        <p:grpSpPr>
          <a:xfrm>
            <a:off x="9098788" y="2214870"/>
            <a:ext cx="1518717" cy="1518717"/>
            <a:chOff x="6824091" y="1661152"/>
            <a:chExt cx="1139038" cy="1139038"/>
          </a:xfrm>
        </p:grpSpPr>
        <p:grpSp>
          <p:nvGrpSpPr>
            <p:cNvPr id="125" name="组合 124"/>
            <p:cNvGrpSpPr/>
            <p:nvPr/>
          </p:nvGrpSpPr>
          <p:grpSpPr>
            <a:xfrm>
              <a:off x="6824091" y="1661152"/>
              <a:ext cx="1139038" cy="1139038"/>
              <a:chOff x="304800" y="673100"/>
              <a:chExt cx="4000500" cy="4000500"/>
            </a:xfrm>
            <a:effectLst>
              <a:outerShdw blurRad="444500" dist="254000" dir="8100000" algn="tr" rotWithShape="0">
                <a:prstClr val="black">
                  <a:alpha val="50000"/>
                </a:prstClr>
              </a:outerShdw>
            </a:effectLst>
          </p:grpSpPr>
          <p:sp>
            <p:nvSpPr>
              <p:cNvPr id="127" name="同心圆 1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28" name="椭圆 1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142" name="TextBox 141"/>
            <p:cNvSpPr txBox="1"/>
            <p:nvPr/>
          </p:nvSpPr>
          <p:spPr>
            <a:xfrm>
              <a:off x="7102504" y="1876728"/>
              <a:ext cx="536445" cy="684755"/>
            </a:xfrm>
            <a:prstGeom prst="rect">
              <a:avLst/>
            </a:prstGeom>
            <a:noFill/>
          </p:spPr>
          <p:txBody>
            <a:bodyPr wrap="none" rtlCol="0">
              <a:spAutoFit/>
            </a:bodyPr>
            <a:lstStyle/>
            <a:p>
              <a:pPr defTabSz="1219170"/>
              <a:r>
                <a:rPr lang="en-US" altLang="zh-CN" sz="5333" dirty="0">
                  <a:solidFill>
                    <a:prstClr val="black"/>
                  </a:solidFill>
                  <a:latin typeface="Watford DB" pitchFamily="2" charset="0"/>
                  <a:ea typeface="造字工房劲黑（非商用）常规体" pitchFamily="50" charset="-122"/>
                </a:rPr>
                <a:t>5</a:t>
              </a:r>
              <a:endParaRPr lang="zh-CN" altLang="en-US" sz="5333" dirty="0">
                <a:solidFill>
                  <a:prstClr val="black"/>
                </a:solidFill>
                <a:latin typeface="Watford DB" pitchFamily="2" charset="0"/>
                <a:ea typeface="造字工房劲黑（非商用）常规体" pitchFamily="50" charset="-122"/>
              </a:endParaRPr>
            </a:p>
          </p:txBody>
        </p:sp>
      </p:grpSp>
      <p:sp>
        <p:nvSpPr>
          <p:cNvPr id="144" name="TextBox 143"/>
          <p:cNvSpPr txBox="1"/>
          <p:nvPr/>
        </p:nvSpPr>
        <p:spPr>
          <a:xfrm>
            <a:off x="1162866" y="1528140"/>
            <a:ext cx="2318840"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课题背景及内容</a:t>
            </a:r>
          </a:p>
        </p:txBody>
      </p:sp>
      <p:sp>
        <p:nvSpPr>
          <p:cNvPr id="145" name="TextBox 144"/>
          <p:cNvSpPr txBox="1"/>
          <p:nvPr/>
        </p:nvSpPr>
        <p:spPr>
          <a:xfrm>
            <a:off x="3561672" y="5566464"/>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课题分析</a:t>
            </a:r>
          </a:p>
        </p:txBody>
      </p:sp>
      <p:sp>
        <p:nvSpPr>
          <p:cNvPr id="146" name="TextBox 145"/>
          <p:cNvSpPr txBox="1"/>
          <p:nvPr/>
        </p:nvSpPr>
        <p:spPr>
          <a:xfrm>
            <a:off x="5292700" y="1528140"/>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课题设计</a:t>
            </a:r>
          </a:p>
        </p:txBody>
      </p:sp>
      <p:sp>
        <p:nvSpPr>
          <p:cNvPr id="147" name="TextBox 146"/>
          <p:cNvSpPr txBox="1"/>
          <p:nvPr/>
        </p:nvSpPr>
        <p:spPr>
          <a:xfrm>
            <a:off x="6855359" y="5564183"/>
            <a:ext cx="2646878"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课题实现及重难点</a:t>
            </a:r>
          </a:p>
        </p:txBody>
      </p:sp>
      <p:sp>
        <p:nvSpPr>
          <p:cNvPr id="148" name="TextBox 147"/>
          <p:cNvSpPr txBox="1"/>
          <p:nvPr/>
        </p:nvSpPr>
        <p:spPr>
          <a:xfrm>
            <a:off x="9150260" y="1578198"/>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系统总结</a:t>
            </a:r>
          </a:p>
        </p:txBody>
      </p:sp>
      <p:sp>
        <p:nvSpPr>
          <p:cNvPr id="153" name="TextBox 152"/>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Tree>
    <p:custDataLst>
      <p:tags r:id="rId1"/>
    </p:custDataLst>
    <p:extLst>
      <p:ext uri="{BB962C8B-B14F-4D97-AF65-F5344CB8AC3E}">
        <p14:creationId xmlns:p14="http://schemas.microsoft.com/office/powerpoint/2010/main" val="426585595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300"/>
                                        <p:tgtEl>
                                          <p:spTgt spid="95"/>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wipe(down)">
                                      <p:cBhvr>
                                        <p:cTn id="11" dur="300"/>
                                        <p:tgtEl>
                                          <p:spTgt spid="10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 calcmode="lin" valueType="num">
                                      <p:cBhvr additive="base">
                                        <p:cTn id="15" dur="500"/>
                                        <p:tgtEl>
                                          <p:spTgt spid="106"/>
                                        </p:tgtEl>
                                        <p:attrNameLst>
                                          <p:attrName>ppt_x</p:attrName>
                                        </p:attrNameLst>
                                      </p:cBhvr>
                                      <p:tavLst>
                                        <p:tav tm="0">
                                          <p:val>
                                            <p:strVal val="#ppt_x-#ppt_w*1.125000"/>
                                          </p:val>
                                        </p:tav>
                                        <p:tav tm="100000">
                                          <p:val>
                                            <p:strVal val="#ppt_x"/>
                                          </p:val>
                                        </p:tav>
                                      </p:tavLst>
                                    </p:anim>
                                    <p:animEffect transition="in" filter="wipe(right)">
                                      <p:cBhvr>
                                        <p:cTn id="16" dur="500"/>
                                        <p:tgtEl>
                                          <p:spTgt spid="106"/>
                                        </p:tgtEl>
                                      </p:cBhvr>
                                    </p:animEffect>
                                  </p:childTnLst>
                                </p:cTn>
                              </p:par>
                              <p:par>
                                <p:cTn id="17" presetID="12" presetClass="entr" presetSubtype="8" fill="hold" nodeType="withEffect">
                                  <p:stCondLst>
                                    <p:cond delay="0"/>
                                  </p:stCondLst>
                                  <p:childTnLst>
                                    <p:set>
                                      <p:cBhvr>
                                        <p:cTn id="18" dur="1" fill="hold">
                                          <p:stCondLst>
                                            <p:cond delay="0"/>
                                          </p:stCondLst>
                                        </p:cTn>
                                        <p:tgtEl>
                                          <p:spTgt spid="108"/>
                                        </p:tgtEl>
                                        <p:attrNameLst>
                                          <p:attrName>style.visibility</p:attrName>
                                        </p:attrNameLst>
                                      </p:cBhvr>
                                      <p:to>
                                        <p:strVal val="visible"/>
                                      </p:to>
                                    </p:set>
                                    <p:anim calcmode="lin" valueType="num">
                                      <p:cBhvr additive="base">
                                        <p:cTn id="19" dur="500"/>
                                        <p:tgtEl>
                                          <p:spTgt spid="108"/>
                                        </p:tgtEl>
                                        <p:attrNameLst>
                                          <p:attrName>ppt_x</p:attrName>
                                        </p:attrNameLst>
                                      </p:cBhvr>
                                      <p:tavLst>
                                        <p:tav tm="0">
                                          <p:val>
                                            <p:strVal val="#ppt_x-#ppt_w*1.125000"/>
                                          </p:val>
                                        </p:tav>
                                        <p:tav tm="100000">
                                          <p:val>
                                            <p:strVal val="#ppt_x"/>
                                          </p:val>
                                        </p:tav>
                                      </p:tavLst>
                                    </p:anim>
                                    <p:animEffect transition="in" filter="wipe(right)">
                                      <p:cBhvr>
                                        <p:cTn id="20" dur="500"/>
                                        <p:tgtEl>
                                          <p:spTgt spid="108"/>
                                        </p:tgtEl>
                                      </p:cBhvr>
                                    </p:animEffect>
                                  </p:childTnLst>
                                </p:cTn>
                              </p:par>
                            </p:childTnLst>
                          </p:cTn>
                        </p:par>
                        <p:par>
                          <p:cTn id="21" fill="hold">
                            <p:stCondLst>
                              <p:cond delay="1100"/>
                            </p:stCondLst>
                            <p:childTnLst>
                              <p:par>
                                <p:cTn id="22" presetID="53" presetClass="entr" presetSubtype="16"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par>
                          <p:cTn id="27" fill="hold">
                            <p:stCondLst>
                              <p:cond delay="1600"/>
                            </p:stCondLst>
                            <p:childTnLst>
                              <p:par>
                                <p:cTn id="28" presetID="22" presetClass="entr" presetSubtype="8"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3000"/>
                                        <p:tgtEl>
                                          <p:spTgt spid="35"/>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144"/>
                                        </p:tgtEl>
                                        <p:attrNameLst>
                                          <p:attrName>style.visibility</p:attrName>
                                        </p:attrNameLst>
                                      </p:cBhvr>
                                      <p:to>
                                        <p:strVal val="visible"/>
                                      </p:to>
                                    </p:set>
                                    <p:anim calcmode="lin" valueType="num">
                                      <p:cBhvr additive="base">
                                        <p:cTn id="33" dur="500"/>
                                        <p:tgtEl>
                                          <p:spTgt spid="144"/>
                                        </p:tgtEl>
                                        <p:attrNameLst>
                                          <p:attrName>ppt_y</p:attrName>
                                        </p:attrNameLst>
                                      </p:cBhvr>
                                      <p:tavLst>
                                        <p:tav tm="0">
                                          <p:val>
                                            <p:strVal val="#ppt_y+#ppt_h*1.125000"/>
                                          </p:val>
                                        </p:tav>
                                        <p:tav tm="100000">
                                          <p:val>
                                            <p:strVal val="#ppt_y"/>
                                          </p:val>
                                        </p:tav>
                                      </p:tavLst>
                                    </p:anim>
                                    <p:animEffect transition="in" filter="wipe(up)">
                                      <p:cBhvr>
                                        <p:cTn id="34" dur="500"/>
                                        <p:tgtEl>
                                          <p:spTgt spid="144"/>
                                        </p:tgtEl>
                                      </p:cBhvr>
                                    </p:animEffect>
                                  </p:childTnLst>
                                </p:cTn>
                              </p:par>
                              <p:par>
                                <p:cTn id="35" presetID="53" presetClass="entr" presetSubtype="16" fill="hold" nodeType="withEffect">
                                  <p:stCondLst>
                                    <p:cond delay="80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par>
                                <p:cTn id="40" presetID="12" presetClass="entr" presetSubtype="1" fill="hold" grpId="0" nodeType="withEffect">
                                  <p:stCondLst>
                                    <p:cond delay="1300"/>
                                  </p:stCondLst>
                                  <p:childTnLst>
                                    <p:set>
                                      <p:cBhvr>
                                        <p:cTn id="41" dur="1" fill="hold">
                                          <p:stCondLst>
                                            <p:cond delay="0"/>
                                          </p:stCondLst>
                                        </p:cTn>
                                        <p:tgtEl>
                                          <p:spTgt spid="145"/>
                                        </p:tgtEl>
                                        <p:attrNameLst>
                                          <p:attrName>style.visibility</p:attrName>
                                        </p:attrNameLst>
                                      </p:cBhvr>
                                      <p:to>
                                        <p:strVal val="visible"/>
                                      </p:to>
                                    </p:set>
                                    <p:anim calcmode="lin" valueType="num">
                                      <p:cBhvr additive="base">
                                        <p:cTn id="42" dur="500"/>
                                        <p:tgtEl>
                                          <p:spTgt spid="145"/>
                                        </p:tgtEl>
                                        <p:attrNameLst>
                                          <p:attrName>ppt_y</p:attrName>
                                        </p:attrNameLst>
                                      </p:cBhvr>
                                      <p:tavLst>
                                        <p:tav tm="0">
                                          <p:val>
                                            <p:strVal val="#ppt_y-#ppt_h*1.125000"/>
                                          </p:val>
                                        </p:tav>
                                        <p:tav tm="100000">
                                          <p:val>
                                            <p:strVal val="#ppt_y"/>
                                          </p:val>
                                        </p:tav>
                                      </p:tavLst>
                                    </p:anim>
                                    <p:animEffect transition="in" filter="wipe(down)">
                                      <p:cBhvr>
                                        <p:cTn id="43" dur="500"/>
                                        <p:tgtEl>
                                          <p:spTgt spid="145"/>
                                        </p:tgtEl>
                                      </p:cBhvr>
                                    </p:animEffect>
                                  </p:childTnLst>
                                </p:cTn>
                              </p:par>
                              <p:par>
                                <p:cTn id="44" presetID="53" presetClass="entr" presetSubtype="16" fill="hold" nodeType="withEffect">
                                  <p:stCondLst>
                                    <p:cond delay="1400"/>
                                  </p:stCondLst>
                                  <p:childTnLst>
                                    <p:set>
                                      <p:cBhvr>
                                        <p:cTn id="45" dur="1" fill="hold">
                                          <p:stCondLst>
                                            <p:cond delay="0"/>
                                          </p:stCondLst>
                                        </p:cTn>
                                        <p:tgtEl>
                                          <p:spTgt spid="31"/>
                                        </p:tgtEl>
                                        <p:attrNameLst>
                                          <p:attrName>style.visibility</p:attrName>
                                        </p:attrNameLst>
                                      </p:cBhvr>
                                      <p:to>
                                        <p:strVal val="visible"/>
                                      </p:to>
                                    </p:set>
                                    <p:anim calcmode="lin" valueType="num">
                                      <p:cBhvr>
                                        <p:cTn id="46" dur="500" fill="hold"/>
                                        <p:tgtEl>
                                          <p:spTgt spid="31"/>
                                        </p:tgtEl>
                                        <p:attrNameLst>
                                          <p:attrName>ppt_w</p:attrName>
                                        </p:attrNameLst>
                                      </p:cBhvr>
                                      <p:tavLst>
                                        <p:tav tm="0">
                                          <p:val>
                                            <p:fltVal val="0"/>
                                          </p:val>
                                        </p:tav>
                                        <p:tav tm="100000">
                                          <p:val>
                                            <p:strVal val="#ppt_w"/>
                                          </p:val>
                                        </p:tav>
                                      </p:tavLst>
                                    </p:anim>
                                    <p:anim calcmode="lin" valueType="num">
                                      <p:cBhvr>
                                        <p:cTn id="47" dur="500" fill="hold"/>
                                        <p:tgtEl>
                                          <p:spTgt spid="31"/>
                                        </p:tgtEl>
                                        <p:attrNameLst>
                                          <p:attrName>ppt_h</p:attrName>
                                        </p:attrNameLst>
                                      </p:cBhvr>
                                      <p:tavLst>
                                        <p:tav tm="0">
                                          <p:val>
                                            <p:fltVal val="0"/>
                                          </p:val>
                                        </p:tav>
                                        <p:tav tm="100000">
                                          <p:val>
                                            <p:strVal val="#ppt_h"/>
                                          </p:val>
                                        </p:tav>
                                      </p:tavLst>
                                    </p:anim>
                                    <p:animEffect transition="in" filter="fade">
                                      <p:cBhvr>
                                        <p:cTn id="48" dur="500"/>
                                        <p:tgtEl>
                                          <p:spTgt spid="31"/>
                                        </p:tgtEl>
                                      </p:cBhvr>
                                    </p:animEffect>
                                  </p:childTnLst>
                                </p:cTn>
                              </p:par>
                              <p:par>
                                <p:cTn id="49" presetID="12" presetClass="entr" presetSubtype="4" fill="hold" grpId="0" nodeType="withEffect">
                                  <p:stCondLst>
                                    <p:cond delay="1900"/>
                                  </p:stCondLst>
                                  <p:childTnLst>
                                    <p:set>
                                      <p:cBhvr>
                                        <p:cTn id="50" dur="1" fill="hold">
                                          <p:stCondLst>
                                            <p:cond delay="0"/>
                                          </p:stCondLst>
                                        </p:cTn>
                                        <p:tgtEl>
                                          <p:spTgt spid="146"/>
                                        </p:tgtEl>
                                        <p:attrNameLst>
                                          <p:attrName>style.visibility</p:attrName>
                                        </p:attrNameLst>
                                      </p:cBhvr>
                                      <p:to>
                                        <p:strVal val="visible"/>
                                      </p:to>
                                    </p:set>
                                    <p:anim calcmode="lin" valueType="num">
                                      <p:cBhvr additive="base">
                                        <p:cTn id="51" dur="500"/>
                                        <p:tgtEl>
                                          <p:spTgt spid="146"/>
                                        </p:tgtEl>
                                        <p:attrNameLst>
                                          <p:attrName>ppt_y</p:attrName>
                                        </p:attrNameLst>
                                      </p:cBhvr>
                                      <p:tavLst>
                                        <p:tav tm="0">
                                          <p:val>
                                            <p:strVal val="#ppt_y+#ppt_h*1.125000"/>
                                          </p:val>
                                        </p:tav>
                                        <p:tav tm="100000">
                                          <p:val>
                                            <p:strVal val="#ppt_y"/>
                                          </p:val>
                                        </p:tav>
                                      </p:tavLst>
                                    </p:anim>
                                    <p:animEffect transition="in" filter="wipe(up)">
                                      <p:cBhvr>
                                        <p:cTn id="52" dur="500"/>
                                        <p:tgtEl>
                                          <p:spTgt spid="146"/>
                                        </p:tgtEl>
                                      </p:cBhvr>
                                    </p:animEffect>
                                  </p:childTnLst>
                                </p:cTn>
                              </p:par>
                              <p:par>
                                <p:cTn id="53" presetID="53" presetClass="entr" presetSubtype="16" fill="hold" nodeType="withEffect">
                                  <p:stCondLst>
                                    <p:cond delay="2200"/>
                                  </p:stCondLst>
                                  <p:childTnLst>
                                    <p:set>
                                      <p:cBhvr>
                                        <p:cTn id="54" dur="1" fill="hold">
                                          <p:stCondLst>
                                            <p:cond delay="0"/>
                                          </p:stCondLst>
                                        </p:cTn>
                                        <p:tgtEl>
                                          <p:spTgt spid="32"/>
                                        </p:tgtEl>
                                        <p:attrNameLst>
                                          <p:attrName>style.visibility</p:attrName>
                                        </p:attrNameLst>
                                      </p:cBhvr>
                                      <p:to>
                                        <p:strVal val="visible"/>
                                      </p:to>
                                    </p:set>
                                    <p:anim calcmode="lin" valueType="num">
                                      <p:cBhvr>
                                        <p:cTn id="55" dur="500" fill="hold"/>
                                        <p:tgtEl>
                                          <p:spTgt spid="32"/>
                                        </p:tgtEl>
                                        <p:attrNameLst>
                                          <p:attrName>ppt_w</p:attrName>
                                        </p:attrNameLst>
                                      </p:cBhvr>
                                      <p:tavLst>
                                        <p:tav tm="0">
                                          <p:val>
                                            <p:fltVal val="0"/>
                                          </p:val>
                                        </p:tav>
                                        <p:tav tm="100000">
                                          <p:val>
                                            <p:strVal val="#ppt_w"/>
                                          </p:val>
                                        </p:tav>
                                      </p:tavLst>
                                    </p:anim>
                                    <p:anim calcmode="lin" valueType="num">
                                      <p:cBhvr>
                                        <p:cTn id="56" dur="500" fill="hold"/>
                                        <p:tgtEl>
                                          <p:spTgt spid="32"/>
                                        </p:tgtEl>
                                        <p:attrNameLst>
                                          <p:attrName>ppt_h</p:attrName>
                                        </p:attrNameLst>
                                      </p:cBhvr>
                                      <p:tavLst>
                                        <p:tav tm="0">
                                          <p:val>
                                            <p:fltVal val="0"/>
                                          </p:val>
                                        </p:tav>
                                        <p:tav tm="100000">
                                          <p:val>
                                            <p:strVal val="#ppt_h"/>
                                          </p:val>
                                        </p:tav>
                                      </p:tavLst>
                                    </p:anim>
                                    <p:animEffect transition="in" filter="fade">
                                      <p:cBhvr>
                                        <p:cTn id="57" dur="500"/>
                                        <p:tgtEl>
                                          <p:spTgt spid="32"/>
                                        </p:tgtEl>
                                      </p:cBhvr>
                                    </p:animEffect>
                                  </p:childTnLst>
                                </p:cTn>
                              </p:par>
                              <p:par>
                                <p:cTn id="58" presetID="12" presetClass="entr" presetSubtype="1" fill="hold" grpId="0" nodeType="withEffect">
                                  <p:stCondLst>
                                    <p:cond delay="2700"/>
                                  </p:stCondLst>
                                  <p:childTnLst>
                                    <p:set>
                                      <p:cBhvr>
                                        <p:cTn id="59" dur="1" fill="hold">
                                          <p:stCondLst>
                                            <p:cond delay="0"/>
                                          </p:stCondLst>
                                        </p:cTn>
                                        <p:tgtEl>
                                          <p:spTgt spid="147"/>
                                        </p:tgtEl>
                                        <p:attrNameLst>
                                          <p:attrName>style.visibility</p:attrName>
                                        </p:attrNameLst>
                                      </p:cBhvr>
                                      <p:to>
                                        <p:strVal val="visible"/>
                                      </p:to>
                                    </p:set>
                                    <p:anim calcmode="lin" valueType="num">
                                      <p:cBhvr additive="base">
                                        <p:cTn id="60" dur="500"/>
                                        <p:tgtEl>
                                          <p:spTgt spid="147"/>
                                        </p:tgtEl>
                                        <p:attrNameLst>
                                          <p:attrName>ppt_y</p:attrName>
                                        </p:attrNameLst>
                                      </p:cBhvr>
                                      <p:tavLst>
                                        <p:tav tm="0">
                                          <p:val>
                                            <p:strVal val="#ppt_y-#ppt_h*1.125000"/>
                                          </p:val>
                                        </p:tav>
                                        <p:tav tm="100000">
                                          <p:val>
                                            <p:strVal val="#ppt_y"/>
                                          </p:val>
                                        </p:tav>
                                      </p:tavLst>
                                    </p:anim>
                                    <p:animEffect transition="in" filter="wipe(down)">
                                      <p:cBhvr>
                                        <p:cTn id="61" dur="500"/>
                                        <p:tgtEl>
                                          <p:spTgt spid="147"/>
                                        </p:tgtEl>
                                      </p:cBhvr>
                                    </p:animEffect>
                                  </p:childTnLst>
                                </p:cTn>
                              </p:par>
                              <p:par>
                                <p:cTn id="62" presetID="53" presetClass="entr" presetSubtype="16" fill="hold" nodeType="withEffect">
                                  <p:stCondLst>
                                    <p:cond delay="2800"/>
                                  </p:stCondLst>
                                  <p:childTnLst>
                                    <p:set>
                                      <p:cBhvr>
                                        <p:cTn id="63" dur="1" fill="hold">
                                          <p:stCondLst>
                                            <p:cond delay="0"/>
                                          </p:stCondLst>
                                        </p:cTn>
                                        <p:tgtEl>
                                          <p:spTgt spid="33"/>
                                        </p:tgtEl>
                                        <p:attrNameLst>
                                          <p:attrName>style.visibility</p:attrName>
                                        </p:attrNameLst>
                                      </p:cBhvr>
                                      <p:to>
                                        <p:strVal val="visible"/>
                                      </p:to>
                                    </p:set>
                                    <p:anim calcmode="lin" valueType="num">
                                      <p:cBhvr>
                                        <p:cTn id="64" dur="500" fill="hold"/>
                                        <p:tgtEl>
                                          <p:spTgt spid="33"/>
                                        </p:tgtEl>
                                        <p:attrNameLst>
                                          <p:attrName>ppt_w</p:attrName>
                                        </p:attrNameLst>
                                      </p:cBhvr>
                                      <p:tavLst>
                                        <p:tav tm="0">
                                          <p:val>
                                            <p:fltVal val="0"/>
                                          </p:val>
                                        </p:tav>
                                        <p:tav tm="100000">
                                          <p:val>
                                            <p:strVal val="#ppt_w"/>
                                          </p:val>
                                        </p:tav>
                                      </p:tavLst>
                                    </p:anim>
                                    <p:anim calcmode="lin" valueType="num">
                                      <p:cBhvr>
                                        <p:cTn id="65" dur="500" fill="hold"/>
                                        <p:tgtEl>
                                          <p:spTgt spid="33"/>
                                        </p:tgtEl>
                                        <p:attrNameLst>
                                          <p:attrName>ppt_h</p:attrName>
                                        </p:attrNameLst>
                                      </p:cBhvr>
                                      <p:tavLst>
                                        <p:tav tm="0">
                                          <p:val>
                                            <p:fltVal val="0"/>
                                          </p:val>
                                        </p:tav>
                                        <p:tav tm="100000">
                                          <p:val>
                                            <p:strVal val="#ppt_h"/>
                                          </p:val>
                                        </p:tav>
                                      </p:tavLst>
                                    </p:anim>
                                    <p:animEffect transition="in" filter="fade">
                                      <p:cBhvr>
                                        <p:cTn id="66" dur="500"/>
                                        <p:tgtEl>
                                          <p:spTgt spid="33"/>
                                        </p:tgtEl>
                                      </p:cBhvr>
                                    </p:animEffect>
                                  </p:childTnLst>
                                </p:cTn>
                              </p:par>
                              <p:par>
                                <p:cTn id="67" presetID="12" presetClass="entr" presetSubtype="4" fill="hold" grpId="0" nodeType="withEffect">
                                  <p:stCondLst>
                                    <p:cond delay="3200"/>
                                  </p:stCondLst>
                                  <p:childTnLst>
                                    <p:set>
                                      <p:cBhvr>
                                        <p:cTn id="68" dur="1" fill="hold">
                                          <p:stCondLst>
                                            <p:cond delay="0"/>
                                          </p:stCondLst>
                                        </p:cTn>
                                        <p:tgtEl>
                                          <p:spTgt spid="148"/>
                                        </p:tgtEl>
                                        <p:attrNameLst>
                                          <p:attrName>style.visibility</p:attrName>
                                        </p:attrNameLst>
                                      </p:cBhvr>
                                      <p:to>
                                        <p:strVal val="visible"/>
                                      </p:to>
                                    </p:set>
                                    <p:anim calcmode="lin" valueType="num">
                                      <p:cBhvr additive="base">
                                        <p:cTn id="69" dur="500"/>
                                        <p:tgtEl>
                                          <p:spTgt spid="148"/>
                                        </p:tgtEl>
                                        <p:attrNameLst>
                                          <p:attrName>ppt_y</p:attrName>
                                        </p:attrNameLst>
                                      </p:cBhvr>
                                      <p:tavLst>
                                        <p:tav tm="0">
                                          <p:val>
                                            <p:strVal val="#ppt_y+#ppt_h*1.125000"/>
                                          </p:val>
                                        </p:tav>
                                        <p:tav tm="100000">
                                          <p:val>
                                            <p:strVal val="#ppt_y"/>
                                          </p:val>
                                        </p:tav>
                                      </p:tavLst>
                                    </p:anim>
                                    <p:animEffect transition="in" filter="wipe(up)">
                                      <p:cBhvr>
                                        <p:cTn id="70" dur="500"/>
                                        <p:tgtEl>
                                          <p:spTgt spid="148"/>
                                        </p:tgtEl>
                                      </p:cBhvr>
                                    </p:animEffect>
                                  </p:childTnLst>
                                </p:cTn>
                              </p:par>
                            </p:childTnLst>
                          </p:cTn>
                        </p:par>
                        <p:par>
                          <p:cTn id="71" fill="hold">
                            <p:stCondLst>
                              <p:cond delay="5300"/>
                            </p:stCondLst>
                            <p:childTnLst>
                              <p:par>
                                <p:cTn id="72" presetID="10" presetClass="entr" presetSubtype="0" fill="hold" grpId="0" nodeType="afterEffect">
                                  <p:stCondLst>
                                    <p:cond delay="0"/>
                                  </p:stCondLst>
                                  <p:childTnLst>
                                    <p:set>
                                      <p:cBhvr>
                                        <p:cTn id="73" dur="1" fill="hold">
                                          <p:stCondLst>
                                            <p:cond delay="0"/>
                                          </p:stCondLst>
                                        </p:cTn>
                                        <p:tgtEl>
                                          <p:spTgt spid="153"/>
                                        </p:tgtEl>
                                        <p:attrNameLst>
                                          <p:attrName>style.visibility</p:attrName>
                                        </p:attrNameLst>
                                      </p:cBhvr>
                                      <p:to>
                                        <p:strVal val="visible"/>
                                      </p:to>
                                    </p:set>
                                    <p:animEffect transition="in" filter="fade">
                                      <p:cBhvr>
                                        <p:cTn id="74" dur="20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P spid="35" grpId="0" animBg="1"/>
      <p:bldP spid="144" grpId="0"/>
      <p:bldP spid="145" grpId="0"/>
      <p:bldP spid="146" grpId="0"/>
      <p:bldP spid="147" grpId="0"/>
      <p:bldP spid="148" grpId="0"/>
      <p:bldP spid="15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755609"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总结结论</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10392518" y="5658635"/>
            <a:ext cx="667877" cy="667877"/>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67" name="椭圆 66"/>
          <p:cNvSpPr/>
          <p:nvPr/>
        </p:nvSpPr>
        <p:spPr>
          <a:xfrm>
            <a:off x="11231074" y="4696932"/>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nvGrpSpPr>
          <p:cNvPr id="71" name="组合 70"/>
          <p:cNvGrpSpPr/>
          <p:nvPr/>
        </p:nvGrpSpPr>
        <p:grpSpPr>
          <a:xfrm>
            <a:off x="9578335" y="6084474"/>
            <a:ext cx="293036" cy="293036"/>
            <a:chOff x="304800" y="673100"/>
            <a:chExt cx="4000500" cy="4000500"/>
          </a:xfrm>
          <a:effectLst>
            <a:outerShdw blurRad="381000" dist="152400" dir="8100000" algn="tr" rotWithShape="0">
              <a:prstClr val="black">
                <a:alpha val="70000"/>
              </a:prstClr>
            </a:outerShdw>
          </a:effectLst>
        </p:grpSpPr>
        <p:sp>
          <p:nvSpPr>
            <p:cNvPr id="72" name="同心圆 7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73" name="椭圆 7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grpSp>
        <p:nvGrpSpPr>
          <p:cNvPr id="74" name="组合 73"/>
          <p:cNvGrpSpPr/>
          <p:nvPr/>
        </p:nvGrpSpPr>
        <p:grpSpPr>
          <a:xfrm>
            <a:off x="9754679" y="5196341"/>
            <a:ext cx="383892" cy="383892"/>
            <a:chOff x="304800" y="673100"/>
            <a:chExt cx="4000500" cy="4000500"/>
          </a:xfrm>
          <a:effectLst>
            <a:outerShdw blurRad="381000" dist="152400" dir="8100000" algn="tr" rotWithShape="0">
              <a:prstClr val="black">
                <a:alpha val="70000"/>
              </a:prstClr>
            </a:outerShdw>
          </a:effectLst>
        </p:grpSpPr>
        <p:sp>
          <p:nvSpPr>
            <p:cNvPr id="75" name="同心圆 7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76" name="椭圆 75"/>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grpSp>
        <p:nvGrpSpPr>
          <p:cNvPr id="79" name="组合 78"/>
          <p:cNvGrpSpPr/>
          <p:nvPr/>
        </p:nvGrpSpPr>
        <p:grpSpPr>
          <a:xfrm>
            <a:off x="11215581" y="5269281"/>
            <a:ext cx="544503" cy="544503"/>
            <a:chOff x="304800" y="673100"/>
            <a:chExt cx="4000500" cy="4000500"/>
          </a:xfrm>
          <a:effectLst>
            <a:outerShdw blurRad="317500" dist="190500" dir="8100000" algn="tr" rotWithShape="0">
              <a:prstClr val="black">
                <a:alpha val="50000"/>
              </a:prstClr>
            </a:outerShdw>
          </a:effectLst>
        </p:grpSpPr>
        <p:sp>
          <p:nvSpPr>
            <p:cNvPr id="80" name="同心圆 7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81" name="椭圆 8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82" name="椭圆 81"/>
          <p:cNvSpPr/>
          <p:nvPr/>
        </p:nvSpPr>
        <p:spPr>
          <a:xfrm>
            <a:off x="8839349" y="6011141"/>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87" name="椭圆 86"/>
          <p:cNvSpPr/>
          <p:nvPr/>
        </p:nvSpPr>
        <p:spPr>
          <a:xfrm>
            <a:off x="11447038" y="6379892"/>
            <a:ext cx="183185" cy="183185"/>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88" name="TextBox 87"/>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
        <p:nvSpPr>
          <p:cNvPr id="89" name="TextBox 170">
            <a:extLst>
              <a:ext uri="{FF2B5EF4-FFF2-40B4-BE49-F238E27FC236}">
                <a16:creationId xmlns:a16="http://schemas.microsoft.com/office/drawing/2014/main" id="{0AA9CA3D-253A-4522-A91F-146F61EBB230}"/>
              </a:ext>
            </a:extLst>
          </p:cNvPr>
          <p:cNvSpPr txBox="1"/>
          <p:nvPr/>
        </p:nvSpPr>
        <p:spPr>
          <a:xfrm>
            <a:off x="449108" y="1239131"/>
            <a:ext cx="11338360" cy="3911327"/>
          </a:xfrm>
          <a:prstGeom prst="rect">
            <a:avLst/>
          </a:prstGeom>
          <a:noFill/>
        </p:spPr>
        <p:txBody>
          <a:bodyPr wrap="none" rtlCol="0">
            <a:spAutoFit/>
          </a:bodyPr>
          <a:lstStyle/>
          <a:p>
            <a:pPr defTabSz="1219170">
              <a:lnSpc>
                <a:spcPct val="150000"/>
              </a:lnSpc>
            </a:pPr>
            <a:r>
              <a:rPr lang="en-US" altLang="zh-CN" sz="2400" dirty="0">
                <a:solidFill>
                  <a:prstClr val="black"/>
                </a:solidFill>
                <a:latin typeface="方正兰亭细黑_GBK_M" pitchFamily="2" charset="2"/>
                <a:ea typeface="方正兰亭细黑_GBK_M" pitchFamily="2" charset="2"/>
                <a:cs typeface="方正兰亭细黑_GBK_M" pitchFamily="2" charset="2"/>
              </a:rPr>
              <a:t>         </a:t>
            </a:r>
            <a:r>
              <a:rPr lang="zh-CN" altLang="en-US" sz="2400" dirty="0">
                <a:solidFill>
                  <a:prstClr val="black"/>
                </a:solidFill>
                <a:latin typeface="方正兰亭细黑_GBK_M" pitchFamily="2" charset="2"/>
                <a:ea typeface="方正兰亭细黑_GBK_M" pitchFamily="2" charset="2"/>
                <a:cs typeface="方正兰亭细黑_GBK_M" pitchFamily="2" charset="2"/>
              </a:rPr>
              <a:t>本课题旨在帮助普通用户在家生活的更为方便， 服务人员可以在小程序接收到</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r>
              <a:rPr lang="zh-CN" altLang="en-US" sz="2400" dirty="0">
                <a:solidFill>
                  <a:prstClr val="black"/>
                </a:solidFill>
                <a:latin typeface="方正兰亭细黑_GBK_M" pitchFamily="2" charset="2"/>
                <a:ea typeface="方正兰亭细黑_GBK_M" pitchFamily="2" charset="2"/>
                <a:cs typeface="方正兰亭细黑_GBK_M" pitchFamily="2" charset="2"/>
              </a:rPr>
              <a:t>普通用户发表的预约订单，在线查看后确定是否接单，然后开始执行。</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marL="342900" indent="-342900" defTabSz="1219170">
              <a:lnSpc>
                <a:spcPct val="150000"/>
              </a:lnSpc>
              <a:buFont typeface="方正兰亭细黑_GBK_M"/>
              <a:buChar char=" "/>
            </a:pPr>
            <a:r>
              <a:rPr lang="zh-CN" altLang="en-US" sz="2400" dirty="0">
                <a:solidFill>
                  <a:prstClr val="black"/>
                </a:solidFill>
                <a:latin typeface="方正兰亭细黑_GBK_M" pitchFamily="2" charset="2"/>
                <a:ea typeface="方正兰亭细黑_GBK_M" pitchFamily="2" charset="2"/>
                <a:cs typeface="方正兰亭细黑_GBK_M" pitchFamily="2" charset="2"/>
              </a:rPr>
              <a:t>    普通用户则是可以在小程序上在线查看各种服务和各个服务人员、根据需要在</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r>
              <a:rPr lang="zh-CN" altLang="en-US" sz="2400" dirty="0">
                <a:solidFill>
                  <a:prstClr val="black"/>
                </a:solidFill>
                <a:latin typeface="方正兰亭细黑_GBK_M" pitchFamily="2" charset="2"/>
                <a:ea typeface="方正兰亭细黑_GBK_M" pitchFamily="2" charset="2"/>
                <a:cs typeface="方正兰亭细黑_GBK_M" pitchFamily="2" charset="2"/>
              </a:rPr>
              <a:t>小程序上预约服务、并在服务后点评此次服务，方便管理员的记录跟管理。</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r>
              <a:rPr lang="zh-CN" altLang="en-US" sz="2400" dirty="0">
                <a:solidFill>
                  <a:prstClr val="black"/>
                </a:solidFill>
                <a:latin typeface="方正兰亭细黑_GBK_M" pitchFamily="2" charset="2"/>
                <a:ea typeface="方正兰亭细黑_GBK_M" pitchFamily="2" charset="2"/>
                <a:cs typeface="方正兰亭细黑_GBK_M" pitchFamily="2" charset="2"/>
              </a:rPr>
              <a:t>         普通用户还可以收藏自己满意的服务人员和服务机构以便于下次的预约服务。</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r>
              <a:rPr lang="zh-CN" altLang="en-US" sz="2400" dirty="0">
                <a:solidFill>
                  <a:prstClr val="black"/>
                </a:solidFill>
                <a:latin typeface="方正兰亭细黑_GBK_M" pitchFamily="2" charset="2"/>
                <a:ea typeface="方正兰亭细黑_GBK_M" pitchFamily="2" charset="2"/>
                <a:cs typeface="方正兰亭细黑_GBK_M" pitchFamily="2" charset="2"/>
              </a:rPr>
              <a:t>在使用过程中如果有疑问，普通用户还可以在问大家这个模块中发布讨论贴</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r>
              <a:rPr lang="zh-CN" altLang="en-US" sz="2400" dirty="0">
                <a:solidFill>
                  <a:prstClr val="black"/>
                </a:solidFill>
                <a:latin typeface="方正兰亭细黑_GBK_M" pitchFamily="2" charset="2"/>
                <a:ea typeface="方正兰亭细黑_GBK_M" pitchFamily="2" charset="2"/>
                <a:cs typeface="方正兰亭细黑_GBK_M" pitchFamily="2" charset="2"/>
              </a:rPr>
              <a:t>来咨询其他用户，同时也可以对其他人的讨论贴和回答进行回复。</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p:txBody>
      </p:sp>
    </p:spTree>
    <p:custDataLst>
      <p:tags r:id="rId1"/>
    </p:custDataLst>
    <p:extLst>
      <p:ext uri="{BB962C8B-B14F-4D97-AF65-F5344CB8AC3E}">
        <p14:creationId xmlns:p14="http://schemas.microsoft.com/office/powerpoint/2010/main" val="256077364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anim calcmode="lin" valueType="num">
                                      <p:cBhvr>
                                        <p:cTn id="23" dur="500" fill="hold"/>
                                        <p:tgtEl>
                                          <p:spTgt spid="66"/>
                                        </p:tgtEl>
                                        <p:attrNameLst>
                                          <p:attrName>ppt_w</p:attrName>
                                        </p:attrNameLst>
                                      </p:cBhvr>
                                      <p:tavLst>
                                        <p:tav tm="0">
                                          <p:val>
                                            <p:fltVal val="0"/>
                                          </p:val>
                                        </p:tav>
                                        <p:tav tm="100000">
                                          <p:val>
                                            <p:strVal val="#ppt_w"/>
                                          </p:val>
                                        </p:tav>
                                      </p:tavLst>
                                    </p:anim>
                                    <p:anim calcmode="lin" valueType="num">
                                      <p:cBhvr>
                                        <p:cTn id="24" dur="500" fill="hold"/>
                                        <p:tgtEl>
                                          <p:spTgt spid="66"/>
                                        </p:tgtEl>
                                        <p:attrNameLst>
                                          <p:attrName>ppt_h</p:attrName>
                                        </p:attrNameLst>
                                      </p:cBhvr>
                                      <p:tavLst>
                                        <p:tav tm="0">
                                          <p:val>
                                            <p:fltVal val="0"/>
                                          </p:val>
                                        </p:tav>
                                        <p:tav tm="100000">
                                          <p:val>
                                            <p:strVal val="#ppt_h"/>
                                          </p:val>
                                        </p:tav>
                                      </p:tavLst>
                                    </p:anim>
                                    <p:animEffect transition="in" filter="fade">
                                      <p:cBhvr>
                                        <p:cTn id="25" dur="500"/>
                                        <p:tgtEl>
                                          <p:spTgt spid="66"/>
                                        </p:tgtEl>
                                      </p:cBhvr>
                                    </p:animEffect>
                                  </p:childTnLst>
                                </p:cTn>
                              </p:par>
                              <p:par>
                                <p:cTn id="26" presetID="53" presetClass="entr" presetSubtype="16" fill="hold" grpId="0" nodeType="withEffect">
                                  <p:stCondLst>
                                    <p:cond delay="400"/>
                                  </p:stCondLst>
                                  <p:childTnLst>
                                    <p:set>
                                      <p:cBhvr>
                                        <p:cTn id="27" dur="1" fill="hold">
                                          <p:stCondLst>
                                            <p:cond delay="0"/>
                                          </p:stCondLst>
                                        </p:cTn>
                                        <p:tgtEl>
                                          <p:spTgt spid="67"/>
                                        </p:tgtEl>
                                        <p:attrNameLst>
                                          <p:attrName>style.visibility</p:attrName>
                                        </p:attrNameLst>
                                      </p:cBhvr>
                                      <p:to>
                                        <p:strVal val="visible"/>
                                      </p:to>
                                    </p:set>
                                    <p:anim calcmode="lin" valueType="num">
                                      <p:cBhvr>
                                        <p:cTn id="28" dur="500" fill="hold"/>
                                        <p:tgtEl>
                                          <p:spTgt spid="67"/>
                                        </p:tgtEl>
                                        <p:attrNameLst>
                                          <p:attrName>ppt_w</p:attrName>
                                        </p:attrNameLst>
                                      </p:cBhvr>
                                      <p:tavLst>
                                        <p:tav tm="0">
                                          <p:val>
                                            <p:fltVal val="0"/>
                                          </p:val>
                                        </p:tav>
                                        <p:tav tm="100000">
                                          <p:val>
                                            <p:strVal val="#ppt_w"/>
                                          </p:val>
                                        </p:tav>
                                      </p:tavLst>
                                    </p:anim>
                                    <p:anim calcmode="lin" valueType="num">
                                      <p:cBhvr>
                                        <p:cTn id="29" dur="500" fill="hold"/>
                                        <p:tgtEl>
                                          <p:spTgt spid="67"/>
                                        </p:tgtEl>
                                        <p:attrNameLst>
                                          <p:attrName>ppt_h</p:attrName>
                                        </p:attrNameLst>
                                      </p:cBhvr>
                                      <p:tavLst>
                                        <p:tav tm="0">
                                          <p:val>
                                            <p:fltVal val="0"/>
                                          </p:val>
                                        </p:tav>
                                        <p:tav tm="100000">
                                          <p:val>
                                            <p:strVal val="#ppt_h"/>
                                          </p:val>
                                        </p:tav>
                                      </p:tavLst>
                                    </p:anim>
                                    <p:animEffect transition="in" filter="fade">
                                      <p:cBhvr>
                                        <p:cTn id="30" dur="500"/>
                                        <p:tgtEl>
                                          <p:spTgt spid="67"/>
                                        </p:tgtEl>
                                      </p:cBhvr>
                                    </p:animEffect>
                                  </p:childTnLst>
                                </p:cTn>
                              </p:par>
                              <p:par>
                                <p:cTn id="31" presetID="53" presetClass="entr" presetSubtype="16" fill="hold" nodeType="withEffect">
                                  <p:stCondLst>
                                    <p:cond delay="400"/>
                                  </p:stCondLst>
                                  <p:childTnLst>
                                    <p:set>
                                      <p:cBhvr>
                                        <p:cTn id="32" dur="1" fill="hold">
                                          <p:stCondLst>
                                            <p:cond delay="0"/>
                                          </p:stCondLst>
                                        </p:cTn>
                                        <p:tgtEl>
                                          <p:spTgt spid="71"/>
                                        </p:tgtEl>
                                        <p:attrNameLst>
                                          <p:attrName>style.visibility</p:attrName>
                                        </p:attrNameLst>
                                      </p:cBhvr>
                                      <p:to>
                                        <p:strVal val="visible"/>
                                      </p:to>
                                    </p:set>
                                    <p:anim calcmode="lin" valueType="num">
                                      <p:cBhvr>
                                        <p:cTn id="33" dur="500" fill="hold"/>
                                        <p:tgtEl>
                                          <p:spTgt spid="71"/>
                                        </p:tgtEl>
                                        <p:attrNameLst>
                                          <p:attrName>ppt_w</p:attrName>
                                        </p:attrNameLst>
                                      </p:cBhvr>
                                      <p:tavLst>
                                        <p:tav tm="0">
                                          <p:val>
                                            <p:fltVal val="0"/>
                                          </p:val>
                                        </p:tav>
                                        <p:tav tm="100000">
                                          <p:val>
                                            <p:strVal val="#ppt_w"/>
                                          </p:val>
                                        </p:tav>
                                      </p:tavLst>
                                    </p:anim>
                                    <p:anim calcmode="lin" valueType="num">
                                      <p:cBhvr>
                                        <p:cTn id="34" dur="500" fill="hold"/>
                                        <p:tgtEl>
                                          <p:spTgt spid="71"/>
                                        </p:tgtEl>
                                        <p:attrNameLst>
                                          <p:attrName>ppt_h</p:attrName>
                                        </p:attrNameLst>
                                      </p:cBhvr>
                                      <p:tavLst>
                                        <p:tav tm="0">
                                          <p:val>
                                            <p:fltVal val="0"/>
                                          </p:val>
                                        </p:tav>
                                        <p:tav tm="100000">
                                          <p:val>
                                            <p:strVal val="#ppt_h"/>
                                          </p:val>
                                        </p:tav>
                                      </p:tavLst>
                                    </p:anim>
                                    <p:animEffect transition="in" filter="fade">
                                      <p:cBhvr>
                                        <p:cTn id="35" dur="500"/>
                                        <p:tgtEl>
                                          <p:spTgt spid="71"/>
                                        </p:tgtEl>
                                      </p:cBhvr>
                                    </p:animEffect>
                                  </p:childTnLst>
                                </p:cTn>
                              </p:par>
                              <p:par>
                                <p:cTn id="36" presetID="53" presetClass="entr" presetSubtype="16" fill="hold" nodeType="withEffect">
                                  <p:stCondLst>
                                    <p:cond delay="200"/>
                                  </p:stCondLst>
                                  <p:childTnLst>
                                    <p:set>
                                      <p:cBhvr>
                                        <p:cTn id="37" dur="1" fill="hold">
                                          <p:stCondLst>
                                            <p:cond delay="0"/>
                                          </p:stCondLst>
                                        </p:cTn>
                                        <p:tgtEl>
                                          <p:spTgt spid="74"/>
                                        </p:tgtEl>
                                        <p:attrNameLst>
                                          <p:attrName>style.visibility</p:attrName>
                                        </p:attrNameLst>
                                      </p:cBhvr>
                                      <p:to>
                                        <p:strVal val="visible"/>
                                      </p:to>
                                    </p:set>
                                    <p:anim calcmode="lin" valueType="num">
                                      <p:cBhvr>
                                        <p:cTn id="38" dur="500" fill="hold"/>
                                        <p:tgtEl>
                                          <p:spTgt spid="74"/>
                                        </p:tgtEl>
                                        <p:attrNameLst>
                                          <p:attrName>ppt_w</p:attrName>
                                        </p:attrNameLst>
                                      </p:cBhvr>
                                      <p:tavLst>
                                        <p:tav tm="0">
                                          <p:val>
                                            <p:fltVal val="0"/>
                                          </p:val>
                                        </p:tav>
                                        <p:tav tm="100000">
                                          <p:val>
                                            <p:strVal val="#ppt_w"/>
                                          </p:val>
                                        </p:tav>
                                      </p:tavLst>
                                    </p:anim>
                                    <p:anim calcmode="lin" valueType="num">
                                      <p:cBhvr>
                                        <p:cTn id="39" dur="500" fill="hold"/>
                                        <p:tgtEl>
                                          <p:spTgt spid="74"/>
                                        </p:tgtEl>
                                        <p:attrNameLst>
                                          <p:attrName>ppt_h</p:attrName>
                                        </p:attrNameLst>
                                      </p:cBhvr>
                                      <p:tavLst>
                                        <p:tav tm="0">
                                          <p:val>
                                            <p:fltVal val="0"/>
                                          </p:val>
                                        </p:tav>
                                        <p:tav tm="100000">
                                          <p:val>
                                            <p:strVal val="#ppt_h"/>
                                          </p:val>
                                        </p:tav>
                                      </p:tavLst>
                                    </p:anim>
                                    <p:animEffect transition="in" filter="fade">
                                      <p:cBhvr>
                                        <p:cTn id="40" dur="500"/>
                                        <p:tgtEl>
                                          <p:spTgt spid="74"/>
                                        </p:tgtEl>
                                      </p:cBhvr>
                                    </p:animEffect>
                                  </p:childTnLst>
                                </p:cTn>
                              </p:par>
                              <p:par>
                                <p:cTn id="41" presetID="53" presetClass="entr" presetSubtype="16" fill="hold" nodeType="withEffect">
                                  <p:stCondLst>
                                    <p:cond delay="400"/>
                                  </p:stCondLst>
                                  <p:childTnLst>
                                    <p:set>
                                      <p:cBhvr>
                                        <p:cTn id="42" dur="1" fill="hold">
                                          <p:stCondLst>
                                            <p:cond delay="0"/>
                                          </p:stCondLst>
                                        </p:cTn>
                                        <p:tgtEl>
                                          <p:spTgt spid="79"/>
                                        </p:tgtEl>
                                        <p:attrNameLst>
                                          <p:attrName>style.visibility</p:attrName>
                                        </p:attrNameLst>
                                      </p:cBhvr>
                                      <p:to>
                                        <p:strVal val="visible"/>
                                      </p:to>
                                    </p:set>
                                    <p:anim calcmode="lin" valueType="num">
                                      <p:cBhvr>
                                        <p:cTn id="43" dur="500" fill="hold"/>
                                        <p:tgtEl>
                                          <p:spTgt spid="79"/>
                                        </p:tgtEl>
                                        <p:attrNameLst>
                                          <p:attrName>ppt_w</p:attrName>
                                        </p:attrNameLst>
                                      </p:cBhvr>
                                      <p:tavLst>
                                        <p:tav tm="0">
                                          <p:val>
                                            <p:fltVal val="0"/>
                                          </p:val>
                                        </p:tav>
                                        <p:tav tm="100000">
                                          <p:val>
                                            <p:strVal val="#ppt_w"/>
                                          </p:val>
                                        </p:tav>
                                      </p:tavLst>
                                    </p:anim>
                                    <p:anim calcmode="lin" valueType="num">
                                      <p:cBhvr>
                                        <p:cTn id="44" dur="500" fill="hold"/>
                                        <p:tgtEl>
                                          <p:spTgt spid="79"/>
                                        </p:tgtEl>
                                        <p:attrNameLst>
                                          <p:attrName>ppt_h</p:attrName>
                                        </p:attrNameLst>
                                      </p:cBhvr>
                                      <p:tavLst>
                                        <p:tav tm="0">
                                          <p:val>
                                            <p:fltVal val="0"/>
                                          </p:val>
                                        </p:tav>
                                        <p:tav tm="100000">
                                          <p:val>
                                            <p:strVal val="#ppt_h"/>
                                          </p:val>
                                        </p:tav>
                                      </p:tavLst>
                                    </p:anim>
                                    <p:animEffect transition="in" filter="fade">
                                      <p:cBhvr>
                                        <p:cTn id="45" dur="500"/>
                                        <p:tgtEl>
                                          <p:spTgt spid="79"/>
                                        </p:tgtEl>
                                      </p:cBhvr>
                                    </p:animEffect>
                                  </p:childTnLst>
                                </p:cTn>
                              </p:par>
                              <p:par>
                                <p:cTn id="46" presetID="53" presetClass="entr" presetSubtype="16" fill="hold" grpId="0" nodeType="withEffect">
                                  <p:stCondLst>
                                    <p:cond delay="400"/>
                                  </p:stCondLst>
                                  <p:childTnLst>
                                    <p:set>
                                      <p:cBhvr>
                                        <p:cTn id="47" dur="1" fill="hold">
                                          <p:stCondLst>
                                            <p:cond delay="0"/>
                                          </p:stCondLst>
                                        </p:cTn>
                                        <p:tgtEl>
                                          <p:spTgt spid="82"/>
                                        </p:tgtEl>
                                        <p:attrNameLst>
                                          <p:attrName>style.visibility</p:attrName>
                                        </p:attrNameLst>
                                      </p:cBhvr>
                                      <p:to>
                                        <p:strVal val="visible"/>
                                      </p:to>
                                    </p:set>
                                    <p:anim calcmode="lin" valueType="num">
                                      <p:cBhvr>
                                        <p:cTn id="48" dur="500" fill="hold"/>
                                        <p:tgtEl>
                                          <p:spTgt spid="82"/>
                                        </p:tgtEl>
                                        <p:attrNameLst>
                                          <p:attrName>ppt_w</p:attrName>
                                        </p:attrNameLst>
                                      </p:cBhvr>
                                      <p:tavLst>
                                        <p:tav tm="0">
                                          <p:val>
                                            <p:fltVal val="0"/>
                                          </p:val>
                                        </p:tav>
                                        <p:tav tm="100000">
                                          <p:val>
                                            <p:strVal val="#ppt_w"/>
                                          </p:val>
                                        </p:tav>
                                      </p:tavLst>
                                    </p:anim>
                                    <p:anim calcmode="lin" valueType="num">
                                      <p:cBhvr>
                                        <p:cTn id="49" dur="500" fill="hold"/>
                                        <p:tgtEl>
                                          <p:spTgt spid="82"/>
                                        </p:tgtEl>
                                        <p:attrNameLst>
                                          <p:attrName>ppt_h</p:attrName>
                                        </p:attrNameLst>
                                      </p:cBhvr>
                                      <p:tavLst>
                                        <p:tav tm="0">
                                          <p:val>
                                            <p:fltVal val="0"/>
                                          </p:val>
                                        </p:tav>
                                        <p:tav tm="100000">
                                          <p:val>
                                            <p:strVal val="#ppt_h"/>
                                          </p:val>
                                        </p:tav>
                                      </p:tavLst>
                                    </p:anim>
                                    <p:animEffect transition="in" filter="fade">
                                      <p:cBhvr>
                                        <p:cTn id="50" dur="500"/>
                                        <p:tgtEl>
                                          <p:spTgt spid="82"/>
                                        </p:tgtEl>
                                      </p:cBhvr>
                                    </p:animEffect>
                                  </p:childTnLst>
                                </p:cTn>
                              </p:par>
                              <p:par>
                                <p:cTn id="51" presetID="53" presetClass="entr" presetSubtype="16" fill="hold" grpId="0" nodeType="withEffect">
                                  <p:stCondLst>
                                    <p:cond delay="200"/>
                                  </p:stCondLst>
                                  <p:childTnLst>
                                    <p:set>
                                      <p:cBhvr>
                                        <p:cTn id="52" dur="1" fill="hold">
                                          <p:stCondLst>
                                            <p:cond delay="0"/>
                                          </p:stCondLst>
                                        </p:cTn>
                                        <p:tgtEl>
                                          <p:spTgt spid="87"/>
                                        </p:tgtEl>
                                        <p:attrNameLst>
                                          <p:attrName>style.visibility</p:attrName>
                                        </p:attrNameLst>
                                      </p:cBhvr>
                                      <p:to>
                                        <p:strVal val="visible"/>
                                      </p:to>
                                    </p:set>
                                    <p:anim calcmode="lin" valueType="num">
                                      <p:cBhvr>
                                        <p:cTn id="53" dur="500" fill="hold"/>
                                        <p:tgtEl>
                                          <p:spTgt spid="87"/>
                                        </p:tgtEl>
                                        <p:attrNameLst>
                                          <p:attrName>ppt_w</p:attrName>
                                        </p:attrNameLst>
                                      </p:cBhvr>
                                      <p:tavLst>
                                        <p:tav tm="0">
                                          <p:val>
                                            <p:fltVal val="0"/>
                                          </p:val>
                                        </p:tav>
                                        <p:tav tm="100000">
                                          <p:val>
                                            <p:strVal val="#ppt_w"/>
                                          </p:val>
                                        </p:tav>
                                      </p:tavLst>
                                    </p:anim>
                                    <p:anim calcmode="lin" valueType="num">
                                      <p:cBhvr>
                                        <p:cTn id="54" dur="500" fill="hold"/>
                                        <p:tgtEl>
                                          <p:spTgt spid="87"/>
                                        </p:tgtEl>
                                        <p:attrNameLst>
                                          <p:attrName>ppt_h</p:attrName>
                                        </p:attrNameLst>
                                      </p:cBhvr>
                                      <p:tavLst>
                                        <p:tav tm="0">
                                          <p:val>
                                            <p:fltVal val="0"/>
                                          </p:val>
                                        </p:tav>
                                        <p:tav tm="100000">
                                          <p:val>
                                            <p:strVal val="#ppt_h"/>
                                          </p:val>
                                        </p:tav>
                                      </p:tavLst>
                                    </p:anim>
                                    <p:animEffect transition="in" filter="fade">
                                      <p:cBhvr>
                                        <p:cTn id="55" dur="500"/>
                                        <p:tgtEl>
                                          <p:spTgt spid="87"/>
                                        </p:tgtEl>
                                      </p:cBhvr>
                                    </p:animEffect>
                                  </p:childTnLst>
                                </p:cTn>
                              </p:par>
                            </p:childTnLst>
                          </p:cTn>
                        </p:par>
                        <p:par>
                          <p:cTn id="56" fill="hold">
                            <p:stCondLst>
                              <p:cond delay="1500"/>
                            </p:stCondLst>
                            <p:childTnLst>
                              <p:par>
                                <p:cTn id="57" presetID="10" presetClass="entr" presetSubtype="0" fill="hold" grpId="0" nodeType="after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fade">
                                      <p:cBhvr>
                                        <p:cTn id="59" dur="2000"/>
                                        <p:tgtEl>
                                          <p:spTgt spid="88"/>
                                        </p:tgtEl>
                                      </p:cBhvr>
                                    </p:animEffect>
                                  </p:childTnLst>
                                </p:cTn>
                              </p:par>
                            </p:childTnLst>
                          </p:cTn>
                        </p:par>
                        <p:par>
                          <p:cTn id="60" fill="hold">
                            <p:stCondLst>
                              <p:cond delay="3500"/>
                            </p:stCondLst>
                            <p:childTnLst>
                              <p:par>
                                <p:cTn id="61" presetID="18" presetClass="entr" presetSubtype="3" fill="hold" grpId="0" nodeType="afterEffect">
                                  <p:stCondLst>
                                    <p:cond delay="0"/>
                                  </p:stCondLst>
                                  <p:childTnLst>
                                    <p:set>
                                      <p:cBhvr>
                                        <p:cTn id="62" dur="1" fill="hold">
                                          <p:stCondLst>
                                            <p:cond delay="0"/>
                                          </p:stCondLst>
                                        </p:cTn>
                                        <p:tgtEl>
                                          <p:spTgt spid="89"/>
                                        </p:tgtEl>
                                        <p:attrNameLst>
                                          <p:attrName>style.visibility</p:attrName>
                                        </p:attrNameLst>
                                      </p:cBhvr>
                                      <p:to>
                                        <p:strVal val="visible"/>
                                      </p:to>
                                    </p:set>
                                    <p:animEffect transition="in" filter="strips(upRight)">
                                      <p:cBhvr>
                                        <p:cTn id="63"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66" grpId="0" animBg="1"/>
      <p:bldP spid="67" grpId="0" animBg="1"/>
      <p:bldP spid="82" grpId="0" animBg="1"/>
      <p:bldP spid="87" grpId="0" animBg="1"/>
      <p:bldP spid="88" grpId="0"/>
      <p:bldP spid="8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9952"/>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755609"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课题不足</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5434248" y="788039"/>
            <a:ext cx="184730" cy="506292"/>
          </a:xfrm>
          <a:prstGeom prst="rect">
            <a:avLst/>
          </a:prstGeom>
          <a:noFill/>
        </p:spPr>
        <p:txBody>
          <a:bodyPr wrap="none" rtlCol="0">
            <a:spAutoFit/>
          </a:bodyPr>
          <a:lstStyle/>
          <a:p>
            <a:pPr algn="ctr" defTabSz="1219170">
              <a:lnSpc>
                <a:spcPct val="150000"/>
              </a:lnSpc>
            </a:pP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grpSp>
        <p:nvGrpSpPr>
          <p:cNvPr id="93" name="组合 92"/>
          <p:cNvGrpSpPr/>
          <p:nvPr/>
        </p:nvGrpSpPr>
        <p:grpSpPr>
          <a:xfrm>
            <a:off x="411727" y="1088712"/>
            <a:ext cx="1600432" cy="1600432"/>
            <a:chOff x="1225509" y="1836290"/>
            <a:chExt cx="1200324" cy="1200324"/>
          </a:xfrm>
        </p:grpSpPr>
        <p:grpSp>
          <p:nvGrpSpPr>
            <p:cNvPr id="95" name="组合 94"/>
            <p:cNvGrpSpPr/>
            <p:nvPr/>
          </p:nvGrpSpPr>
          <p:grpSpPr>
            <a:xfrm>
              <a:off x="1225509" y="1836290"/>
              <a:ext cx="1200324" cy="1200324"/>
              <a:chOff x="304800" y="673100"/>
              <a:chExt cx="4000500" cy="4000500"/>
            </a:xfrm>
            <a:effectLst>
              <a:outerShdw blurRad="444500" dist="254000" dir="8100000" algn="tr" rotWithShape="0">
                <a:prstClr val="black">
                  <a:alpha val="50000"/>
                </a:prstClr>
              </a:outerShdw>
            </a:effectLst>
          </p:grpSpPr>
          <p:sp>
            <p:nvSpPr>
              <p:cNvPr id="97" name="同心圆 9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98" name="椭圆 97"/>
              <p:cNvSpPr/>
              <p:nvPr/>
            </p:nvSpPr>
            <p:spPr>
              <a:xfrm>
                <a:off x="392111" y="760411"/>
                <a:ext cx="3825872" cy="382587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96" name="TextBox 95"/>
            <p:cNvSpPr txBox="1"/>
            <p:nvPr/>
          </p:nvSpPr>
          <p:spPr>
            <a:xfrm>
              <a:off x="1664889" y="2282047"/>
              <a:ext cx="394580" cy="377075"/>
            </a:xfrm>
            <a:prstGeom prst="rect">
              <a:avLst/>
            </a:prstGeom>
            <a:noFill/>
          </p:spPr>
          <p:txBody>
            <a:bodyPr wrap="none" rtlCol="0">
              <a:spAutoFit/>
            </a:bodyPr>
            <a:lstStyle/>
            <a:p>
              <a:pPr defTabSz="1219170"/>
              <a:r>
                <a:rPr lang="zh-CN" altLang="en-US" sz="2667" dirty="0">
                  <a:solidFill>
                    <a:srgbClr val="C00000"/>
                  </a:solidFill>
                  <a:ea typeface="方正兰亭细黑_GBK" pitchFamily="2" charset="-122"/>
                </a:rPr>
                <a:t>一</a:t>
              </a:r>
            </a:p>
          </p:txBody>
        </p:sp>
      </p:grpSp>
      <p:grpSp>
        <p:nvGrpSpPr>
          <p:cNvPr id="104" name="组合 103"/>
          <p:cNvGrpSpPr/>
          <p:nvPr/>
        </p:nvGrpSpPr>
        <p:grpSpPr>
          <a:xfrm>
            <a:off x="1069822" y="2484001"/>
            <a:ext cx="2224552" cy="2224552"/>
            <a:chOff x="2198327" y="2046571"/>
            <a:chExt cx="1668414" cy="1668414"/>
          </a:xfrm>
        </p:grpSpPr>
        <p:grpSp>
          <p:nvGrpSpPr>
            <p:cNvPr id="105" name="组合 104"/>
            <p:cNvGrpSpPr/>
            <p:nvPr/>
          </p:nvGrpSpPr>
          <p:grpSpPr>
            <a:xfrm>
              <a:off x="2198327" y="2046571"/>
              <a:ext cx="1668414" cy="1668414"/>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08" name="椭圆 10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106" name="TextBox 105"/>
            <p:cNvSpPr txBox="1"/>
            <p:nvPr/>
          </p:nvSpPr>
          <p:spPr>
            <a:xfrm>
              <a:off x="2804060" y="2631552"/>
              <a:ext cx="394580" cy="377075"/>
            </a:xfrm>
            <a:prstGeom prst="rect">
              <a:avLst/>
            </a:prstGeom>
            <a:noFill/>
          </p:spPr>
          <p:txBody>
            <a:bodyPr wrap="none" rtlCol="0">
              <a:spAutoFit/>
            </a:bodyPr>
            <a:lstStyle/>
            <a:p>
              <a:pPr defTabSz="1219170"/>
              <a:r>
                <a:rPr lang="zh-CN" altLang="en-US" sz="2667" dirty="0">
                  <a:solidFill>
                    <a:srgbClr val="C00000"/>
                  </a:solidFill>
                  <a:latin typeface="方正兰亭细黑_GBK" pitchFamily="2" charset="-122"/>
                  <a:ea typeface="方正兰亭细黑_GBK" pitchFamily="2" charset="-122"/>
                </a:rPr>
                <a:t>二</a:t>
              </a:r>
            </a:p>
          </p:txBody>
        </p:sp>
      </p:grpSp>
      <p:grpSp>
        <p:nvGrpSpPr>
          <p:cNvPr id="109" name="组合 108"/>
          <p:cNvGrpSpPr/>
          <p:nvPr/>
        </p:nvGrpSpPr>
        <p:grpSpPr>
          <a:xfrm>
            <a:off x="2601347" y="4054406"/>
            <a:ext cx="2768159" cy="2608641"/>
            <a:chOff x="3481448" y="2338049"/>
            <a:chExt cx="2181104" cy="2181104"/>
          </a:xfrm>
        </p:grpSpPr>
        <p:grpSp>
          <p:nvGrpSpPr>
            <p:cNvPr id="110" name="组合 109"/>
            <p:cNvGrpSpPr/>
            <p:nvPr/>
          </p:nvGrpSpPr>
          <p:grpSpPr>
            <a:xfrm>
              <a:off x="3481448" y="2338049"/>
              <a:ext cx="2181104" cy="2181104"/>
              <a:chOff x="304800" y="673100"/>
              <a:chExt cx="4000500" cy="4000500"/>
            </a:xfrm>
            <a:effectLst>
              <a:outerShdw blurRad="444500" dist="2540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13" name="椭圆 112"/>
              <p:cNvSpPr/>
              <p:nvPr/>
            </p:nvSpPr>
            <p:spPr>
              <a:xfrm>
                <a:off x="392112" y="760412"/>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111" name="TextBox 110"/>
            <p:cNvSpPr txBox="1"/>
            <p:nvPr/>
          </p:nvSpPr>
          <p:spPr>
            <a:xfrm>
              <a:off x="4323012" y="3219859"/>
              <a:ext cx="497973" cy="500089"/>
            </a:xfrm>
            <a:prstGeom prst="rect">
              <a:avLst/>
            </a:prstGeom>
            <a:noFill/>
          </p:spPr>
          <p:txBody>
            <a:bodyPr wrap="none" rtlCol="0">
              <a:spAutoFit/>
            </a:bodyPr>
            <a:lstStyle/>
            <a:p>
              <a:pPr defTabSz="1219170"/>
              <a:r>
                <a:rPr lang="zh-CN" altLang="en-US" sz="3733" dirty="0">
                  <a:solidFill>
                    <a:srgbClr val="C00000"/>
                  </a:solidFill>
                  <a:latin typeface="方正兰亭细黑_GBK" pitchFamily="2" charset="-122"/>
                  <a:ea typeface="方正兰亭细黑_GBK" pitchFamily="2" charset="-122"/>
                </a:rPr>
                <a:t>三</a:t>
              </a:r>
            </a:p>
          </p:txBody>
        </p:sp>
      </p:grpSp>
      <p:sp>
        <p:nvSpPr>
          <p:cNvPr id="114" name="TextBox 113"/>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
        <p:nvSpPr>
          <p:cNvPr id="35" name="TextBox 170">
            <a:extLst>
              <a:ext uri="{FF2B5EF4-FFF2-40B4-BE49-F238E27FC236}">
                <a16:creationId xmlns:a16="http://schemas.microsoft.com/office/drawing/2014/main" id="{6E676CCF-702B-4C12-B512-D56C3A933055}"/>
              </a:ext>
            </a:extLst>
          </p:cNvPr>
          <p:cNvSpPr txBox="1"/>
          <p:nvPr/>
        </p:nvSpPr>
        <p:spPr>
          <a:xfrm>
            <a:off x="2661763" y="1391369"/>
            <a:ext cx="8648521" cy="966547"/>
          </a:xfrm>
          <a:prstGeom prst="rect">
            <a:avLst/>
          </a:prstGeom>
          <a:noFill/>
        </p:spPr>
        <p:txBody>
          <a:bodyPr wrap="none" rtlCol="0">
            <a:spAutoFit/>
          </a:bodyPr>
          <a:lstStyle/>
          <a:p>
            <a:pPr defTabSz="1219170">
              <a:lnSpc>
                <a:spcPct val="150000"/>
              </a:lnSpc>
            </a:pPr>
            <a:r>
              <a:rPr lang="zh-CN" altLang="en-US" sz="2000" dirty="0">
                <a:solidFill>
                  <a:prstClr val="black"/>
                </a:solidFill>
                <a:latin typeface="方正兰亭细黑_GBK_M" pitchFamily="2" charset="2"/>
                <a:ea typeface="方正兰亭细黑_GBK_M" pitchFamily="2" charset="2"/>
                <a:cs typeface="方正兰亭细黑_GBK_M" pitchFamily="2" charset="2"/>
              </a:rPr>
              <a:t>微信端的支付并没有成功实现，</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r>
              <a:rPr lang="zh-CN" altLang="en-US" sz="2000" dirty="0">
                <a:solidFill>
                  <a:prstClr val="black"/>
                </a:solidFill>
                <a:latin typeface="方正兰亭细黑_GBK_M" pitchFamily="2" charset="2"/>
                <a:ea typeface="方正兰亭细黑_GBK_M" pitchFamily="2" charset="2"/>
                <a:cs typeface="方正兰亭细黑_GBK_M" pitchFamily="2" charset="2"/>
              </a:rPr>
              <a:t>如何对于一个正规的服务机构或是服务人员的进行审批流程也没有成功实现</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sp>
        <p:nvSpPr>
          <p:cNvPr id="38" name="TextBox 170">
            <a:extLst>
              <a:ext uri="{FF2B5EF4-FFF2-40B4-BE49-F238E27FC236}">
                <a16:creationId xmlns:a16="http://schemas.microsoft.com/office/drawing/2014/main" id="{E93E71DC-A5E6-4EF5-AB79-04ED3FBC34FF}"/>
              </a:ext>
            </a:extLst>
          </p:cNvPr>
          <p:cNvSpPr txBox="1"/>
          <p:nvPr/>
        </p:nvSpPr>
        <p:spPr>
          <a:xfrm>
            <a:off x="3532643" y="2865774"/>
            <a:ext cx="5729454" cy="966547"/>
          </a:xfrm>
          <a:prstGeom prst="rect">
            <a:avLst/>
          </a:prstGeom>
          <a:noFill/>
        </p:spPr>
        <p:txBody>
          <a:bodyPr wrap="none" rtlCol="0">
            <a:spAutoFit/>
          </a:bodyPr>
          <a:lstStyle/>
          <a:p>
            <a:pPr defTabSz="1219170">
              <a:lnSpc>
                <a:spcPct val="150000"/>
              </a:lnSpc>
            </a:pPr>
            <a:r>
              <a:rPr lang="zh-CN" altLang="en-US" sz="2000" dirty="0">
                <a:solidFill>
                  <a:prstClr val="black"/>
                </a:solidFill>
                <a:latin typeface="方正兰亭细黑_GBK_M" pitchFamily="2" charset="2"/>
                <a:ea typeface="方正兰亭细黑_GBK_M" pitchFamily="2" charset="2"/>
                <a:cs typeface="方正兰亭细黑_GBK_M" pitchFamily="2" charset="2"/>
              </a:rPr>
              <a:t>由于对数据库还有后端</a:t>
            </a:r>
            <a:r>
              <a:rPr lang="en-US" altLang="zh-CN" sz="2000" dirty="0">
                <a:solidFill>
                  <a:prstClr val="black"/>
                </a:solidFill>
                <a:latin typeface="方正兰亭细黑_GBK_M" pitchFamily="2" charset="2"/>
                <a:ea typeface="方正兰亭细黑_GBK_M" pitchFamily="2" charset="2"/>
                <a:cs typeface="方正兰亭细黑_GBK_M" pitchFamily="2" charset="2"/>
              </a:rPr>
              <a:t>java</a:t>
            </a:r>
            <a:r>
              <a:rPr lang="zh-CN" altLang="en-US" sz="2000" dirty="0">
                <a:solidFill>
                  <a:prstClr val="black"/>
                </a:solidFill>
                <a:latin typeface="方正兰亭细黑_GBK_M" pitchFamily="2" charset="2"/>
                <a:ea typeface="方正兰亭细黑_GBK_M" pitchFamily="2" charset="2"/>
                <a:cs typeface="方正兰亭细黑_GBK_M" pitchFamily="2" charset="2"/>
              </a:rPr>
              <a:t>语言掌握的不够精通，</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r>
              <a:rPr lang="zh-CN" altLang="en-US" sz="2000" dirty="0">
                <a:solidFill>
                  <a:prstClr val="black"/>
                </a:solidFill>
                <a:latin typeface="方正兰亭细黑_GBK_M" pitchFamily="2" charset="2"/>
                <a:ea typeface="方正兰亭细黑_GBK_M" pitchFamily="2" charset="2"/>
                <a:cs typeface="方正兰亭细黑_GBK_M" pitchFamily="2" charset="2"/>
              </a:rPr>
              <a:t>使得很多搜索功能没有做到能够多个场景的使用</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sp>
        <p:nvSpPr>
          <p:cNvPr id="39" name="TextBox 170">
            <a:extLst>
              <a:ext uri="{FF2B5EF4-FFF2-40B4-BE49-F238E27FC236}">
                <a16:creationId xmlns:a16="http://schemas.microsoft.com/office/drawing/2014/main" id="{395AA99B-6313-47AB-BA79-F30BECD35698}"/>
              </a:ext>
            </a:extLst>
          </p:cNvPr>
          <p:cNvSpPr txBox="1"/>
          <p:nvPr/>
        </p:nvSpPr>
        <p:spPr>
          <a:xfrm>
            <a:off x="5429922" y="4755124"/>
            <a:ext cx="6083717" cy="966547"/>
          </a:xfrm>
          <a:prstGeom prst="rect">
            <a:avLst/>
          </a:prstGeom>
          <a:noFill/>
        </p:spPr>
        <p:txBody>
          <a:bodyPr wrap="none" rtlCol="0">
            <a:spAutoFit/>
          </a:bodyPr>
          <a:lstStyle/>
          <a:p>
            <a:pPr defTabSz="1219170">
              <a:lnSpc>
                <a:spcPct val="150000"/>
              </a:lnSpc>
            </a:pPr>
            <a:r>
              <a:rPr lang="zh-CN" altLang="en-US" sz="2000" dirty="0">
                <a:solidFill>
                  <a:prstClr val="black"/>
                </a:solidFill>
                <a:latin typeface="方正兰亭细黑_GBK_M" pitchFamily="2" charset="2"/>
                <a:ea typeface="方正兰亭细黑_GBK_M" pitchFamily="2" charset="2"/>
                <a:cs typeface="方正兰亭细黑_GBK_M" pitchFamily="2" charset="2"/>
              </a:rPr>
              <a:t>由于自己对于市场和运营没有做到充分的调查研究，</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r>
              <a:rPr lang="zh-CN" altLang="en-US" sz="2000" dirty="0">
                <a:solidFill>
                  <a:prstClr val="black"/>
                </a:solidFill>
                <a:latin typeface="方正兰亭细黑_GBK_M" pitchFamily="2" charset="2"/>
                <a:ea typeface="方正兰亭细黑_GBK_M" pitchFamily="2" charset="2"/>
                <a:cs typeface="方正兰亭细黑_GBK_M" pitchFamily="2" charset="2"/>
              </a:rPr>
              <a:t>导致本系统距离实际使用还有很大的距离</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spTree>
    <p:custDataLst>
      <p:tags r:id="rId1"/>
    </p:custDataLst>
    <p:extLst>
      <p:ext uri="{BB962C8B-B14F-4D97-AF65-F5344CB8AC3E}">
        <p14:creationId xmlns:p14="http://schemas.microsoft.com/office/powerpoint/2010/main" val="2516619677"/>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8" presetClass="entr" presetSubtype="3" fill="hold" grpId="0" nodeType="afterEffect" nodePh="1">
                                      <p:stCondLst>
                                        <p:cond delay="0"/>
                                      </p:stCondLst>
                                      <p:endCondLst>
                                        <p:cond evt="begin" delay="0">
                                          <p:tn val="22"/>
                                        </p:cond>
                                      </p:endCondLst>
                                      <p:childTnLst>
                                        <p:set>
                                          <p:cBhvr>
                                            <p:cTn id="23" dur="1" fill="hold">
                                              <p:stCondLst>
                                                <p:cond delay="0"/>
                                              </p:stCondLst>
                                            </p:cTn>
                                            <p:tgtEl>
                                              <p:spTgt spid="171"/>
                                            </p:tgtEl>
                                            <p:attrNameLst>
                                              <p:attrName>style.visibility</p:attrName>
                                            </p:attrNameLst>
                                          </p:cBhvr>
                                          <p:to>
                                            <p:strVal val="visible"/>
                                          </p:to>
                                        </p:set>
                                        <p:animEffect transition="in" filter="strips(upRight)">
                                          <p:cBhvr>
                                            <p:cTn id="24" dur="500"/>
                                            <p:tgtEl>
                                              <p:spTgt spid="171"/>
                                            </p:tgtEl>
                                          </p:cBhvr>
                                        </p:animEffect>
                                      </p:childTnLst>
                                    </p:cTn>
                                  </p:par>
                                </p:childTnLst>
                              </p:cTn>
                            </p:par>
                            <p:par>
                              <p:cTn id="25" fill="hold">
                                <p:stCondLst>
                                  <p:cond delay="1600"/>
                                </p:stCondLst>
                                <p:childTnLst>
                                  <p:par>
                                    <p:cTn id="26" presetID="2" presetClass="entr" presetSubtype="1" fill="hold" nodeType="afterEffect" p14:presetBounceEnd="40000">
                                      <p:stCondLst>
                                        <p:cond delay="0"/>
                                      </p:stCondLst>
                                      <p:childTnLst>
                                        <p:set>
                                          <p:cBhvr>
                                            <p:cTn id="27" dur="1" fill="hold">
                                              <p:stCondLst>
                                                <p:cond delay="0"/>
                                              </p:stCondLst>
                                            </p:cTn>
                                            <p:tgtEl>
                                              <p:spTgt spid="109"/>
                                            </p:tgtEl>
                                            <p:attrNameLst>
                                              <p:attrName>style.visibility</p:attrName>
                                            </p:attrNameLst>
                                          </p:cBhvr>
                                          <p:to>
                                            <p:strVal val="visible"/>
                                          </p:to>
                                        </p:set>
                                        <p:anim calcmode="lin" valueType="num" p14:bounceEnd="40000">
                                          <p:cBhvr additive="base">
                                            <p:cTn id="28" dur="500" fill="hold"/>
                                            <p:tgtEl>
                                              <p:spTgt spid="109"/>
                                            </p:tgtEl>
                                            <p:attrNameLst>
                                              <p:attrName>ppt_x</p:attrName>
                                            </p:attrNameLst>
                                          </p:cBhvr>
                                          <p:tavLst>
                                            <p:tav tm="0">
                                              <p:val>
                                                <p:strVal val="#ppt_x"/>
                                              </p:val>
                                            </p:tav>
                                            <p:tav tm="100000">
                                              <p:val>
                                                <p:strVal val="#ppt_x"/>
                                              </p:val>
                                            </p:tav>
                                          </p:tavLst>
                                        </p:anim>
                                        <p:anim calcmode="lin" valueType="num" p14:bounceEnd="40000">
                                          <p:cBhvr additive="base">
                                            <p:cTn id="29" dur="500" fill="hold"/>
                                            <p:tgtEl>
                                              <p:spTgt spid="109"/>
                                            </p:tgtEl>
                                            <p:attrNameLst>
                                              <p:attrName>ppt_y</p:attrName>
                                            </p:attrNameLst>
                                          </p:cBhvr>
                                          <p:tavLst>
                                            <p:tav tm="0">
                                              <p:val>
                                                <p:strVal val="0-#ppt_h/2"/>
                                              </p:val>
                                            </p:tav>
                                            <p:tav tm="100000">
                                              <p:val>
                                                <p:strVal val="#ppt_y"/>
                                              </p:val>
                                            </p:tav>
                                          </p:tavLst>
                                        </p:anim>
                                      </p:childTnLst>
                                    </p:cTn>
                                  </p:par>
                                </p:childTnLst>
                              </p:cTn>
                            </p:par>
                            <p:par>
                              <p:cTn id="30" fill="hold">
                                <p:stCondLst>
                                  <p:cond delay="2100"/>
                                </p:stCondLst>
                                <p:childTnLst>
                                  <p:par>
                                    <p:cTn id="31" presetID="2" presetClass="entr" presetSubtype="1" fill="hold" nodeType="afterEffect" p14:presetBounceEnd="40000">
                                      <p:stCondLst>
                                        <p:cond delay="0"/>
                                      </p:stCondLst>
                                      <p:childTnLst>
                                        <p:set>
                                          <p:cBhvr>
                                            <p:cTn id="32" dur="1" fill="hold">
                                              <p:stCondLst>
                                                <p:cond delay="0"/>
                                              </p:stCondLst>
                                            </p:cTn>
                                            <p:tgtEl>
                                              <p:spTgt spid="104"/>
                                            </p:tgtEl>
                                            <p:attrNameLst>
                                              <p:attrName>style.visibility</p:attrName>
                                            </p:attrNameLst>
                                          </p:cBhvr>
                                          <p:to>
                                            <p:strVal val="visible"/>
                                          </p:to>
                                        </p:set>
                                        <p:anim calcmode="lin" valueType="num" p14:bounceEnd="40000">
                                          <p:cBhvr additive="base">
                                            <p:cTn id="33" dur="500" fill="hold"/>
                                            <p:tgtEl>
                                              <p:spTgt spid="104"/>
                                            </p:tgtEl>
                                            <p:attrNameLst>
                                              <p:attrName>ppt_x</p:attrName>
                                            </p:attrNameLst>
                                          </p:cBhvr>
                                          <p:tavLst>
                                            <p:tav tm="0">
                                              <p:val>
                                                <p:strVal val="#ppt_x"/>
                                              </p:val>
                                            </p:tav>
                                            <p:tav tm="100000">
                                              <p:val>
                                                <p:strVal val="#ppt_x"/>
                                              </p:val>
                                            </p:tav>
                                          </p:tavLst>
                                        </p:anim>
                                        <p:anim calcmode="lin" valueType="num" p14:bounceEnd="40000">
                                          <p:cBhvr additive="base">
                                            <p:cTn id="34" dur="500" fill="hold"/>
                                            <p:tgtEl>
                                              <p:spTgt spid="104"/>
                                            </p:tgtEl>
                                            <p:attrNameLst>
                                              <p:attrName>ppt_y</p:attrName>
                                            </p:attrNameLst>
                                          </p:cBhvr>
                                          <p:tavLst>
                                            <p:tav tm="0">
                                              <p:val>
                                                <p:strVal val="0-#ppt_h/2"/>
                                              </p:val>
                                            </p:tav>
                                            <p:tav tm="100000">
                                              <p:val>
                                                <p:strVal val="#ppt_y"/>
                                              </p:val>
                                            </p:tav>
                                          </p:tavLst>
                                        </p:anim>
                                      </p:childTnLst>
                                    </p:cTn>
                                  </p:par>
                                  <p:par>
                                    <p:cTn id="35" presetID="2" presetClass="entr" presetSubtype="1" fill="hold" nodeType="withEffect" p14:presetBounceEnd="40000">
                                      <p:stCondLst>
                                        <p:cond delay="0"/>
                                      </p:stCondLst>
                                      <p:childTnLst>
                                        <p:set>
                                          <p:cBhvr>
                                            <p:cTn id="36" dur="1" fill="hold">
                                              <p:stCondLst>
                                                <p:cond delay="0"/>
                                              </p:stCondLst>
                                            </p:cTn>
                                            <p:tgtEl>
                                              <p:spTgt spid="93"/>
                                            </p:tgtEl>
                                            <p:attrNameLst>
                                              <p:attrName>style.visibility</p:attrName>
                                            </p:attrNameLst>
                                          </p:cBhvr>
                                          <p:to>
                                            <p:strVal val="visible"/>
                                          </p:to>
                                        </p:set>
                                        <p:anim calcmode="lin" valueType="num" p14:bounceEnd="40000">
                                          <p:cBhvr additive="base">
                                            <p:cTn id="37" dur="500" fill="hold"/>
                                            <p:tgtEl>
                                              <p:spTgt spid="93"/>
                                            </p:tgtEl>
                                            <p:attrNameLst>
                                              <p:attrName>ppt_x</p:attrName>
                                            </p:attrNameLst>
                                          </p:cBhvr>
                                          <p:tavLst>
                                            <p:tav tm="0">
                                              <p:val>
                                                <p:strVal val="#ppt_x"/>
                                              </p:val>
                                            </p:tav>
                                            <p:tav tm="100000">
                                              <p:val>
                                                <p:strVal val="#ppt_x"/>
                                              </p:val>
                                            </p:tav>
                                          </p:tavLst>
                                        </p:anim>
                                        <p:anim calcmode="lin" valueType="num" p14:bounceEnd="40000">
                                          <p:cBhvr additive="base">
                                            <p:cTn id="38" dur="500" fill="hold"/>
                                            <p:tgtEl>
                                              <p:spTgt spid="93"/>
                                            </p:tgtEl>
                                            <p:attrNameLst>
                                              <p:attrName>ppt_y</p:attrName>
                                            </p:attrNameLst>
                                          </p:cBhvr>
                                          <p:tavLst>
                                            <p:tav tm="0">
                                              <p:val>
                                                <p:strVal val="0-#ppt_h/2"/>
                                              </p:val>
                                            </p:tav>
                                            <p:tav tm="100000">
                                              <p:val>
                                                <p:strVal val="#ppt_y"/>
                                              </p:val>
                                            </p:tav>
                                          </p:tavLst>
                                        </p:anim>
                                      </p:childTnLst>
                                    </p:cTn>
                                  </p:par>
                                </p:childTnLst>
                              </p:cTn>
                            </p:par>
                            <p:par>
                              <p:cTn id="39" fill="hold">
                                <p:stCondLst>
                                  <p:cond delay="2600"/>
                                </p:stCondLst>
                                <p:childTnLst>
                                  <p:par>
                                    <p:cTn id="40" presetID="10" presetClass="entr" presetSubtype="0" fill="hold" grpId="0" nodeType="after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fade">
                                          <p:cBhvr>
                                            <p:cTn id="42" dur="2000"/>
                                            <p:tgtEl>
                                              <p:spTgt spid="114"/>
                                            </p:tgtEl>
                                          </p:cBhvr>
                                        </p:animEffect>
                                      </p:childTnLst>
                                    </p:cTn>
                                  </p:par>
                                </p:childTnLst>
                              </p:cTn>
                            </p:par>
                            <p:par>
                              <p:cTn id="43" fill="hold">
                                <p:stCondLst>
                                  <p:cond delay="4600"/>
                                </p:stCondLst>
                                <p:childTnLst>
                                  <p:par>
                                    <p:cTn id="44" presetID="18" presetClass="entr" presetSubtype="3"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strips(upRight)">
                                          <p:cBhvr>
                                            <p:cTn id="46" dur="500"/>
                                            <p:tgtEl>
                                              <p:spTgt spid="35"/>
                                            </p:tgtEl>
                                          </p:cBhvr>
                                        </p:animEffect>
                                      </p:childTnLst>
                                    </p:cTn>
                                  </p:par>
                                </p:childTnLst>
                              </p:cTn>
                            </p:par>
                            <p:par>
                              <p:cTn id="47" fill="hold">
                                <p:stCondLst>
                                  <p:cond delay="5100"/>
                                </p:stCondLst>
                                <p:childTnLst>
                                  <p:par>
                                    <p:cTn id="48" presetID="18" presetClass="entr" presetSubtype="3" fill="hold" grpId="0"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strips(upRight)">
                                          <p:cBhvr>
                                            <p:cTn id="50" dur="500"/>
                                            <p:tgtEl>
                                              <p:spTgt spid="38"/>
                                            </p:tgtEl>
                                          </p:cBhvr>
                                        </p:animEffect>
                                      </p:childTnLst>
                                    </p:cTn>
                                  </p:par>
                                </p:childTnLst>
                              </p:cTn>
                            </p:par>
                            <p:par>
                              <p:cTn id="51" fill="hold">
                                <p:stCondLst>
                                  <p:cond delay="5600"/>
                                </p:stCondLst>
                                <p:childTnLst>
                                  <p:par>
                                    <p:cTn id="52" presetID="18" presetClass="entr" presetSubtype="3"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strips(upRight)">
                                          <p:cBhvr>
                                            <p:cTn id="5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171" grpId="0"/>
          <p:bldP spid="114" grpId="0"/>
          <p:bldP spid="35" grpId="0"/>
          <p:bldP spid="38" grpId="0"/>
          <p:bldP spid="3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8" presetClass="entr" presetSubtype="3" fill="hold" grpId="0" nodeType="afterEffect">
                                      <p:stCondLst>
                                        <p:cond delay="0"/>
                                      </p:stCondLst>
                                      <p:childTnLst>
                                        <p:set>
                                          <p:cBhvr>
                                            <p:cTn id="23" dur="1" fill="hold">
                                              <p:stCondLst>
                                                <p:cond delay="0"/>
                                              </p:stCondLst>
                                            </p:cTn>
                                            <p:tgtEl>
                                              <p:spTgt spid="171"/>
                                            </p:tgtEl>
                                            <p:attrNameLst>
                                              <p:attrName>style.visibility</p:attrName>
                                            </p:attrNameLst>
                                          </p:cBhvr>
                                          <p:to>
                                            <p:strVal val="visible"/>
                                          </p:to>
                                        </p:set>
                                        <p:animEffect transition="in" filter="strips(upRight)">
                                          <p:cBhvr>
                                            <p:cTn id="24" dur="500"/>
                                            <p:tgtEl>
                                              <p:spTgt spid="171"/>
                                            </p:tgtEl>
                                          </p:cBhvr>
                                        </p:animEffect>
                                      </p:childTnLst>
                                    </p:cTn>
                                  </p:par>
                                </p:childTnLst>
                              </p:cTn>
                            </p:par>
                            <p:par>
                              <p:cTn id="25" fill="hold">
                                <p:stCondLst>
                                  <p:cond delay="1600"/>
                                </p:stCondLst>
                                <p:childTnLst>
                                  <p:par>
                                    <p:cTn id="26" presetID="2" presetClass="entr" presetSubtype="1" fill="hold" nodeType="afterEffect">
                                      <p:stCondLst>
                                        <p:cond delay="0"/>
                                      </p:stCondLst>
                                      <p:childTnLst>
                                        <p:set>
                                          <p:cBhvr>
                                            <p:cTn id="27" dur="1" fill="hold">
                                              <p:stCondLst>
                                                <p:cond delay="0"/>
                                              </p:stCondLst>
                                            </p:cTn>
                                            <p:tgtEl>
                                              <p:spTgt spid="109"/>
                                            </p:tgtEl>
                                            <p:attrNameLst>
                                              <p:attrName>style.visibility</p:attrName>
                                            </p:attrNameLst>
                                          </p:cBhvr>
                                          <p:to>
                                            <p:strVal val="visible"/>
                                          </p:to>
                                        </p:set>
                                        <p:anim calcmode="lin" valueType="num">
                                          <p:cBhvr additive="base">
                                            <p:cTn id="28" dur="500" fill="hold"/>
                                            <p:tgtEl>
                                              <p:spTgt spid="109"/>
                                            </p:tgtEl>
                                            <p:attrNameLst>
                                              <p:attrName>ppt_x</p:attrName>
                                            </p:attrNameLst>
                                          </p:cBhvr>
                                          <p:tavLst>
                                            <p:tav tm="0">
                                              <p:val>
                                                <p:strVal val="#ppt_x"/>
                                              </p:val>
                                            </p:tav>
                                            <p:tav tm="100000">
                                              <p:val>
                                                <p:strVal val="#ppt_x"/>
                                              </p:val>
                                            </p:tav>
                                          </p:tavLst>
                                        </p:anim>
                                        <p:anim calcmode="lin" valueType="num">
                                          <p:cBhvr additive="base">
                                            <p:cTn id="29" dur="500" fill="hold"/>
                                            <p:tgtEl>
                                              <p:spTgt spid="109"/>
                                            </p:tgtEl>
                                            <p:attrNameLst>
                                              <p:attrName>ppt_y</p:attrName>
                                            </p:attrNameLst>
                                          </p:cBhvr>
                                          <p:tavLst>
                                            <p:tav tm="0">
                                              <p:val>
                                                <p:strVal val="0-#ppt_h/2"/>
                                              </p:val>
                                            </p:tav>
                                            <p:tav tm="100000">
                                              <p:val>
                                                <p:strVal val="#ppt_y"/>
                                              </p:val>
                                            </p:tav>
                                          </p:tavLst>
                                        </p:anim>
                                      </p:childTnLst>
                                    </p:cTn>
                                  </p:par>
                                </p:childTnLst>
                              </p:cTn>
                            </p:par>
                            <p:par>
                              <p:cTn id="30" fill="hold">
                                <p:stCondLst>
                                  <p:cond delay="2100"/>
                                </p:stCondLst>
                                <p:childTnLst>
                                  <p:par>
                                    <p:cTn id="31" presetID="2" presetClass="entr" presetSubtype="1" fill="hold" nodeType="afterEffect">
                                      <p:stCondLst>
                                        <p:cond delay="0"/>
                                      </p:stCondLst>
                                      <p:childTnLst>
                                        <p:set>
                                          <p:cBhvr>
                                            <p:cTn id="32" dur="1" fill="hold">
                                              <p:stCondLst>
                                                <p:cond delay="0"/>
                                              </p:stCondLst>
                                            </p:cTn>
                                            <p:tgtEl>
                                              <p:spTgt spid="104"/>
                                            </p:tgtEl>
                                            <p:attrNameLst>
                                              <p:attrName>style.visibility</p:attrName>
                                            </p:attrNameLst>
                                          </p:cBhvr>
                                          <p:to>
                                            <p:strVal val="visible"/>
                                          </p:to>
                                        </p:set>
                                        <p:anim calcmode="lin" valueType="num">
                                          <p:cBhvr additive="base">
                                            <p:cTn id="33" dur="500" fill="hold"/>
                                            <p:tgtEl>
                                              <p:spTgt spid="104"/>
                                            </p:tgtEl>
                                            <p:attrNameLst>
                                              <p:attrName>ppt_x</p:attrName>
                                            </p:attrNameLst>
                                          </p:cBhvr>
                                          <p:tavLst>
                                            <p:tav tm="0">
                                              <p:val>
                                                <p:strVal val="#ppt_x"/>
                                              </p:val>
                                            </p:tav>
                                            <p:tav tm="100000">
                                              <p:val>
                                                <p:strVal val="#ppt_x"/>
                                              </p:val>
                                            </p:tav>
                                          </p:tavLst>
                                        </p:anim>
                                        <p:anim calcmode="lin" valueType="num">
                                          <p:cBhvr additive="base">
                                            <p:cTn id="34" dur="500" fill="hold"/>
                                            <p:tgtEl>
                                              <p:spTgt spid="104"/>
                                            </p:tgtEl>
                                            <p:attrNameLst>
                                              <p:attrName>ppt_y</p:attrName>
                                            </p:attrNameLst>
                                          </p:cBhvr>
                                          <p:tavLst>
                                            <p:tav tm="0">
                                              <p:val>
                                                <p:strVal val="0-#ppt_h/2"/>
                                              </p:val>
                                            </p:tav>
                                            <p:tav tm="100000">
                                              <p:val>
                                                <p:strVal val="#ppt_y"/>
                                              </p:val>
                                            </p:tav>
                                          </p:tavLst>
                                        </p:anim>
                                      </p:childTnLst>
                                    </p:cTn>
                                  </p:par>
                                  <p:par>
                                    <p:cTn id="35" presetID="2" presetClass="entr" presetSubtype="1" fill="hold" nodeType="withEffect">
                                      <p:stCondLst>
                                        <p:cond delay="0"/>
                                      </p:stCondLst>
                                      <p:childTnLst>
                                        <p:set>
                                          <p:cBhvr>
                                            <p:cTn id="36" dur="1" fill="hold">
                                              <p:stCondLst>
                                                <p:cond delay="0"/>
                                              </p:stCondLst>
                                            </p:cTn>
                                            <p:tgtEl>
                                              <p:spTgt spid="93"/>
                                            </p:tgtEl>
                                            <p:attrNameLst>
                                              <p:attrName>style.visibility</p:attrName>
                                            </p:attrNameLst>
                                          </p:cBhvr>
                                          <p:to>
                                            <p:strVal val="visible"/>
                                          </p:to>
                                        </p:set>
                                        <p:anim calcmode="lin" valueType="num">
                                          <p:cBhvr additive="base">
                                            <p:cTn id="37" dur="500" fill="hold"/>
                                            <p:tgtEl>
                                              <p:spTgt spid="93"/>
                                            </p:tgtEl>
                                            <p:attrNameLst>
                                              <p:attrName>ppt_x</p:attrName>
                                            </p:attrNameLst>
                                          </p:cBhvr>
                                          <p:tavLst>
                                            <p:tav tm="0">
                                              <p:val>
                                                <p:strVal val="#ppt_x"/>
                                              </p:val>
                                            </p:tav>
                                            <p:tav tm="100000">
                                              <p:val>
                                                <p:strVal val="#ppt_x"/>
                                              </p:val>
                                            </p:tav>
                                          </p:tavLst>
                                        </p:anim>
                                        <p:anim calcmode="lin" valueType="num">
                                          <p:cBhvr additive="base">
                                            <p:cTn id="38" dur="500" fill="hold"/>
                                            <p:tgtEl>
                                              <p:spTgt spid="93"/>
                                            </p:tgtEl>
                                            <p:attrNameLst>
                                              <p:attrName>ppt_y</p:attrName>
                                            </p:attrNameLst>
                                          </p:cBhvr>
                                          <p:tavLst>
                                            <p:tav tm="0">
                                              <p:val>
                                                <p:strVal val="0-#ppt_h/2"/>
                                              </p:val>
                                            </p:tav>
                                            <p:tav tm="100000">
                                              <p:val>
                                                <p:strVal val="#ppt_y"/>
                                              </p:val>
                                            </p:tav>
                                          </p:tavLst>
                                        </p:anim>
                                      </p:childTnLst>
                                    </p:cTn>
                                  </p:par>
                                </p:childTnLst>
                              </p:cTn>
                            </p:par>
                            <p:par>
                              <p:cTn id="39" fill="hold">
                                <p:stCondLst>
                                  <p:cond delay="2600"/>
                                </p:stCondLst>
                                <p:childTnLst>
                                  <p:par>
                                    <p:cTn id="40" presetID="10" presetClass="entr" presetSubtype="0" fill="hold" grpId="0" nodeType="after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fade">
                                          <p:cBhvr>
                                            <p:cTn id="42" dur="2000"/>
                                            <p:tgtEl>
                                              <p:spTgt spid="114"/>
                                            </p:tgtEl>
                                          </p:cBhvr>
                                        </p:animEffect>
                                      </p:childTnLst>
                                    </p:cTn>
                                  </p:par>
                                </p:childTnLst>
                              </p:cTn>
                            </p:par>
                            <p:par>
                              <p:cTn id="43" fill="hold">
                                <p:stCondLst>
                                  <p:cond delay="4600"/>
                                </p:stCondLst>
                                <p:childTnLst>
                                  <p:par>
                                    <p:cTn id="44" presetID="18" presetClass="entr" presetSubtype="3"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strips(upRight)">
                                          <p:cBhvr>
                                            <p:cTn id="46" dur="500"/>
                                            <p:tgtEl>
                                              <p:spTgt spid="35"/>
                                            </p:tgtEl>
                                          </p:cBhvr>
                                        </p:animEffect>
                                      </p:childTnLst>
                                    </p:cTn>
                                  </p:par>
                                </p:childTnLst>
                              </p:cTn>
                            </p:par>
                            <p:par>
                              <p:cTn id="47" fill="hold">
                                <p:stCondLst>
                                  <p:cond delay="5100"/>
                                </p:stCondLst>
                                <p:childTnLst>
                                  <p:par>
                                    <p:cTn id="48" presetID="18" presetClass="entr" presetSubtype="3" fill="hold" grpId="0"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strips(upRight)">
                                          <p:cBhvr>
                                            <p:cTn id="50" dur="500"/>
                                            <p:tgtEl>
                                              <p:spTgt spid="38"/>
                                            </p:tgtEl>
                                          </p:cBhvr>
                                        </p:animEffect>
                                      </p:childTnLst>
                                    </p:cTn>
                                  </p:par>
                                </p:childTnLst>
                              </p:cTn>
                            </p:par>
                            <p:par>
                              <p:cTn id="51" fill="hold">
                                <p:stCondLst>
                                  <p:cond delay="5600"/>
                                </p:stCondLst>
                                <p:childTnLst>
                                  <p:par>
                                    <p:cTn id="52" presetID="18" presetClass="entr" presetSubtype="3"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strips(upRight)">
                                          <p:cBhvr>
                                            <p:cTn id="5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171" grpId="0"/>
          <p:bldP spid="114" grpId="0"/>
          <p:bldP spid="35" grpId="0"/>
          <p:bldP spid="38" grpId="0"/>
          <p:bldP spid="39"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755609"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总结陈述</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2089747" y="1064569"/>
            <a:ext cx="9417963" cy="1695336"/>
          </a:xfrm>
          <a:prstGeom prst="rect">
            <a:avLst/>
          </a:prstGeom>
          <a:noFill/>
        </p:spPr>
        <p:txBody>
          <a:bodyPr wrap="none" rtlCol="0">
            <a:spAutoFit/>
          </a:bodyPr>
          <a:lstStyle/>
          <a:p>
            <a:pPr algn="r" defTabSz="1219170">
              <a:lnSpc>
                <a:spcPct val="150000"/>
              </a:lnSpc>
            </a:pPr>
            <a:r>
              <a:rPr lang="zh-CN" altLang="en-US" sz="2400" dirty="0">
                <a:solidFill>
                  <a:prstClr val="black"/>
                </a:solidFill>
                <a:latin typeface="方正兰亭细黑_GBK_M" pitchFamily="2" charset="2"/>
                <a:ea typeface="方正兰亭细黑_GBK_M" pitchFamily="2" charset="2"/>
                <a:cs typeface="方正兰亭细黑_GBK_M" pitchFamily="2" charset="2"/>
              </a:rPr>
              <a:t>通过本课题家政服务系统的实践，个人在技术方面有了不小的提升，</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algn="r" defTabSz="1219170">
              <a:lnSpc>
                <a:spcPct val="150000"/>
              </a:lnSpc>
            </a:pPr>
            <a:r>
              <a:rPr lang="zh-CN" altLang="en-US" sz="2400" dirty="0">
                <a:solidFill>
                  <a:prstClr val="black"/>
                </a:solidFill>
                <a:latin typeface="方正兰亭细黑_GBK_M" pitchFamily="2" charset="2"/>
                <a:ea typeface="方正兰亭细黑_GBK_M" pitchFamily="2" charset="2"/>
                <a:cs typeface="方正兰亭细黑_GBK_M" pitchFamily="2" charset="2"/>
              </a:rPr>
              <a:t>学到了很多新的新知识。并且，还积累到了宝贵的经验与心得体会。</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algn="r" defTabSz="1219170">
              <a:lnSpc>
                <a:spcPct val="150000"/>
              </a:lnSpc>
            </a:pPr>
            <a:r>
              <a:rPr lang="zh-CN" altLang="en-US" sz="2400" dirty="0">
                <a:solidFill>
                  <a:prstClr val="black"/>
                </a:solidFill>
                <a:latin typeface="方正兰亭细黑_GBK_M" pitchFamily="2" charset="2"/>
                <a:ea typeface="方正兰亭细黑_GBK_M" pitchFamily="2" charset="2"/>
                <a:cs typeface="方正兰亭细黑_GBK_M" pitchFamily="2" charset="2"/>
              </a:rPr>
              <a:t>这些都将给我以后的工作、学习带来极大的帮助。</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p:txBody>
      </p:sp>
      <p:grpSp>
        <p:nvGrpSpPr>
          <p:cNvPr id="34" name="组合 33"/>
          <p:cNvGrpSpPr/>
          <p:nvPr/>
        </p:nvGrpSpPr>
        <p:grpSpPr>
          <a:xfrm>
            <a:off x="2360696" y="2698092"/>
            <a:ext cx="2493904" cy="2493904"/>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36" name="椭圆 3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37" name="椭圆 36"/>
          <p:cNvSpPr/>
          <p:nvPr/>
        </p:nvSpPr>
        <p:spPr>
          <a:xfrm>
            <a:off x="1201174" y="2460477"/>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nvGrpSpPr>
          <p:cNvPr id="38" name="组合 37"/>
          <p:cNvGrpSpPr/>
          <p:nvPr/>
        </p:nvGrpSpPr>
        <p:grpSpPr>
          <a:xfrm>
            <a:off x="5037444" y="5670732"/>
            <a:ext cx="401413" cy="401413"/>
            <a:chOff x="304800" y="673100"/>
            <a:chExt cx="4000500" cy="4000500"/>
          </a:xfrm>
          <a:effectLst>
            <a:outerShdw blurRad="381000" dist="152400" dir="8100000" algn="tr" rotWithShape="0">
              <a:prstClr val="black">
                <a:alpha val="70000"/>
              </a:prstClr>
            </a:outerShdw>
          </a:effectLst>
        </p:grpSpPr>
        <p:sp>
          <p:nvSpPr>
            <p:cNvPr id="39" name="同心圆 3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40" name="椭圆 3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grpSp>
        <p:nvGrpSpPr>
          <p:cNvPr id="41" name="组合 40"/>
          <p:cNvGrpSpPr/>
          <p:nvPr/>
        </p:nvGrpSpPr>
        <p:grpSpPr>
          <a:xfrm>
            <a:off x="1147630" y="1228347"/>
            <a:ext cx="831871" cy="831871"/>
            <a:chOff x="304800" y="673100"/>
            <a:chExt cx="4000500" cy="4000500"/>
          </a:xfrm>
          <a:effectLst>
            <a:outerShdw blurRad="317500" dist="1905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43" name="椭圆 4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44" name="椭圆 43"/>
          <p:cNvSpPr/>
          <p:nvPr/>
        </p:nvSpPr>
        <p:spPr>
          <a:xfrm>
            <a:off x="5120481" y="2921540"/>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45" name="TextBox 44"/>
          <p:cNvSpPr txBox="1"/>
          <p:nvPr/>
        </p:nvSpPr>
        <p:spPr>
          <a:xfrm>
            <a:off x="2539614" y="3585514"/>
            <a:ext cx="2251656" cy="769441"/>
          </a:xfrm>
          <a:prstGeom prst="rect">
            <a:avLst/>
          </a:prstGeom>
          <a:noFill/>
          <a:effectLst/>
        </p:spPr>
        <p:txBody>
          <a:bodyPr wrap="square" rtlCol="0">
            <a:spAutoFit/>
          </a:bodyPr>
          <a:lstStyle/>
          <a:p>
            <a:pPr defTabSz="1219170"/>
            <a:r>
              <a:rPr lang="en-US" altLang="zh-CN" sz="4400" dirty="0">
                <a:solidFill>
                  <a:srgbClr val="C00000"/>
                </a:solidFill>
                <a:latin typeface="Earth" pitchFamily="34" charset="0"/>
                <a:ea typeface="造字工房俊雅锐宋体验版常规体" pitchFamily="50" charset="-122"/>
              </a:rPr>
              <a:t>THANKS</a:t>
            </a:r>
            <a:endParaRPr lang="zh-CN" altLang="en-US" sz="2400" dirty="0">
              <a:solidFill>
                <a:srgbClr val="C00000"/>
              </a:solidFill>
              <a:latin typeface="Earth" pitchFamily="34" charset="0"/>
              <a:ea typeface="造字工房俊雅锐宋体验版常规体" pitchFamily="50" charset="-122"/>
            </a:endParaRPr>
          </a:p>
        </p:txBody>
      </p:sp>
      <p:sp>
        <p:nvSpPr>
          <p:cNvPr id="46" name="椭圆 45"/>
          <p:cNvSpPr/>
          <p:nvPr/>
        </p:nvSpPr>
        <p:spPr>
          <a:xfrm>
            <a:off x="2651471" y="5419655"/>
            <a:ext cx="903568" cy="903568"/>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nvGrpSpPr>
          <p:cNvPr id="47" name="组合 46"/>
          <p:cNvGrpSpPr/>
          <p:nvPr/>
        </p:nvGrpSpPr>
        <p:grpSpPr>
          <a:xfrm>
            <a:off x="3804474" y="5541737"/>
            <a:ext cx="293036" cy="293036"/>
            <a:chOff x="304800" y="673100"/>
            <a:chExt cx="4000500" cy="4000500"/>
          </a:xfrm>
          <a:effectLst>
            <a:outerShdw blurRad="381000" dist="152400" dir="8100000" algn="tr" rotWithShape="0">
              <a:prstClr val="black">
                <a:alpha val="70000"/>
              </a:prstClr>
            </a:outerShdw>
          </a:effectLst>
        </p:grpSpPr>
        <p:sp>
          <p:nvSpPr>
            <p:cNvPr id="48" name="同心圆 4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49" name="椭圆 4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grpSp>
        <p:nvGrpSpPr>
          <p:cNvPr id="50" name="组合 49"/>
          <p:cNvGrpSpPr/>
          <p:nvPr/>
        </p:nvGrpSpPr>
        <p:grpSpPr>
          <a:xfrm>
            <a:off x="1267003" y="5963033"/>
            <a:ext cx="383892" cy="383892"/>
            <a:chOff x="304800" y="673100"/>
            <a:chExt cx="4000500" cy="4000500"/>
          </a:xfrm>
          <a:effectLst>
            <a:outerShdw blurRad="381000" dist="152400" dir="8100000" algn="tr" rotWithShape="0">
              <a:prstClr val="black">
                <a:alpha val="7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52" name="椭圆 5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53" name="椭圆 52"/>
          <p:cNvSpPr/>
          <p:nvPr/>
        </p:nvSpPr>
        <p:spPr>
          <a:xfrm>
            <a:off x="5917322" y="5837785"/>
            <a:ext cx="183185" cy="183185"/>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nvGrpSpPr>
          <p:cNvPr id="54" name="组合 53"/>
          <p:cNvGrpSpPr/>
          <p:nvPr/>
        </p:nvGrpSpPr>
        <p:grpSpPr>
          <a:xfrm>
            <a:off x="909209" y="3848541"/>
            <a:ext cx="1099479" cy="1099479"/>
            <a:chOff x="304800" y="673100"/>
            <a:chExt cx="4000500" cy="4000500"/>
          </a:xfrm>
          <a:effectLst>
            <a:outerShdw blurRad="317500" dist="1905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56" name="椭圆 5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57" name="椭圆 56"/>
          <p:cNvSpPr/>
          <p:nvPr/>
        </p:nvSpPr>
        <p:spPr>
          <a:xfrm>
            <a:off x="5567679" y="4354955"/>
            <a:ext cx="534951" cy="534951"/>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60" name="椭圆 59"/>
          <p:cNvSpPr/>
          <p:nvPr/>
        </p:nvSpPr>
        <p:spPr>
          <a:xfrm>
            <a:off x="3356812" y="2342669"/>
            <a:ext cx="183185" cy="183185"/>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61" name="TextBox 60"/>
          <p:cNvSpPr txBox="1"/>
          <p:nvPr/>
        </p:nvSpPr>
        <p:spPr>
          <a:xfrm>
            <a:off x="7088458" y="4066652"/>
            <a:ext cx="4022255" cy="1405256"/>
          </a:xfrm>
          <a:prstGeom prst="rect">
            <a:avLst/>
          </a:prstGeom>
          <a:noFill/>
          <a:ln>
            <a:noFill/>
          </a:ln>
        </p:spPr>
        <p:txBody>
          <a:bodyPr wrap="none" rtlCol="0">
            <a:spAutoFit/>
          </a:bodyPr>
          <a:lstStyle/>
          <a:p>
            <a:pPr defTabSz="1219170"/>
            <a:r>
              <a:rPr lang="zh-CN" altLang="en-US" sz="2133" dirty="0">
                <a:solidFill>
                  <a:srgbClr val="2D2A19"/>
                </a:solidFill>
                <a:latin typeface="方正兰亭细黑_GBK" pitchFamily="2" charset="-122"/>
                <a:ea typeface="方正兰亭细黑_GBK" pitchFamily="2" charset="-122"/>
              </a:rPr>
              <a:t>大学时光即将结束，在此，我要</a:t>
            </a:r>
            <a:endParaRPr lang="en-US" altLang="zh-CN" sz="2133" dirty="0">
              <a:solidFill>
                <a:srgbClr val="2D2A19"/>
              </a:solidFill>
              <a:latin typeface="方正兰亭细黑_GBK" pitchFamily="2" charset="-122"/>
              <a:ea typeface="方正兰亭细黑_GBK" pitchFamily="2" charset="-122"/>
            </a:endParaRPr>
          </a:p>
          <a:p>
            <a:pPr defTabSz="1219170"/>
            <a:r>
              <a:rPr lang="zh-CN" altLang="en-US" sz="2133" dirty="0">
                <a:solidFill>
                  <a:srgbClr val="2D2A19"/>
                </a:solidFill>
                <a:latin typeface="方正兰亭细黑_GBK" pitchFamily="2" charset="-122"/>
                <a:ea typeface="方正兰亭细黑_GBK" pitchFamily="2" charset="-122"/>
              </a:rPr>
              <a:t>感谢各位老师的教导，和同学们</a:t>
            </a:r>
            <a:endParaRPr lang="en-US" altLang="zh-CN" sz="2133" dirty="0">
              <a:solidFill>
                <a:srgbClr val="2D2A19"/>
              </a:solidFill>
              <a:latin typeface="方正兰亭细黑_GBK" pitchFamily="2" charset="-122"/>
              <a:ea typeface="方正兰亭细黑_GBK" pitchFamily="2" charset="-122"/>
            </a:endParaRPr>
          </a:p>
          <a:p>
            <a:pPr defTabSz="1219170"/>
            <a:r>
              <a:rPr lang="zh-CN" altLang="en-US" sz="2133" dirty="0">
                <a:solidFill>
                  <a:srgbClr val="2D2A19"/>
                </a:solidFill>
                <a:latin typeface="方正兰亭细黑_GBK" pitchFamily="2" charset="-122"/>
                <a:ea typeface="方正兰亭细黑_GBK" pitchFamily="2" charset="-122"/>
              </a:rPr>
              <a:t>的陪伴。本文能顺利能顺利完成</a:t>
            </a:r>
            <a:endParaRPr lang="en-US" altLang="zh-CN" sz="2133" dirty="0">
              <a:solidFill>
                <a:srgbClr val="2D2A19"/>
              </a:solidFill>
              <a:latin typeface="方正兰亭细黑_GBK" pitchFamily="2" charset="-122"/>
              <a:ea typeface="方正兰亭细黑_GBK" pitchFamily="2" charset="-122"/>
            </a:endParaRPr>
          </a:p>
          <a:p>
            <a:pPr defTabSz="1219170"/>
            <a:r>
              <a:rPr lang="zh-CN" altLang="en-US" sz="2133" dirty="0">
                <a:solidFill>
                  <a:srgbClr val="2D2A19"/>
                </a:solidFill>
                <a:latin typeface="方正兰亭细黑_GBK" pitchFamily="2" charset="-122"/>
                <a:ea typeface="方正兰亭细黑_GBK" pitchFamily="2" charset="-122"/>
              </a:rPr>
              <a:t>，感谢胡兴桥导师的指导！</a:t>
            </a:r>
          </a:p>
        </p:txBody>
      </p:sp>
      <p:sp>
        <p:nvSpPr>
          <p:cNvPr id="62" name="TextBox 61"/>
          <p:cNvSpPr txBox="1"/>
          <p:nvPr/>
        </p:nvSpPr>
        <p:spPr>
          <a:xfrm>
            <a:off x="7026347" y="5594346"/>
            <a:ext cx="4288353" cy="584775"/>
          </a:xfrm>
          <a:prstGeom prst="rect">
            <a:avLst/>
          </a:prstGeom>
          <a:noFill/>
          <a:ln>
            <a:noFill/>
          </a:ln>
        </p:spPr>
        <p:txBody>
          <a:bodyPr wrap="none" rtlCol="0">
            <a:spAutoFit/>
          </a:bodyPr>
          <a:lstStyle/>
          <a:p>
            <a:pPr defTabSz="1219170"/>
            <a:r>
              <a:rPr lang="zh-CN" altLang="en-US" sz="3200" dirty="0">
                <a:solidFill>
                  <a:srgbClr val="C00000"/>
                </a:solidFill>
                <a:latin typeface="方正兰亭细黑_GBK" pitchFamily="2" charset="-122"/>
                <a:ea typeface="方正兰亭细黑_GBK" pitchFamily="2" charset="-122"/>
              </a:rPr>
              <a:t>谢谢各位老师的收看！</a:t>
            </a:r>
          </a:p>
        </p:txBody>
      </p:sp>
      <p:sp>
        <p:nvSpPr>
          <p:cNvPr id="63" name="TextBox 62"/>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Tree>
    <p:custDataLst>
      <p:tags r:id="rId1"/>
    </p:custDataLst>
    <p:extLst>
      <p:ext uri="{BB962C8B-B14F-4D97-AF65-F5344CB8AC3E}">
        <p14:creationId xmlns:p14="http://schemas.microsoft.com/office/powerpoint/2010/main" val="413795382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8" presetClass="entr" presetSubtype="3" fill="hold" grpId="0" nodeType="afterEffect">
                                  <p:stCondLst>
                                    <p:cond delay="0"/>
                                  </p:stCondLst>
                                  <p:childTnLst>
                                    <p:set>
                                      <p:cBhvr>
                                        <p:cTn id="23" dur="1" fill="hold">
                                          <p:stCondLst>
                                            <p:cond delay="0"/>
                                          </p:stCondLst>
                                        </p:cTn>
                                        <p:tgtEl>
                                          <p:spTgt spid="171"/>
                                        </p:tgtEl>
                                        <p:attrNameLst>
                                          <p:attrName>style.visibility</p:attrName>
                                        </p:attrNameLst>
                                      </p:cBhvr>
                                      <p:to>
                                        <p:strVal val="visible"/>
                                      </p:to>
                                    </p:set>
                                    <p:animEffect transition="in" filter="strips(upRight)">
                                      <p:cBhvr>
                                        <p:cTn id="24" dur="500"/>
                                        <p:tgtEl>
                                          <p:spTgt spid="171"/>
                                        </p:tgtEl>
                                      </p:cBhvr>
                                    </p:animEffect>
                                  </p:childTnLst>
                                </p:cTn>
                              </p:par>
                            </p:childTnLst>
                          </p:cTn>
                        </p:par>
                        <p:par>
                          <p:cTn id="25" fill="hold">
                            <p:stCondLst>
                              <p:cond delay="1600"/>
                            </p:stCondLst>
                            <p:childTnLst>
                              <p:par>
                                <p:cTn id="26" presetID="1" presetClass="entr" presetSubtype="0" fill="hold" nodeType="afterEffect">
                                  <p:stCondLst>
                                    <p:cond delay="400"/>
                                  </p:stCondLst>
                                  <p:childTnLst>
                                    <p:set>
                                      <p:cBhvr>
                                        <p:cTn id="27" dur="1" fill="hold">
                                          <p:stCondLst>
                                            <p:cond delay="0"/>
                                          </p:stCondLst>
                                        </p:cTn>
                                        <p:tgtEl>
                                          <p:spTgt spid="34"/>
                                        </p:tgtEl>
                                        <p:attrNameLst>
                                          <p:attrName>style.visibility</p:attrName>
                                        </p:attrNameLst>
                                      </p:cBhvr>
                                      <p:to>
                                        <p:strVal val="visible"/>
                                      </p:to>
                                    </p:set>
                                  </p:childTnLst>
                                </p:cTn>
                              </p:par>
                              <p:par>
                                <p:cTn id="28" presetID="53" presetClass="entr" presetSubtype="16" fill="hold" nodeType="withEffect">
                                  <p:stCondLst>
                                    <p:cond delay="400"/>
                                  </p:stCondLst>
                                  <p:childTnLst>
                                    <p:set>
                                      <p:cBhvr>
                                        <p:cTn id="29" dur="1" fill="hold">
                                          <p:stCondLst>
                                            <p:cond delay="0"/>
                                          </p:stCondLst>
                                        </p:cTn>
                                        <p:tgtEl>
                                          <p:spTgt spid="34"/>
                                        </p:tgtEl>
                                        <p:attrNameLst>
                                          <p:attrName>style.visibility</p:attrName>
                                        </p:attrNameLst>
                                      </p:cBhvr>
                                      <p:to>
                                        <p:strVal val="visible"/>
                                      </p:to>
                                    </p:set>
                                    <p:anim calcmode="lin" valueType="num">
                                      <p:cBhvr>
                                        <p:cTn id="30" dur="1000" fill="hold"/>
                                        <p:tgtEl>
                                          <p:spTgt spid="34"/>
                                        </p:tgtEl>
                                        <p:attrNameLst>
                                          <p:attrName>ppt_w</p:attrName>
                                        </p:attrNameLst>
                                      </p:cBhvr>
                                      <p:tavLst>
                                        <p:tav tm="0">
                                          <p:val>
                                            <p:fltVal val="0"/>
                                          </p:val>
                                        </p:tav>
                                        <p:tav tm="100000">
                                          <p:val>
                                            <p:strVal val="#ppt_w"/>
                                          </p:val>
                                        </p:tav>
                                      </p:tavLst>
                                    </p:anim>
                                    <p:anim calcmode="lin" valueType="num">
                                      <p:cBhvr>
                                        <p:cTn id="31" dur="1000" fill="hold"/>
                                        <p:tgtEl>
                                          <p:spTgt spid="34"/>
                                        </p:tgtEl>
                                        <p:attrNameLst>
                                          <p:attrName>ppt_h</p:attrName>
                                        </p:attrNameLst>
                                      </p:cBhvr>
                                      <p:tavLst>
                                        <p:tav tm="0">
                                          <p:val>
                                            <p:fltVal val="0"/>
                                          </p:val>
                                        </p:tav>
                                        <p:tav tm="100000">
                                          <p:val>
                                            <p:strVal val="#ppt_h"/>
                                          </p:val>
                                        </p:tav>
                                      </p:tavLst>
                                    </p:anim>
                                    <p:animEffect transition="in" filter="fade">
                                      <p:cBhvr>
                                        <p:cTn id="32" dur="1000"/>
                                        <p:tgtEl>
                                          <p:spTgt spid="34"/>
                                        </p:tgtEl>
                                      </p:cBhvr>
                                    </p:animEffect>
                                  </p:childTnLst>
                                </p:cTn>
                              </p:par>
                              <p:par>
                                <p:cTn id="33" presetID="64" presetClass="path" presetSubtype="0" fill="hold" nodeType="withEffect">
                                  <p:stCondLst>
                                    <p:cond delay="400"/>
                                  </p:stCondLst>
                                  <p:childTnLst>
                                    <p:animMotion origin="layout" path="M -4.72222E-6 -4.68026E-6 L 0.38872 0.84338 " pathEditMode="relative" rAng="0" ptsTypes="AA">
                                      <p:cBhvr>
                                        <p:cTn id="34" dur="1000" spd="-100000" fill="hold"/>
                                        <p:tgtEl>
                                          <p:spTgt spid="34"/>
                                        </p:tgtEl>
                                        <p:attrNameLst>
                                          <p:attrName>ppt_x</p:attrName>
                                          <p:attrName>ppt_y</p:attrName>
                                        </p:attrNameLst>
                                      </p:cBhvr>
                                      <p:rCtr x="19427" y="42169"/>
                                    </p:animMotion>
                                  </p:childTnLst>
                                </p:cTn>
                              </p:par>
                              <p:par>
                                <p:cTn id="35" presetID="1" presetClass="entr" presetSubtype="0" fill="hold" grpId="0" nodeType="withEffect">
                                  <p:stCondLst>
                                    <p:cond delay="300"/>
                                  </p:stCondLst>
                                  <p:childTnLst>
                                    <p:set>
                                      <p:cBhvr>
                                        <p:cTn id="36" dur="1" fill="hold">
                                          <p:stCondLst>
                                            <p:cond delay="0"/>
                                          </p:stCondLst>
                                        </p:cTn>
                                        <p:tgtEl>
                                          <p:spTgt spid="37"/>
                                        </p:tgtEl>
                                        <p:attrNameLst>
                                          <p:attrName>style.visibility</p:attrName>
                                        </p:attrNameLst>
                                      </p:cBhvr>
                                      <p:to>
                                        <p:strVal val="visible"/>
                                      </p:to>
                                    </p:set>
                                  </p:childTnLst>
                                </p:cTn>
                              </p:par>
                              <p:par>
                                <p:cTn id="37" presetID="53" presetClass="entr" presetSubtype="16" fill="hold" grpId="1" nodeType="withEffect">
                                  <p:stCondLst>
                                    <p:cond delay="300"/>
                                  </p:stCondLst>
                                  <p:childTnLst>
                                    <p:set>
                                      <p:cBhvr>
                                        <p:cTn id="38" dur="1" fill="hold">
                                          <p:stCondLst>
                                            <p:cond delay="0"/>
                                          </p:stCondLst>
                                        </p:cTn>
                                        <p:tgtEl>
                                          <p:spTgt spid="37"/>
                                        </p:tgtEl>
                                        <p:attrNameLst>
                                          <p:attrName>style.visibility</p:attrName>
                                        </p:attrNameLst>
                                      </p:cBhvr>
                                      <p:to>
                                        <p:strVal val="visible"/>
                                      </p:to>
                                    </p:set>
                                    <p:anim calcmode="lin" valueType="num">
                                      <p:cBhvr>
                                        <p:cTn id="39" dur="1000" fill="hold"/>
                                        <p:tgtEl>
                                          <p:spTgt spid="37"/>
                                        </p:tgtEl>
                                        <p:attrNameLst>
                                          <p:attrName>ppt_w</p:attrName>
                                        </p:attrNameLst>
                                      </p:cBhvr>
                                      <p:tavLst>
                                        <p:tav tm="0">
                                          <p:val>
                                            <p:fltVal val="0"/>
                                          </p:val>
                                        </p:tav>
                                        <p:tav tm="100000">
                                          <p:val>
                                            <p:strVal val="#ppt_w"/>
                                          </p:val>
                                        </p:tav>
                                      </p:tavLst>
                                    </p:anim>
                                    <p:anim calcmode="lin" valueType="num">
                                      <p:cBhvr>
                                        <p:cTn id="40" dur="1000" fill="hold"/>
                                        <p:tgtEl>
                                          <p:spTgt spid="37"/>
                                        </p:tgtEl>
                                        <p:attrNameLst>
                                          <p:attrName>ppt_h</p:attrName>
                                        </p:attrNameLst>
                                      </p:cBhvr>
                                      <p:tavLst>
                                        <p:tav tm="0">
                                          <p:val>
                                            <p:fltVal val="0"/>
                                          </p:val>
                                        </p:tav>
                                        <p:tav tm="100000">
                                          <p:val>
                                            <p:strVal val="#ppt_h"/>
                                          </p:val>
                                        </p:tav>
                                      </p:tavLst>
                                    </p:anim>
                                    <p:animEffect transition="in" filter="fade">
                                      <p:cBhvr>
                                        <p:cTn id="41" dur="1000"/>
                                        <p:tgtEl>
                                          <p:spTgt spid="37"/>
                                        </p:tgtEl>
                                      </p:cBhvr>
                                    </p:animEffect>
                                  </p:childTnLst>
                                </p:cTn>
                              </p:par>
                              <p:par>
                                <p:cTn id="42" presetID="64" presetClass="path" presetSubtype="0" fill="hold" grpId="2" nodeType="withEffect">
                                  <p:stCondLst>
                                    <p:cond delay="300"/>
                                  </p:stCondLst>
                                  <p:childTnLst>
                                    <p:animMotion origin="layout" path="M -1.66667E-6 -3.82716E-6 L 0.44531 -0.58487 " pathEditMode="relative" rAng="0" ptsTypes="AA">
                                      <p:cBhvr>
                                        <p:cTn id="43" dur="1000" spd="-100000" fill="hold"/>
                                        <p:tgtEl>
                                          <p:spTgt spid="37"/>
                                        </p:tgtEl>
                                        <p:attrNameLst>
                                          <p:attrName>ppt_x</p:attrName>
                                          <p:attrName>ppt_y</p:attrName>
                                        </p:attrNameLst>
                                      </p:cBhvr>
                                      <p:rCtr x="22257" y="-29259"/>
                                    </p:animMotion>
                                  </p:childTnLst>
                                </p:cTn>
                              </p:par>
                              <p:par>
                                <p:cTn id="44" presetID="1" presetClass="entr" presetSubtype="0" fill="hold" nodeType="withEffect">
                                  <p:stCondLst>
                                    <p:cond delay="300"/>
                                  </p:stCondLst>
                                  <p:childTnLst>
                                    <p:set>
                                      <p:cBhvr>
                                        <p:cTn id="45" dur="1" fill="hold">
                                          <p:stCondLst>
                                            <p:cond delay="0"/>
                                          </p:stCondLst>
                                        </p:cTn>
                                        <p:tgtEl>
                                          <p:spTgt spid="38"/>
                                        </p:tgtEl>
                                        <p:attrNameLst>
                                          <p:attrName>style.visibility</p:attrName>
                                        </p:attrNameLst>
                                      </p:cBhvr>
                                      <p:to>
                                        <p:strVal val="visible"/>
                                      </p:to>
                                    </p:set>
                                  </p:childTnLst>
                                </p:cTn>
                              </p:par>
                              <p:par>
                                <p:cTn id="46" presetID="53" presetClass="entr" presetSubtype="16" fill="hold" nodeType="withEffect">
                                  <p:stCondLst>
                                    <p:cond delay="300"/>
                                  </p:stCondLst>
                                  <p:childTnLst>
                                    <p:set>
                                      <p:cBhvr>
                                        <p:cTn id="47" dur="1" fill="hold">
                                          <p:stCondLst>
                                            <p:cond delay="0"/>
                                          </p:stCondLst>
                                        </p:cTn>
                                        <p:tgtEl>
                                          <p:spTgt spid="38"/>
                                        </p:tgtEl>
                                        <p:attrNameLst>
                                          <p:attrName>style.visibility</p:attrName>
                                        </p:attrNameLst>
                                      </p:cBhvr>
                                      <p:to>
                                        <p:strVal val="visible"/>
                                      </p:to>
                                    </p:set>
                                    <p:anim calcmode="lin" valueType="num">
                                      <p:cBhvr>
                                        <p:cTn id="48" dur="1000" fill="hold"/>
                                        <p:tgtEl>
                                          <p:spTgt spid="38"/>
                                        </p:tgtEl>
                                        <p:attrNameLst>
                                          <p:attrName>ppt_w</p:attrName>
                                        </p:attrNameLst>
                                      </p:cBhvr>
                                      <p:tavLst>
                                        <p:tav tm="0">
                                          <p:val>
                                            <p:fltVal val="0"/>
                                          </p:val>
                                        </p:tav>
                                        <p:tav tm="100000">
                                          <p:val>
                                            <p:strVal val="#ppt_w"/>
                                          </p:val>
                                        </p:tav>
                                      </p:tavLst>
                                    </p:anim>
                                    <p:anim calcmode="lin" valueType="num">
                                      <p:cBhvr>
                                        <p:cTn id="49" dur="1000" fill="hold"/>
                                        <p:tgtEl>
                                          <p:spTgt spid="38"/>
                                        </p:tgtEl>
                                        <p:attrNameLst>
                                          <p:attrName>ppt_h</p:attrName>
                                        </p:attrNameLst>
                                      </p:cBhvr>
                                      <p:tavLst>
                                        <p:tav tm="0">
                                          <p:val>
                                            <p:fltVal val="0"/>
                                          </p:val>
                                        </p:tav>
                                        <p:tav tm="100000">
                                          <p:val>
                                            <p:strVal val="#ppt_h"/>
                                          </p:val>
                                        </p:tav>
                                      </p:tavLst>
                                    </p:anim>
                                    <p:animEffect transition="in" filter="fade">
                                      <p:cBhvr>
                                        <p:cTn id="50" dur="1000"/>
                                        <p:tgtEl>
                                          <p:spTgt spid="38"/>
                                        </p:tgtEl>
                                      </p:cBhvr>
                                    </p:animEffect>
                                  </p:childTnLst>
                                </p:cTn>
                              </p:par>
                              <p:par>
                                <p:cTn id="51" presetID="64" presetClass="path" presetSubtype="0" fill="hold" nodeType="withEffect">
                                  <p:stCondLst>
                                    <p:cond delay="300"/>
                                  </p:stCondLst>
                                  <p:childTnLst>
                                    <p:animMotion origin="layout" path="M -5.55556E-7 -1.46123E-6 L 0.20451 0.58418 " pathEditMode="relative" rAng="0" ptsTypes="AA">
                                      <p:cBhvr>
                                        <p:cTn id="52" dur="1000" spd="-100000" fill="hold"/>
                                        <p:tgtEl>
                                          <p:spTgt spid="38"/>
                                        </p:tgtEl>
                                        <p:attrNameLst>
                                          <p:attrName>ppt_x</p:attrName>
                                          <p:attrName>ppt_y</p:attrName>
                                        </p:attrNameLst>
                                      </p:cBhvr>
                                      <p:rCtr x="10226" y="29194"/>
                                    </p:animMotion>
                                  </p:childTnLst>
                                </p:cTn>
                              </p:par>
                              <p:par>
                                <p:cTn id="53" presetID="1"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53" presetClass="entr" presetSubtype="16"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 calcmode="lin" valueType="num">
                                      <p:cBhvr>
                                        <p:cTn id="57" dur="1000" fill="hold"/>
                                        <p:tgtEl>
                                          <p:spTgt spid="41"/>
                                        </p:tgtEl>
                                        <p:attrNameLst>
                                          <p:attrName>ppt_w</p:attrName>
                                        </p:attrNameLst>
                                      </p:cBhvr>
                                      <p:tavLst>
                                        <p:tav tm="0">
                                          <p:val>
                                            <p:fltVal val="0"/>
                                          </p:val>
                                        </p:tav>
                                        <p:tav tm="100000">
                                          <p:val>
                                            <p:strVal val="#ppt_w"/>
                                          </p:val>
                                        </p:tav>
                                      </p:tavLst>
                                    </p:anim>
                                    <p:anim calcmode="lin" valueType="num">
                                      <p:cBhvr>
                                        <p:cTn id="58" dur="1000" fill="hold"/>
                                        <p:tgtEl>
                                          <p:spTgt spid="41"/>
                                        </p:tgtEl>
                                        <p:attrNameLst>
                                          <p:attrName>ppt_h</p:attrName>
                                        </p:attrNameLst>
                                      </p:cBhvr>
                                      <p:tavLst>
                                        <p:tav tm="0">
                                          <p:val>
                                            <p:fltVal val="0"/>
                                          </p:val>
                                        </p:tav>
                                        <p:tav tm="100000">
                                          <p:val>
                                            <p:strVal val="#ppt_h"/>
                                          </p:val>
                                        </p:tav>
                                      </p:tavLst>
                                    </p:anim>
                                    <p:animEffect transition="in" filter="fade">
                                      <p:cBhvr>
                                        <p:cTn id="59" dur="1000"/>
                                        <p:tgtEl>
                                          <p:spTgt spid="41"/>
                                        </p:tgtEl>
                                      </p:cBhvr>
                                    </p:animEffect>
                                  </p:childTnLst>
                                </p:cTn>
                              </p:par>
                              <p:par>
                                <p:cTn id="60" presetID="64" presetClass="path" presetSubtype="0" fill="hold" nodeType="withEffect">
                                  <p:stCondLst>
                                    <p:cond delay="0"/>
                                  </p:stCondLst>
                                  <p:childTnLst>
                                    <p:animMotion origin="layout" path="M 4.79167E-6 -4.81481E-6 L -0.52461 -0.50949 " pathEditMode="relative" rAng="0" ptsTypes="AA">
                                      <p:cBhvr>
                                        <p:cTn id="61" dur="1000" spd="-100000" fill="hold"/>
                                        <p:tgtEl>
                                          <p:spTgt spid="41"/>
                                        </p:tgtEl>
                                        <p:attrNameLst>
                                          <p:attrName>ppt_x</p:attrName>
                                          <p:attrName>ppt_y</p:attrName>
                                        </p:attrNameLst>
                                      </p:cBhvr>
                                      <p:rCtr x="-26224" y="-25463"/>
                                    </p:animMotion>
                                  </p:childTnLst>
                                </p:cTn>
                              </p:par>
                              <p:par>
                                <p:cTn id="62" presetID="1" presetClass="entr" presetSubtype="0" fill="hold" grpId="0" nodeType="withEffect">
                                  <p:stCondLst>
                                    <p:cond delay="200"/>
                                  </p:stCondLst>
                                  <p:childTnLst>
                                    <p:set>
                                      <p:cBhvr>
                                        <p:cTn id="63" dur="1" fill="hold">
                                          <p:stCondLst>
                                            <p:cond delay="0"/>
                                          </p:stCondLst>
                                        </p:cTn>
                                        <p:tgtEl>
                                          <p:spTgt spid="44"/>
                                        </p:tgtEl>
                                        <p:attrNameLst>
                                          <p:attrName>style.visibility</p:attrName>
                                        </p:attrNameLst>
                                      </p:cBhvr>
                                      <p:to>
                                        <p:strVal val="visible"/>
                                      </p:to>
                                    </p:set>
                                  </p:childTnLst>
                                </p:cTn>
                              </p:par>
                              <p:par>
                                <p:cTn id="64" presetID="53" presetClass="entr" presetSubtype="16" fill="hold" grpId="1" nodeType="withEffect">
                                  <p:stCondLst>
                                    <p:cond delay="200"/>
                                  </p:stCondLst>
                                  <p:childTnLst>
                                    <p:set>
                                      <p:cBhvr>
                                        <p:cTn id="65" dur="1" fill="hold">
                                          <p:stCondLst>
                                            <p:cond delay="0"/>
                                          </p:stCondLst>
                                        </p:cTn>
                                        <p:tgtEl>
                                          <p:spTgt spid="44"/>
                                        </p:tgtEl>
                                        <p:attrNameLst>
                                          <p:attrName>style.visibility</p:attrName>
                                        </p:attrNameLst>
                                      </p:cBhvr>
                                      <p:to>
                                        <p:strVal val="visible"/>
                                      </p:to>
                                    </p:set>
                                    <p:anim calcmode="lin" valueType="num">
                                      <p:cBhvr>
                                        <p:cTn id="66" dur="1000" fill="hold"/>
                                        <p:tgtEl>
                                          <p:spTgt spid="44"/>
                                        </p:tgtEl>
                                        <p:attrNameLst>
                                          <p:attrName>ppt_w</p:attrName>
                                        </p:attrNameLst>
                                      </p:cBhvr>
                                      <p:tavLst>
                                        <p:tav tm="0">
                                          <p:val>
                                            <p:fltVal val="0"/>
                                          </p:val>
                                        </p:tav>
                                        <p:tav tm="100000">
                                          <p:val>
                                            <p:strVal val="#ppt_w"/>
                                          </p:val>
                                        </p:tav>
                                      </p:tavLst>
                                    </p:anim>
                                    <p:anim calcmode="lin" valueType="num">
                                      <p:cBhvr>
                                        <p:cTn id="67" dur="1000" fill="hold"/>
                                        <p:tgtEl>
                                          <p:spTgt spid="44"/>
                                        </p:tgtEl>
                                        <p:attrNameLst>
                                          <p:attrName>ppt_h</p:attrName>
                                        </p:attrNameLst>
                                      </p:cBhvr>
                                      <p:tavLst>
                                        <p:tav tm="0">
                                          <p:val>
                                            <p:fltVal val="0"/>
                                          </p:val>
                                        </p:tav>
                                        <p:tav tm="100000">
                                          <p:val>
                                            <p:strVal val="#ppt_h"/>
                                          </p:val>
                                        </p:tav>
                                      </p:tavLst>
                                    </p:anim>
                                    <p:animEffect transition="in" filter="fade">
                                      <p:cBhvr>
                                        <p:cTn id="68" dur="1000"/>
                                        <p:tgtEl>
                                          <p:spTgt spid="44"/>
                                        </p:tgtEl>
                                      </p:cBhvr>
                                    </p:animEffect>
                                  </p:childTnLst>
                                </p:cTn>
                              </p:par>
                              <p:par>
                                <p:cTn id="69" presetID="64" presetClass="path" presetSubtype="0" fill="hold" grpId="2" nodeType="withEffect">
                                  <p:stCondLst>
                                    <p:cond delay="200"/>
                                  </p:stCondLst>
                                  <p:childTnLst>
                                    <p:animMotion origin="layout" path="M 4.16667E-6 8.64198E-7 L 0.31701 -0.56759 " pathEditMode="relative" rAng="0" ptsTypes="AA">
                                      <p:cBhvr>
                                        <p:cTn id="70" dur="1000" spd="-100000" fill="hold"/>
                                        <p:tgtEl>
                                          <p:spTgt spid="44"/>
                                        </p:tgtEl>
                                        <p:attrNameLst>
                                          <p:attrName>ppt_x</p:attrName>
                                          <p:attrName>ppt_y</p:attrName>
                                        </p:attrNameLst>
                                      </p:cBhvr>
                                      <p:rCtr x="15851" y="-28395"/>
                                    </p:animMotion>
                                  </p:childTnLst>
                                </p:cTn>
                              </p:par>
                              <p:par>
                                <p:cTn id="71" presetID="1" presetClass="entr" presetSubtype="0" fill="hold" grpId="0" nodeType="withEffect">
                                  <p:stCondLst>
                                    <p:cond delay="400"/>
                                  </p:stCondLst>
                                  <p:childTnLst>
                                    <p:set>
                                      <p:cBhvr>
                                        <p:cTn id="72" dur="1" fill="hold">
                                          <p:stCondLst>
                                            <p:cond delay="0"/>
                                          </p:stCondLst>
                                        </p:cTn>
                                        <p:tgtEl>
                                          <p:spTgt spid="53"/>
                                        </p:tgtEl>
                                        <p:attrNameLst>
                                          <p:attrName>style.visibility</p:attrName>
                                        </p:attrNameLst>
                                      </p:cBhvr>
                                      <p:to>
                                        <p:strVal val="visible"/>
                                      </p:to>
                                    </p:set>
                                  </p:childTnLst>
                                </p:cTn>
                              </p:par>
                              <p:par>
                                <p:cTn id="73" presetID="53" presetClass="entr" presetSubtype="16" fill="hold" grpId="1" nodeType="withEffect">
                                  <p:stCondLst>
                                    <p:cond delay="400"/>
                                  </p:stCondLst>
                                  <p:childTnLst>
                                    <p:set>
                                      <p:cBhvr>
                                        <p:cTn id="74" dur="1" fill="hold">
                                          <p:stCondLst>
                                            <p:cond delay="0"/>
                                          </p:stCondLst>
                                        </p:cTn>
                                        <p:tgtEl>
                                          <p:spTgt spid="53"/>
                                        </p:tgtEl>
                                        <p:attrNameLst>
                                          <p:attrName>style.visibility</p:attrName>
                                        </p:attrNameLst>
                                      </p:cBhvr>
                                      <p:to>
                                        <p:strVal val="visible"/>
                                      </p:to>
                                    </p:set>
                                    <p:anim calcmode="lin" valueType="num">
                                      <p:cBhvr>
                                        <p:cTn id="75" dur="1000" fill="hold"/>
                                        <p:tgtEl>
                                          <p:spTgt spid="53"/>
                                        </p:tgtEl>
                                        <p:attrNameLst>
                                          <p:attrName>ppt_w</p:attrName>
                                        </p:attrNameLst>
                                      </p:cBhvr>
                                      <p:tavLst>
                                        <p:tav tm="0">
                                          <p:val>
                                            <p:fltVal val="0"/>
                                          </p:val>
                                        </p:tav>
                                        <p:tav tm="100000">
                                          <p:val>
                                            <p:strVal val="#ppt_w"/>
                                          </p:val>
                                        </p:tav>
                                      </p:tavLst>
                                    </p:anim>
                                    <p:anim calcmode="lin" valueType="num">
                                      <p:cBhvr>
                                        <p:cTn id="76" dur="1000" fill="hold"/>
                                        <p:tgtEl>
                                          <p:spTgt spid="53"/>
                                        </p:tgtEl>
                                        <p:attrNameLst>
                                          <p:attrName>ppt_h</p:attrName>
                                        </p:attrNameLst>
                                      </p:cBhvr>
                                      <p:tavLst>
                                        <p:tav tm="0">
                                          <p:val>
                                            <p:fltVal val="0"/>
                                          </p:val>
                                        </p:tav>
                                        <p:tav tm="100000">
                                          <p:val>
                                            <p:strVal val="#ppt_h"/>
                                          </p:val>
                                        </p:tav>
                                      </p:tavLst>
                                    </p:anim>
                                    <p:animEffect transition="in" filter="fade">
                                      <p:cBhvr>
                                        <p:cTn id="77" dur="1000"/>
                                        <p:tgtEl>
                                          <p:spTgt spid="53"/>
                                        </p:tgtEl>
                                      </p:cBhvr>
                                    </p:animEffect>
                                  </p:childTnLst>
                                </p:cTn>
                              </p:par>
                              <p:par>
                                <p:cTn id="78" presetID="64" presetClass="path" presetSubtype="0" fill="hold" grpId="2" nodeType="withEffect">
                                  <p:stCondLst>
                                    <p:cond delay="400"/>
                                  </p:stCondLst>
                                  <p:childTnLst>
                                    <p:animMotion origin="layout" path="M 5E-6 2.09762E-6 L -0.18855 -1.11369 " pathEditMode="relative" rAng="0" ptsTypes="AA">
                                      <p:cBhvr>
                                        <p:cTn id="79" dur="1000" spd="-100000" fill="hold"/>
                                        <p:tgtEl>
                                          <p:spTgt spid="53"/>
                                        </p:tgtEl>
                                        <p:attrNameLst>
                                          <p:attrName>ppt_x</p:attrName>
                                          <p:attrName>ppt_y</p:attrName>
                                        </p:attrNameLst>
                                      </p:cBhvr>
                                      <p:rCtr x="-9427" y="-55700"/>
                                    </p:animMotion>
                                  </p:childTnLst>
                                </p:cTn>
                              </p:par>
                              <p:par>
                                <p:cTn id="80" presetID="1" presetClass="entr" presetSubtype="0" fill="hold" grpId="0" nodeType="withEffect">
                                  <p:stCondLst>
                                    <p:cond delay="200"/>
                                  </p:stCondLst>
                                  <p:childTnLst>
                                    <p:set>
                                      <p:cBhvr>
                                        <p:cTn id="81" dur="1" fill="hold">
                                          <p:stCondLst>
                                            <p:cond delay="0"/>
                                          </p:stCondLst>
                                        </p:cTn>
                                        <p:tgtEl>
                                          <p:spTgt spid="46"/>
                                        </p:tgtEl>
                                        <p:attrNameLst>
                                          <p:attrName>style.visibility</p:attrName>
                                        </p:attrNameLst>
                                      </p:cBhvr>
                                      <p:to>
                                        <p:strVal val="visible"/>
                                      </p:to>
                                    </p:set>
                                  </p:childTnLst>
                                </p:cTn>
                              </p:par>
                              <p:par>
                                <p:cTn id="82" presetID="53" presetClass="entr" presetSubtype="16" fill="hold" grpId="1" nodeType="withEffect">
                                  <p:stCondLst>
                                    <p:cond delay="200"/>
                                  </p:stCondLst>
                                  <p:childTnLst>
                                    <p:set>
                                      <p:cBhvr>
                                        <p:cTn id="83" dur="1" fill="hold">
                                          <p:stCondLst>
                                            <p:cond delay="0"/>
                                          </p:stCondLst>
                                        </p:cTn>
                                        <p:tgtEl>
                                          <p:spTgt spid="46"/>
                                        </p:tgtEl>
                                        <p:attrNameLst>
                                          <p:attrName>style.visibility</p:attrName>
                                        </p:attrNameLst>
                                      </p:cBhvr>
                                      <p:to>
                                        <p:strVal val="visible"/>
                                      </p:to>
                                    </p:set>
                                    <p:anim calcmode="lin" valueType="num">
                                      <p:cBhvr>
                                        <p:cTn id="84" dur="1000" fill="hold"/>
                                        <p:tgtEl>
                                          <p:spTgt spid="46"/>
                                        </p:tgtEl>
                                        <p:attrNameLst>
                                          <p:attrName>ppt_w</p:attrName>
                                        </p:attrNameLst>
                                      </p:cBhvr>
                                      <p:tavLst>
                                        <p:tav tm="0">
                                          <p:val>
                                            <p:fltVal val="0"/>
                                          </p:val>
                                        </p:tav>
                                        <p:tav tm="100000">
                                          <p:val>
                                            <p:strVal val="#ppt_w"/>
                                          </p:val>
                                        </p:tav>
                                      </p:tavLst>
                                    </p:anim>
                                    <p:anim calcmode="lin" valueType="num">
                                      <p:cBhvr>
                                        <p:cTn id="85" dur="1000" fill="hold"/>
                                        <p:tgtEl>
                                          <p:spTgt spid="46"/>
                                        </p:tgtEl>
                                        <p:attrNameLst>
                                          <p:attrName>ppt_h</p:attrName>
                                        </p:attrNameLst>
                                      </p:cBhvr>
                                      <p:tavLst>
                                        <p:tav tm="0">
                                          <p:val>
                                            <p:fltVal val="0"/>
                                          </p:val>
                                        </p:tav>
                                        <p:tav tm="100000">
                                          <p:val>
                                            <p:strVal val="#ppt_h"/>
                                          </p:val>
                                        </p:tav>
                                      </p:tavLst>
                                    </p:anim>
                                    <p:animEffect transition="in" filter="fade">
                                      <p:cBhvr>
                                        <p:cTn id="86" dur="1000"/>
                                        <p:tgtEl>
                                          <p:spTgt spid="46"/>
                                        </p:tgtEl>
                                      </p:cBhvr>
                                    </p:animEffect>
                                  </p:childTnLst>
                                </p:cTn>
                              </p:par>
                              <p:par>
                                <p:cTn id="87" presetID="64" presetClass="path" presetSubtype="0" fill="hold" grpId="2" nodeType="withEffect">
                                  <p:stCondLst>
                                    <p:cond delay="200"/>
                                  </p:stCondLst>
                                  <p:childTnLst>
                                    <p:animMotion origin="layout" path="M -1.11111E-6 4.44444E-6 L 0.12309 0.575 " pathEditMode="relative" rAng="0" ptsTypes="AA">
                                      <p:cBhvr>
                                        <p:cTn id="88" dur="1000" spd="-100000" fill="hold"/>
                                        <p:tgtEl>
                                          <p:spTgt spid="46"/>
                                        </p:tgtEl>
                                        <p:attrNameLst>
                                          <p:attrName>ppt_x</p:attrName>
                                          <p:attrName>ppt_y</p:attrName>
                                        </p:attrNameLst>
                                      </p:cBhvr>
                                      <p:rCtr x="6146" y="28735"/>
                                    </p:animMotion>
                                  </p:childTnLst>
                                </p:cTn>
                              </p:par>
                              <p:par>
                                <p:cTn id="89" presetID="1" presetClass="entr" presetSubtype="0" fill="hold" nodeType="withEffect">
                                  <p:stCondLst>
                                    <p:cond delay="400"/>
                                  </p:stCondLst>
                                  <p:childTnLst>
                                    <p:set>
                                      <p:cBhvr>
                                        <p:cTn id="90" dur="1" fill="hold">
                                          <p:stCondLst>
                                            <p:cond delay="0"/>
                                          </p:stCondLst>
                                        </p:cTn>
                                        <p:tgtEl>
                                          <p:spTgt spid="47"/>
                                        </p:tgtEl>
                                        <p:attrNameLst>
                                          <p:attrName>style.visibility</p:attrName>
                                        </p:attrNameLst>
                                      </p:cBhvr>
                                      <p:to>
                                        <p:strVal val="visible"/>
                                      </p:to>
                                    </p:set>
                                  </p:childTnLst>
                                </p:cTn>
                              </p:par>
                              <p:par>
                                <p:cTn id="91" presetID="53" presetClass="entr" presetSubtype="16" fill="hold" nodeType="withEffect">
                                  <p:stCondLst>
                                    <p:cond delay="400"/>
                                  </p:stCondLst>
                                  <p:childTnLst>
                                    <p:set>
                                      <p:cBhvr>
                                        <p:cTn id="92" dur="1" fill="hold">
                                          <p:stCondLst>
                                            <p:cond delay="0"/>
                                          </p:stCondLst>
                                        </p:cTn>
                                        <p:tgtEl>
                                          <p:spTgt spid="47"/>
                                        </p:tgtEl>
                                        <p:attrNameLst>
                                          <p:attrName>style.visibility</p:attrName>
                                        </p:attrNameLst>
                                      </p:cBhvr>
                                      <p:to>
                                        <p:strVal val="visible"/>
                                      </p:to>
                                    </p:set>
                                    <p:anim calcmode="lin" valueType="num">
                                      <p:cBhvr>
                                        <p:cTn id="93" dur="1000" fill="hold"/>
                                        <p:tgtEl>
                                          <p:spTgt spid="47"/>
                                        </p:tgtEl>
                                        <p:attrNameLst>
                                          <p:attrName>ppt_w</p:attrName>
                                        </p:attrNameLst>
                                      </p:cBhvr>
                                      <p:tavLst>
                                        <p:tav tm="0">
                                          <p:val>
                                            <p:fltVal val="0"/>
                                          </p:val>
                                        </p:tav>
                                        <p:tav tm="100000">
                                          <p:val>
                                            <p:strVal val="#ppt_w"/>
                                          </p:val>
                                        </p:tav>
                                      </p:tavLst>
                                    </p:anim>
                                    <p:anim calcmode="lin" valueType="num">
                                      <p:cBhvr>
                                        <p:cTn id="94" dur="1000" fill="hold"/>
                                        <p:tgtEl>
                                          <p:spTgt spid="47"/>
                                        </p:tgtEl>
                                        <p:attrNameLst>
                                          <p:attrName>ppt_h</p:attrName>
                                        </p:attrNameLst>
                                      </p:cBhvr>
                                      <p:tavLst>
                                        <p:tav tm="0">
                                          <p:val>
                                            <p:fltVal val="0"/>
                                          </p:val>
                                        </p:tav>
                                        <p:tav tm="100000">
                                          <p:val>
                                            <p:strVal val="#ppt_h"/>
                                          </p:val>
                                        </p:tav>
                                      </p:tavLst>
                                    </p:anim>
                                    <p:animEffect transition="in" filter="fade">
                                      <p:cBhvr>
                                        <p:cTn id="95" dur="1000"/>
                                        <p:tgtEl>
                                          <p:spTgt spid="47"/>
                                        </p:tgtEl>
                                      </p:cBhvr>
                                    </p:animEffect>
                                  </p:childTnLst>
                                </p:cTn>
                              </p:par>
                              <p:par>
                                <p:cTn id="96" presetID="64" presetClass="path" presetSubtype="0" fill="hold" nodeType="withEffect">
                                  <p:stCondLst>
                                    <p:cond delay="400"/>
                                  </p:stCondLst>
                                  <p:childTnLst>
                                    <p:animMotion origin="layout" path="M 1.38889E-6 3.41057E-6 L -0.71736 -0.40563 " pathEditMode="relative" rAng="0" ptsTypes="AA">
                                      <p:cBhvr>
                                        <p:cTn id="97" dur="1000" spd="-100000" fill="hold"/>
                                        <p:tgtEl>
                                          <p:spTgt spid="47"/>
                                        </p:tgtEl>
                                        <p:attrNameLst>
                                          <p:attrName>ppt_x</p:attrName>
                                          <p:attrName>ppt_y</p:attrName>
                                        </p:attrNameLst>
                                      </p:cBhvr>
                                      <p:rCtr x="-35868" y="-20297"/>
                                    </p:animMotion>
                                  </p:childTnLst>
                                </p:cTn>
                              </p:par>
                              <p:par>
                                <p:cTn id="98" presetID="1" presetClass="entr" presetSubtype="0" fill="hold" nodeType="withEffect">
                                  <p:stCondLst>
                                    <p:cond delay="300"/>
                                  </p:stCondLst>
                                  <p:childTnLst>
                                    <p:set>
                                      <p:cBhvr>
                                        <p:cTn id="99" dur="1" fill="hold">
                                          <p:stCondLst>
                                            <p:cond delay="0"/>
                                          </p:stCondLst>
                                        </p:cTn>
                                        <p:tgtEl>
                                          <p:spTgt spid="50"/>
                                        </p:tgtEl>
                                        <p:attrNameLst>
                                          <p:attrName>style.visibility</p:attrName>
                                        </p:attrNameLst>
                                      </p:cBhvr>
                                      <p:to>
                                        <p:strVal val="visible"/>
                                      </p:to>
                                    </p:set>
                                  </p:childTnLst>
                                </p:cTn>
                              </p:par>
                              <p:par>
                                <p:cTn id="100" presetID="53" presetClass="entr" presetSubtype="16" fill="hold" nodeType="withEffect">
                                  <p:stCondLst>
                                    <p:cond delay="300"/>
                                  </p:stCondLst>
                                  <p:childTnLst>
                                    <p:set>
                                      <p:cBhvr>
                                        <p:cTn id="101" dur="1" fill="hold">
                                          <p:stCondLst>
                                            <p:cond delay="0"/>
                                          </p:stCondLst>
                                        </p:cTn>
                                        <p:tgtEl>
                                          <p:spTgt spid="50"/>
                                        </p:tgtEl>
                                        <p:attrNameLst>
                                          <p:attrName>style.visibility</p:attrName>
                                        </p:attrNameLst>
                                      </p:cBhvr>
                                      <p:to>
                                        <p:strVal val="visible"/>
                                      </p:to>
                                    </p:set>
                                    <p:anim calcmode="lin" valueType="num">
                                      <p:cBhvr>
                                        <p:cTn id="102" dur="1000" fill="hold"/>
                                        <p:tgtEl>
                                          <p:spTgt spid="50"/>
                                        </p:tgtEl>
                                        <p:attrNameLst>
                                          <p:attrName>ppt_w</p:attrName>
                                        </p:attrNameLst>
                                      </p:cBhvr>
                                      <p:tavLst>
                                        <p:tav tm="0">
                                          <p:val>
                                            <p:fltVal val="0"/>
                                          </p:val>
                                        </p:tav>
                                        <p:tav tm="100000">
                                          <p:val>
                                            <p:strVal val="#ppt_w"/>
                                          </p:val>
                                        </p:tav>
                                      </p:tavLst>
                                    </p:anim>
                                    <p:anim calcmode="lin" valueType="num">
                                      <p:cBhvr>
                                        <p:cTn id="103" dur="1000" fill="hold"/>
                                        <p:tgtEl>
                                          <p:spTgt spid="50"/>
                                        </p:tgtEl>
                                        <p:attrNameLst>
                                          <p:attrName>ppt_h</p:attrName>
                                        </p:attrNameLst>
                                      </p:cBhvr>
                                      <p:tavLst>
                                        <p:tav tm="0">
                                          <p:val>
                                            <p:fltVal val="0"/>
                                          </p:val>
                                        </p:tav>
                                        <p:tav tm="100000">
                                          <p:val>
                                            <p:strVal val="#ppt_h"/>
                                          </p:val>
                                        </p:tav>
                                      </p:tavLst>
                                    </p:anim>
                                    <p:animEffect transition="in" filter="fade">
                                      <p:cBhvr>
                                        <p:cTn id="104" dur="1000"/>
                                        <p:tgtEl>
                                          <p:spTgt spid="50"/>
                                        </p:tgtEl>
                                      </p:cBhvr>
                                    </p:animEffect>
                                  </p:childTnLst>
                                </p:cTn>
                              </p:par>
                              <p:par>
                                <p:cTn id="105" presetID="64" presetClass="path" presetSubtype="0" fill="hold" nodeType="withEffect">
                                  <p:stCondLst>
                                    <p:cond delay="300"/>
                                  </p:stCondLst>
                                  <p:childTnLst>
                                    <p:animMotion origin="layout" path="M -8.33333E-7 3.20988E-6 L 1.0349 -0.87346 " pathEditMode="relative" rAng="0" ptsTypes="AA">
                                      <p:cBhvr>
                                        <p:cTn id="106" dur="1000" spd="-100000" fill="hold"/>
                                        <p:tgtEl>
                                          <p:spTgt spid="50"/>
                                        </p:tgtEl>
                                        <p:attrNameLst>
                                          <p:attrName>ppt_x</p:attrName>
                                          <p:attrName>ppt_y</p:attrName>
                                        </p:attrNameLst>
                                      </p:cBhvr>
                                      <p:rCtr x="51736" y="-43673"/>
                                    </p:animMotion>
                                  </p:childTnLst>
                                </p:cTn>
                              </p:par>
                              <p:par>
                                <p:cTn id="107" presetID="1" presetClass="entr" presetSubtype="0" fill="hold" nodeType="withEffect">
                                  <p:stCondLst>
                                    <p:cond delay="200"/>
                                  </p:stCondLst>
                                  <p:childTnLst>
                                    <p:set>
                                      <p:cBhvr>
                                        <p:cTn id="108" dur="1" fill="hold">
                                          <p:stCondLst>
                                            <p:cond delay="0"/>
                                          </p:stCondLst>
                                        </p:cTn>
                                        <p:tgtEl>
                                          <p:spTgt spid="54"/>
                                        </p:tgtEl>
                                        <p:attrNameLst>
                                          <p:attrName>style.visibility</p:attrName>
                                        </p:attrNameLst>
                                      </p:cBhvr>
                                      <p:to>
                                        <p:strVal val="visible"/>
                                      </p:to>
                                    </p:set>
                                  </p:childTnLst>
                                </p:cTn>
                              </p:par>
                              <p:par>
                                <p:cTn id="109" presetID="53" presetClass="entr" presetSubtype="16" fill="hold" nodeType="withEffect">
                                  <p:stCondLst>
                                    <p:cond delay="200"/>
                                  </p:stCondLst>
                                  <p:childTnLst>
                                    <p:set>
                                      <p:cBhvr>
                                        <p:cTn id="110" dur="1" fill="hold">
                                          <p:stCondLst>
                                            <p:cond delay="0"/>
                                          </p:stCondLst>
                                        </p:cTn>
                                        <p:tgtEl>
                                          <p:spTgt spid="54"/>
                                        </p:tgtEl>
                                        <p:attrNameLst>
                                          <p:attrName>style.visibility</p:attrName>
                                        </p:attrNameLst>
                                      </p:cBhvr>
                                      <p:to>
                                        <p:strVal val="visible"/>
                                      </p:to>
                                    </p:set>
                                    <p:anim calcmode="lin" valueType="num">
                                      <p:cBhvr>
                                        <p:cTn id="111" dur="1000" fill="hold"/>
                                        <p:tgtEl>
                                          <p:spTgt spid="54"/>
                                        </p:tgtEl>
                                        <p:attrNameLst>
                                          <p:attrName>ppt_w</p:attrName>
                                        </p:attrNameLst>
                                      </p:cBhvr>
                                      <p:tavLst>
                                        <p:tav tm="0">
                                          <p:val>
                                            <p:fltVal val="0"/>
                                          </p:val>
                                        </p:tav>
                                        <p:tav tm="100000">
                                          <p:val>
                                            <p:strVal val="#ppt_w"/>
                                          </p:val>
                                        </p:tav>
                                      </p:tavLst>
                                    </p:anim>
                                    <p:anim calcmode="lin" valueType="num">
                                      <p:cBhvr>
                                        <p:cTn id="112" dur="1000" fill="hold"/>
                                        <p:tgtEl>
                                          <p:spTgt spid="54"/>
                                        </p:tgtEl>
                                        <p:attrNameLst>
                                          <p:attrName>ppt_h</p:attrName>
                                        </p:attrNameLst>
                                      </p:cBhvr>
                                      <p:tavLst>
                                        <p:tav tm="0">
                                          <p:val>
                                            <p:fltVal val="0"/>
                                          </p:val>
                                        </p:tav>
                                        <p:tav tm="100000">
                                          <p:val>
                                            <p:strVal val="#ppt_h"/>
                                          </p:val>
                                        </p:tav>
                                      </p:tavLst>
                                    </p:anim>
                                    <p:animEffect transition="in" filter="fade">
                                      <p:cBhvr>
                                        <p:cTn id="113" dur="1000"/>
                                        <p:tgtEl>
                                          <p:spTgt spid="54"/>
                                        </p:tgtEl>
                                      </p:cBhvr>
                                    </p:animEffect>
                                  </p:childTnLst>
                                </p:cTn>
                              </p:par>
                              <p:par>
                                <p:cTn id="114" presetID="64" presetClass="path" presetSubtype="0" fill="hold" nodeType="withEffect">
                                  <p:stCondLst>
                                    <p:cond delay="200"/>
                                  </p:stCondLst>
                                  <p:childTnLst>
                                    <p:animMotion origin="layout" path="M 3.05556E-6 3.44146E-6 L -0.64115 -0.94965 " pathEditMode="relative" rAng="0" ptsTypes="AA">
                                      <p:cBhvr>
                                        <p:cTn id="115" dur="1000" spd="-100000" fill="hold"/>
                                        <p:tgtEl>
                                          <p:spTgt spid="54"/>
                                        </p:tgtEl>
                                        <p:attrNameLst>
                                          <p:attrName>ppt_x</p:attrName>
                                          <p:attrName>ppt_y</p:attrName>
                                        </p:attrNameLst>
                                      </p:cBhvr>
                                      <p:rCtr x="-32066" y="-47482"/>
                                    </p:animMotion>
                                  </p:childTnLst>
                                </p:cTn>
                              </p:par>
                              <p:par>
                                <p:cTn id="116" presetID="1" presetClass="entr" presetSubtype="0" fill="hold" grpId="0" nodeType="withEffect">
                                  <p:stCondLst>
                                    <p:cond delay="200"/>
                                  </p:stCondLst>
                                  <p:childTnLst>
                                    <p:set>
                                      <p:cBhvr>
                                        <p:cTn id="117" dur="1" fill="hold">
                                          <p:stCondLst>
                                            <p:cond delay="0"/>
                                          </p:stCondLst>
                                        </p:cTn>
                                        <p:tgtEl>
                                          <p:spTgt spid="57"/>
                                        </p:tgtEl>
                                        <p:attrNameLst>
                                          <p:attrName>style.visibility</p:attrName>
                                        </p:attrNameLst>
                                      </p:cBhvr>
                                      <p:to>
                                        <p:strVal val="visible"/>
                                      </p:to>
                                    </p:set>
                                  </p:childTnLst>
                                </p:cTn>
                              </p:par>
                              <p:par>
                                <p:cTn id="118" presetID="53" presetClass="entr" presetSubtype="16" fill="hold" grpId="1" nodeType="withEffect">
                                  <p:stCondLst>
                                    <p:cond delay="200"/>
                                  </p:stCondLst>
                                  <p:childTnLst>
                                    <p:set>
                                      <p:cBhvr>
                                        <p:cTn id="119" dur="1" fill="hold">
                                          <p:stCondLst>
                                            <p:cond delay="0"/>
                                          </p:stCondLst>
                                        </p:cTn>
                                        <p:tgtEl>
                                          <p:spTgt spid="57"/>
                                        </p:tgtEl>
                                        <p:attrNameLst>
                                          <p:attrName>style.visibility</p:attrName>
                                        </p:attrNameLst>
                                      </p:cBhvr>
                                      <p:to>
                                        <p:strVal val="visible"/>
                                      </p:to>
                                    </p:set>
                                    <p:anim calcmode="lin" valueType="num">
                                      <p:cBhvr>
                                        <p:cTn id="120" dur="1000" fill="hold"/>
                                        <p:tgtEl>
                                          <p:spTgt spid="57"/>
                                        </p:tgtEl>
                                        <p:attrNameLst>
                                          <p:attrName>ppt_w</p:attrName>
                                        </p:attrNameLst>
                                      </p:cBhvr>
                                      <p:tavLst>
                                        <p:tav tm="0">
                                          <p:val>
                                            <p:fltVal val="0"/>
                                          </p:val>
                                        </p:tav>
                                        <p:tav tm="100000">
                                          <p:val>
                                            <p:strVal val="#ppt_w"/>
                                          </p:val>
                                        </p:tav>
                                      </p:tavLst>
                                    </p:anim>
                                    <p:anim calcmode="lin" valueType="num">
                                      <p:cBhvr>
                                        <p:cTn id="121" dur="1000" fill="hold"/>
                                        <p:tgtEl>
                                          <p:spTgt spid="57"/>
                                        </p:tgtEl>
                                        <p:attrNameLst>
                                          <p:attrName>ppt_h</p:attrName>
                                        </p:attrNameLst>
                                      </p:cBhvr>
                                      <p:tavLst>
                                        <p:tav tm="0">
                                          <p:val>
                                            <p:fltVal val="0"/>
                                          </p:val>
                                        </p:tav>
                                        <p:tav tm="100000">
                                          <p:val>
                                            <p:strVal val="#ppt_h"/>
                                          </p:val>
                                        </p:tav>
                                      </p:tavLst>
                                    </p:anim>
                                    <p:animEffect transition="in" filter="fade">
                                      <p:cBhvr>
                                        <p:cTn id="122" dur="1000"/>
                                        <p:tgtEl>
                                          <p:spTgt spid="57"/>
                                        </p:tgtEl>
                                      </p:cBhvr>
                                    </p:animEffect>
                                  </p:childTnLst>
                                </p:cTn>
                              </p:par>
                              <p:par>
                                <p:cTn id="123" presetID="64" presetClass="path" presetSubtype="0" fill="hold" grpId="2" nodeType="withEffect">
                                  <p:stCondLst>
                                    <p:cond delay="200"/>
                                  </p:stCondLst>
                                  <p:childTnLst>
                                    <p:animMotion origin="layout" path="M 4.44444E-6 4.5679E-6 L 0.45434 0.4966 " pathEditMode="relative" rAng="0" ptsTypes="AA">
                                      <p:cBhvr>
                                        <p:cTn id="124" dur="1000" spd="-100000" fill="hold"/>
                                        <p:tgtEl>
                                          <p:spTgt spid="57"/>
                                        </p:tgtEl>
                                        <p:attrNameLst>
                                          <p:attrName>ppt_x</p:attrName>
                                          <p:attrName>ppt_y</p:attrName>
                                        </p:attrNameLst>
                                      </p:cBhvr>
                                      <p:rCtr x="22708" y="24815"/>
                                    </p:animMotion>
                                  </p:childTnLst>
                                </p:cTn>
                              </p:par>
                              <p:par>
                                <p:cTn id="125" presetID="1" presetClass="entr" presetSubtype="0" fill="hold" grpId="0" nodeType="withEffect">
                                  <p:stCondLst>
                                    <p:cond delay="200"/>
                                  </p:stCondLst>
                                  <p:childTnLst>
                                    <p:set>
                                      <p:cBhvr>
                                        <p:cTn id="126" dur="1" fill="hold">
                                          <p:stCondLst>
                                            <p:cond delay="0"/>
                                          </p:stCondLst>
                                        </p:cTn>
                                        <p:tgtEl>
                                          <p:spTgt spid="60"/>
                                        </p:tgtEl>
                                        <p:attrNameLst>
                                          <p:attrName>style.visibility</p:attrName>
                                        </p:attrNameLst>
                                      </p:cBhvr>
                                      <p:to>
                                        <p:strVal val="visible"/>
                                      </p:to>
                                    </p:set>
                                  </p:childTnLst>
                                </p:cTn>
                              </p:par>
                              <p:par>
                                <p:cTn id="127" presetID="53" presetClass="entr" presetSubtype="16" fill="hold" grpId="1" nodeType="withEffect">
                                  <p:stCondLst>
                                    <p:cond delay="200"/>
                                  </p:stCondLst>
                                  <p:childTnLst>
                                    <p:set>
                                      <p:cBhvr>
                                        <p:cTn id="128" dur="1" fill="hold">
                                          <p:stCondLst>
                                            <p:cond delay="0"/>
                                          </p:stCondLst>
                                        </p:cTn>
                                        <p:tgtEl>
                                          <p:spTgt spid="60"/>
                                        </p:tgtEl>
                                        <p:attrNameLst>
                                          <p:attrName>style.visibility</p:attrName>
                                        </p:attrNameLst>
                                      </p:cBhvr>
                                      <p:to>
                                        <p:strVal val="visible"/>
                                      </p:to>
                                    </p:set>
                                    <p:anim calcmode="lin" valueType="num">
                                      <p:cBhvr>
                                        <p:cTn id="129" dur="1000" fill="hold"/>
                                        <p:tgtEl>
                                          <p:spTgt spid="60"/>
                                        </p:tgtEl>
                                        <p:attrNameLst>
                                          <p:attrName>ppt_w</p:attrName>
                                        </p:attrNameLst>
                                      </p:cBhvr>
                                      <p:tavLst>
                                        <p:tav tm="0">
                                          <p:val>
                                            <p:fltVal val="0"/>
                                          </p:val>
                                        </p:tav>
                                        <p:tav tm="100000">
                                          <p:val>
                                            <p:strVal val="#ppt_w"/>
                                          </p:val>
                                        </p:tav>
                                      </p:tavLst>
                                    </p:anim>
                                    <p:anim calcmode="lin" valueType="num">
                                      <p:cBhvr>
                                        <p:cTn id="130" dur="1000" fill="hold"/>
                                        <p:tgtEl>
                                          <p:spTgt spid="60"/>
                                        </p:tgtEl>
                                        <p:attrNameLst>
                                          <p:attrName>ppt_h</p:attrName>
                                        </p:attrNameLst>
                                      </p:cBhvr>
                                      <p:tavLst>
                                        <p:tav tm="0">
                                          <p:val>
                                            <p:fltVal val="0"/>
                                          </p:val>
                                        </p:tav>
                                        <p:tav tm="100000">
                                          <p:val>
                                            <p:strVal val="#ppt_h"/>
                                          </p:val>
                                        </p:tav>
                                      </p:tavLst>
                                    </p:anim>
                                    <p:animEffect transition="in" filter="fade">
                                      <p:cBhvr>
                                        <p:cTn id="131" dur="1000"/>
                                        <p:tgtEl>
                                          <p:spTgt spid="60"/>
                                        </p:tgtEl>
                                      </p:cBhvr>
                                    </p:animEffect>
                                  </p:childTnLst>
                                </p:cTn>
                              </p:par>
                              <p:par>
                                <p:cTn id="132" presetID="64" presetClass="path" presetSubtype="0" fill="hold" grpId="2" nodeType="withEffect">
                                  <p:stCondLst>
                                    <p:cond delay="200"/>
                                  </p:stCondLst>
                                  <p:childTnLst>
                                    <p:animMotion origin="layout" path="M -2.5E-6 1.7284E-6 L 0.19358 -0.5429 " pathEditMode="relative" rAng="0" ptsTypes="AA">
                                      <p:cBhvr>
                                        <p:cTn id="133" dur="1000" spd="-100000" fill="hold"/>
                                        <p:tgtEl>
                                          <p:spTgt spid="60"/>
                                        </p:tgtEl>
                                        <p:attrNameLst>
                                          <p:attrName>ppt_x</p:attrName>
                                          <p:attrName>ppt_y</p:attrName>
                                        </p:attrNameLst>
                                      </p:cBhvr>
                                      <p:rCtr x="9670" y="-27160"/>
                                    </p:animMotion>
                                  </p:childTnLst>
                                </p:cTn>
                              </p:par>
                            </p:childTnLst>
                          </p:cTn>
                        </p:par>
                        <p:par>
                          <p:cTn id="134" fill="hold">
                            <p:stCondLst>
                              <p:cond delay="3000"/>
                            </p:stCondLst>
                            <p:childTnLst>
                              <p:par>
                                <p:cTn id="135" presetID="10" presetClass="entr" presetSubtype="0" fill="hold" grpId="0" nodeType="afterEffect">
                                  <p:stCondLst>
                                    <p:cond delay="0"/>
                                  </p:stCondLst>
                                  <p:iterate type="lt">
                                    <p:tmPct val="0"/>
                                  </p:iterate>
                                  <p:childTnLst>
                                    <p:set>
                                      <p:cBhvr>
                                        <p:cTn id="136" dur="1" fill="hold">
                                          <p:stCondLst>
                                            <p:cond delay="0"/>
                                          </p:stCondLst>
                                        </p:cTn>
                                        <p:tgtEl>
                                          <p:spTgt spid="45"/>
                                        </p:tgtEl>
                                        <p:attrNameLst>
                                          <p:attrName>style.visibility</p:attrName>
                                        </p:attrNameLst>
                                      </p:cBhvr>
                                      <p:to>
                                        <p:strVal val="visible"/>
                                      </p:to>
                                    </p:set>
                                    <p:animEffect transition="in" filter="fade">
                                      <p:cBhvr>
                                        <p:cTn id="137" dur="500"/>
                                        <p:tgtEl>
                                          <p:spTgt spid="45"/>
                                        </p:tgtEl>
                                      </p:cBhvr>
                                    </p:animEffect>
                                  </p:childTnLst>
                                </p:cTn>
                              </p:par>
                            </p:childTnLst>
                          </p:cTn>
                        </p:par>
                        <p:par>
                          <p:cTn id="138" fill="hold">
                            <p:stCondLst>
                              <p:cond delay="3500"/>
                            </p:stCondLst>
                            <p:childTnLst>
                              <p:par>
                                <p:cTn id="139" presetID="34" presetClass="emph" presetSubtype="0" fill="hold" grpId="1" nodeType="afterEffect">
                                  <p:stCondLst>
                                    <p:cond delay="0"/>
                                  </p:stCondLst>
                                  <p:iterate type="lt">
                                    <p:tmPct val="10000"/>
                                  </p:iterate>
                                  <p:childTnLst>
                                    <p:animMotion origin="layout" path="M 0.0 0.0 L 0.0 -0.07213" pathEditMode="relative" ptsTypes="">
                                      <p:cBhvr>
                                        <p:cTn id="140" dur="250" accel="50000" decel="50000" autoRev="1" fill="hold">
                                          <p:stCondLst>
                                            <p:cond delay="0"/>
                                          </p:stCondLst>
                                        </p:cTn>
                                        <p:tgtEl>
                                          <p:spTgt spid="45"/>
                                        </p:tgtEl>
                                        <p:attrNameLst>
                                          <p:attrName>ppt_x</p:attrName>
                                          <p:attrName>ppt_y</p:attrName>
                                        </p:attrNameLst>
                                      </p:cBhvr>
                                    </p:animMotion>
                                    <p:animRot by="1500000">
                                      <p:cBhvr>
                                        <p:cTn id="141" dur="125" fill="hold">
                                          <p:stCondLst>
                                            <p:cond delay="0"/>
                                          </p:stCondLst>
                                        </p:cTn>
                                        <p:tgtEl>
                                          <p:spTgt spid="45"/>
                                        </p:tgtEl>
                                        <p:attrNameLst>
                                          <p:attrName>r</p:attrName>
                                        </p:attrNameLst>
                                      </p:cBhvr>
                                    </p:animRot>
                                    <p:animRot by="-1500000">
                                      <p:cBhvr>
                                        <p:cTn id="142" dur="125" fill="hold">
                                          <p:stCondLst>
                                            <p:cond delay="125"/>
                                          </p:stCondLst>
                                        </p:cTn>
                                        <p:tgtEl>
                                          <p:spTgt spid="45"/>
                                        </p:tgtEl>
                                        <p:attrNameLst>
                                          <p:attrName>r</p:attrName>
                                        </p:attrNameLst>
                                      </p:cBhvr>
                                    </p:animRot>
                                    <p:animRot by="-1500000">
                                      <p:cBhvr>
                                        <p:cTn id="143" dur="125" fill="hold">
                                          <p:stCondLst>
                                            <p:cond delay="250"/>
                                          </p:stCondLst>
                                        </p:cTn>
                                        <p:tgtEl>
                                          <p:spTgt spid="45"/>
                                        </p:tgtEl>
                                        <p:attrNameLst>
                                          <p:attrName>r</p:attrName>
                                        </p:attrNameLst>
                                      </p:cBhvr>
                                    </p:animRot>
                                    <p:animRot by="1500000">
                                      <p:cBhvr>
                                        <p:cTn id="144" dur="125" fill="hold">
                                          <p:stCondLst>
                                            <p:cond delay="375"/>
                                          </p:stCondLst>
                                        </p:cTn>
                                        <p:tgtEl>
                                          <p:spTgt spid="45"/>
                                        </p:tgtEl>
                                        <p:attrNameLst>
                                          <p:attrName>r</p:attrName>
                                        </p:attrNameLst>
                                      </p:cBhvr>
                                    </p:animRot>
                                  </p:childTnLst>
                                </p:cTn>
                              </p:par>
                            </p:childTnLst>
                          </p:cTn>
                        </p:par>
                        <p:par>
                          <p:cTn id="145" fill="hold">
                            <p:stCondLst>
                              <p:cond delay="4250"/>
                            </p:stCondLst>
                            <p:childTnLst>
                              <p:par>
                                <p:cTn id="146" presetID="22" presetClass="entr" presetSubtype="4" fill="hold" grpId="0" nodeType="afterEffect">
                                  <p:stCondLst>
                                    <p:cond delay="0"/>
                                  </p:stCondLst>
                                  <p:childTnLst>
                                    <p:set>
                                      <p:cBhvr>
                                        <p:cTn id="147" dur="1" fill="hold">
                                          <p:stCondLst>
                                            <p:cond delay="0"/>
                                          </p:stCondLst>
                                        </p:cTn>
                                        <p:tgtEl>
                                          <p:spTgt spid="61"/>
                                        </p:tgtEl>
                                        <p:attrNameLst>
                                          <p:attrName>style.visibility</p:attrName>
                                        </p:attrNameLst>
                                      </p:cBhvr>
                                      <p:to>
                                        <p:strVal val="visible"/>
                                      </p:to>
                                    </p:set>
                                    <p:animEffect transition="in" filter="wipe(down)">
                                      <p:cBhvr>
                                        <p:cTn id="148" dur="1000"/>
                                        <p:tgtEl>
                                          <p:spTgt spid="61"/>
                                        </p:tgtEl>
                                      </p:cBhvr>
                                    </p:animEffect>
                                  </p:childTnLst>
                                </p:cTn>
                              </p:par>
                            </p:childTnLst>
                          </p:cTn>
                        </p:par>
                        <p:par>
                          <p:cTn id="149" fill="hold">
                            <p:stCondLst>
                              <p:cond delay="5250"/>
                            </p:stCondLst>
                            <p:childTnLst>
                              <p:par>
                                <p:cTn id="150" presetID="12" presetClass="entr" presetSubtype="4" fill="hold" grpId="0" nodeType="afterEffect">
                                  <p:stCondLst>
                                    <p:cond delay="0"/>
                                  </p:stCondLst>
                                  <p:childTnLst>
                                    <p:set>
                                      <p:cBhvr>
                                        <p:cTn id="151" dur="1" fill="hold">
                                          <p:stCondLst>
                                            <p:cond delay="0"/>
                                          </p:stCondLst>
                                        </p:cTn>
                                        <p:tgtEl>
                                          <p:spTgt spid="62"/>
                                        </p:tgtEl>
                                        <p:attrNameLst>
                                          <p:attrName>style.visibility</p:attrName>
                                        </p:attrNameLst>
                                      </p:cBhvr>
                                      <p:to>
                                        <p:strVal val="visible"/>
                                      </p:to>
                                    </p:set>
                                    <p:anim calcmode="lin" valueType="num">
                                      <p:cBhvr additive="base">
                                        <p:cTn id="152" dur="3000"/>
                                        <p:tgtEl>
                                          <p:spTgt spid="62"/>
                                        </p:tgtEl>
                                        <p:attrNameLst>
                                          <p:attrName>ppt_y</p:attrName>
                                        </p:attrNameLst>
                                      </p:cBhvr>
                                      <p:tavLst>
                                        <p:tav tm="0">
                                          <p:val>
                                            <p:strVal val="#ppt_y+#ppt_h*1.125000"/>
                                          </p:val>
                                        </p:tav>
                                        <p:tav tm="100000">
                                          <p:val>
                                            <p:strVal val="#ppt_y"/>
                                          </p:val>
                                        </p:tav>
                                      </p:tavLst>
                                    </p:anim>
                                    <p:animEffect transition="in" filter="wipe(up)">
                                      <p:cBhvr>
                                        <p:cTn id="153" dur="3000"/>
                                        <p:tgtEl>
                                          <p:spTgt spid="62"/>
                                        </p:tgtEl>
                                      </p:cBhvr>
                                    </p:animEffect>
                                  </p:childTnLst>
                                </p:cTn>
                              </p:par>
                            </p:childTnLst>
                          </p:cTn>
                        </p:par>
                        <p:par>
                          <p:cTn id="154" fill="hold">
                            <p:stCondLst>
                              <p:cond delay="8250"/>
                            </p:stCondLst>
                            <p:childTnLst>
                              <p:par>
                                <p:cTn id="155" presetID="10" presetClass="entr" presetSubtype="0" fill="hold" grpId="0" nodeType="afterEffect">
                                  <p:stCondLst>
                                    <p:cond delay="0"/>
                                  </p:stCondLst>
                                  <p:childTnLst>
                                    <p:set>
                                      <p:cBhvr>
                                        <p:cTn id="156" dur="1" fill="hold">
                                          <p:stCondLst>
                                            <p:cond delay="0"/>
                                          </p:stCondLst>
                                        </p:cTn>
                                        <p:tgtEl>
                                          <p:spTgt spid="63"/>
                                        </p:tgtEl>
                                        <p:attrNameLst>
                                          <p:attrName>style.visibility</p:attrName>
                                        </p:attrNameLst>
                                      </p:cBhvr>
                                      <p:to>
                                        <p:strVal val="visible"/>
                                      </p:to>
                                    </p:set>
                                    <p:animEffect transition="in" filter="fade">
                                      <p:cBhvr>
                                        <p:cTn id="157"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171" grpId="0"/>
      <p:bldP spid="37" grpId="0" animBg="1"/>
      <p:bldP spid="37" grpId="1" animBg="1"/>
      <p:bldP spid="37" grpId="2" animBg="1"/>
      <p:bldP spid="44" grpId="0" animBg="1"/>
      <p:bldP spid="44" grpId="1" animBg="1"/>
      <p:bldP spid="44" grpId="2" animBg="1"/>
      <p:bldP spid="45" grpId="0"/>
      <p:bldP spid="45" grpId="1"/>
      <p:bldP spid="46" grpId="0" animBg="1"/>
      <p:bldP spid="46" grpId="1" animBg="1"/>
      <p:bldP spid="46" grpId="2" animBg="1"/>
      <p:bldP spid="53" grpId="0" animBg="1"/>
      <p:bldP spid="53" grpId="1" animBg="1"/>
      <p:bldP spid="53" grpId="2" animBg="1"/>
      <p:bldP spid="57" grpId="0" animBg="1"/>
      <p:bldP spid="57" grpId="1" animBg="1"/>
      <p:bldP spid="57" grpId="2" animBg="1"/>
      <p:bldP spid="60" grpId="0" animBg="1"/>
      <p:bldP spid="60" grpId="1" animBg="1"/>
      <p:bldP spid="60" grpId="2" animBg="1"/>
      <p:bldP spid="61" grpId="0"/>
      <p:bldP spid="62" grpId="0"/>
      <p:bldP spid="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803"/>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5771044" y="2328074"/>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课题背景</a:t>
            </a:r>
          </a:p>
        </p:txBody>
      </p:sp>
      <p:sp>
        <p:nvSpPr>
          <p:cNvPr id="45" name="TextBox 44"/>
          <p:cNvSpPr txBox="1"/>
          <p:nvPr/>
        </p:nvSpPr>
        <p:spPr>
          <a:xfrm>
            <a:off x="5771044" y="2923532"/>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研究意义</a:t>
            </a:r>
          </a:p>
        </p:txBody>
      </p:sp>
      <p:sp>
        <p:nvSpPr>
          <p:cNvPr id="46" name="TextBox 45"/>
          <p:cNvSpPr txBox="1"/>
          <p:nvPr/>
        </p:nvSpPr>
        <p:spPr>
          <a:xfrm>
            <a:off x="5771044" y="3518989"/>
            <a:ext cx="1433149"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研究内容</a:t>
            </a:r>
          </a:p>
        </p:txBody>
      </p:sp>
      <p:sp>
        <p:nvSpPr>
          <p:cNvPr id="47" name="TextBox 46"/>
          <p:cNvSpPr txBox="1"/>
          <p:nvPr/>
        </p:nvSpPr>
        <p:spPr>
          <a:xfrm>
            <a:off x="5771044" y="4076344"/>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研究方法</a:t>
            </a:r>
          </a:p>
        </p:txBody>
      </p:sp>
      <p:grpSp>
        <p:nvGrpSpPr>
          <p:cNvPr id="54" name="组合 53"/>
          <p:cNvGrpSpPr/>
          <p:nvPr/>
        </p:nvGrpSpPr>
        <p:grpSpPr>
          <a:xfrm>
            <a:off x="2888020" y="2517143"/>
            <a:ext cx="1734808" cy="1734808"/>
            <a:chOff x="2683251" y="1980687"/>
            <a:chExt cx="1301106" cy="1301106"/>
          </a:xfrm>
          <a:effectLst>
            <a:outerShdw blurRad="254000" dist="254000" dir="8100000" algn="tr" rotWithShape="0">
              <a:prstClr val="black">
                <a:alpha val="50000"/>
              </a:prstClr>
            </a:outerShdw>
          </a:effectLst>
        </p:grpSpPr>
        <p:sp>
          <p:nvSpPr>
            <p:cNvPr id="55" name="椭圆 54"/>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56" name="TextBox 55"/>
            <p:cNvSpPr txBox="1"/>
            <p:nvPr/>
          </p:nvSpPr>
          <p:spPr>
            <a:xfrm>
              <a:off x="3002623" y="2185262"/>
              <a:ext cx="615794" cy="807914"/>
            </a:xfrm>
            <a:prstGeom prst="rect">
              <a:avLst/>
            </a:prstGeom>
            <a:solidFill>
              <a:schemeClr val="tx1">
                <a:lumMod val="95000"/>
                <a:lumOff val="5000"/>
              </a:schemeClr>
            </a:solidFill>
          </p:spPr>
          <p:txBody>
            <a:bodyPr wrap="none" rtlCol="0">
              <a:spAutoFit/>
            </a:bodyPr>
            <a:lstStyle/>
            <a:p>
              <a:pPr defTabSz="1219170"/>
              <a:r>
                <a:rPr lang="en-US" altLang="zh-CN" sz="6400" dirty="0">
                  <a:solidFill>
                    <a:prstClr val="white"/>
                  </a:solidFill>
                  <a:latin typeface="Watford DB" pitchFamily="2" charset="0"/>
                  <a:ea typeface="造字工房劲黑（非商用）常规体" pitchFamily="50" charset="-122"/>
                </a:rPr>
                <a:t>1</a:t>
              </a:r>
              <a:endParaRPr lang="zh-CN" altLang="en-US" sz="6400" dirty="0">
                <a:solidFill>
                  <a:prstClr val="white"/>
                </a:solidFill>
                <a:latin typeface="Watford DB" pitchFamily="2" charset="0"/>
                <a:ea typeface="造字工房劲黑（非商用）常规体" pitchFamily="50" charset="-122"/>
              </a:endParaRPr>
            </a:p>
          </p:txBody>
        </p:sp>
      </p:grpSp>
      <p:cxnSp>
        <p:nvCxnSpPr>
          <p:cNvPr id="57" name="直接连接符 56"/>
          <p:cNvCxnSpPr/>
          <p:nvPr/>
        </p:nvCxnSpPr>
        <p:spPr>
          <a:xfrm flipV="1">
            <a:off x="5010112" y="2364738"/>
            <a:ext cx="0" cy="211582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5379194" y="2364738"/>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59" name="椭圆 58"/>
          <p:cNvSpPr/>
          <p:nvPr/>
        </p:nvSpPr>
        <p:spPr>
          <a:xfrm>
            <a:off x="5379194" y="2947889"/>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60" name="椭圆 59"/>
          <p:cNvSpPr/>
          <p:nvPr/>
        </p:nvSpPr>
        <p:spPr>
          <a:xfrm>
            <a:off x="5379194" y="3531040"/>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61" name="椭圆 60"/>
          <p:cNvSpPr/>
          <p:nvPr/>
        </p:nvSpPr>
        <p:spPr>
          <a:xfrm>
            <a:off x="5379194" y="4114190"/>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64" name="TextBox 63"/>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Tree>
    <p:custDataLst>
      <p:tags r:id="rId1"/>
    </p:custDataLst>
    <p:extLst>
      <p:ext uri="{BB962C8B-B14F-4D97-AF65-F5344CB8AC3E}">
        <p14:creationId xmlns:p14="http://schemas.microsoft.com/office/powerpoint/2010/main" val="365491250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p:tgtEl>
                                          <p:spTgt spid="54"/>
                                        </p:tgtEl>
                                        <p:attrNameLst>
                                          <p:attrName>ppt_x</p:attrName>
                                        </p:attrNameLst>
                                      </p:cBhvr>
                                      <p:tavLst>
                                        <p:tav tm="0">
                                          <p:val>
                                            <p:strVal val="#ppt_x+#ppt_w*1.125000"/>
                                          </p:val>
                                        </p:tav>
                                        <p:tav tm="100000">
                                          <p:val>
                                            <p:strVal val="#ppt_x"/>
                                          </p:val>
                                        </p:tav>
                                      </p:tavLst>
                                    </p:anim>
                                    <p:animEffect transition="in" filter="wipe(left)">
                                      <p:cBhvr>
                                        <p:cTn id="12" dur="500"/>
                                        <p:tgtEl>
                                          <p:spTgt spid="54"/>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p:tgtEl>
                                          <p:spTgt spid="58"/>
                                        </p:tgtEl>
                                        <p:attrNameLst>
                                          <p:attrName>ppt_x</p:attrName>
                                        </p:attrNameLst>
                                      </p:cBhvr>
                                      <p:tavLst>
                                        <p:tav tm="0">
                                          <p:val>
                                            <p:strVal val="#ppt_x-#ppt_w*1.125000"/>
                                          </p:val>
                                        </p:tav>
                                        <p:tav tm="100000">
                                          <p:val>
                                            <p:strVal val="#ppt_x"/>
                                          </p:val>
                                        </p:tav>
                                      </p:tavLst>
                                    </p:anim>
                                    <p:animEffect transition="in" filter="wipe(right)">
                                      <p:cBhvr>
                                        <p:cTn id="16" dur="500"/>
                                        <p:tgtEl>
                                          <p:spTgt spid="58"/>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p:tgtEl>
                                          <p:spTgt spid="59"/>
                                        </p:tgtEl>
                                        <p:attrNameLst>
                                          <p:attrName>ppt_x</p:attrName>
                                        </p:attrNameLst>
                                      </p:cBhvr>
                                      <p:tavLst>
                                        <p:tav tm="0">
                                          <p:val>
                                            <p:strVal val="#ppt_x-#ppt_w*1.125000"/>
                                          </p:val>
                                        </p:tav>
                                        <p:tav tm="100000">
                                          <p:val>
                                            <p:strVal val="#ppt_x"/>
                                          </p:val>
                                        </p:tav>
                                      </p:tavLst>
                                    </p:anim>
                                    <p:animEffect transition="in" filter="wipe(right)">
                                      <p:cBhvr>
                                        <p:cTn id="20" dur="500"/>
                                        <p:tgtEl>
                                          <p:spTgt spid="59"/>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additive="base">
                                        <p:cTn id="23" dur="500"/>
                                        <p:tgtEl>
                                          <p:spTgt spid="60"/>
                                        </p:tgtEl>
                                        <p:attrNameLst>
                                          <p:attrName>ppt_x</p:attrName>
                                        </p:attrNameLst>
                                      </p:cBhvr>
                                      <p:tavLst>
                                        <p:tav tm="0">
                                          <p:val>
                                            <p:strVal val="#ppt_x-#ppt_w*1.125000"/>
                                          </p:val>
                                        </p:tav>
                                        <p:tav tm="100000">
                                          <p:val>
                                            <p:strVal val="#ppt_x"/>
                                          </p:val>
                                        </p:tav>
                                      </p:tavLst>
                                    </p:anim>
                                    <p:animEffect transition="in" filter="wipe(right)">
                                      <p:cBhvr>
                                        <p:cTn id="24" dur="500"/>
                                        <p:tgtEl>
                                          <p:spTgt spid="60"/>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anim calcmode="lin" valueType="num">
                                      <p:cBhvr additive="base">
                                        <p:cTn id="27" dur="500"/>
                                        <p:tgtEl>
                                          <p:spTgt spid="61"/>
                                        </p:tgtEl>
                                        <p:attrNameLst>
                                          <p:attrName>ppt_x</p:attrName>
                                        </p:attrNameLst>
                                      </p:cBhvr>
                                      <p:tavLst>
                                        <p:tav tm="0">
                                          <p:val>
                                            <p:strVal val="#ppt_x-#ppt_w*1.125000"/>
                                          </p:val>
                                        </p:tav>
                                        <p:tav tm="100000">
                                          <p:val>
                                            <p:strVal val="#ppt_x"/>
                                          </p:val>
                                        </p:tav>
                                      </p:tavLst>
                                    </p:anim>
                                    <p:animEffect transition="in" filter="wipe(right)">
                                      <p:cBhvr>
                                        <p:cTn id="28" dur="500"/>
                                        <p:tgtEl>
                                          <p:spTgt spid="61"/>
                                        </p:tgtEl>
                                      </p:cBhvr>
                                    </p:animEffect>
                                  </p:childTnLst>
                                </p:cTn>
                              </p:par>
                              <p:par>
                                <p:cTn id="29" presetID="12" presetClass="entr" presetSubtype="8" fill="hold" grpId="0" nodeType="withEffect">
                                  <p:stCondLst>
                                    <p:cond delay="30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p:tgtEl>
                                          <p:spTgt spid="44"/>
                                        </p:tgtEl>
                                        <p:attrNameLst>
                                          <p:attrName>ppt_x</p:attrName>
                                        </p:attrNameLst>
                                      </p:cBhvr>
                                      <p:tavLst>
                                        <p:tav tm="0">
                                          <p:val>
                                            <p:strVal val="#ppt_x-#ppt_w*1.125000"/>
                                          </p:val>
                                        </p:tav>
                                        <p:tav tm="100000">
                                          <p:val>
                                            <p:strVal val="#ppt_x"/>
                                          </p:val>
                                        </p:tav>
                                      </p:tavLst>
                                    </p:anim>
                                    <p:animEffect transition="in" filter="wipe(right)">
                                      <p:cBhvr>
                                        <p:cTn id="32" dur="500"/>
                                        <p:tgtEl>
                                          <p:spTgt spid="44"/>
                                        </p:tgtEl>
                                      </p:cBhvr>
                                    </p:animEffect>
                                  </p:childTnLst>
                                </p:cTn>
                              </p:par>
                              <p:par>
                                <p:cTn id="33" presetID="12" presetClass="entr" presetSubtype="8" fill="hold" grpId="0" nodeType="withEffect">
                                  <p:stCondLst>
                                    <p:cond delay="30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p:tgtEl>
                                          <p:spTgt spid="45"/>
                                        </p:tgtEl>
                                        <p:attrNameLst>
                                          <p:attrName>ppt_x</p:attrName>
                                        </p:attrNameLst>
                                      </p:cBhvr>
                                      <p:tavLst>
                                        <p:tav tm="0">
                                          <p:val>
                                            <p:strVal val="#ppt_x-#ppt_w*1.125000"/>
                                          </p:val>
                                        </p:tav>
                                        <p:tav tm="100000">
                                          <p:val>
                                            <p:strVal val="#ppt_x"/>
                                          </p:val>
                                        </p:tav>
                                      </p:tavLst>
                                    </p:anim>
                                    <p:animEffect transition="in" filter="wipe(right)">
                                      <p:cBhvr>
                                        <p:cTn id="36" dur="500"/>
                                        <p:tgtEl>
                                          <p:spTgt spid="45"/>
                                        </p:tgtEl>
                                      </p:cBhvr>
                                    </p:animEffect>
                                  </p:childTnLst>
                                </p:cTn>
                              </p:par>
                              <p:par>
                                <p:cTn id="37" presetID="12" presetClass="entr" presetSubtype="8" fill="hold" grpId="0" nodeType="withEffect">
                                  <p:stCondLst>
                                    <p:cond delay="30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p:tgtEl>
                                          <p:spTgt spid="46"/>
                                        </p:tgtEl>
                                        <p:attrNameLst>
                                          <p:attrName>ppt_x</p:attrName>
                                        </p:attrNameLst>
                                      </p:cBhvr>
                                      <p:tavLst>
                                        <p:tav tm="0">
                                          <p:val>
                                            <p:strVal val="#ppt_x-#ppt_w*1.125000"/>
                                          </p:val>
                                        </p:tav>
                                        <p:tav tm="100000">
                                          <p:val>
                                            <p:strVal val="#ppt_x"/>
                                          </p:val>
                                        </p:tav>
                                      </p:tavLst>
                                    </p:anim>
                                    <p:animEffect transition="in" filter="wipe(right)">
                                      <p:cBhvr>
                                        <p:cTn id="40" dur="500"/>
                                        <p:tgtEl>
                                          <p:spTgt spid="46"/>
                                        </p:tgtEl>
                                      </p:cBhvr>
                                    </p:animEffect>
                                  </p:childTnLst>
                                </p:cTn>
                              </p:par>
                              <p:par>
                                <p:cTn id="41" presetID="12" presetClass="entr" presetSubtype="8" fill="hold" grpId="0" nodeType="withEffect">
                                  <p:stCondLst>
                                    <p:cond delay="30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p:tgtEl>
                                          <p:spTgt spid="47"/>
                                        </p:tgtEl>
                                        <p:attrNameLst>
                                          <p:attrName>ppt_x</p:attrName>
                                        </p:attrNameLst>
                                      </p:cBhvr>
                                      <p:tavLst>
                                        <p:tav tm="0">
                                          <p:val>
                                            <p:strVal val="#ppt_x-#ppt_w*1.125000"/>
                                          </p:val>
                                        </p:tav>
                                        <p:tav tm="100000">
                                          <p:val>
                                            <p:strVal val="#ppt_x"/>
                                          </p:val>
                                        </p:tav>
                                      </p:tavLst>
                                    </p:anim>
                                    <p:animEffect transition="in" filter="wipe(right)">
                                      <p:cBhvr>
                                        <p:cTn id="44" dur="500"/>
                                        <p:tgtEl>
                                          <p:spTgt spid="47"/>
                                        </p:tgtEl>
                                      </p:cBhvr>
                                    </p:animEffect>
                                  </p:childTnLst>
                                </p:cTn>
                              </p:par>
                            </p:childTnLst>
                          </p:cTn>
                        </p:par>
                        <p:par>
                          <p:cTn id="45" fill="hold">
                            <p:stCondLst>
                              <p:cond delay="1300"/>
                            </p:stCondLst>
                            <p:childTnLst>
                              <p:par>
                                <p:cTn id="46" presetID="10" presetClass="entr" presetSubtype="0" fill="hold" grpId="0" nodeType="after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fade">
                                      <p:cBhvr>
                                        <p:cTn id="48" dur="2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58" grpId="0" animBg="1"/>
      <p:bldP spid="59" grpId="0" animBg="1"/>
      <p:bldP spid="60" grpId="0" animBg="1"/>
      <p:bldP spid="61" grpId="0" animBg="1"/>
      <p:bldP spid="6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4" descr="F:\0PPT素材\背景及图片\白麻子.jpg">
            <a:extLst>
              <a:ext uri="{FF2B5EF4-FFF2-40B4-BE49-F238E27FC236}">
                <a16:creationId xmlns:a16="http://schemas.microsoft.com/office/drawing/2014/main" id="{C76D4B7D-9062-4A0C-8689-2C07D5E90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803"/>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755609"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课题背景</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051" name="Picture 3" descr="F:\0PPT素材\ce4FaCfURkdJ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69316" y="4346272"/>
            <a:ext cx="2169492" cy="1440000"/>
          </a:xfrm>
          <a:prstGeom prst="rect">
            <a:avLst/>
          </a:prstGeom>
          <a:noFill/>
          <a:effectLst>
            <a:outerShdw blurRad="114300" dist="889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2" name="Picture 4" descr="F:\0PPT素材\5104bce8a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3431" y="1345396"/>
            <a:ext cx="2560000" cy="1440000"/>
          </a:xfrm>
          <a:prstGeom prst="rect">
            <a:avLst/>
          </a:prstGeom>
          <a:noFill/>
          <a:effectLst>
            <a:outerShdw blurRad="114300" dist="889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71" name="组合 70"/>
          <p:cNvGrpSpPr/>
          <p:nvPr/>
        </p:nvGrpSpPr>
        <p:grpSpPr>
          <a:xfrm>
            <a:off x="4166291" y="4465154"/>
            <a:ext cx="7879080" cy="1219817"/>
            <a:chOff x="6854925" y="3607126"/>
            <a:chExt cx="3260213" cy="914863"/>
          </a:xfrm>
        </p:grpSpPr>
        <p:cxnSp>
          <p:nvCxnSpPr>
            <p:cNvPr id="72" name="直接连接符 71"/>
            <p:cNvCxnSpPr/>
            <p:nvPr/>
          </p:nvCxnSpPr>
          <p:spPr>
            <a:xfrm flipH="1">
              <a:off x="6854925" y="3607126"/>
              <a:ext cx="3260213"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6854925" y="3912080"/>
              <a:ext cx="3260213"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6854925" y="4217034"/>
              <a:ext cx="3260213"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6854925" y="4521989"/>
              <a:ext cx="3260213"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4166291" y="4484750"/>
            <a:ext cx="6596678" cy="400110"/>
          </a:xfrm>
          <a:prstGeom prst="rect">
            <a:avLst/>
          </a:prstGeom>
          <a:noFill/>
        </p:spPr>
        <p:txBody>
          <a:bodyPr wrap="none" rtlCol="0">
            <a:spAutoFit/>
          </a:bodyPr>
          <a:lstStyle/>
          <a:p>
            <a:pPr defTabSz="1219170"/>
            <a:r>
              <a:rPr lang="zh-CN" altLang="en-US" sz="2000" dirty="0">
                <a:solidFill>
                  <a:prstClr val="black"/>
                </a:solidFill>
                <a:latin typeface="方正兰亭细黑_GBK" pitchFamily="2" charset="-122"/>
                <a:ea typeface="方正兰亭细黑_GBK" pitchFamily="2" charset="-122"/>
              </a:rPr>
              <a:t>互联网是当代人们快速获得信息并传递给他人的重要渠道</a:t>
            </a:r>
            <a:endParaRPr lang="en-US" altLang="zh-CN" sz="2000" dirty="0">
              <a:solidFill>
                <a:prstClr val="black"/>
              </a:solidFill>
              <a:latin typeface="方正兰亭细黑_GBK" pitchFamily="2" charset="-122"/>
              <a:ea typeface="方正兰亭细黑_GBK" pitchFamily="2" charset="-122"/>
            </a:endParaRPr>
          </a:p>
        </p:txBody>
      </p:sp>
      <p:sp>
        <p:nvSpPr>
          <p:cNvPr id="77" name="TextBox 76"/>
          <p:cNvSpPr txBox="1"/>
          <p:nvPr/>
        </p:nvSpPr>
        <p:spPr>
          <a:xfrm>
            <a:off x="4166291" y="4905279"/>
            <a:ext cx="7879080" cy="400110"/>
          </a:xfrm>
          <a:prstGeom prst="rect">
            <a:avLst/>
          </a:prstGeom>
          <a:noFill/>
        </p:spPr>
        <p:txBody>
          <a:bodyPr wrap="none" rtlCol="0">
            <a:spAutoFit/>
          </a:bodyPr>
          <a:lstStyle/>
          <a:p>
            <a:pPr defTabSz="1219170"/>
            <a:r>
              <a:rPr lang="zh-CN" altLang="en-US" sz="2000" dirty="0">
                <a:solidFill>
                  <a:prstClr val="black"/>
                </a:solidFill>
                <a:latin typeface="方正兰亭细黑_GBK" pitchFamily="2" charset="-122"/>
                <a:ea typeface="方正兰亭细黑_GBK" pitchFamily="2" charset="-122"/>
              </a:rPr>
              <a:t>人们更倾向于用手机、电脑等电子设备来足不出户的满足自己的需求</a:t>
            </a:r>
            <a:endParaRPr lang="en-US" altLang="zh-CN" sz="2000" dirty="0">
              <a:solidFill>
                <a:prstClr val="black"/>
              </a:solidFill>
              <a:latin typeface="方正兰亭细黑_GBK" pitchFamily="2" charset="-122"/>
              <a:ea typeface="方正兰亭细黑_GBK" pitchFamily="2" charset="-122"/>
            </a:endParaRPr>
          </a:p>
        </p:txBody>
      </p:sp>
      <p:sp>
        <p:nvSpPr>
          <p:cNvPr id="78" name="TextBox 77"/>
          <p:cNvSpPr txBox="1"/>
          <p:nvPr/>
        </p:nvSpPr>
        <p:spPr>
          <a:xfrm>
            <a:off x="4166292" y="5304714"/>
            <a:ext cx="4801314" cy="400110"/>
          </a:xfrm>
          <a:prstGeom prst="rect">
            <a:avLst/>
          </a:prstGeom>
          <a:noFill/>
        </p:spPr>
        <p:txBody>
          <a:bodyPr wrap="none" rtlCol="0">
            <a:spAutoFit/>
          </a:bodyPr>
          <a:lstStyle/>
          <a:p>
            <a:pPr defTabSz="1219170"/>
            <a:r>
              <a:rPr lang="zh-CN" altLang="en-US" sz="2000" dirty="0">
                <a:solidFill>
                  <a:prstClr val="black"/>
                </a:solidFill>
                <a:latin typeface="方正兰亭细黑_GBK" pitchFamily="2" charset="-122"/>
                <a:ea typeface="方正兰亭细黑_GBK" pitchFamily="2" charset="-122"/>
              </a:rPr>
              <a:t>但当前的家政行业还大多停留在人工管理</a:t>
            </a:r>
            <a:endParaRPr lang="en-US" altLang="zh-CN" sz="2000" dirty="0">
              <a:solidFill>
                <a:prstClr val="black"/>
              </a:solidFill>
              <a:latin typeface="方正兰亭细黑_GBK" pitchFamily="2" charset="-122"/>
              <a:ea typeface="方正兰亭细黑_GBK" pitchFamily="2" charset="-122"/>
            </a:endParaRPr>
          </a:p>
        </p:txBody>
      </p:sp>
      <p:grpSp>
        <p:nvGrpSpPr>
          <p:cNvPr id="79" name="组合 78"/>
          <p:cNvGrpSpPr/>
          <p:nvPr/>
        </p:nvGrpSpPr>
        <p:grpSpPr>
          <a:xfrm>
            <a:off x="3785800" y="1521009"/>
            <a:ext cx="3518912" cy="1219817"/>
            <a:chOff x="6854925" y="3607126"/>
            <a:chExt cx="3260213" cy="914863"/>
          </a:xfrm>
        </p:grpSpPr>
        <p:cxnSp>
          <p:nvCxnSpPr>
            <p:cNvPr id="80" name="直接连接符 79"/>
            <p:cNvCxnSpPr/>
            <p:nvPr/>
          </p:nvCxnSpPr>
          <p:spPr>
            <a:xfrm flipH="1">
              <a:off x="6854925" y="3607126"/>
              <a:ext cx="3260213"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6854925" y="3912080"/>
              <a:ext cx="3260213"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6854925" y="4217034"/>
              <a:ext cx="3260213"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6854925" y="4521989"/>
              <a:ext cx="3260213"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sp>
        <p:nvSpPr>
          <p:cNvPr id="84" name="TextBox 83"/>
          <p:cNvSpPr txBox="1"/>
          <p:nvPr/>
        </p:nvSpPr>
        <p:spPr>
          <a:xfrm>
            <a:off x="3785800" y="1556968"/>
            <a:ext cx="3005951" cy="400110"/>
          </a:xfrm>
          <a:prstGeom prst="rect">
            <a:avLst/>
          </a:prstGeom>
          <a:noFill/>
        </p:spPr>
        <p:txBody>
          <a:bodyPr wrap="none" rtlCol="0">
            <a:spAutoFit/>
          </a:bodyPr>
          <a:lstStyle/>
          <a:p>
            <a:pPr defTabSz="1219170"/>
            <a:r>
              <a:rPr lang="zh-CN" altLang="en-US" sz="2000" dirty="0">
                <a:solidFill>
                  <a:prstClr val="black"/>
                </a:solidFill>
                <a:latin typeface="方正兰亭细黑_GBK" pitchFamily="2" charset="-122"/>
                <a:ea typeface="方正兰亭细黑_GBK" pitchFamily="2" charset="-122"/>
              </a:rPr>
              <a:t>人们的生活节奏越来越快</a:t>
            </a:r>
            <a:endParaRPr lang="en-US" altLang="zh-CN" sz="2000" dirty="0">
              <a:solidFill>
                <a:prstClr val="black"/>
              </a:solidFill>
              <a:latin typeface="方正兰亭细黑_GBK" pitchFamily="2" charset="-122"/>
              <a:ea typeface="方正兰亭细黑_GBK" pitchFamily="2" charset="-122"/>
            </a:endParaRPr>
          </a:p>
        </p:txBody>
      </p:sp>
      <p:sp>
        <p:nvSpPr>
          <p:cNvPr id="85" name="TextBox 84"/>
          <p:cNvSpPr txBox="1"/>
          <p:nvPr/>
        </p:nvSpPr>
        <p:spPr>
          <a:xfrm>
            <a:off x="3785800" y="1977498"/>
            <a:ext cx="3005951" cy="400110"/>
          </a:xfrm>
          <a:prstGeom prst="rect">
            <a:avLst/>
          </a:prstGeom>
          <a:noFill/>
        </p:spPr>
        <p:txBody>
          <a:bodyPr wrap="none" rtlCol="0">
            <a:spAutoFit/>
          </a:bodyPr>
          <a:lstStyle/>
          <a:p>
            <a:pPr defTabSz="1219170"/>
            <a:r>
              <a:rPr lang="zh-CN" altLang="en-US" sz="2000" dirty="0">
                <a:solidFill>
                  <a:prstClr val="black"/>
                </a:solidFill>
                <a:latin typeface="方正兰亭细黑_GBK" pitchFamily="2" charset="-122"/>
                <a:ea typeface="方正兰亭细黑_GBK" pitchFamily="2" charset="-122"/>
              </a:rPr>
              <a:t>从而在家的时间也紧缩了</a:t>
            </a:r>
            <a:endParaRPr lang="en-US" altLang="zh-CN" sz="2000" dirty="0">
              <a:solidFill>
                <a:prstClr val="black"/>
              </a:solidFill>
              <a:latin typeface="方正兰亭细黑_GBK" pitchFamily="2" charset="-122"/>
              <a:ea typeface="方正兰亭细黑_GBK" pitchFamily="2" charset="-122"/>
            </a:endParaRPr>
          </a:p>
        </p:txBody>
      </p:sp>
      <p:sp>
        <p:nvSpPr>
          <p:cNvPr id="86" name="TextBox 85"/>
          <p:cNvSpPr txBox="1"/>
          <p:nvPr/>
        </p:nvSpPr>
        <p:spPr>
          <a:xfrm>
            <a:off x="3785800" y="2376932"/>
            <a:ext cx="3518912" cy="400110"/>
          </a:xfrm>
          <a:prstGeom prst="rect">
            <a:avLst/>
          </a:prstGeom>
          <a:noFill/>
        </p:spPr>
        <p:txBody>
          <a:bodyPr wrap="none" rtlCol="0">
            <a:spAutoFit/>
          </a:bodyPr>
          <a:lstStyle/>
          <a:p>
            <a:pPr defTabSz="1219170"/>
            <a:r>
              <a:rPr lang="zh-CN" altLang="en-US" sz="2000" dirty="0">
                <a:solidFill>
                  <a:prstClr val="black"/>
                </a:solidFill>
                <a:latin typeface="方正兰亭细黑_GBK" pitchFamily="2" charset="-122"/>
                <a:ea typeface="方正兰亭细黑_GBK" pitchFamily="2" charset="-122"/>
              </a:rPr>
              <a:t>从而产生了对家政服务的需求</a:t>
            </a:r>
            <a:endParaRPr lang="en-US" altLang="zh-CN" sz="2000" dirty="0">
              <a:solidFill>
                <a:prstClr val="black"/>
              </a:solidFill>
              <a:latin typeface="方正兰亭细黑_GBK" pitchFamily="2" charset="-122"/>
              <a:ea typeface="方正兰亭细黑_GBK" pitchFamily="2" charset="-122"/>
            </a:endParaRPr>
          </a:p>
        </p:txBody>
      </p:sp>
      <p:sp>
        <p:nvSpPr>
          <p:cNvPr id="87" name="TextBox 86"/>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Tree>
    <p:custDataLst>
      <p:tags r:id="rId1"/>
    </p:custDataLst>
    <p:extLst>
      <p:ext uri="{BB962C8B-B14F-4D97-AF65-F5344CB8AC3E}">
        <p14:creationId xmlns:p14="http://schemas.microsoft.com/office/powerpoint/2010/main" val="361409104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4" presetClass="entr" presetSubtype="10" fill="hold" nodeType="afterEffect">
                                  <p:stCondLst>
                                    <p:cond delay="0"/>
                                  </p:stCondLst>
                                  <p:childTnLst>
                                    <p:set>
                                      <p:cBhvr>
                                        <p:cTn id="23" dur="1" fill="hold">
                                          <p:stCondLst>
                                            <p:cond delay="0"/>
                                          </p:stCondLst>
                                        </p:cTn>
                                        <p:tgtEl>
                                          <p:spTgt spid="2052"/>
                                        </p:tgtEl>
                                        <p:attrNameLst>
                                          <p:attrName>style.visibility</p:attrName>
                                        </p:attrNameLst>
                                      </p:cBhvr>
                                      <p:to>
                                        <p:strVal val="visible"/>
                                      </p:to>
                                    </p:set>
                                    <p:animEffect transition="in" filter="randombar(horizontal)">
                                      <p:cBhvr>
                                        <p:cTn id="24" dur="800"/>
                                        <p:tgtEl>
                                          <p:spTgt spid="2052"/>
                                        </p:tgtEl>
                                      </p:cBhvr>
                                    </p:animEffect>
                                  </p:childTnLst>
                                </p:cTn>
                              </p:par>
                              <p:par>
                                <p:cTn id="25" presetID="14" presetClass="entr" presetSubtype="10" fill="hold" nodeType="withEffect">
                                  <p:stCondLst>
                                    <p:cond delay="0"/>
                                  </p:stCondLst>
                                  <p:childTnLst>
                                    <p:set>
                                      <p:cBhvr>
                                        <p:cTn id="26" dur="1" fill="hold">
                                          <p:stCondLst>
                                            <p:cond delay="0"/>
                                          </p:stCondLst>
                                        </p:cTn>
                                        <p:tgtEl>
                                          <p:spTgt spid="2051"/>
                                        </p:tgtEl>
                                        <p:attrNameLst>
                                          <p:attrName>style.visibility</p:attrName>
                                        </p:attrNameLst>
                                      </p:cBhvr>
                                      <p:to>
                                        <p:strVal val="visible"/>
                                      </p:to>
                                    </p:set>
                                    <p:animEffect transition="in" filter="randombar(horizontal)">
                                      <p:cBhvr>
                                        <p:cTn id="27" dur="800"/>
                                        <p:tgtEl>
                                          <p:spTgt spid="2051"/>
                                        </p:tgtEl>
                                      </p:cBhvr>
                                    </p:animEffect>
                                  </p:childTnLst>
                                </p:cTn>
                              </p:par>
                            </p:childTnLst>
                          </p:cTn>
                        </p:par>
                        <p:par>
                          <p:cTn id="28" fill="hold">
                            <p:stCondLst>
                              <p:cond delay="1900"/>
                            </p:stCondLst>
                            <p:childTnLst>
                              <p:par>
                                <p:cTn id="29" presetID="22" presetClass="entr" presetSubtype="8" fill="hold"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500"/>
                                        <p:tgtEl>
                                          <p:spTgt spid="79"/>
                                        </p:tgtEl>
                                      </p:cBhvr>
                                    </p:animEffect>
                                  </p:childTnLst>
                                </p:cTn>
                              </p:par>
                              <p:par>
                                <p:cTn id="32" presetID="22" presetClass="entr" presetSubtype="8" fill="hold"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wipe(left)">
                                      <p:cBhvr>
                                        <p:cTn id="34" dur="500"/>
                                        <p:tgtEl>
                                          <p:spTgt spid="7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down)">
                                      <p:cBhvr>
                                        <p:cTn id="37" dur="500"/>
                                        <p:tgtEl>
                                          <p:spTgt spid="78"/>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wipe(down)">
                                      <p:cBhvr>
                                        <p:cTn id="40" dur="500"/>
                                        <p:tgtEl>
                                          <p:spTgt spid="7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down)">
                                      <p:cBhvr>
                                        <p:cTn id="43" dur="500"/>
                                        <p:tgtEl>
                                          <p:spTgt spid="76"/>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wipe(down)">
                                      <p:cBhvr>
                                        <p:cTn id="46" dur="500"/>
                                        <p:tgtEl>
                                          <p:spTgt spid="8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wipe(down)">
                                      <p:cBhvr>
                                        <p:cTn id="49" dur="500"/>
                                        <p:tgtEl>
                                          <p:spTgt spid="8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84"/>
                                        </p:tgtEl>
                                        <p:attrNameLst>
                                          <p:attrName>style.visibility</p:attrName>
                                        </p:attrNameLst>
                                      </p:cBhvr>
                                      <p:to>
                                        <p:strVal val="visible"/>
                                      </p:to>
                                    </p:set>
                                    <p:animEffect transition="in" filter="wipe(down)">
                                      <p:cBhvr>
                                        <p:cTn id="52" dur="500"/>
                                        <p:tgtEl>
                                          <p:spTgt spid="84"/>
                                        </p:tgtEl>
                                      </p:cBhvr>
                                    </p:animEffect>
                                  </p:childTnLst>
                                </p:cTn>
                              </p:par>
                            </p:childTnLst>
                          </p:cTn>
                        </p:par>
                        <p:par>
                          <p:cTn id="53" fill="hold">
                            <p:stCondLst>
                              <p:cond delay="2400"/>
                            </p:stCondLst>
                            <p:childTnLst>
                              <p:par>
                                <p:cTn id="54" presetID="10" presetClass="entr" presetSubtype="0" fill="hold" grpId="0" nodeType="afterEffect">
                                  <p:stCondLst>
                                    <p:cond delay="0"/>
                                  </p:stCondLst>
                                  <p:childTnLst>
                                    <p:set>
                                      <p:cBhvr>
                                        <p:cTn id="55" dur="1" fill="hold">
                                          <p:stCondLst>
                                            <p:cond delay="0"/>
                                          </p:stCondLst>
                                        </p:cTn>
                                        <p:tgtEl>
                                          <p:spTgt spid="87"/>
                                        </p:tgtEl>
                                        <p:attrNameLst>
                                          <p:attrName>style.visibility</p:attrName>
                                        </p:attrNameLst>
                                      </p:cBhvr>
                                      <p:to>
                                        <p:strVal val="visible"/>
                                      </p:to>
                                    </p:set>
                                    <p:animEffect transition="in" filter="fade">
                                      <p:cBhvr>
                                        <p:cTn id="56"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76" grpId="0"/>
      <p:bldP spid="77" grpId="0"/>
      <p:bldP spid="78" grpId="0"/>
      <p:bldP spid="84" grpId="0"/>
      <p:bldP spid="85" grpId="0"/>
      <p:bldP spid="86" grpId="0"/>
      <p:bldP spid="8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755609"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研究意义</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6760572" y="1928565"/>
            <a:ext cx="840307" cy="840307"/>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600">
                <a:solidFill>
                  <a:prstClr val="black"/>
                </a:solidFill>
                <a:latin typeface="Calibri"/>
                <a:ea typeface="宋体" panose="02010600030101010101" pitchFamily="2" charset="-122"/>
              </a:endParaRPr>
            </a:p>
          </p:txBody>
        </p:sp>
        <p:sp>
          <p:nvSpPr>
            <p:cNvPr id="39" name="椭圆 3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600">
                <a:solidFill>
                  <a:prstClr val="black"/>
                </a:solidFill>
                <a:latin typeface="Calibri"/>
                <a:ea typeface="宋体" panose="02010600030101010101" pitchFamily="2" charset="-122"/>
              </a:endParaRPr>
            </a:p>
          </p:txBody>
        </p:sp>
      </p:grpSp>
      <p:sp>
        <p:nvSpPr>
          <p:cNvPr id="40" name="椭圆 39"/>
          <p:cNvSpPr/>
          <p:nvPr/>
        </p:nvSpPr>
        <p:spPr>
          <a:xfrm>
            <a:off x="7225180" y="2623759"/>
            <a:ext cx="932437" cy="932437"/>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600">
              <a:solidFill>
                <a:prstClr val="black"/>
              </a:solidFill>
              <a:latin typeface="Calibri"/>
              <a:ea typeface="宋体" panose="02010600030101010101" pitchFamily="2" charset="-122"/>
            </a:endParaRPr>
          </a:p>
        </p:txBody>
      </p:sp>
      <p:grpSp>
        <p:nvGrpSpPr>
          <p:cNvPr id="41" name="组合 40"/>
          <p:cNvGrpSpPr/>
          <p:nvPr/>
        </p:nvGrpSpPr>
        <p:grpSpPr>
          <a:xfrm>
            <a:off x="7131959" y="3560430"/>
            <a:ext cx="1187359" cy="1187359"/>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600">
                <a:solidFill>
                  <a:prstClr val="black"/>
                </a:solidFill>
                <a:latin typeface="Calibri"/>
                <a:ea typeface="宋体" panose="02010600030101010101" pitchFamily="2" charset="-122"/>
              </a:endParaRPr>
            </a:p>
          </p:txBody>
        </p:sp>
        <p:sp>
          <p:nvSpPr>
            <p:cNvPr id="43" name="椭圆 4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600">
                <a:solidFill>
                  <a:prstClr val="black"/>
                </a:solidFill>
                <a:latin typeface="Calibri"/>
                <a:ea typeface="宋体" panose="02010600030101010101" pitchFamily="2" charset="-122"/>
              </a:endParaRPr>
            </a:p>
          </p:txBody>
        </p:sp>
      </p:grpSp>
      <p:sp>
        <p:nvSpPr>
          <p:cNvPr id="44" name="椭圆 43"/>
          <p:cNvSpPr/>
          <p:nvPr/>
        </p:nvSpPr>
        <p:spPr>
          <a:xfrm>
            <a:off x="6103259" y="4303258"/>
            <a:ext cx="1315341" cy="1315341"/>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nvGrpSpPr>
          <p:cNvPr id="45" name="组合 44"/>
          <p:cNvGrpSpPr/>
          <p:nvPr/>
        </p:nvGrpSpPr>
        <p:grpSpPr>
          <a:xfrm>
            <a:off x="4289269" y="4014341"/>
            <a:ext cx="1813991" cy="181399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47" name="椭圆 4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48" name="椭圆 47"/>
          <p:cNvSpPr/>
          <p:nvPr/>
        </p:nvSpPr>
        <p:spPr>
          <a:xfrm>
            <a:off x="3309259" y="2045864"/>
            <a:ext cx="2138016" cy="2138016"/>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49" name="TextBox 48"/>
          <p:cNvSpPr txBox="1"/>
          <p:nvPr/>
        </p:nvSpPr>
        <p:spPr>
          <a:xfrm>
            <a:off x="9268481" y="2108742"/>
            <a:ext cx="2236510" cy="400110"/>
          </a:xfrm>
          <a:prstGeom prst="rect">
            <a:avLst/>
          </a:prstGeom>
          <a:noFill/>
        </p:spPr>
        <p:txBody>
          <a:bodyPr wrap="none" rtlCol="0">
            <a:spAutoFit/>
          </a:bodyPr>
          <a:lstStyle/>
          <a:p>
            <a:pPr defTabSz="1219170"/>
            <a:r>
              <a:rPr lang="zh-CN" altLang="en-US" sz="2000" dirty="0">
                <a:solidFill>
                  <a:prstClr val="black"/>
                </a:solidFill>
                <a:latin typeface="方正兰亭细黑_GBK_M" pitchFamily="2" charset="2"/>
                <a:ea typeface="方正兰亭细黑_GBK_M" pitchFamily="2" charset="2"/>
                <a:cs typeface="方正兰亭细黑_GBK_M" pitchFamily="2" charset="2"/>
              </a:rPr>
              <a:t>即时提交预约订单</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sp>
        <p:nvSpPr>
          <p:cNvPr id="50" name="TextBox 49"/>
          <p:cNvSpPr txBox="1"/>
          <p:nvPr/>
        </p:nvSpPr>
        <p:spPr>
          <a:xfrm>
            <a:off x="7695695" y="2113695"/>
            <a:ext cx="1467068" cy="400110"/>
          </a:xfrm>
          <a:prstGeom prst="rect">
            <a:avLst/>
          </a:prstGeom>
          <a:noFill/>
        </p:spPr>
        <p:txBody>
          <a:bodyPr wrap="none" rtlCol="0">
            <a:spAutoFit/>
          </a:bodyPr>
          <a:lstStyle/>
          <a:p>
            <a:pPr defTabSz="1219170"/>
            <a:r>
              <a:rPr lang="zh-CN" altLang="en-US" sz="2000" dirty="0">
                <a:solidFill>
                  <a:srgbClr val="C00000"/>
                </a:solidFill>
                <a:latin typeface="方正兰亭细黑_GBK_M" pitchFamily="2" charset="2"/>
                <a:ea typeface="方正兰亭细黑_GBK_M" pitchFamily="2" charset="2"/>
                <a:cs typeface="方正兰亭细黑_GBK_M" pitchFamily="2" charset="2"/>
              </a:rPr>
              <a:t>第一点内容</a:t>
            </a:r>
            <a:endParaRPr lang="en-US" altLang="zh-CN" sz="2000" dirty="0">
              <a:solidFill>
                <a:srgbClr val="C00000"/>
              </a:solidFill>
              <a:latin typeface="方正兰亭细黑_GBK_M" pitchFamily="2" charset="2"/>
              <a:ea typeface="方正兰亭细黑_GBK_M" pitchFamily="2" charset="2"/>
              <a:cs typeface="方正兰亭细黑_GBK_M" pitchFamily="2" charset="2"/>
            </a:endParaRPr>
          </a:p>
        </p:txBody>
      </p:sp>
      <p:sp>
        <p:nvSpPr>
          <p:cNvPr id="51" name="TextBox 50"/>
          <p:cNvSpPr txBox="1"/>
          <p:nvPr/>
        </p:nvSpPr>
        <p:spPr>
          <a:xfrm>
            <a:off x="9345747" y="5042246"/>
            <a:ext cx="2749471" cy="400110"/>
          </a:xfrm>
          <a:prstGeom prst="rect">
            <a:avLst/>
          </a:prstGeom>
          <a:noFill/>
        </p:spPr>
        <p:txBody>
          <a:bodyPr wrap="none" rtlCol="0">
            <a:spAutoFit/>
          </a:bodyPr>
          <a:lstStyle/>
          <a:p>
            <a:pPr defTabSz="1219170"/>
            <a:r>
              <a:rPr lang="zh-CN" altLang="en-US" sz="2000" dirty="0">
                <a:solidFill>
                  <a:prstClr val="black"/>
                </a:solidFill>
                <a:latin typeface="方正兰亭细黑_GBK_M" pitchFamily="2" charset="2"/>
                <a:ea typeface="方正兰亭细黑_GBK_M" pitchFamily="2" charset="2"/>
                <a:cs typeface="方正兰亭细黑_GBK_M" pitchFamily="2" charset="2"/>
              </a:rPr>
              <a:t>用户方便了解服务人员</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sp>
        <p:nvSpPr>
          <p:cNvPr id="52" name="TextBox 51"/>
          <p:cNvSpPr txBox="1"/>
          <p:nvPr/>
        </p:nvSpPr>
        <p:spPr>
          <a:xfrm>
            <a:off x="7648578" y="5054642"/>
            <a:ext cx="1467068" cy="400110"/>
          </a:xfrm>
          <a:prstGeom prst="rect">
            <a:avLst/>
          </a:prstGeom>
          <a:noFill/>
        </p:spPr>
        <p:txBody>
          <a:bodyPr wrap="none" rtlCol="0">
            <a:spAutoFit/>
          </a:bodyPr>
          <a:lstStyle/>
          <a:p>
            <a:pPr defTabSz="1219170"/>
            <a:r>
              <a:rPr lang="zh-CN" altLang="en-US" sz="2000" dirty="0">
                <a:solidFill>
                  <a:srgbClr val="C00000"/>
                </a:solidFill>
                <a:latin typeface="方正兰亭细黑_GBK_M" pitchFamily="2" charset="2"/>
                <a:ea typeface="方正兰亭细黑_GBK_M" pitchFamily="2" charset="2"/>
                <a:cs typeface="方正兰亭细黑_GBK_M" pitchFamily="2" charset="2"/>
              </a:rPr>
              <a:t>第二点内容</a:t>
            </a:r>
            <a:endParaRPr lang="en-US" altLang="zh-CN" sz="2000" dirty="0">
              <a:solidFill>
                <a:srgbClr val="C00000"/>
              </a:solidFill>
              <a:latin typeface="方正兰亭细黑_GBK_M" pitchFamily="2" charset="2"/>
              <a:ea typeface="方正兰亭细黑_GBK_M" pitchFamily="2" charset="2"/>
              <a:cs typeface="方正兰亭细黑_GBK_M" pitchFamily="2" charset="2"/>
            </a:endParaRPr>
          </a:p>
        </p:txBody>
      </p:sp>
      <p:sp>
        <p:nvSpPr>
          <p:cNvPr id="57" name="TextBox 56"/>
          <p:cNvSpPr txBox="1"/>
          <p:nvPr/>
        </p:nvSpPr>
        <p:spPr>
          <a:xfrm>
            <a:off x="1629110" y="4321764"/>
            <a:ext cx="2236510" cy="400110"/>
          </a:xfrm>
          <a:prstGeom prst="rect">
            <a:avLst/>
          </a:prstGeom>
          <a:noFill/>
        </p:spPr>
        <p:txBody>
          <a:bodyPr wrap="none" rtlCol="0">
            <a:spAutoFit/>
          </a:bodyPr>
          <a:lstStyle/>
          <a:p>
            <a:pPr defTabSz="1219170"/>
            <a:r>
              <a:rPr lang="zh-CN" altLang="en-US" sz="2000" dirty="0">
                <a:solidFill>
                  <a:prstClr val="black"/>
                </a:solidFill>
                <a:latin typeface="方正兰亭细黑_GBK_M" pitchFamily="2" charset="2"/>
                <a:ea typeface="方正兰亭细黑_GBK_M" pitchFamily="2" charset="2"/>
                <a:cs typeface="方正兰亭细黑_GBK_M" pitchFamily="2" charset="2"/>
              </a:rPr>
              <a:t>智能化的家政管理</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sp>
        <p:nvSpPr>
          <p:cNvPr id="58" name="TextBox 57"/>
          <p:cNvSpPr txBox="1"/>
          <p:nvPr/>
        </p:nvSpPr>
        <p:spPr>
          <a:xfrm>
            <a:off x="8560" y="4323763"/>
            <a:ext cx="1467068" cy="400110"/>
          </a:xfrm>
          <a:prstGeom prst="rect">
            <a:avLst/>
          </a:prstGeom>
          <a:noFill/>
        </p:spPr>
        <p:txBody>
          <a:bodyPr wrap="none" rtlCol="0">
            <a:spAutoFit/>
          </a:bodyPr>
          <a:lstStyle/>
          <a:p>
            <a:pPr defTabSz="1219170"/>
            <a:r>
              <a:rPr lang="zh-CN" altLang="en-US" sz="2000" dirty="0">
                <a:solidFill>
                  <a:srgbClr val="C00000"/>
                </a:solidFill>
                <a:latin typeface="方正兰亭细黑_GBK_M" pitchFamily="2" charset="2"/>
                <a:ea typeface="方正兰亭细黑_GBK_M" pitchFamily="2" charset="2"/>
                <a:cs typeface="方正兰亭细黑_GBK_M" pitchFamily="2" charset="2"/>
              </a:rPr>
              <a:t>第三点内容</a:t>
            </a:r>
            <a:endParaRPr lang="en-US" altLang="zh-CN" sz="2000" dirty="0">
              <a:solidFill>
                <a:srgbClr val="C00000"/>
              </a:solidFill>
              <a:latin typeface="方正兰亭细黑_GBK_M" pitchFamily="2" charset="2"/>
              <a:ea typeface="方正兰亭细黑_GBK_M" pitchFamily="2" charset="2"/>
              <a:cs typeface="方正兰亭细黑_GBK_M" pitchFamily="2" charset="2"/>
            </a:endParaRPr>
          </a:p>
        </p:txBody>
      </p:sp>
      <p:sp>
        <p:nvSpPr>
          <p:cNvPr id="59" name="TextBox 58"/>
          <p:cNvSpPr txBox="1"/>
          <p:nvPr/>
        </p:nvSpPr>
        <p:spPr>
          <a:xfrm>
            <a:off x="1539310" y="1521242"/>
            <a:ext cx="2749471" cy="400110"/>
          </a:xfrm>
          <a:prstGeom prst="rect">
            <a:avLst/>
          </a:prstGeom>
          <a:noFill/>
        </p:spPr>
        <p:txBody>
          <a:bodyPr wrap="none" rtlCol="0">
            <a:spAutoFit/>
          </a:bodyPr>
          <a:lstStyle/>
          <a:p>
            <a:pPr defTabSz="1219170"/>
            <a:r>
              <a:rPr lang="zh-CN" altLang="en-US" sz="2000" dirty="0">
                <a:solidFill>
                  <a:prstClr val="black"/>
                </a:solidFill>
                <a:latin typeface="方正兰亭细黑_GBK_M" pitchFamily="2" charset="2"/>
                <a:ea typeface="方正兰亭细黑_GBK_M" pitchFamily="2" charset="2"/>
                <a:cs typeface="方正兰亭细黑_GBK_M" pitchFamily="2" charset="2"/>
              </a:rPr>
              <a:t>家政行业的发展与壮大</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sp>
        <p:nvSpPr>
          <p:cNvPr id="60" name="TextBox 59"/>
          <p:cNvSpPr txBox="1"/>
          <p:nvPr/>
        </p:nvSpPr>
        <p:spPr>
          <a:xfrm>
            <a:off x="36121" y="1521413"/>
            <a:ext cx="1467068" cy="400110"/>
          </a:xfrm>
          <a:prstGeom prst="rect">
            <a:avLst/>
          </a:prstGeom>
          <a:noFill/>
        </p:spPr>
        <p:txBody>
          <a:bodyPr wrap="none" rtlCol="0">
            <a:spAutoFit/>
          </a:bodyPr>
          <a:lstStyle/>
          <a:p>
            <a:pPr defTabSz="1219170"/>
            <a:r>
              <a:rPr lang="zh-CN" altLang="en-US" sz="2000" dirty="0">
                <a:solidFill>
                  <a:srgbClr val="C00000"/>
                </a:solidFill>
                <a:latin typeface="方正兰亭细黑_GBK_M" pitchFamily="2" charset="2"/>
                <a:ea typeface="方正兰亭细黑_GBK_M" pitchFamily="2" charset="2"/>
                <a:cs typeface="方正兰亭细黑_GBK_M" pitchFamily="2" charset="2"/>
              </a:rPr>
              <a:t>第四点内容</a:t>
            </a:r>
            <a:endParaRPr lang="en-US" altLang="zh-CN" sz="2000" dirty="0">
              <a:solidFill>
                <a:srgbClr val="C00000"/>
              </a:solidFill>
              <a:latin typeface="方正兰亭细黑_GBK_M" pitchFamily="2" charset="2"/>
              <a:ea typeface="方正兰亭细黑_GBK_M" pitchFamily="2" charset="2"/>
              <a:cs typeface="方正兰亭细黑_GBK_M" pitchFamily="2" charset="2"/>
            </a:endParaRPr>
          </a:p>
        </p:txBody>
      </p:sp>
      <p:cxnSp>
        <p:nvCxnSpPr>
          <p:cNvPr id="61" name="直接连接符 60"/>
          <p:cNvCxnSpPr/>
          <p:nvPr/>
        </p:nvCxnSpPr>
        <p:spPr>
          <a:xfrm flipV="1">
            <a:off x="9180495" y="2068763"/>
            <a:ext cx="0" cy="48006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9196836" y="5014662"/>
            <a:ext cx="0" cy="48006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1552163" y="4321764"/>
            <a:ext cx="0" cy="48006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a:cxnSpLocks/>
          </p:cNvCxnSpPr>
          <p:nvPr/>
        </p:nvCxnSpPr>
        <p:spPr>
          <a:xfrm flipV="1">
            <a:off x="1503189" y="1521242"/>
            <a:ext cx="0" cy="47299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Tree>
    <p:custDataLst>
      <p:tags r:id="rId1"/>
    </p:custDataLst>
    <p:extLst>
      <p:ext uri="{BB962C8B-B14F-4D97-AF65-F5344CB8AC3E}">
        <p14:creationId xmlns:p14="http://schemas.microsoft.com/office/powerpoint/2010/main" val="2420639852"/>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2" presetClass="entr" presetSubtype="4" fill="hold" nodeType="afterEffect" p14:presetBounceEnd="40000">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14:bounceEnd="40000">
                                          <p:cBhvr additive="base">
                                            <p:cTn id="24" dur="500" fill="hold"/>
                                            <p:tgtEl>
                                              <p:spTgt spid="37"/>
                                            </p:tgtEl>
                                            <p:attrNameLst>
                                              <p:attrName>ppt_x</p:attrName>
                                            </p:attrNameLst>
                                          </p:cBhvr>
                                          <p:tavLst>
                                            <p:tav tm="0">
                                              <p:val>
                                                <p:strVal val="#ppt_x"/>
                                              </p:val>
                                            </p:tav>
                                            <p:tav tm="100000">
                                              <p:val>
                                                <p:strVal val="#ppt_x"/>
                                              </p:val>
                                            </p:tav>
                                          </p:tavLst>
                                        </p:anim>
                                        <p:anim calcmode="lin" valueType="num" p14:bounceEnd="40000">
                                          <p:cBhvr additive="base">
                                            <p:cTn id="25" dur="500" fill="hold"/>
                                            <p:tgtEl>
                                              <p:spTgt spid="37"/>
                                            </p:tgtEl>
                                            <p:attrNameLst>
                                              <p:attrName>ppt_y</p:attrName>
                                            </p:attrNameLst>
                                          </p:cBhvr>
                                          <p:tavLst>
                                            <p:tav tm="0">
                                              <p:val>
                                                <p:strVal val="1+#ppt_h/2"/>
                                              </p:val>
                                            </p:tav>
                                            <p:tav tm="100000">
                                              <p:val>
                                                <p:strVal val="#ppt_y"/>
                                              </p:val>
                                            </p:tav>
                                          </p:tavLst>
                                        </p:anim>
                                      </p:childTnLst>
                                    </p:cTn>
                                  </p:par>
                                </p:childTnLst>
                              </p:cTn>
                            </p:par>
                            <p:par>
                              <p:cTn id="26" fill="hold">
                                <p:stCondLst>
                                  <p:cond delay="1600"/>
                                </p:stCondLst>
                                <p:childTnLst>
                                  <p:par>
                                    <p:cTn id="27" presetID="12" presetClass="entr" presetSubtype="8"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p:tgtEl>
                                              <p:spTgt spid="49"/>
                                            </p:tgtEl>
                                            <p:attrNameLst>
                                              <p:attrName>ppt_x</p:attrName>
                                            </p:attrNameLst>
                                          </p:cBhvr>
                                          <p:tavLst>
                                            <p:tav tm="0">
                                              <p:val>
                                                <p:strVal val="#ppt_x-#ppt_w*1.125000"/>
                                              </p:val>
                                            </p:tav>
                                            <p:tav tm="100000">
                                              <p:val>
                                                <p:strVal val="#ppt_x"/>
                                              </p:val>
                                            </p:tav>
                                          </p:tavLst>
                                        </p:anim>
                                        <p:animEffect transition="in" filter="wipe(right)">
                                          <p:cBhvr>
                                            <p:cTn id="30" dur="500"/>
                                            <p:tgtEl>
                                              <p:spTgt spid="49"/>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 calcmode="lin" valueType="num">
                                          <p:cBhvr additive="base">
                                            <p:cTn id="33" dur="500"/>
                                            <p:tgtEl>
                                              <p:spTgt spid="50"/>
                                            </p:tgtEl>
                                            <p:attrNameLst>
                                              <p:attrName>ppt_x</p:attrName>
                                            </p:attrNameLst>
                                          </p:cBhvr>
                                          <p:tavLst>
                                            <p:tav tm="0">
                                              <p:val>
                                                <p:strVal val="#ppt_x-#ppt_w*1.125000"/>
                                              </p:val>
                                            </p:tav>
                                            <p:tav tm="100000">
                                              <p:val>
                                                <p:strVal val="#ppt_x"/>
                                              </p:val>
                                            </p:tav>
                                          </p:tavLst>
                                        </p:anim>
                                        <p:animEffect transition="in" filter="wipe(right)">
                                          <p:cBhvr>
                                            <p:cTn id="34" dur="500"/>
                                            <p:tgtEl>
                                              <p:spTgt spid="50"/>
                                            </p:tgtEl>
                                          </p:cBhvr>
                                        </p:animEffect>
                                      </p:childTnLst>
                                    </p:cTn>
                                  </p:par>
                                  <p:par>
                                    <p:cTn id="35" presetID="12" presetClass="entr" presetSubtype="8"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 calcmode="lin" valueType="num">
                                          <p:cBhvr additive="base">
                                            <p:cTn id="37" dur="500"/>
                                            <p:tgtEl>
                                              <p:spTgt spid="61"/>
                                            </p:tgtEl>
                                            <p:attrNameLst>
                                              <p:attrName>ppt_x</p:attrName>
                                            </p:attrNameLst>
                                          </p:cBhvr>
                                          <p:tavLst>
                                            <p:tav tm="0">
                                              <p:val>
                                                <p:strVal val="#ppt_x-#ppt_w*1.125000"/>
                                              </p:val>
                                            </p:tav>
                                            <p:tav tm="100000">
                                              <p:val>
                                                <p:strVal val="#ppt_x"/>
                                              </p:val>
                                            </p:tav>
                                          </p:tavLst>
                                        </p:anim>
                                        <p:animEffect transition="in" filter="wipe(right)">
                                          <p:cBhvr>
                                            <p:cTn id="38" dur="500"/>
                                            <p:tgtEl>
                                              <p:spTgt spid="61"/>
                                            </p:tgtEl>
                                          </p:cBhvr>
                                        </p:animEffect>
                                      </p:childTnLst>
                                    </p:cTn>
                                  </p:par>
                                </p:childTnLst>
                              </p:cTn>
                            </p:par>
                            <p:par>
                              <p:cTn id="39" fill="hold">
                                <p:stCondLst>
                                  <p:cond delay="2100"/>
                                </p:stCondLst>
                                <p:childTnLst>
                                  <p:par>
                                    <p:cTn id="40" presetID="2" presetClass="entr" presetSubtype="4" fill="hold" grpId="0" nodeType="afterEffect" p14:presetBounceEnd="40000">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14:bounceEnd="40000">
                                          <p:cBhvr additive="base">
                                            <p:cTn id="42" dur="500" fill="hold"/>
                                            <p:tgtEl>
                                              <p:spTgt spid="40"/>
                                            </p:tgtEl>
                                            <p:attrNameLst>
                                              <p:attrName>ppt_x</p:attrName>
                                            </p:attrNameLst>
                                          </p:cBhvr>
                                          <p:tavLst>
                                            <p:tav tm="0">
                                              <p:val>
                                                <p:strVal val="#ppt_x"/>
                                              </p:val>
                                            </p:tav>
                                            <p:tav tm="100000">
                                              <p:val>
                                                <p:strVal val="#ppt_x"/>
                                              </p:val>
                                            </p:tav>
                                          </p:tavLst>
                                        </p:anim>
                                        <p:anim calcmode="lin" valueType="num" p14:bounceEnd="40000">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2600"/>
                                </p:stCondLst>
                                <p:childTnLst>
                                  <p:par>
                                    <p:cTn id="45" presetID="12" presetClass="entr" presetSubtype="8" fill="hold" grpId="0" nodeType="after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p:tgtEl>
                                              <p:spTgt spid="52"/>
                                            </p:tgtEl>
                                            <p:attrNameLst>
                                              <p:attrName>ppt_x</p:attrName>
                                            </p:attrNameLst>
                                          </p:cBhvr>
                                          <p:tavLst>
                                            <p:tav tm="0">
                                              <p:val>
                                                <p:strVal val="#ppt_x-#ppt_w*1.125000"/>
                                              </p:val>
                                            </p:tav>
                                            <p:tav tm="100000">
                                              <p:val>
                                                <p:strVal val="#ppt_x"/>
                                              </p:val>
                                            </p:tav>
                                          </p:tavLst>
                                        </p:anim>
                                        <p:animEffect transition="in" filter="wipe(right)">
                                          <p:cBhvr>
                                            <p:cTn id="48" dur="500"/>
                                            <p:tgtEl>
                                              <p:spTgt spid="52"/>
                                            </p:tgtEl>
                                          </p:cBhvr>
                                        </p:animEffect>
                                      </p:childTnLst>
                                    </p:cTn>
                                  </p:par>
                                  <p:par>
                                    <p:cTn id="49" presetID="12" presetClass="entr" presetSubtype="8"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p:tgtEl>
                                              <p:spTgt spid="51"/>
                                            </p:tgtEl>
                                            <p:attrNameLst>
                                              <p:attrName>ppt_x</p:attrName>
                                            </p:attrNameLst>
                                          </p:cBhvr>
                                          <p:tavLst>
                                            <p:tav tm="0">
                                              <p:val>
                                                <p:strVal val="#ppt_x-#ppt_w*1.125000"/>
                                              </p:val>
                                            </p:tav>
                                            <p:tav tm="100000">
                                              <p:val>
                                                <p:strVal val="#ppt_x"/>
                                              </p:val>
                                            </p:tav>
                                          </p:tavLst>
                                        </p:anim>
                                        <p:animEffect transition="in" filter="wipe(right)">
                                          <p:cBhvr>
                                            <p:cTn id="52" dur="500"/>
                                            <p:tgtEl>
                                              <p:spTgt spid="51"/>
                                            </p:tgtEl>
                                          </p:cBhvr>
                                        </p:animEffect>
                                      </p:childTnLst>
                                    </p:cTn>
                                  </p:par>
                                  <p:par>
                                    <p:cTn id="53" presetID="12" presetClass="entr" presetSubtype="8"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anim calcmode="lin" valueType="num">
                                          <p:cBhvr additive="base">
                                            <p:cTn id="55" dur="500"/>
                                            <p:tgtEl>
                                              <p:spTgt spid="63"/>
                                            </p:tgtEl>
                                            <p:attrNameLst>
                                              <p:attrName>ppt_x</p:attrName>
                                            </p:attrNameLst>
                                          </p:cBhvr>
                                          <p:tavLst>
                                            <p:tav tm="0">
                                              <p:val>
                                                <p:strVal val="#ppt_x-#ppt_w*1.125000"/>
                                              </p:val>
                                            </p:tav>
                                            <p:tav tm="100000">
                                              <p:val>
                                                <p:strVal val="#ppt_x"/>
                                              </p:val>
                                            </p:tav>
                                          </p:tavLst>
                                        </p:anim>
                                        <p:animEffect transition="in" filter="wipe(right)">
                                          <p:cBhvr>
                                            <p:cTn id="56" dur="500"/>
                                            <p:tgtEl>
                                              <p:spTgt spid="63"/>
                                            </p:tgtEl>
                                          </p:cBhvr>
                                        </p:animEffect>
                                      </p:childTnLst>
                                    </p:cTn>
                                  </p:par>
                                </p:childTnLst>
                              </p:cTn>
                            </p:par>
                            <p:par>
                              <p:cTn id="57" fill="hold">
                                <p:stCondLst>
                                  <p:cond delay="3100"/>
                                </p:stCondLst>
                                <p:childTnLst>
                                  <p:par>
                                    <p:cTn id="58" presetID="2" presetClass="entr" presetSubtype="4" fill="hold" nodeType="afterEffect" p14:presetBounceEnd="40000">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14:bounceEnd="40000">
                                          <p:cBhvr additive="base">
                                            <p:cTn id="60" dur="500" fill="hold"/>
                                            <p:tgtEl>
                                              <p:spTgt spid="41"/>
                                            </p:tgtEl>
                                            <p:attrNameLst>
                                              <p:attrName>ppt_x</p:attrName>
                                            </p:attrNameLst>
                                          </p:cBhvr>
                                          <p:tavLst>
                                            <p:tav tm="0">
                                              <p:val>
                                                <p:strVal val="#ppt_x"/>
                                              </p:val>
                                            </p:tav>
                                            <p:tav tm="100000">
                                              <p:val>
                                                <p:strVal val="#ppt_x"/>
                                              </p:val>
                                            </p:tav>
                                          </p:tavLst>
                                        </p:anim>
                                        <p:anim calcmode="lin" valueType="num" p14:bounceEnd="40000">
                                          <p:cBhvr additive="base">
                                            <p:cTn id="61" dur="500" fill="hold"/>
                                            <p:tgtEl>
                                              <p:spTgt spid="41"/>
                                            </p:tgtEl>
                                            <p:attrNameLst>
                                              <p:attrName>ppt_y</p:attrName>
                                            </p:attrNameLst>
                                          </p:cBhvr>
                                          <p:tavLst>
                                            <p:tav tm="0">
                                              <p:val>
                                                <p:strVal val="1+#ppt_h/2"/>
                                              </p:val>
                                            </p:tav>
                                            <p:tav tm="100000">
                                              <p:val>
                                                <p:strVal val="#ppt_y"/>
                                              </p:val>
                                            </p:tav>
                                          </p:tavLst>
                                        </p:anim>
                                      </p:childTnLst>
                                    </p:cTn>
                                  </p:par>
                                </p:childTnLst>
                              </p:cTn>
                            </p:par>
                            <p:par>
                              <p:cTn id="62" fill="hold">
                                <p:stCondLst>
                                  <p:cond delay="3600"/>
                                </p:stCondLst>
                                <p:childTnLst>
                                  <p:par>
                                    <p:cTn id="63" presetID="2" presetClass="entr" presetSubtype="4" fill="hold" grpId="0" nodeType="afterEffect" p14:presetBounceEnd="40000">
                                      <p:stCondLst>
                                        <p:cond delay="0"/>
                                      </p:stCondLst>
                                      <p:childTnLst>
                                        <p:set>
                                          <p:cBhvr>
                                            <p:cTn id="64" dur="1" fill="hold">
                                              <p:stCondLst>
                                                <p:cond delay="0"/>
                                              </p:stCondLst>
                                            </p:cTn>
                                            <p:tgtEl>
                                              <p:spTgt spid="44"/>
                                            </p:tgtEl>
                                            <p:attrNameLst>
                                              <p:attrName>style.visibility</p:attrName>
                                            </p:attrNameLst>
                                          </p:cBhvr>
                                          <p:to>
                                            <p:strVal val="visible"/>
                                          </p:to>
                                        </p:set>
                                        <p:anim calcmode="lin" valueType="num" p14:bounceEnd="40000">
                                          <p:cBhvr additive="base">
                                            <p:cTn id="65" dur="500" fill="hold"/>
                                            <p:tgtEl>
                                              <p:spTgt spid="44"/>
                                            </p:tgtEl>
                                            <p:attrNameLst>
                                              <p:attrName>ppt_x</p:attrName>
                                            </p:attrNameLst>
                                          </p:cBhvr>
                                          <p:tavLst>
                                            <p:tav tm="0">
                                              <p:val>
                                                <p:strVal val="#ppt_x"/>
                                              </p:val>
                                            </p:tav>
                                            <p:tav tm="100000">
                                              <p:val>
                                                <p:strVal val="#ppt_x"/>
                                              </p:val>
                                            </p:tav>
                                          </p:tavLst>
                                        </p:anim>
                                        <p:anim calcmode="lin" valueType="num" p14:bounceEnd="40000">
                                          <p:cBhvr additive="base">
                                            <p:cTn id="66" dur="500" fill="hold"/>
                                            <p:tgtEl>
                                              <p:spTgt spid="44"/>
                                            </p:tgtEl>
                                            <p:attrNameLst>
                                              <p:attrName>ppt_y</p:attrName>
                                            </p:attrNameLst>
                                          </p:cBhvr>
                                          <p:tavLst>
                                            <p:tav tm="0">
                                              <p:val>
                                                <p:strVal val="1+#ppt_h/2"/>
                                              </p:val>
                                            </p:tav>
                                            <p:tav tm="100000">
                                              <p:val>
                                                <p:strVal val="#ppt_y"/>
                                              </p:val>
                                            </p:tav>
                                          </p:tavLst>
                                        </p:anim>
                                      </p:childTnLst>
                                    </p:cTn>
                                  </p:par>
                                </p:childTnLst>
                              </p:cTn>
                            </p:par>
                            <p:par>
                              <p:cTn id="67" fill="hold">
                                <p:stCondLst>
                                  <p:cond delay="4100"/>
                                </p:stCondLst>
                                <p:childTnLst>
                                  <p:par>
                                    <p:cTn id="68" presetID="2" presetClass="entr" presetSubtype="4" fill="hold" nodeType="afterEffect" p14:presetBounceEnd="40000">
                                      <p:stCondLst>
                                        <p:cond delay="0"/>
                                      </p:stCondLst>
                                      <p:childTnLst>
                                        <p:set>
                                          <p:cBhvr>
                                            <p:cTn id="69" dur="1" fill="hold">
                                              <p:stCondLst>
                                                <p:cond delay="0"/>
                                              </p:stCondLst>
                                            </p:cTn>
                                            <p:tgtEl>
                                              <p:spTgt spid="45"/>
                                            </p:tgtEl>
                                            <p:attrNameLst>
                                              <p:attrName>style.visibility</p:attrName>
                                            </p:attrNameLst>
                                          </p:cBhvr>
                                          <p:to>
                                            <p:strVal val="visible"/>
                                          </p:to>
                                        </p:set>
                                        <p:anim calcmode="lin" valueType="num" p14:bounceEnd="40000">
                                          <p:cBhvr additive="base">
                                            <p:cTn id="70" dur="500" fill="hold"/>
                                            <p:tgtEl>
                                              <p:spTgt spid="45"/>
                                            </p:tgtEl>
                                            <p:attrNameLst>
                                              <p:attrName>ppt_x</p:attrName>
                                            </p:attrNameLst>
                                          </p:cBhvr>
                                          <p:tavLst>
                                            <p:tav tm="0">
                                              <p:val>
                                                <p:strVal val="#ppt_x"/>
                                              </p:val>
                                            </p:tav>
                                            <p:tav tm="100000">
                                              <p:val>
                                                <p:strVal val="#ppt_x"/>
                                              </p:val>
                                            </p:tav>
                                          </p:tavLst>
                                        </p:anim>
                                        <p:anim calcmode="lin" valueType="num" p14:bounceEnd="40000">
                                          <p:cBhvr additive="base">
                                            <p:cTn id="71" dur="500" fill="hold"/>
                                            <p:tgtEl>
                                              <p:spTgt spid="45"/>
                                            </p:tgtEl>
                                            <p:attrNameLst>
                                              <p:attrName>ppt_y</p:attrName>
                                            </p:attrNameLst>
                                          </p:cBhvr>
                                          <p:tavLst>
                                            <p:tav tm="0">
                                              <p:val>
                                                <p:strVal val="1+#ppt_h/2"/>
                                              </p:val>
                                            </p:tav>
                                            <p:tav tm="100000">
                                              <p:val>
                                                <p:strVal val="#ppt_y"/>
                                              </p:val>
                                            </p:tav>
                                          </p:tavLst>
                                        </p:anim>
                                      </p:childTnLst>
                                    </p:cTn>
                                  </p:par>
                                </p:childTnLst>
                              </p:cTn>
                            </p:par>
                            <p:par>
                              <p:cTn id="72" fill="hold">
                                <p:stCondLst>
                                  <p:cond delay="4600"/>
                                </p:stCondLst>
                                <p:childTnLst>
                                  <p:par>
                                    <p:cTn id="73" presetID="12" presetClass="entr" presetSubtype="2" fill="hold" grpId="0" nodeType="afterEffect">
                                      <p:stCondLst>
                                        <p:cond delay="0"/>
                                      </p:stCondLst>
                                      <p:childTnLst>
                                        <p:set>
                                          <p:cBhvr>
                                            <p:cTn id="74" dur="1" fill="hold">
                                              <p:stCondLst>
                                                <p:cond delay="0"/>
                                              </p:stCondLst>
                                            </p:cTn>
                                            <p:tgtEl>
                                              <p:spTgt spid="57"/>
                                            </p:tgtEl>
                                            <p:attrNameLst>
                                              <p:attrName>style.visibility</p:attrName>
                                            </p:attrNameLst>
                                          </p:cBhvr>
                                          <p:to>
                                            <p:strVal val="visible"/>
                                          </p:to>
                                        </p:set>
                                        <p:anim calcmode="lin" valueType="num">
                                          <p:cBhvr additive="base">
                                            <p:cTn id="75" dur="500"/>
                                            <p:tgtEl>
                                              <p:spTgt spid="57"/>
                                            </p:tgtEl>
                                            <p:attrNameLst>
                                              <p:attrName>ppt_x</p:attrName>
                                            </p:attrNameLst>
                                          </p:cBhvr>
                                          <p:tavLst>
                                            <p:tav tm="0">
                                              <p:val>
                                                <p:strVal val="#ppt_x+#ppt_w*1.125000"/>
                                              </p:val>
                                            </p:tav>
                                            <p:tav tm="100000">
                                              <p:val>
                                                <p:strVal val="#ppt_x"/>
                                              </p:val>
                                            </p:tav>
                                          </p:tavLst>
                                        </p:anim>
                                        <p:animEffect transition="in" filter="wipe(left)">
                                          <p:cBhvr>
                                            <p:cTn id="76" dur="500"/>
                                            <p:tgtEl>
                                              <p:spTgt spid="57"/>
                                            </p:tgtEl>
                                          </p:cBhvr>
                                        </p:animEffect>
                                      </p:childTnLst>
                                    </p:cTn>
                                  </p:par>
                                  <p:par>
                                    <p:cTn id="77" presetID="12" presetClass="entr" presetSubtype="2"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anim calcmode="lin" valueType="num">
                                          <p:cBhvr additive="base">
                                            <p:cTn id="79" dur="500"/>
                                            <p:tgtEl>
                                              <p:spTgt spid="58"/>
                                            </p:tgtEl>
                                            <p:attrNameLst>
                                              <p:attrName>ppt_x</p:attrName>
                                            </p:attrNameLst>
                                          </p:cBhvr>
                                          <p:tavLst>
                                            <p:tav tm="0">
                                              <p:val>
                                                <p:strVal val="#ppt_x+#ppt_w*1.125000"/>
                                              </p:val>
                                            </p:tav>
                                            <p:tav tm="100000">
                                              <p:val>
                                                <p:strVal val="#ppt_x"/>
                                              </p:val>
                                            </p:tav>
                                          </p:tavLst>
                                        </p:anim>
                                        <p:animEffect transition="in" filter="wipe(left)">
                                          <p:cBhvr>
                                            <p:cTn id="80" dur="500"/>
                                            <p:tgtEl>
                                              <p:spTgt spid="58"/>
                                            </p:tgtEl>
                                          </p:cBhvr>
                                        </p:animEffect>
                                      </p:childTnLst>
                                    </p:cTn>
                                  </p:par>
                                  <p:par>
                                    <p:cTn id="81" presetID="12" presetClass="entr" presetSubtype="2" fill="hold" nodeType="withEffect">
                                      <p:stCondLst>
                                        <p:cond delay="0"/>
                                      </p:stCondLst>
                                      <p:childTnLst>
                                        <p:set>
                                          <p:cBhvr>
                                            <p:cTn id="82" dur="1" fill="hold">
                                              <p:stCondLst>
                                                <p:cond delay="0"/>
                                              </p:stCondLst>
                                            </p:cTn>
                                            <p:tgtEl>
                                              <p:spTgt spid="65"/>
                                            </p:tgtEl>
                                            <p:attrNameLst>
                                              <p:attrName>style.visibility</p:attrName>
                                            </p:attrNameLst>
                                          </p:cBhvr>
                                          <p:to>
                                            <p:strVal val="visible"/>
                                          </p:to>
                                        </p:set>
                                        <p:anim calcmode="lin" valueType="num">
                                          <p:cBhvr additive="base">
                                            <p:cTn id="83" dur="500"/>
                                            <p:tgtEl>
                                              <p:spTgt spid="65"/>
                                            </p:tgtEl>
                                            <p:attrNameLst>
                                              <p:attrName>ppt_x</p:attrName>
                                            </p:attrNameLst>
                                          </p:cBhvr>
                                          <p:tavLst>
                                            <p:tav tm="0">
                                              <p:val>
                                                <p:strVal val="#ppt_x+#ppt_w*1.125000"/>
                                              </p:val>
                                            </p:tav>
                                            <p:tav tm="100000">
                                              <p:val>
                                                <p:strVal val="#ppt_x"/>
                                              </p:val>
                                            </p:tav>
                                          </p:tavLst>
                                        </p:anim>
                                        <p:animEffect transition="in" filter="wipe(left)">
                                          <p:cBhvr>
                                            <p:cTn id="84" dur="500"/>
                                            <p:tgtEl>
                                              <p:spTgt spid="65"/>
                                            </p:tgtEl>
                                          </p:cBhvr>
                                        </p:animEffect>
                                      </p:childTnLst>
                                    </p:cTn>
                                  </p:par>
                                </p:childTnLst>
                              </p:cTn>
                            </p:par>
                            <p:par>
                              <p:cTn id="85" fill="hold">
                                <p:stCondLst>
                                  <p:cond delay="5100"/>
                                </p:stCondLst>
                                <p:childTnLst>
                                  <p:par>
                                    <p:cTn id="86" presetID="2" presetClass="entr" presetSubtype="4" fill="hold" grpId="0" nodeType="afterEffect" p14:presetBounceEnd="40000">
                                      <p:stCondLst>
                                        <p:cond delay="0"/>
                                      </p:stCondLst>
                                      <p:childTnLst>
                                        <p:set>
                                          <p:cBhvr>
                                            <p:cTn id="87" dur="1" fill="hold">
                                              <p:stCondLst>
                                                <p:cond delay="0"/>
                                              </p:stCondLst>
                                            </p:cTn>
                                            <p:tgtEl>
                                              <p:spTgt spid="48"/>
                                            </p:tgtEl>
                                            <p:attrNameLst>
                                              <p:attrName>style.visibility</p:attrName>
                                            </p:attrNameLst>
                                          </p:cBhvr>
                                          <p:to>
                                            <p:strVal val="visible"/>
                                          </p:to>
                                        </p:set>
                                        <p:anim calcmode="lin" valueType="num" p14:bounceEnd="40000">
                                          <p:cBhvr additive="base">
                                            <p:cTn id="88" dur="500" fill="hold"/>
                                            <p:tgtEl>
                                              <p:spTgt spid="48"/>
                                            </p:tgtEl>
                                            <p:attrNameLst>
                                              <p:attrName>ppt_x</p:attrName>
                                            </p:attrNameLst>
                                          </p:cBhvr>
                                          <p:tavLst>
                                            <p:tav tm="0">
                                              <p:val>
                                                <p:strVal val="#ppt_x"/>
                                              </p:val>
                                            </p:tav>
                                            <p:tav tm="100000">
                                              <p:val>
                                                <p:strVal val="#ppt_x"/>
                                              </p:val>
                                            </p:tav>
                                          </p:tavLst>
                                        </p:anim>
                                        <p:anim calcmode="lin" valueType="num" p14:bounceEnd="40000">
                                          <p:cBhvr additive="base">
                                            <p:cTn id="89" dur="500" fill="hold"/>
                                            <p:tgtEl>
                                              <p:spTgt spid="48"/>
                                            </p:tgtEl>
                                            <p:attrNameLst>
                                              <p:attrName>ppt_y</p:attrName>
                                            </p:attrNameLst>
                                          </p:cBhvr>
                                          <p:tavLst>
                                            <p:tav tm="0">
                                              <p:val>
                                                <p:strVal val="1+#ppt_h/2"/>
                                              </p:val>
                                            </p:tav>
                                            <p:tav tm="100000">
                                              <p:val>
                                                <p:strVal val="#ppt_y"/>
                                              </p:val>
                                            </p:tav>
                                          </p:tavLst>
                                        </p:anim>
                                      </p:childTnLst>
                                    </p:cTn>
                                  </p:par>
                                </p:childTnLst>
                              </p:cTn>
                            </p:par>
                            <p:par>
                              <p:cTn id="90" fill="hold">
                                <p:stCondLst>
                                  <p:cond delay="5600"/>
                                </p:stCondLst>
                                <p:childTnLst>
                                  <p:par>
                                    <p:cTn id="91" presetID="12" presetClass="entr" presetSubtype="2" fill="hold" grpId="0" nodeType="afterEffect">
                                      <p:stCondLst>
                                        <p:cond delay="0"/>
                                      </p:stCondLst>
                                      <p:childTnLst>
                                        <p:set>
                                          <p:cBhvr>
                                            <p:cTn id="92" dur="1" fill="hold">
                                              <p:stCondLst>
                                                <p:cond delay="0"/>
                                              </p:stCondLst>
                                            </p:cTn>
                                            <p:tgtEl>
                                              <p:spTgt spid="59"/>
                                            </p:tgtEl>
                                            <p:attrNameLst>
                                              <p:attrName>style.visibility</p:attrName>
                                            </p:attrNameLst>
                                          </p:cBhvr>
                                          <p:to>
                                            <p:strVal val="visible"/>
                                          </p:to>
                                        </p:set>
                                        <p:anim calcmode="lin" valueType="num">
                                          <p:cBhvr additive="base">
                                            <p:cTn id="93" dur="500"/>
                                            <p:tgtEl>
                                              <p:spTgt spid="59"/>
                                            </p:tgtEl>
                                            <p:attrNameLst>
                                              <p:attrName>ppt_x</p:attrName>
                                            </p:attrNameLst>
                                          </p:cBhvr>
                                          <p:tavLst>
                                            <p:tav tm="0">
                                              <p:val>
                                                <p:strVal val="#ppt_x+#ppt_w*1.125000"/>
                                              </p:val>
                                            </p:tav>
                                            <p:tav tm="100000">
                                              <p:val>
                                                <p:strVal val="#ppt_x"/>
                                              </p:val>
                                            </p:tav>
                                          </p:tavLst>
                                        </p:anim>
                                        <p:animEffect transition="in" filter="wipe(left)">
                                          <p:cBhvr>
                                            <p:cTn id="94" dur="500"/>
                                            <p:tgtEl>
                                              <p:spTgt spid="59"/>
                                            </p:tgtEl>
                                          </p:cBhvr>
                                        </p:animEffect>
                                      </p:childTnLst>
                                    </p:cTn>
                                  </p:par>
                                  <p:par>
                                    <p:cTn id="95" presetID="12" presetClass="entr" presetSubtype="2"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anim calcmode="lin" valueType="num">
                                          <p:cBhvr additive="base">
                                            <p:cTn id="97" dur="500"/>
                                            <p:tgtEl>
                                              <p:spTgt spid="60"/>
                                            </p:tgtEl>
                                            <p:attrNameLst>
                                              <p:attrName>ppt_x</p:attrName>
                                            </p:attrNameLst>
                                          </p:cBhvr>
                                          <p:tavLst>
                                            <p:tav tm="0">
                                              <p:val>
                                                <p:strVal val="#ppt_x+#ppt_w*1.125000"/>
                                              </p:val>
                                            </p:tav>
                                            <p:tav tm="100000">
                                              <p:val>
                                                <p:strVal val="#ppt_x"/>
                                              </p:val>
                                            </p:tav>
                                          </p:tavLst>
                                        </p:anim>
                                        <p:animEffect transition="in" filter="wipe(left)">
                                          <p:cBhvr>
                                            <p:cTn id="98" dur="500"/>
                                            <p:tgtEl>
                                              <p:spTgt spid="60"/>
                                            </p:tgtEl>
                                          </p:cBhvr>
                                        </p:animEffect>
                                      </p:childTnLst>
                                    </p:cTn>
                                  </p:par>
                                  <p:par>
                                    <p:cTn id="99" presetID="12" presetClass="entr" presetSubtype="2" fill="hold" nodeType="withEffect">
                                      <p:stCondLst>
                                        <p:cond delay="0"/>
                                      </p:stCondLst>
                                      <p:childTnLst>
                                        <p:set>
                                          <p:cBhvr>
                                            <p:cTn id="100" dur="1" fill="hold">
                                              <p:stCondLst>
                                                <p:cond delay="0"/>
                                              </p:stCondLst>
                                            </p:cTn>
                                            <p:tgtEl>
                                              <p:spTgt spid="66"/>
                                            </p:tgtEl>
                                            <p:attrNameLst>
                                              <p:attrName>style.visibility</p:attrName>
                                            </p:attrNameLst>
                                          </p:cBhvr>
                                          <p:to>
                                            <p:strVal val="visible"/>
                                          </p:to>
                                        </p:set>
                                        <p:anim calcmode="lin" valueType="num">
                                          <p:cBhvr additive="base">
                                            <p:cTn id="101" dur="500"/>
                                            <p:tgtEl>
                                              <p:spTgt spid="66"/>
                                            </p:tgtEl>
                                            <p:attrNameLst>
                                              <p:attrName>ppt_x</p:attrName>
                                            </p:attrNameLst>
                                          </p:cBhvr>
                                          <p:tavLst>
                                            <p:tav tm="0">
                                              <p:val>
                                                <p:strVal val="#ppt_x+#ppt_w*1.125000"/>
                                              </p:val>
                                            </p:tav>
                                            <p:tav tm="100000">
                                              <p:val>
                                                <p:strVal val="#ppt_x"/>
                                              </p:val>
                                            </p:tav>
                                          </p:tavLst>
                                        </p:anim>
                                        <p:animEffect transition="in" filter="wipe(left)">
                                          <p:cBhvr>
                                            <p:cTn id="102" dur="500"/>
                                            <p:tgtEl>
                                              <p:spTgt spid="66"/>
                                            </p:tgtEl>
                                          </p:cBhvr>
                                        </p:animEffect>
                                      </p:childTnLst>
                                    </p:cTn>
                                  </p:par>
                                </p:childTnLst>
                              </p:cTn>
                            </p:par>
                            <p:par>
                              <p:cTn id="103" fill="hold">
                                <p:stCondLst>
                                  <p:cond delay="6100"/>
                                </p:stCondLst>
                                <p:childTnLst>
                                  <p:par>
                                    <p:cTn id="104" presetID="10" presetClass="entr" presetSubtype="0" fill="hold" grpId="0" nodeType="afterEffect">
                                      <p:stCondLst>
                                        <p:cond delay="0"/>
                                      </p:stCondLst>
                                      <p:childTnLst>
                                        <p:set>
                                          <p:cBhvr>
                                            <p:cTn id="105" dur="1" fill="hold">
                                              <p:stCondLst>
                                                <p:cond delay="0"/>
                                              </p:stCondLst>
                                            </p:cTn>
                                            <p:tgtEl>
                                              <p:spTgt spid="67"/>
                                            </p:tgtEl>
                                            <p:attrNameLst>
                                              <p:attrName>style.visibility</p:attrName>
                                            </p:attrNameLst>
                                          </p:cBhvr>
                                          <p:to>
                                            <p:strVal val="visible"/>
                                          </p:to>
                                        </p:set>
                                        <p:animEffect transition="in" filter="fade">
                                          <p:cBhvr>
                                            <p:cTn id="106" dur="2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40" grpId="0" animBg="1"/>
          <p:bldP spid="44" grpId="0" animBg="1"/>
          <p:bldP spid="48" grpId="0" animBg="1"/>
          <p:bldP spid="49" grpId="0"/>
          <p:bldP spid="50" grpId="0"/>
          <p:bldP spid="51" grpId="0"/>
          <p:bldP spid="52" grpId="0"/>
          <p:bldP spid="57" grpId="0"/>
          <p:bldP spid="58" grpId="0"/>
          <p:bldP spid="59" grpId="0"/>
          <p:bldP spid="60" grpId="0"/>
          <p:bldP spid="6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2" presetClass="entr" presetSubtype="4"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childTnLst>
                              </p:cTn>
                            </p:par>
                            <p:par>
                              <p:cTn id="26" fill="hold">
                                <p:stCondLst>
                                  <p:cond delay="1600"/>
                                </p:stCondLst>
                                <p:childTnLst>
                                  <p:par>
                                    <p:cTn id="27" presetID="12" presetClass="entr" presetSubtype="8"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p:tgtEl>
                                              <p:spTgt spid="49"/>
                                            </p:tgtEl>
                                            <p:attrNameLst>
                                              <p:attrName>ppt_x</p:attrName>
                                            </p:attrNameLst>
                                          </p:cBhvr>
                                          <p:tavLst>
                                            <p:tav tm="0">
                                              <p:val>
                                                <p:strVal val="#ppt_x-#ppt_w*1.125000"/>
                                              </p:val>
                                            </p:tav>
                                            <p:tav tm="100000">
                                              <p:val>
                                                <p:strVal val="#ppt_x"/>
                                              </p:val>
                                            </p:tav>
                                          </p:tavLst>
                                        </p:anim>
                                        <p:animEffect transition="in" filter="wipe(right)">
                                          <p:cBhvr>
                                            <p:cTn id="30" dur="500"/>
                                            <p:tgtEl>
                                              <p:spTgt spid="49"/>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 calcmode="lin" valueType="num">
                                          <p:cBhvr additive="base">
                                            <p:cTn id="33" dur="500"/>
                                            <p:tgtEl>
                                              <p:spTgt spid="50"/>
                                            </p:tgtEl>
                                            <p:attrNameLst>
                                              <p:attrName>ppt_x</p:attrName>
                                            </p:attrNameLst>
                                          </p:cBhvr>
                                          <p:tavLst>
                                            <p:tav tm="0">
                                              <p:val>
                                                <p:strVal val="#ppt_x-#ppt_w*1.125000"/>
                                              </p:val>
                                            </p:tav>
                                            <p:tav tm="100000">
                                              <p:val>
                                                <p:strVal val="#ppt_x"/>
                                              </p:val>
                                            </p:tav>
                                          </p:tavLst>
                                        </p:anim>
                                        <p:animEffect transition="in" filter="wipe(right)">
                                          <p:cBhvr>
                                            <p:cTn id="34" dur="500"/>
                                            <p:tgtEl>
                                              <p:spTgt spid="50"/>
                                            </p:tgtEl>
                                          </p:cBhvr>
                                        </p:animEffect>
                                      </p:childTnLst>
                                    </p:cTn>
                                  </p:par>
                                  <p:par>
                                    <p:cTn id="35" presetID="12" presetClass="entr" presetSubtype="8"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 calcmode="lin" valueType="num">
                                          <p:cBhvr additive="base">
                                            <p:cTn id="37" dur="500"/>
                                            <p:tgtEl>
                                              <p:spTgt spid="61"/>
                                            </p:tgtEl>
                                            <p:attrNameLst>
                                              <p:attrName>ppt_x</p:attrName>
                                            </p:attrNameLst>
                                          </p:cBhvr>
                                          <p:tavLst>
                                            <p:tav tm="0">
                                              <p:val>
                                                <p:strVal val="#ppt_x-#ppt_w*1.125000"/>
                                              </p:val>
                                            </p:tav>
                                            <p:tav tm="100000">
                                              <p:val>
                                                <p:strVal val="#ppt_x"/>
                                              </p:val>
                                            </p:tav>
                                          </p:tavLst>
                                        </p:anim>
                                        <p:animEffect transition="in" filter="wipe(right)">
                                          <p:cBhvr>
                                            <p:cTn id="38" dur="500"/>
                                            <p:tgtEl>
                                              <p:spTgt spid="61"/>
                                            </p:tgtEl>
                                          </p:cBhvr>
                                        </p:animEffect>
                                      </p:childTnLst>
                                    </p:cTn>
                                  </p:par>
                                </p:childTnLst>
                              </p:cTn>
                            </p:par>
                            <p:par>
                              <p:cTn id="39" fill="hold">
                                <p:stCondLst>
                                  <p:cond delay="2100"/>
                                </p:stCondLst>
                                <p:childTnLst>
                                  <p:par>
                                    <p:cTn id="40" presetID="2" presetClass="entr" presetSubtype="4" fill="hold" grpId="0" nodeType="after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2600"/>
                                </p:stCondLst>
                                <p:childTnLst>
                                  <p:par>
                                    <p:cTn id="45" presetID="12" presetClass="entr" presetSubtype="8" fill="hold" grpId="0" nodeType="after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p:tgtEl>
                                              <p:spTgt spid="52"/>
                                            </p:tgtEl>
                                            <p:attrNameLst>
                                              <p:attrName>ppt_x</p:attrName>
                                            </p:attrNameLst>
                                          </p:cBhvr>
                                          <p:tavLst>
                                            <p:tav tm="0">
                                              <p:val>
                                                <p:strVal val="#ppt_x-#ppt_w*1.125000"/>
                                              </p:val>
                                            </p:tav>
                                            <p:tav tm="100000">
                                              <p:val>
                                                <p:strVal val="#ppt_x"/>
                                              </p:val>
                                            </p:tav>
                                          </p:tavLst>
                                        </p:anim>
                                        <p:animEffect transition="in" filter="wipe(right)">
                                          <p:cBhvr>
                                            <p:cTn id="48" dur="500"/>
                                            <p:tgtEl>
                                              <p:spTgt spid="52"/>
                                            </p:tgtEl>
                                          </p:cBhvr>
                                        </p:animEffect>
                                      </p:childTnLst>
                                    </p:cTn>
                                  </p:par>
                                  <p:par>
                                    <p:cTn id="49" presetID="12" presetClass="entr" presetSubtype="8"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p:tgtEl>
                                              <p:spTgt spid="51"/>
                                            </p:tgtEl>
                                            <p:attrNameLst>
                                              <p:attrName>ppt_x</p:attrName>
                                            </p:attrNameLst>
                                          </p:cBhvr>
                                          <p:tavLst>
                                            <p:tav tm="0">
                                              <p:val>
                                                <p:strVal val="#ppt_x-#ppt_w*1.125000"/>
                                              </p:val>
                                            </p:tav>
                                            <p:tav tm="100000">
                                              <p:val>
                                                <p:strVal val="#ppt_x"/>
                                              </p:val>
                                            </p:tav>
                                          </p:tavLst>
                                        </p:anim>
                                        <p:animEffect transition="in" filter="wipe(right)">
                                          <p:cBhvr>
                                            <p:cTn id="52" dur="500"/>
                                            <p:tgtEl>
                                              <p:spTgt spid="51"/>
                                            </p:tgtEl>
                                          </p:cBhvr>
                                        </p:animEffect>
                                      </p:childTnLst>
                                    </p:cTn>
                                  </p:par>
                                  <p:par>
                                    <p:cTn id="53" presetID="12" presetClass="entr" presetSubtype="8"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anim calcmode="lin" valueType="num">
                                          <p:cBhvr additive="base">
                                            <p:cTn id="55" dur="500"/>
                                            <p:tgtEl>
                                              <p:spTgt spid="63"/>
                                            </p:tgtEl>
                                            <p:attrNameLst>
                                              <p:attrName>ppt_x</p:attrName>
                                            </p:attrNameLst>
                                          </p:cBhvr>
                                          <p:tavLst>
                                            <p:tav tm="0">
                                              <p:val>
                                                <p:strVal val="#ppt_x-#ppt_w*1.125000"/>
                                              </p:val>
                                            </p:tav>
                                            <p:tav tm="100000">
                                              <p:val>
                                                <p:strVal val="#ppt_x"/>
                                              </p:val>
                                            </p:tav>
                                          </p:tavLst>
                                        </p:anim>
                                        <p:animEffect transition="in" filter="wipe(right)">
                                          <p:cBhvr>
                                            <p:cTn id="56" dur="500"/>
                                            <p:tgtEl>
                                              <p:spTgt spid="63"/>
                                            </p:tgtEl>
                                          </p:cBhvr>
                                        </p:animEffect>
                                      </p:childTnLst>
                                    </p:cTn>
                                  </p:par>
                                </p:childTnLst>
                              </p:cTn>
                            </p:par>
                            <p:par>
                              <p:cTn id="57" fill="hold">
                                <p:stCondLst>
                                  <p:cond delay="3100"/>
                                </p:stCondLst>
                                <p:childTnLst>
                                  <p:par>
                                    <p:cTn id="58" presetID="2" presetClass="entr" presetSubtype="4" fill="hold" nodeType="after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ppt_x"/>
                                              </p:val>
                                            </p:tav>
                                            <p:tav tm="100000">
                                              <p:val>
                                                <p:strVal val="#ppt_x"/>
                                              </p:val>
                                            </p:tav>
                                          </p:tavLst>
                                        </p:anim>
                                        <p:anim calcmode="lin" valueType="num">
                                          <p:cBhvr additive="base">
                                            <p:cTn id="61" dur="500" fill="hold"/>
                                            <p:tgtEl>
                                              <p:spTgt spid="41"/>
                                            </p:tgtEl>
                                            <p:attrNameLst>
                                              <p:attrName>ppt_y</p:attrName>
                                            </p:attrNameLst>
                                          </p:cBhvr>
                                          <p:tavLst>
                                            <p:tav tm="0">
                                              <p:val>
                                                <p:strVal val="1+#ppt_h/2"/>
                                              </p:val>
                                            </p:tav>
                                            <p:tav tm="100000">
                                              <p:val>
                                                <p:strVal val="#ppt_y"/>
                                              </p:val>
                                            </p:tav>
                                          </p:tavLst>
                                        </p:anim>
                                      </p:childTnLst>
                                    </p:cTn>
                                  </p:par>
                                </p:childTnLst>
                              </p:cTn>
                            </p:par>
                            <p:par>
                              <p:cTn id="62" fill="hold">
                                <p:stCondLst>
                                  <p:cond delay="3600"/>
                                </p:stCondLst>
                                <p:childTnLst>
                                  <p:par>
                                    <p:cTn id="63" presetID="2" presetClass="entr" presetSubtype="4" fill="hold" grpId="0" nodeType="afterEffect">
                                      <p:stCondLst>
                                        <p:cond delay="0"/>
                                      </p:stCondLst>
                                      <p:childTnLst>
                                        <p:set>
                                          <p:cBhvr>
                                            <p:cTn id="64" dur="1" fill="hold">
                                              <p:stCondLst>
                                                <p:cond delay="0"/>
                                              </p:stCondLst>
                                            </p:cTn>
                                            <p:tgtEl>
                                              <p:spTgt spid="44"/>
                                            </p:tgtEl>
                                            <p:attrNameLst>
                                              <p:attrName>style.visibility</p:attrName>
                                            </p:attrNameLst>
                                          </p:cBhvr>
                                          <p:to>
                                            <p:strVal val="visible"/>
                                          </p:to>
                                        </p:set>
                                        <p:anim calcmode="lin" valueType="num">
                                          <p:cBhvr additive="base">
                                            <p:cTn id="65" dur="500" fill="hold"/>
                                            <p:tgtEl>
                                              <p:spTgt spid="44"/>
                                            </p:tgtEl>
                                            <p:attrNameLst>
                                              <p:attrName>ppt_x</p:attrName>
                                            </p:attrNameLst>
                                          </p:cBhvr>
                                          <p:tavLst>
                                            <p:tav tm="0">
                                              <p:val>
                                                <p:strVal val="#ppt_x"/>
                                              </p:val>
                                            </p:tav>
                                            <p:tav tm="100000">
                                              <p:val>
                                                <p:strVal val="#ppt_x"/>
                                              </p:val>
                                            </p:tav>
                                          </p:tavLst>
                                        </p:anim>
                                        <p:anim calcmode="lin" valueType="num">
                                          <p:cBhvr additive="base">
                                            <p:cTn id="66" dur="500" fill="hold"/>
                                            <p:tgtEl>
                                              <p:spTgt spid="44"/>
                                            </p:tgtEl>
                                            <p:attrNameLst>
                                              <p:attrName>ppt_y</p:attrName>
                                            </p:attrNameLst>
                                          </p:cBhvr>
                                          <p:tavLst>
                                            <p:tav tm="0">
                                              <p:val>
                                                <p:strVal val="1+#ppt_h/2"/>
                                              </p:val>
                                            </p:tav>
                                            <p:tav tm="100000">
                                              <p:val>
                                                <p:strVal val="#ppt_y"/>
                                              </p:val>
                                            </p:tav>
                                          </p:tavLst>
                                        </p:anim>
                                      </p:childTnLst>
                                    </p:cTn>
                                  </p:par>
                                </p:childTnLst>
                              </p:cTn>
                            </p:par>
                            <p:par>
                              <p:cTn id="67" fill="hold">
                                <p:stCondLst>
                                  <p:cond delay="4100"/>
                                </p:stCondLst>
                                <p:childTnLst>
                                  <p:par>
                                    <p:cTn id="68" presetID="2" presetClass="entr" presetSubtype="4" fill="hold" nodeType="afterEffect">
                                      <p:stCondLst>
                                        <p:cond delay="0"/>
                                      </p:stCondLst>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ppt_x"/>
                                              </p:val>
                                            </p:tav>
                                            <p:tav tm="100000">
                                              <p:val>
                                                <p:strVal val="#ppt_x"/>
                                              </p:val>
                                            </p:tav>
                                          </p:tavLst>
                                        </p:anim>
                                        <p:anim calcmode="lin" valueType="num">
                                          <p:cBhvr additive="base">
                                            <p:cTn id="71" dur="500" fill="hold"/>
                                            <p:tgtEl>
                                              <p:spTgt spid="45"/>
                                            </p:tgtEl>
                                            <p:attrNameLst>
                                              <p:attrName>ppt_y</p:attrName>
                                            </p:attrNameLst>
                                          </p:cBhvr>
                                          <p:tavLst>
                                            <p:tav tm="0">
                                              <p:val>
                                                <p:strVal val="1+#ppt_h/2"/>
                                              </p:val>
                                            </p:tav>
                                            <p:tav tm="100000">
                                              <p:val>
                                                <p:strVal val="#ppt_y"/>
                                              </p:val>
                                            </p:tav>
                                          </p:tavLst>
                                        </p:anim>
                                      </p:childTnLst>
                                    </p:cTn>
                                  </p:par>
                                </p:childTnLst>
                              </p:cTn>
                            </p:par>
                            <p:par>
                              <p:cTn id="72" fill="hold">
                                <p:stCondLst>
                                  <p:cond delay="4600"/>
                                </p:stCondLst>
                                <p:childTnLst>
                                  <p:par>
                                    <p:cTn id="73" presetID="12" presetClass="entr" presetSubtype="2" fill="hold" grpId="0" nodeType="afterEffect">
                                      <p:stCondLst>
                                        <p:cond delay="0"/>
                                      </p:stCondLst>
                                      <p:childTnLst>
                                        <p:set>
                                          <p:cBhvr>
                                            <p:cTn id="74" dur="1" fill="hold">
                                              <p:stCondLst>
                                                <p:cond delay="0"/>
                                              </p:stCondLst>
                                            </p:cTn>
                                            <p:tgtEl>
                                              <p:spTgt spid="57"/>
                                            </p:tgtEl>
                                            <p:attrNameLst>
                                              <p:attrName>style.visibility</p:attrName>
                                            </p:attrNameLst>
                                          </p:cBhvr>
                                          <p:to>
                                            <p:strVal val="visible"/>
                                          </p:to>
                                        </p:set>
                                        <p:anim calcmode="lin" valueType="num">
                                          <p:cBhvr additive="base">
                                            <p:cTn id="75" dur="500"/>
                                            <p:tgtEl>
                                              <p:spTgt spid="57"/>
                                            </p:tgtEl>
                                            <p:attrNameLst>
                                              <p:attrName>ppt_x</p:attrName>
                                            </p:attrNameLst>
                                          </p:cBhvr>
                                          <p:tavLst>
                                            <p:tav tm="0">
                                              <p:val>
                                                <p:strVal val="#ppt_x+#ppt_w*1.125000"/>
                                              </p:val>
                                            </p:tav>
                                            <p:tav tm="100000">
                                              <p:val>
                                                <p:strVal val="#ppt_x"/>
                                              </p:val>
                                            </p:tav>
                                          </p:tavLst>
                                        </p:anim>
                                        <p:animEffect transition="in" filter="wipe(left)">
                                          <p:cBhvr>
                                            <p:cTn id="76" dur="500"/>
                                            <p:tgtEl>
                                              <p:spTgt spid="57"/>
                                            </p:tgtEl>
                                          </p:cBhvr>
                                        </p:animEffect>
                                      </p:childTnLst>
                                    </p:cTn>
                                  </p:par>
                                  <p:par>
                                    <p:cTn id="77" presetID="12" presetClass="entr" presetSubtype="2"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anim calcmode="lin" valueType="num">
                                          <p:cBhvr additive="base">
                                            <p:cTn id="79" dur="500"/>
                                            <p:tgtEl>
                                              <p:spTgt spid="58"/>
                                            </p:tgtEl>
                                            <p:attrNameLst>
                                              <p:attrName>ppt_x</p:attrName>
                                            </p:attrNameLst>
                                          </p:cBhvr>
                                          <p:tavLst>
                                            <p:tav tm="0">
                                              <p:val>
                                                <p:strVal val="#ppt_x+#ppt_w*1.125000"/>
                                              </p:val>
                                            </p:tav>
                                            <p:tav tm="100000">
                                              <p:val>
                                                <p:strVal val="#ppt_x"/>
                                              </p:val>
                                            </p:tav>
                                          </p:tavLst>
                                        </p:anim>
                                        <p:animEffect transition="in" filter="wipe(left)">
                                          <p:cBhvr>
                                            <p:cTn id="80" dur="500"/>
                                            <p:tgtEl>
                                              <p:spTgt spid="58"/>
                                            </p:tgtEl>
                                          </p:cBhvr>
                                        </p:animEffect>
                                      </p:childTnLst>
                                    </p:cTn>
                                  </p:par>
                                  <p:par>
                                    <p:cTn id="81" presetID="12" presetClass="entr" presetSubtype="2" fill="hold" nodeType="withEffect">
                                      <p:stCondLst>
                                        <p:cond delay="0"/>
                                      </p:stCondLst>
                                      <p:childTnLst>
                                        <p:set>
                                          <p:cBhvr>
                                            <p:cTn id="82" dur="1" fill="hold">
                                              <p:stCondLst>
                                                <p:cond delay="0"/>
                                              </p:stCondLst>
                                            </p:cTn>
                                            <p:tgtEl>
                                              <p:spTgt spid="65"/>
                                            </p:tgtEl>
                                            <p:attrNameLst>
                                              <p:attrName>style.visibility</p:attrName>
                                            </p:attrNameLst>
                                          </p:cBhvr>
                                          <p:to>
                                            <p:strVal val="visible"/>
                                          </p:to>
                                        </p:set>
                                        <p:anim calcmode="lin" valueType="num">
                                          <p:cBhvr additive="base">
                                            <p:cTn id="83" dur="500"/>
                                            <p:tgtEl>
                                              <p:spTgt spid="65"/>
                                            </p:tgtEl>
                                            <p:attrNameLst>
                                              <p:attrName>ppt_x</p:attrName>
                                            </p:attrNameLst>
                                          </p:cBhvr>
                                          <p:tavLst>
                                            <p:tav tm="0">
                                              <p:val>
                                                <p:strVal val="#ppt_x+#ppt_w*1.125000"/>
                                              </p:val>
                                            </p:tav>
                                            <p:tav tm="100000">
                                              <p:val>
                                                <p:strVal val="#ppt_x"/>
                                              </p:val>
                                            </p:tav>
                                          </p:tavLst>
                                        </p:anim>
                                        <p:animEffect transition="in" filter="wipe(left)">
                                          <p:cBhvr>
                                            <p:cTn id="84" dur="500"/>
                                            <p:tgtEl>
                                              <p:spTgt spid="65"/>
                                            </p:tgtEl>
                                          </p:cBhvr>
                                        </p:animEffect>
                                      </p:childTnLst>
                                    </p:cTn>
                                  </p:par>
                                </p:childTnLst>
                              </p:cTn>
                            </p:par>
                            <p:par>
                              <p:cTn id="85" fill="hold">
                                <p:stCondLst>
                                  <p:cond delay="5100"/>
                                </p:stCondLst>
                                <p:childTnLst>
                                  <p:par>
                                    <p:cTn id="86" presetID="2" presetClass="entr" presetSubtype="4" fill="hold" grpId="0" nodeType="afterEffect">
                                      <p:stCondLst>
                                        <p:cond delay="0"/>
                                      </p:stCondLst>
                                      <p:childTnLst>
                                        <p:set>
                                          <p:cBhvr>
                                            <p:cTn id="87" dur="1" fill="hold">
                                              <p:stCondLst>
                                                <p:cond delay="0"/>
                                              </p:stCondLst>
                                            </p:cTn>
                                            <p:tgtEl>
                                              <p:spTgt spid="48"/>
                                            </p:tgtEl>
                                            <p:attrNameLst>
                                              <p:attrName>style.visibility</p:attrName>
                                            </p:attrNameLst>
                                          </p:cBhvr>
                                          <p:to>
                                            <p:strVal val="visible"/>
                                          </p:to>
                                        </p:set>
                                        <p:anim calcmode="lin" valueType="num">
                                          <p:cBhvr additive="base">
                                            <p:cTn id="88" dur="500" fill="hold"/>
                                            <p:tgtEl>
                                              <p:spTgt spid="48"/>
                                            </p:tgtEl>
                                            <p:attrNameLst>
                                              <p:attrName>ppt_x</p:attrName>
                                            </p:attrNameLst>
                                          </p:cBhvr>
                                          <p:tavLst>
                                            <p:tav tm="0">
                                              <p:val>
                                                <p:strVal val="#ppt_x"/>
                                              </p:val>
                                            </p:tav>
                                            <p:tav tm="100000">
                                              <p:val>
                                                <p:strVal val="#ppt_x"/>
                                              </p:val>
                                            </p:tav>
                                          </p:tavLst>
                                        </p:anim>
                                        <p:anim calcmode="lin" valueType="num">
                                          <p:cBhvr additive="base">
                                            <p:cTn id="89" dur="500" fill="hold"/>
                                            <p:tgtEl>
                                              <p:spTgt spid="48"/>
                                            </p:tgtEl>
                                            <p:attrNameLst>
                                              <p:attrName>ppt_y</p:attrName>
                                            </p:attrNameLst>
                                          </p:cBhvr>
                                          <p:tavLst>
                                            <p:tav tm="0">
                                              <p:val>
                                                <p:strVal val="1+#ppt_h/2"/>
                                              </p:val>
                                            </p:tav>
                                            <p:tav tm="100000">
                                              <p:val>
                                                <p:strVal val="#ppt_y"/>
                                              </p:val>
                                            </p:tav>
                                          </p:tavLst>
                                        </p:anim>
                                      </p:childTnLst>
                                    </p:cTn>
                                  </p:par>
                                </p:childTnLst>
                              </p:cTn>
                            </p:par>
                            <p:par>
                              <p:cTn id="90" fill="hold">
                                <p:stCondLst>
                                  <p:cond delay="5600"/>
                                </p:stCondLst>
                                <p:childTnLst>
                                  <p:par>
                                    <p:cTn id="91" presetID="12" presetClass="entr" presetSubtype="2" fill="hold" grpId="0" nodeType="afterEffect">
                                      <p:stCondLst>
                                        <p:cond delay="0"/>
                                      </p:stCondLst>
                                      <p:childTnLst>
                                        <p:set>
                                          <p:cBhvr>
                                            <p:cTn id="92" dur="1" fill="hold">
                                              <p:stCondLst>
                                                <p:cond delay="0"/>
                                              </p:stCondLst>
                                            </p:cTn>
                                            <p:tgtEl>
                                              <p:spTgt spid="59"/>
                                            </p:tgtEl>
                                            <p:attrNameLst>
                                              <p:attrName>style.visibility</p:attrName>
                                            </p:attrNameLst>
                                          </p:cBhvr>
                                          <p:to>
                                            <p:strVal val="visible"/>
                                          </p:to>
                                        </p:set>
                                        <p:anim calcmode="lin" valueType="num">
                                          <p:cBhvr additive="base">
                                            <p:cTn id="93" dur="500"/>
                                            <p:tgtEl>
                                              <p:spTgt spid="59"/>
                                            </p:tgtEl>
                                            <p:attrNameLst>
                                              <p:attrName>ppt_x</p:attrName>
                                            </p:attrNameLst>
                                          </p:cBhvr>
                                          <p:tavLst>
                                            <p:tav tm="0">
                                              <p:val>
                                                <p:strVal val="#ppt_x+#ppt_w*1.125000"/>
                                              </p:val>
                                            </p:tav>
                                            <p:tav tm="100000">
                                              <p:val>
                                                <p:strVal val="#ppt_x"/>
                                              </p:val>
                                            </p:tav>
                                          </p:tavLst>
                                        </p:anim>
                                        <p:animEffect transition="in" filter="wipe(left)">
                                          <p:cBhvr>
                                            <p:cTn id="94" dur="500"/>
                                            <p:tgtEl>
                                              <p:spTgt spid="59"/>
                                            </p:tgtEl>
                                          </p:cBhvr>
                                        </p:animEffect>
                                      </p:childTnLst>
                                    </p:cTn>
                                  </p:par>
                                  <p:par>
                                    <p:cTn id="95" presetID="12" presetClass="entr" presetSubtype="2"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anim calcmode="lin" valueType="num">
                                          <p:cBhvr additive="base">
                                            <p:cTn id="97" dur="500"/>
                                            <p:tgtEl>
                                              <p:spTgt spid="60"/>
                                            </p:tgtEl>
                                            <p:attrNameLst>
                                              <p:attrName>ppt_x</p:attrName>
                                            </p:attrNameLst>
                                          </p:cBhvr>
                                          <p:tavLst>
                                            <p:tav tm="0">
                                              <p:val>
                                                <p:strVal val="#ppt_x+#ppt_w*1.125000"/>
                                              </p:val>
                                            </p:tav>
                                            <p:tav tm="100000">
                                              <p:val>
                                                <p:strVal val="#ppt_x"/>
                                              </p:val>
                                            </p:tav>
                                          </p:tavLst>
                                        </p:anim>
                                        <p:animEffect transition="in" filter="wipe(left)">
                                          <p:cBhvr>
                                            <p:cTn id="98" dur="500"/>
                                            <p:tgtEl>
                                              <p:spTgt spid="60"/>
                                            </p:tgtEl>
                                          </p:cBhvr>
                                        </p:animEffect>
                                      </p:childTnLst>
                                    </p:cTn>
                                  </p:par>
                                  <p:par>
                                    <p:cTn id="99" presetID="12" presetClass="entr" presetSubtype="2" fill="hold" nodeType="withEffect">
                                      <p:stCondLst>
                                        <p:cond delay="0"/>
                                      </p:stCondLst>
                                      <p:childTnLst>
                                        <p:set>
                                          <p:cBhvr>
                                            <p:cTn id="100" dur="1" fill="hold">
                                              <p:stCondLst>
                                                <p:cond delay="0"/>
                                              </p:stCondLst>
                                            </p:cTn>
                                            <p:tgtEl>
                                              <p:spTgt spid="66"/>
                                            </p:tgtEl>
                                            <p:attrNameLst>
                                              <p:attrName>style.visibility</p:attrName>
                                            </p:attrNameLst>
                                          </p:cBhvr>
                                          <p:to>
                                            <p:strVal val="visible"/>
                                          </p:to>
                                        </p:set>
                                        <p:anim calcmode="lin" valueType="num">
                                          <p:cBhvr additive="base">
                                            <p:cTn id="101" dur="500"/>
                                            <p:tgtEl>
                                              <p:spTgt spid="66"/>
                                            </p:tgtEl>
                                            <p:attrNameLst>
                                              <p:attrName>ppt_x</p:attrName>
                                            </p:attrNameLst>
                                          </p:cBhvr>
                                          <p:tavLst>
                                            <p:tav tm="0">
                                              <p:val>
                                                <p:strVal val="#ppt_x+#ppt_w*1.125000"/>
                                              </p:val>
                                            </p:tav>
                                            <p:tav tm="100000">
                                              <p:val>
                                                <p:strVal val="#ppt_x"/>
                                              </p:val>
                                            </p:tav>
                                          </p:tavLst>
                                        </p:anim>
                                        <p:animEffect transition="in" filter="wipe(left)">
                                          <p:cBhvr>
                                            <p:cTn id="102" dur="500"/>
                                            <p:tgtEl>
                                              <p:spTgt spid="66"/>
                                            </p:tgtEl>
                                          </p:cBhvr>
                                        </p:animEffect>
                                      </p:childTnLst>
                                    </p:cTn>
                                  </p:par>
                                </p:childTnLst>
                              </p:cTn>
                            </p:par>
                            <p:par>
                              <p:cTn id="103" fill="hold">
                                <p:stCondLst>
                                  <p:cond delay="6100"/>
                                </p:stCondLst>
                                <p:childTnLst>
                                  <p:par>
                                    <p:cTn id="104" presetID="10" presetClass="entr" presetSubtype="0" fill="hold" grpId="0" nodeType="afterEffect">
                                      <p:stCondLst>
                                        <p:cond delay="0"/>
                                      </p:stCondLst>
                                      <p:childTnLst>
                                        <p:set>
                                          <p:cBhvr>
                                            <p:cTn id="105" dur="1" fill="hold">
                                              <p:stCondLst>
                                                <p:cond delay="0"/>
                                              </p:stCondLst>
                                            </p:cTn>
                                            <p:tgtEl>
                                              <p:spTgt spid="67"/>
                                            </p:tgtEl>
                                            <p:attrNameLst>
                                              <p:attrName>style.visibility</p:attrName>
                                            </p:attrNameLst>
                                          </p:cBhvr>
                                          <p:to>
                                            <p:strVal val="visible"/>
                                          </p:to>
                                        </p:set>
                                        <p:animEffect transition="in" filter="fade">
                                          <p:cBhvr>
                                            <p:cTn id="106" dur="2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40" grpId="0" animBg="1"/>
          <p:bldP spid="44" grpId="0" animBg="1"/>
          <p:bldP spid="48" grpId="0" animBg="1"/>
          <p:bldP spid="49" grpId="0"/>
          <p:bldP spid="50" grpId="0"/>
          <p:bldP spid="51" grpId="0"/>
          <p:bldP spid="52" grpId="0"/>
          <p:bldP spid="57" grpId="0"/>
          <p:bldP spid="58" grpId="0"/>
          <p:bldP spid="59" grpId="0"/>
          <p:bldP spid="60" grpId="0"/>
          <p:bldP spid="67"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106"/>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755609"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研究内容</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3662669" y="2430133"/>
            <a:ext cx="4230878" cy="2407751"/>
            <a:chOff x="1591195" y="3531392"/>
            <a:chExt cx="1721136" cy="774463"/>
          </a:xfrm>
          <a:effectLst>
            <a:outerShdw blurRad="444500" dist="254000" dir="8100000" algn="tr" rotWithShape="0">
              <a:prstClr val="black">
                <a:alpha val="50000"/>
              </a:prstClr>
            </a:outerShdw>
          </a:effectLst>
        </p:grpSpPr>
        <p:sp>
          <p:nvSpPr>
            <p:cNvPr id="77"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78"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79" name="TextBox 78"/>
          <p:cNvSpPr txBox="1"/>
          <p:nvPr/>
        </p:nvSpPr>
        <p:spPr>
          <a:xfrm>
            <a:off x="4072290" y="2690102"/>
            <a:ext cx="1210588" cy="400110"/>
          </a:xfrm>
          <a:prstGeom prst="rect">
            <a:avLst/>
          </a:prstGeom>
          <a:noFill/>
        </p:spPr>
        <p:txBody>
          <a:bodyPr wrap="none" rtlCol="0">
            <a:spAutoFit/>
          </a:bodyPr>
          <a:lstStyle/>
          <a:p>
            <a:pPr defTabSz="1219170"/>
            <a:r>
              <a:rPr lang="zh-CN" altLang="en-US" sz="2000" dirty="0">
                <a:solidFill>
                  <a:prstClr val="black"/>
                </a:solidFill>
                <a:latin typeface="方正兰亭细黑_GBK_M" pitchFamily="2" charset="2"/>
                <a:ea typeface="方正兰亭细黑_GBK_M" pitchFamily="2" charset="2"/>
                <a:cs typeface="方正兰亭细黑_GBK_M" pitchFamily="2" charset="2"/>
              </a:rPr>
              <a:t>基本内容</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cxnSp>
        <p:nvCxnSpPr>
          <p:cNvPr id="82" name="直接连接符 81"/>
          <p:cNvCxnSpPr/>
          <p:nvPr/>
        </p:nvCxnSpPr>
        <p:spPr>
          <a:xfrm flipV="1">
            <a:off x="5355539" y="2741878"/>
            <a:ext cx="0" cy="23649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868064" y="3210924"/>
            <a:ext cx="3979166" cy="1428211"/>
          </a:xfrm>
          <a:prstGeom prst="rect">
            <a:avLst/>
          </a:prstGeom>
          <a:noFill/>
        </p:spPr>
        <p:txBody>
          <a:bodyPr wrap="none" rtlCol="0">
            <a:spAutoFit/>
          </a:bodyPr>
          <a:lstStyle/>
          <a:p>
            <a:pPr defTabSz="1219170">
              <a:lnSpc>
                <a:spcPct val="150000"/>
              </a:lnSpc>
            </a:pPr>
            <a:r>
              <a:rPr lang="zh-CN" altLang="en-US" sz="2000" dirty="0">
                <a:solidFill>
                  <a:prstClr val="black"/>
                </a:solidFill>
                <a:latin typeface="方正兰亭细黑_GBK_M" pitchFamily="2" charset="2"/>
                <a:ea typeface="方正兰亭细黑_GBK_M" pitchFamily="2" charset="2"/>
                <a:cs typeface="方正兰亭细黑_GBK_M" pitchFamily="2" charset="2"/>
              </a:rPr>
              <a:t>本课题的目的是开发一个基于</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r>
              <a:rPr lang="en-US" altLang="zh-CN" sz="2000" dirty="0">
                <a:solidFill>
                  <a:prstClr val="black"/>
                </a:solidFill>
                <a:latin typeface="方正兰亭细黑_GBK_M" pitchFamily="2" charset="2"/>
                <a:ea typeface="方正兰亭细黑_GBK_M" pitchFamily="2" charset="2"/>
                <a:cs typeface="方正兰亭细黑_GBK_M" pitchFamily="2" charset="2"/>
              </a:rPr>
              <a:t>Vue</a:t>
            </a:r>
            <a:r>
              <a:rPr lang="zh-CN" altLang="en-US" sz="2000" dirty="0">
                <a:solidFill>
                  <a:prstClr val="black"/>
                </a:solidFill>
                <a:latin typeface="方正兰亭细黑_GBK_M" pitchFamily="2" charset="2"/>
                <a:ea typeface="方正兰亭细黑_GBK_M" pitchFamily="2" charset="2"/>
                <a:cs typeface="方正兰亭细黑_GBK_M" pitchFamily="2" charset="2"/>
              </a:rPr>
              <a:t>、</a:t>
            </a:r>
            <a:r>
              <a:rPr lang="en-US" altLang="zh-CN" sz="2000" dirty="0" err="1">
                <a:solidFill>
                  <a:prstClr val="black"/>
                </a:solidFill>
                <a:latin typeface="方正兰亭细黑_GBK_M" pitchFamily="2" charset="2"/>
                <a:ea typeface="方正兰亭细黑_GBK_M" pitchFamily="2" charset="2"/>
                <a:cs typeface="方正兰亭细黑_GBK_M" pitchFamily="2" charset="2"/>
              </a:rPr>
              <a:t>SpringBoot</a:t>
            </a:r>
            <a:r>
              <a:rPr lang="zh-CN" altLang="en-US" sz="2000" dirty="0">
                <a:solidFill>
                  <a:prstClr val="black"/>
                </a:solidFill>
                <a:latin typeface="方正兰亭细黑_GBK_M" pitchFamily="2" charset="2"/>
                <a:ea typeface="方正兰亭细黑_GBK_M" pitchFamily="2" charset="2"/>
                <a:cs typeface="方正兰亭细黑_GBK_M" pitchFamily="2" charset="2"/>
              </a:rPr>
              <a:t>、</a:t>
            </a:r>
            <a:r>
              <a:rPr lang="en-US" altLang="zh-CN" sz="2000" dirty="0" err="1">
                <a:solidFill>
                  <a:prstClr val="black"/>
                </a:solidFill>
                <a:latin typeface="方正兰亭细黑_GBK_M" pitchFamily="2" charset="2"/>
                <a:ea typeface="方正兰亭细黑_GBK_M" pitchFamily="2" charset="2"/>
                <a:cs typeface="方正兰亭细黑_GBK_M" pitchFamily="2" charset="2"/>
              </a:rPr>
              <a:t>MyBatis</a:t>
            </a:r>
            <a:r>
              <a:rPr lang="zh-CN" altLang="en-US" sz="2000" dirty="0">
                <a:solidFill>
                  <a:prstClr val="black"/>
                </a:solidFill>
                <a:latin typeface="方正兰亭细黑_GBK_M" pitchFamily="2" charset="2"/>
                <a:ea typeface="方正兰亭细黑_GBK_M" pitchFamily="2" charset="2"/>
                <a:cs typeface="方正兰亭细黑_GBK_M" pitchFamily="2" charset="2"/>
              </a:rPr>
              <a:t>、</a:t>
            </a:r>
            <a:r>
              <a:rPr lang="en-US" altLang="zh-CN" sz="2000" dirty="0" err="1">
                <a:solidFill>
                  <a:prstClr val="black"/>
                </a:solidFill>
                <a:latin typeface="方正兰亭细黑_GBK_M" pitchFamily="2" charset="2"/>
                <a:ea typeface="方正兰亭细黑_GBK_M" pitchFamily="2" charset="2"/>
                <a:cs typeface="方正兰亭细黑_GBK_M" pitchFamily="2" charset="2"/>
              </a:rPr>
              <a:t>Mysql</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r>
              <a:rPr lang="zh-CN" altLang="en-US" sz="2000" dirty="0">
                <a:solidFill>
                  <a:prstClr val="black"/>
                </a:solidFill>
                <a:latin typeface="方正兰亭细黑_GBK_M" pitchFamily="2" charset="2"/>
                <a:ea typeface="方正兰亭细黑_GBK_M" pitchFamily="2" charset="2"/>
                <a:cs typeface="方正兰亭细黑_GBK_M" pitchFamily="2" charset="2"/>
              </a:rPr>
              <a:t>等技术的家政服务的小程序。 </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cxnSp>
        <p:nvCxnSpPr>
          <p:cNvPr id="89" name="直接连接符 88"/>
          <p:cNvCxnSpPr>
            <a:cxnSpLocks/>
          </p:cNvCxnSpPr>
          <p:nvPr/>
        </p:nvCxnSpPr>
        <p:spPr>
          <a:xfrm>
            <a:off x="7047698" y="1611886"/>
            <a:ext cx="0" cy="3851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Tree>
    <p:custDataLst>
      <p:tags r:id="rId1"/>
    </p:custDataLst>
    <p:extLst>
      <p:ext uri="{BB962C8B-B14F-4D97-AF65-F5344CB8AC3E}">
        <p14:creationId xmlns:p14="http://schemas.microsoft.com/office/powerpoint/2010/main" val="1062811101"/>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2" presetClass="entr" presetSubtype="4" fill="hold" nodeType="afterEffect" p14:presetBounceEnd="44000">
                                      <p:stCondLst>
                                        <p:cond delay="0"/>
                                      </p:stCondLst>
                                      <p:childTnLst>
                                        <p:set>
                                          <p:cBhvr>
                                            <p:cTn id="23" dur="1" fill="hold">
                                              <p:stCondLst>
                                                <p:cond delay="0"/>
                                              </p:stCondLst>
                                            </p:cTn>
                                            <p:tgtEl>
                                              <p:spTgt spid="76"/>
                                            </p:tgtEl>
                                            <p:attrNameLst>
                                              <p:attrName>style.visibility</p:attrName>
                                            </p:attrNameLst>
                                          </p:cBhvr>
                                          <p:to>
                                            <p:strVal val="visible"/>
                                          </p:to>
                                        </p:set>
                                        <p:anim calcmode="lin" valueType="num" p14:bounceEnd="44000">
                                          <p:cBhvr additive="base">
                                            <p:cTn id="24" dur="500" fill="hold"/>
                                            <p:tgtEl>
                                              <p:spTgt spid="76"/>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76"/>
                                            </p:tgtEl>
                                            <p:attrNameLst>
                                              <p:attrName>ppt_y</p:attrName>
                                            </p:attrNameLst>
                                          </p:cBhvr>
                                          <p:tavLst>
                                            <p:tav tm="0">
                                              <p:val>
                                                <p:strVal val="1+#ppt_h/2"/>
                                              </p:val>
                                            </p:tav>
                                            <p:tav tm="100000">
                                              <p:val>
                                                <p:strVal val="#ppt_y"/>
                                              </p:val>
                                            </p:tav>
                                          </p:tavLst>
                                        </p:anim>
                                      </p:childTnLst>
                                    </p:cTn>
                                  </p:par>
                                  <p:par>
                                    <p:cTn id="26" presetID="22" presetClass="entr" presetSubtype="4" fill="hold" grpId="0" nodeType="with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wipe(down)">
                                          <p:cBhvr>
                                            <p:cTn id="28" dur="500"/>
                                            <p:tgtEl>
                                              <p:spTgt spid="79"/>
                                            </p:tgtEl>
                                          </p:cBhvr>
                                        </p:animEffect>
                                      </p:childTnLst>
                                    </p:cTn>
                                  </p:par>
                                  <p:par>
                                    <p:cTn id="29" presetID="12" presetClass="entr" presetSubtype="8" fill="hold" nodeType="withEffect">
                                      <p:stCondLst>
                                        <p:cond delay="0"/>
                                      </p:stCondLst>
                                      <p:childTnLst>
                                        <p:set>
                                          <p:cBhvr>
                                            <p:cTn id="30" dur="1" fill="hold">
                                              <p:stCondLst>
                                                <p:cond delay="0"/>
                                              </p:stCondLst>
                                            </p:cTn>
                                            <p:tgtEl>
                                              <p:spTgt spid="82"/>
                                            </p:tgtEl>
                                            <p:attrNameLst>
                                              <p:attrName>style.visibility</p:attrName>
                                            </p:attrNameLst>
                                          </p:cBhvr>
                                          <p:to>
                                            <p:strVal val="visible"/>
                                          </p:to>
                                        </p:set>
                                        <p:anim calcmode="lin" valueType="num">
                                          <p:cBhvr additive="base">
                                            <p:cTn id="31" dur="500"/>
                                            <p:tgtEl>
                                              <p:spTgt spid="82"/>
                                            </p:tgtEl>
                                            <p:attrNameLst>
                                              <p:attrName>ppt_x</p:attrName>
                                            </p:attrNameLst>
                                          </p:cBhvr>
                                          <p:tavLst>
                                            <p:tav tm="0">
                                              <p:val>
                                                <p:strVal val="#ppt_x-#ppt_w*1.125000"/>
                                              </p:val>
                                            </p:tav>
                                            <p:tav tm="100000">
                                              <p:val>
                                                <p:strVal val="#ppt_x"/>
                                              </p:val>
                                            </p:tav>
                                          </p:tavLst>
                                        </p:anim>
                                        <p:animEffect transition="in" filter="wipe(right)">
                                          <p:cBhvr>
                                            <p:cTn id="32" dur="500"/>
                                            <p:tgtEl>
                                              <p:spTgt spid="82"/>
                                            </p:tgtEl>
                                          </p:cBhvr>
                                        </p:animEffect>
                                      </p:childTnLst>
                                    </p:cTn>
                                  </p:par>
                                  <p:par>
                                    <p:cTn id="33" presetID="12" presetClass="entr" presetSubtype="8" fill="hold" nodeType="withEffect">
                                      <p:stCondLst>
                                        <p:cond delay="0"/>
                                      </p:stCondLst>
                                      <p:childTnLst>
                                        <p:set>
                                          <p:cBhvr>
                                            <p:cTn id="34" dur="1" fill="hold">
                                              <p:stCondLst>
                                                <p:cond delay="0"/>
                                              </p:stCondLst>
                                            </p:cTn>
                                            <p:tgtEl>
                                              <p:spTgt spid="89"/>
                                            </p:tgtEl>
                                            <p:attrNameLst>
                                              <p:attrName>style.visibility</p:attrName>
                                            </p:attrNameLst>
                                          </p:cBhvr>
                                          <p:to>
                                            <p:strVal val="visible"/>
                                          </p:to>
                                        </p:set>
                                        <p:anim calcmode="lin" valueType="num">
                                          <p:cBhvr additive="base">
                                            <p:cTn id="35" dur="500"/>
                                            <p:tgtEl>
                                              <p:spTgt spid="89"/>
                                            </p:tgtEl>
                                            <p:attrNameLst>
                                              <p:attrName>ppt_x</p:attrName>
                                            </p:attrNameLst>
                                          </p:cBhvr>
                                          <p:tavLst>
                                            <p:tav tm="0">
                                              <p:val>
                                                <p:strVal val="#ppt_x-#ppt_w*1.125000"/>
                                              </p:val>
                                            </p:tav>
                                            <p:tav tm="100000">
                                              <p:val>
                                                <p:strVal val="#ppt_x"/>
                                              </p:val>
                                            </p:tav>
                                          </p:tavLst>
                                        </p:anim>
                                        <p:animEffect transition="in" filter="wipe(right)">
                                          <p:cBhvr>
                                            <p:cTn id="36" dur="500"/>
                                            <p:tgtEl>
                                              <p:spTgt spid="89"/>
                                            </p:tgtEl>
                                          </p:cBhvr>
                                        </p:animEffect>
                                      </p:childTnLst>
                                    </p:cTn>
                                  </p:par>
                                </p:childTnLst>
                              </p:cTn>
                            </p:par>
                            <p:par>
                              <p:cTn id="37" fill="hold">
                                <p:stCondLst>
                                  <p:cond delay="1600"/>
                                </p:stCondLst>
                                <p:childTnLst>
                                  <p:par>
                                    <p:cTn id="38" presetID="42" presetClass="entr" presetSubtype="0" fill="hold" grpId="0" nodeType="after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fade">
                                          <p:cBhvr>
                                            <p:cTn id="40" dur="500"/>
                                            <p:tgtEl>
                                              <p:spTgt spid="83"/>
                                            </p:tgtEl>
                                          </p:cBhvr>
                                        </p:animEffect>
                                        <p:anim calcmode="lin" valueType="num">
                                          <p:cBhvr>
                                            <p:cTn id="41" dur="500" fill="hold"/>
                                            <p:tgtEl>
                                              <p:spTgt spid="83"/>
                                            </p:tgtEl>
                                            <p:attrNameLst>
                                              <p:attrName>ppt_x</p:attrName>
                                            </p:attrNameLst>
                                          </p:cBhvr>
                                          <p:tavLst>
                                            <p:tav tm="0">
                                              <p:val>
                                                <p:strVal val="#ppt_x"/>
                                              </p:val>
                                            </p:tav>
                                            <p:tav tm="100000">
                                              <p:val>
                                                <p:strVal val="#ppt_x"/>
                                              </p:val>
                                            </p:tav>
                                          </p:tavLst>
                                        </p:anim>
                                        <p:anim calcmode="lin" valueType="num">
                                          <p:cBhvr>
                                            <p:cTn id="42" dur="500" fill="hold"/>
                                            <p:tgtEl>
                                              <p:spTgt spid="83"/>
                                            </p:tgtEl>
                                            <p:attrNameLst>
                                              <p:attrName>ppt_y</p:attrName>
                                            </p:attrNameLst>
                                          </p:cBhvr>
                                          <p:tavLst>
                                            <p:tav tm="0">
                                              <p:val>
                                                <p:strVal val="#ppt_y+.1"/>
                                              </p:val>
                                            </p:tav>
                                            <p:tav tm="100000">
                                              <p:val>
                                                <p:strVal val="#ppt_y"/>
                                              </p:val>
                                            </p:tav>
                                          </p:tavLst>
                                        </p:anim>
                                      </p:childTnLst>
                                    </p:cTn>
                                  </p:par>
                                </p:childTnLst>
                              </p:cTn>
                            </p:par>
                            <p:par>
                              <p:cTn id="43" fill="hold">
                                <p:stCondLst>
                                  <p:cond delay="2100"/>
                                </p:stCondLst>
                                <p:childTnLst>
                                  <p:par>
                                    <p:cTn id="44" presetID="10" presetClass="entr" presetSubtype="0" fill="hold" grpId="0" nodeType="afterEffect">
                                      <p:stCondLst>
                                        <p:cond delay="0"/>
                                      </p:stCondLst>
                                      <p:childTnLst>
                                        <p:set>
                                          <p:cBhvr>
                                            <p:cTn id="45" dur="1" fill="hold">
                                              <p:stCondLst>
                                                <p:cond delay="0"/>
                                              </p:stCondLst>
                                            </p:cTn>
                                            <p:tgtEl>
                                              <p:spTgt spid="110"/>
                                            </p:tgtEl>
                                            <p:attrNameLst>
                                              <p:attrName>style.visibility</p:attrName>
                                            </p:attrNameLst>
                                          </p:cBhvr>
                                          <p:to>
                                            <p:strVal val="visible"/>
                                          </p:to>
                                        </p:set>
                                        <p:animEffect transition="in" filter="fade">
                                          <p:cBhvr>
                                            <p:cTn id="46"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79" grpId="0"/>
          <p:bldP spid="83" grpId="0"/>
          <p:bldP spid="1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2" presetClass="entr" presetSubtype="4" fill="hold" nodeType="afterEffect">
                                      <p:stCondLst>
                                        <p:cond delay="0"/>
                                      </p:stCondLst>
                                      <p:childTnLst>
                                        <p:set>
                                          <p:cBhvr>
                                            <p:cTn id="23" dur="1" fill="hold">
                                              <p:stCondLst>
                                                <p:cond delay="0"/>
                                              </p:stCondLst>
                                            </p:cTn>
                                            <p:tgtEl>
                                              <p:spTgt spid="76"/>
                                            </p:tgtEl>
                                            <p:attrNameLst>
                                              <p:attrName>style.visibility</p:attrName>
                                            </p:attrNameLst>
                                          </p:cBhvr>
                                          <p:to>
                                            <p:strVal val="visible"/>
                                          </p:to>
                                        </p:set>
                                        <p:anim calcmode="lin" valueType="num">
                                          <p:cBhvr additive="base">
                                            <p:cTn id="24" dur="500" fill="hold"/>
                                            <p:tgtEl>
                                              <p:spTgt spid="76"/>
                                            </p:tgtEl>
                                            <p:attrNameLst>
                                              <p:attrName>ppt_x</p:attrName>
                                            </p:attrNameLst>
                                          </p:cBhvr>
                                          <p:tavLst>
                                            <p:tav tm="0">
                                              <p:val>
                                                <p:strVal val="#ppt_x"/>
                                              </p:val>
                                            </p:tav>
                                            <p:tav tm="100000">
                                              <p:val>
                                                <p:strVal val="#ppt_x"/>
                                              </p:val>
                                            </p:tav>
                                          </p:tavLst>
                                        </p:anim>
                                        <p:anim calcmode="lin" valueType="num">
                                          <p:cBhvr additive="base">
                                            <p:cTn id="25" dur="500" fill="hold"/>
                                            <p:tgtEl>
                                              <p:spTgt spid="76"/>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95"/>
                                            </p:tgtEl>
                                            <p:attrNameLst>
                                              <p:attrName>style.visibility</p:attrName>
                                            </p:attrNameLst>
                                          </p:cBhvr>
                                          <p:to>
                                            <p:strVal val="visible"/>
                                          </p:to>
                                        </p:set>
                                        <p:anim calcmode="lin" valueType="num">
                                          <p:cBhvr additive="base">
                                            <p:cTn id="28" dur="500" fill="hold"/>
                                            <p:tgtEl>
                                              <p:spTgt spid="95"/>
                                            </p:tgtEl>
                                            <p:attrNameLst>
                                              <p:attrName>ppt_x</p:attrName>
                                            </p:attrNameLst>
                                          </p:cBhvr>
                                          <p:tavLst>
                                            <p:tav tm="0">
                                              <p:val>
                                                <p:strVal val="#ppt_x"/>
                                              </p:val>
                                            </p:tav>
                                            <p:tav tm="100000">
                                              <p:val>
                                                <p:strVal val="#ppt_x"/>
                                              </p:val>
                                            </p:tav>
                                          </p:tavLst>
                                        </p:anim>
                                        <p:anim calcmode="lin" valueType="num">
                                          <p:cBhvr additive="base">
                                            <p:cTn id="29" dur="500" fill="hold"/>
                                            <p:tgtEl>
                                              <p:spTgt spid="95"/>
                                            </p:tgtEl>
                                            <p:attrNameLst>
                                              <p:attrName>ppt_y</p:attrName>
                                            </p:attrNameLst>
                                          </p:cBhvr>
                                          <p:tavLst>
                                            <p:tav tm="0">
                                              <p:val>
                                                <p:strVal val="1+#ppt_h/2"/>
                                              </p:val>
                                            </p:tav>
                                            <p:tav tm="100000">
                                              <p:val>
                                                <p:strVal val="#ppt_y"/>
                                              </p:val>
                                            </p:tav>
                                          </p:tavLst>
                                        </p:anim>
                                      </p:childTnLst>
                                    </p:cTn>
                                  </p:par>
                                </p:childTnLst>
                              </p:cTn>
                            </p:par>
                            <p:par>
                              <p:cTn id="30" fill="hold">
                                <p:stCondLst>
                                  <p:cond delay="1600"/>
                                </p:stCondLst>
                                <p:childTnLst>
                                  <p:par>
                                    <p:cTn id="31" presetID="22" presetClass="entr" presetSubtype="4" fill="hold" grpId="0" nodeType="afterEffect">
                                      <p:stCondLst>
                                        <p:cond delay="0"/>
                                      </p:stCondLst>
                                      <p:childTnLst>
                                        <p:set>
                                          <p:cBhvr>
                                            <p:cTn id="32" dur="1" fill="hold">
                                              <p:stCondLst>
                                                <p:cond delay="0"/>
                                              </p:stCondLst>
                                            </p:cTn>
                                            <p:tgtEl>
                                              <p:spTgt spid="96"/>
                                            </p:tgtEl>
                                            <p:attrNameLst>
                                              <p:attrName>style.visibility</p:attrName>
                                            </p:attrNameLst>
                                          </p:cBhvr>
                                          <p:to>
                                            <p:strVal val="visible"/>
                                          </p:to>
                                        </p:set>
                                        <p:animEffect transition="in" filter="wipe(down)">
                                          <p:cBhvr>
                                            <p:cTn id="33" dur="500"/>
                                            <p:tgtEl>
                                              <p:spTgt spid="9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wipe(down)">
                                          <p:cBhvr>
                                            <p:cTn id="36" dur="500"/>
                                            <p:tgtEl>
                                              <p:spTgt spid="79"/>
                                            </p:tgtEl>
                                          </p:cBhvr>
                                        </p:animEffect>
                                      </p:childTnLst>
                                    </p:cTn>
                                  </p:par>
                                </p:childTnLst>
                              </p:cTn>
                            </p:par>
                            <p:par>
                              <p:cTn id="37" fill="hold">
                                <p:stCondLst>
                                  <p:cond delay="2100"/>
                                </p:stCondLst>
                                <p:childTnLst>
                                  <p:par>
                                    <p:cTn id="38" presetID="12" presetClass="entr" presetSubtype="8" fill="hold" nodeType="afterEffect">
                                      <p:stCondLst>
                                        <p:cond delay="0"/>
                                      </p:stCondLst>
                                      <p:childTnLst>
                                        <p:set>
                                          <p:cBhvr>
                                            <p:cTn id="39" dur="1" fill="hold">
                                              <p:stCondLst>
                                                <p:cond delay="0"/>
                                              </p:stCondLst>
                                            </p:cTn>
                                            <p:tgtEl>
                                              <p:spTgt spid="98"/>
                                            </p:tgtEl>
                                            <p:attrNameLst>
                                              <p:attrName>style.visibility</p:attrName>
                                            </p:attrNameLst>
                                          </p:cBhvr>
                                          <p:to>
                                            <p:strVal val="visible"/>
                                          </p:to>
                                        </p:set>
                                        <p:anim calcmode="lin" valueType="num">
                                          <p:cBhvr additive="base">
                                            <p:cTn id="40" dur="500"/>
                                            <p:tgtEl>
                                              <p:spTgt spid="98"/>
                                            </p:tgtEl>
                                            <p:attrNameLst>
                                              <p:attrName>ppt_x</p:attrName>
                                            </p:attrNameLst>
                                          </p:cBhvr>
                                          <p:tavLst>
                                            <p:tav tm="0">
                                              <p:val>
                                                <p:strVal val="#ppt_x-#ppt_w*1.125000"/>
                                              </p:val>
                                            </p:tav>
                                            <p:tav tm="100000">
                                              <p:val>
                                                <p:strVal val="#ppt_x"/>
                                              </p:val>
                                            </p:tav>
                                          </p:tavLst>
                                        </p:anim>
                                        <p:animEffect transition="in" filter="wipe(right)">
                                          <p:cBhvr>
                                            <p:cTn id="41" dur="500"/>
                                            <p:tgtEl>
                                              <p:spTgt spid="98"/>
                                            </p:tgtEl>
                                          </p:cBhvr>
                                        </p:animEffect>
                                      </p:childTnLst>
                                    </p:cTn>
                                  </p:par>
                                  <p:par>
                                    <p:cTn id="42" presetID="12" presetClass="entr" presetSubtype="8" fill="hold" nodeType="withEffect">
                                      <p:stCondLst>
                                        <p:cond delay="0"/>
                                      </p:stCondLst>
                                      <p:childTnLst>
                                        <p:set>
                                          <p:cBhvr>
                                            <p:cTn id="43" dur="1" fill="hold">
                                              <p:stCondLst>
                                                <p:cond delay="0"/>
                                              </p:stCondLst>
                                            </p:cTn>
                                            <p:tgtEl>
                                              <p:spTgt spid="82"/>
                                            </p:tgtEl>
                                            <p:attrNameLst>
                                              <p:attrName>style.visibility</p:attrName>
                                            </p:attrNameLst>
                                          </p:cBhvr>
                                          <p:to>
                                            <p:strVal val="visible"/>
                                          </p:to>
                                        </p:set>
                                        <p:anim calcmode="lin" valueType="num">
                                          <p:cBhvr additive="base">
                                            <p:cTn id="44" dur="500"/>
                                            <p:tgtEl>
                                              <p:spTgt spid="82"/>
                                            </p:tgtEl>
                                            <p:attrNameLst>
                                              <p:attrName>ppt_x</p:attrName>
                                            </p:attrNameLst>
                                          </p:cBhvr>
                                          <p:tavLst>
                                            <p:tav tm="0">
                                              <p:val>
                                                <p:strVal val="#ppt_x-#ppt_w*1.125000"/>
                                              </p:val>
                                            </p:tav>
                                            <p:tav tm="100000">
                                              <p:val>
                                                <p:strVal val="#ppt_x"/>
                                              </p:val>
                                            </p:tav>
                                          </p:tavLst>
                                        </p:anim>
                                        <p:animEffect transition="in" filter="wipe(right)">
                                          <p:cBhvr>
                                            <p:cTn id="45" dur="500"/>
                                            <p:tgtEl>
                                              <p:spTgt spid="82"/>
                                            </p:tgtEl>
                                          </p:cBhvr>
                                        </p:animEffect>
                                      </p:childTnLst>
                                    </p:cTn>
                                  </p:par>
                                  <p:par>
                                    <p:cTn id="46" presetID="12" presetClass="entr" presetSubtype="8" fill="hold" nodeType="withEffect">
                                      <p:stCondLst>
                                        <p:cond delay="0"/>
                                      </p:stCondLst>
                                      <p:childTnLst>
                                        <p:set>
                                          <p:cBhvr>
                                            <p:cTn id="47" dur="1" fill="hold">
                                              <p:stCondLst>
                                                <p:cond delay="0"/>
                                              </p:stCondLst>
                                            </p:cTn>
                                            <p:tgtEl>
                                              <p:spTgt spid="89"/>
                                            </p:tgtEl>
                                            <p:attrNameLst>
                                              <p:attrName>style.visibility</p:attrName>
                                            </p:attrNameLst>
                                          </p:cBhvr>
                                          <p:to>
                                            <p:strVal val="visible"/>
                                          </p:to>
                                        </p:set>
                                        <p:anim calcmode="lin" valueType="num">
                                          <p:cBhvr additive="base">
                                            <p:cTn id="48" dur="500"/>
                                            <p:tgtEl>
                                              <p:spTgt spid="89"/>
                                            </p:tgtEl>
                                            <p:attrNameLst>
                                              <p:attrName>ppt_x</p:attrName>
                                            </p:attrNameLst>
                                          </p:cBhvr>
                                          <p:tavLst>
                                            <p:tav tm="0">
                                              <p:val>
                                                <p:strVal val="#ppt_x-#ppt_w*1.125000"/>
                                              </p:val>
                                            </p:tav>
                                            <p:tav tm="100000">
                                              <p:val>
                                                <p:strVal val="#ppt_x"/>
                                              </p:val>
                                            </p:tav>
                                          </p:tavLst>
                                        </p:anim>
                                        <p:animEffect transition="in" filter="wipe(right)">
                                          <p:cBhvr>
                                            <p:cTn id="49" dur="500"/>
                                            <p:tgtEl>
                                              <p:spTgt spid="89"/>
                                            </p:tgtEl>
                                          </p:cBhvr>
                                        </p:animEffect>
                                      </p:childTnLst>
                                    </p:cTn>
                                  </p:par>
                                </p:childTnLst>
                              </p:cTn>
                            </p:par>
                            <p:par>
                              <p:cTn id="50" fill="hold">
                                <p:stCondLst>
                                  <p:cond delay="2600"/>
                                </p:stCondLst>
                                <p:childTnLst>
                                  <p:par>
                                    <p:cTn id="51" presetID="42" presetClass="entr" presetSubtype="0" fill="hold" grpId="0" nodeType="after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anim calcmode="lin" valueType="num">
                                          <p:cBhvr>
                                            <p:cTn id="54" dur="500" fill="hold"/>
                                            <p:tgtEl>
                                              <p:spTgt spid="83"/>
                                            </p:tgtEl>
                                            <p:attrNameLst>
                                              <p:attrName>ppt_x</p:attrName>
                                            </p:attrNameLst>
                                          </p:cBhvr>
                                          <p:tavLst>
                                            <p:tav tm="0">
                                              <p:val>
                                                <p:strVal val="#ppt_x"/>
                                              </p:val>
                                            </p:tav>
                                            <p:tav tm="100000">
                                              <p:val>
                                                <p:strVal val="#ppt_x"/>
                                              </p:val>
                                            </p:tav>
                                          </p:tavLst>
                                        </p:anim>
                                        <p:anim calcmode="lin" valueType="num">
                                          <p:cBhvr>
                                            <p:cTn id="55" dur="500" fill="hold"/>
                                            <p:tgtEl>
                                              <p:spTgt spid="8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99"/>
                                            </p:tgtEl>
                                            <p:attrNameLst>
                                              <p:attrName>style.visibility</p:attrName>
                                            </p:attrNameLst>
                                          </p:cBhvr>
                                          <p:to>
                                            <p:strVal val="visible"/>
                                          </p:to>
                                        </p:set>
                                        <p:animEffect transition="in" filter="fade">
                                          <p:cBhvr>
                                            <p:cTn id="58" dur="500"/>
                                            <p:tgtEl>
                                              <p:spTgt spid="99"/>
                                            </p:tgtEl>
                                          </p:cBhvr>
                                        </p:animEffect>
                                        <p:anim calcmode="lin" valueType="num">
                                          <p:cBhvr>
                                            <p:cTn id="59" dur="500" fill="hold"/>
                                            <p:tgtEl>
                                              <p:spTgt spid="99"/>
                                            </p:tgtEl>
                                            <p:attrNameLst>
                                              <p:attrName>ppt_x</p:attrName>
                                            </p:attrNameLst>
                                          </p:cBhvr>
                                          <p:tavLst>
                                            <p:tav tm="0">
                                              <p:val>
                                                <p:strVal val="#ppt_x"/>
                                              </p:val>
                                            </p:tav>
                                            <p:tav tm="100000">
                                              <p:val>
                                                <p:strVal val="#ppt_x"/>
                                              </p:val>
                                            </p:tav>
                                          </p:tavLst>
                                        </p:anim>
                                        <p:anim calcmode="lin" valueType="num">
                                          <p:cBhvr>
                                            <p:cTn id="60" dur="500" fill="hold"/>
                                            <p:tgtEl>
                                              <p:spTgt spid="99"/>
                                            </p:tgtEl>
                                            <p:attrNameLst>
                                              <p:attrName>ppt_y</p:attrName>
                                            </p:attrNameLst>
                                          </p:cBhvr>
                                          <p:tavLst>
                                            <p:tav tm="0">
                                              <p:val>
                                                <p:strVal val="#ppt_y+.1"/>
                                              </p:val>
                                            </p:tav>
                                            <p:tav tm="100000">
                                              <p:val>
                                                <p:strVal val="#ppt_y"/>
                                              </p:val>
                                            </p:tav>
                                          </p:tavLst>
                                        </p:anim>
                                      </p:childTnLst>
                                    </p:cTn>
                                  </p:par>
                                </p:childTnLst>
                              </p:cTn>
                            </p:par>
                            <p:par>
                              <p:cTn id="61" fill="hold">
                                <p:stCondLst>
                                  <p:cond delay="3100"/>
                                </p:stCondLst>
                                <p:childTnLst>
                                  <p:par>
                                    <p:cTn id="62" presetID="10" presetClass="entr" presetSubtype="0" fill="hold" grpId="0" nodeType="afterEffect">
                                      <p:stCondLst>
                                        <p:cond delay="0"/>
                                      </p:stCondLst>
                                      <p:childTnLst>
                                        <p:set>
                                          <p:cBhvr>
                                            <p:cTn id="63" dur="1" fill="hold">
                                              <p:stCondLst>
                                                <p:cond delay="0"/>
                                              </p:stCondLst>
                                            </p:cTn>
                                            <p:tgtEl>
                                              <p:spTgt spid="110"/>
                                            </p:tgtEl>
                                            <p:attrNameLst>
                                              <p:attrName>style.visibility</p:attrName>
                                            </p:attrNameLst>
                                          </p:cBhvr>
                                          <p:to>
                                            <p:strVal val="visible"/>
                                          </p:to>
                                        </p:set>
                                        <p:animEffect transition="in" filter="fade">
                                          <p:cBhvr>
                                            <p:cTn id="64"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79" grpId="0"/>
          <p:bldP spid="83" grpId="0"/>
          <p:bldP spid="96" grpId="0"/>
          <p:bldP spid="99" grpId="0"/>
          <p:bldP spid="110"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755609"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研究方法</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76644" y="1988451"/>
            <a:ext cx="1843774" cy="461665"/>
          </a:xfrm>
          <a:prstGeom prst="rect">
            <a:avLst/>
          </a:prstGeom>
          <a:noFill/>
        </p:spPr>
        <p:txBody>
          <a:bodyPr wrap="none" rtlCol="0">
            <a:spAutoFit/>
          </a:bodyPr>
          <a:lstStyle/>
          <a:p>
            <a:pPr defTabSz="1219170"/>
            <a:r>
              <a:rPr lang="en-US" altLang="zh-CN" sz="2400" dirty="0" err="1">
                <a:solidFill>
                  <a:srgbClr val="C00000"/>
                </a:solidFill>
                <a:latin typeface="方正兰亭细黑_GBK" pitchFamily="2" charset="-122"/>
                <a:ea typeface="方正兰亭细黑_GBK" pitchFamily="2" charset="-122"/>
              </a:rPr>
              <a:t>SpringBoot</a:t>
            </a:r>
            <a:endParaRPr lang="zh-CN" altLang="en-US" sz="2400" dirty="0">
              <a:solidFill>
                <a:srgbClr val="C00000"/>
              </a:solidFill>
              <a:latin typeface="方正兰亭细黑_GBK" pitchFamily="2" charset="-122"/>
              <a:ea typeface="方正兰亭细黑_GBK" pitchFamily="2" charset="-122"/>
            </a:endParaRPr>
          </a:p>
        </p:txBody>
      </p:sp>
      <p:sp>
        <p:nvSpPr>
          <p:cNvPr id="51" name="TextBox 50"/>
          <p:cNvSpPr txBox="1"/>
          <p:nvPr/>
        </p:nvSpPr>
        <p:spPr>
          <a:xfrm>
            <a:off x="1857825" y="4066465"/>
            <a:ext cx="1351652" cy="461665"/>
          </a:xfrm>
          <a:prstGeom prst="rect">
            <a:avLst/>
          </a:prstGeom>
          <a:noFill/>
        </p:spPr>
        <p:txBody>
          <a:bodyPr wrap="none" rtlCol="0">
            <a:spAutoFit/>
          </a:bodyPr>
          <a:lstStyle/>
          <a:p>
            <a:pPr defTabSz="1219170"/>
            <a:r>
              <a:rPr lang="en-US" altLang="zh-CN" sz="2400" dirty="0" err="1">
                <a:solidFill>
                  <a:srgbClr val="C00000"/>
                </a:solidFill>
                <a:latin typeface="方正兰亭细黑_GBK" pitchFamily="2" charset="-122"/>
                <a:ea typeface="方正兰亭细黑_GBK" pitchFamily="2" charset="-122"/>
              </a:rPr>
              <a:t>MyBatis</a:t>
            </a:r>
            <a:endParaRPr lang="zh-CN" altLang="en-US" sz="2400" dirty="0">
              <a:solidFill>
                <a:srgbClr val="C00000"/>
              </a:solidFill>
              <a:latin typeface="方正兰亭细黑_GBK" pitchFamily="2" charset="-122"/>
              <a:ea typeface="方正兰亭细黑_GBK" pitchFamily="2" charset="-122"/>
            </a:endParaRPr>
          </a:p>
        </p:txBody>
      </p:sp>
      <p:sp>
        <p:nvSpPr>
          <p:cNvPr id="52" name="TextBox 51"/>
          <p:cNvSpPr txBox="1"/>
          <p:nvPr/>
        </p:nvSpPr>
        <p:spPr>
          <a:xfrm>
            <a:off x="5892453" y="3817904"/>
            <a:ext cx="1071127" cy="461665"/>
          </a:xfrm>
          <a:prstGeom prst="rect">
            <a:avLst/>
          </a:prstGeom>
          <a:noFill/>
        </p:spPr>
        <p:txBody>
          <a:bodyPr wrap="none" rtlCol="0">
            <a:spAutoFit/>
          </a:bodyPr>
          <a:lstStyle/>
          <a:p>
            <a:pPr defTabSz="1219170"/>
            <a:r>
              <a:rPr lang="en-US" altLang="zh-CN" sz="2400" dirty="0" err="1">
                <a:solidFill>
                  <a:srgbClr val="C00000"/>
                </a:solidFill>
                <a:latin typeface="方正兰亭细黑_GBK" pitchFamily="2" charset="-122"/>
                <a:ea typeface="方正兰亭细黑_GBK" pitchFamily="2" charset="-122"/>
              </a:rPr>
              <a:t>Mysql</a:t>
            </a:r>
            <a:endParaRPr lang="zh-CN" altLang="en-US" sz="2400" dirty="0">
              <a:solidFill>
                <a:srgbClr val="C00000"/>
              </a:solidFill>
              <a:latin typeface="方正兰亭细黑_GBK" pitchFamily="2" charset="-122"/>
              <a:ea typeface="方正兰亭细黑_GBK" pitchFamily="2" charset="-122"/>
            </a:endParaRPr>
          </a:p>
        </p:txBody>
      </p:sp>
      <p:sp>
        <p:nvSpPr>
          <p:cNvPr id="55" name="TextBox 54"/>
          <p:cNvSpPr txBox="1"/>
          <p:nvPr/>
        </p:nvSpPr>
        <p:spPr>
          <a:xfrm>
            <a:off x="9327561" y="4297297"/>
            <a:ext cx="1723549" cy="461665"/>
          </a:xfrm>
          <a:prstGeom prst="rect">
            <a:avLst/>
          </a:prstGeom>
          <a:noFill/>
        </p:spPr>
        <p:txBody>
          <a:bodyPr wrap="none" rtlCol="0">
            <a:spAutoFit/>
          </a:bodyPr>
          <a:lstStyle/>
          <a:p>
            <a:pPr defTabSz="1219170"/>
            <a:r>
              <a:rPr lang="zh-CN" altLang="en-US" sz="2400" dirty="0">
                <a:solidFill>
                  <a:srgbClr val="C00000"/>
                </a:solidFill>
                <a:latin typeface="方正兰亭细黑_GBK" pitchFamily="2" charset="-122"/>
                <a:ea typeface="方正兰亭细黑_GBK" pitchFamily="2" charset="-122"/>
              </a:rPr>
              <a:t>微信小程序</a:t>
            </a:r>
          </a:p>
        </p:txBody>
      </p:sp>
      <p:sp>
        <p:nvSpPr>
          <p:cNvPr id="56" name="TextBox 55"/>
          <p:cNvSpPr txBox="1"/>
          <p:nvPr/>
        </p:nvSpPr>
        <p:spPr>
          <a:xfrm>
            <a:off x="7113744" y="1605408"/>
            <a:ext cx="744627" cy="461665"/>
          </a:xfrm>
          <a:prstGeom prst="rect">
            <a:avLst/>
          </a:prstGeom>
          <a:noFill/>
        </p:spPr>
        <p:txBody>
          <a:bodyPr wrap="none" rtlCol="0">
            <a:spAutoFit/>
          </a:bodyPr>
          <a:lstStyle/>
          <a:p>
            <a:pPr defTabSz="1219170"/>
            <a:r>
              <a:rPr lang="en-US" altLang="zh-CN" sz="2400" dirty="0">
                <a:solidFill>
                  <a:srgbClr val="C00000"/>
                </a:solidFill>
                <a:latin typeface="方正兰亭细黑_GBK" pitchFamily="2" charset="-122"/>
                <a:ea typeface="方正兰亭细黑_GBK" pitchFamily="2" charset="-122"/>
              </a:rPr>
              <a:t>Vue</a:t>
            </a:r>
            <a:endParaRPr lang="zh-CN" altLang="en-US" sz="2400" dirty="0">
              <a:solidFill>
                <a:srgbClr val="C00000"/>
              </a:solidFill>
              <a:latin typeface="方正兰亭细黑_GBK" pitchFamily="2" charset="-122"/>
              <a:ea typeface="方正兰亭细黑_GBK" pitchFamily="2" charset="-122"/>
            </a:endParaRPr>
          </a:p>
        </p:txBody>
      </p:sp>
      <p:sp>
        <p:nvSpPr>
          <p:cNvPr id="36" name="椭圆 35"/>
          <p:cNvSpPr/>
          <p:nvPr/>
        </p:nvSpPr>
        <p:spPr>
          <a:xfrm>
            <a:off x="2533651" y="2450116"/>
            <a:ext cx="778933" cy="778933"/>
          </a:xfrm>
          <a:prstGeom prst="ellipse">
            <a:avLst/>
          </a:prstGeom>
          <a:solidFill>
            <a:schemeClr val="tx1"/>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39" name="椭圆 38"/>
          <p:cNvSpPr/>
          <p:nvPr/>
        </p:nvSpPr>
        <p:spPr>
          <a:xfrm>
            <a:off x="8626792" y="2682238"/>
            <a:ext cx="700769" cy="700769"/>
          </a:xfrm>
          <a:prstGeom prst="ellipse">
            <a:avLst/>
          </a:prstGeom>
          <a:solidFill>
            <a:schemeClr val="tx1"/>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grpSp>
        <p:nvGrpSpPr>
          <p:cNvPr id="85" name="组合 84"/>
          <p:cNvGrpSpPr/>
          <p:nvPr/>
        </p:nvGrpSpPr>
        <p:grpSpPr>
          <a:xfrm>
            <a:off x="2918885" y="3301995"/>
            <a:ext cx="691524" cy="691524"/>
            <a:chOff x="304800" y="673100"/>
            <a:chExt cx="4000500" cy="4000500"/>
          </a:xfrm>
          <a:effectLst>
            <a:outerShdw blurRad="444500" dist="254000" dir="8100000" algn="tr" rotWithShape="0">
              <a:prstClr val="black">
                <a:alpha val="50000"/>
              </a:prstClr>
            </a:outerShdw>
          </a:effectLst>
        </p:grpSpPr>
        <p:sp>
          <p:nvSpPr>
            <p:cNvPr id="93" name="同心圆 9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102" name="椭圆 10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grpSp>
      <p:sp>
        <p:nvSpPr>
          <p:cNvPr id="40" name="椭圆 39"/>
          <p:cNvSpPr>
            <a:spLocks noChangeAspect="1"/>
          </p:cNvSpPr>
          <p:nvPr/>
        </p:nvSpPr>
        <p:spPr>
          <a:xfrm>
            <a:off x="3628687" y="3778835"/>
            <a:ext cx="624000" cy="624000"/>
          </a:xfrm>
          <a:prstGeom prst="ellipse">
            <a:avLst/>
          </a:prstGeom>
          <a:solidFill>
            <a:schemeClr val="tx1"/>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43" name="椭圆 42"/>
          <p:cNvSpPr>
            <a:spLocks noChangeAspect="1"/>
          </p:cNvSpPr>
          <p:nvPr/>
        </p:nvSpPr>
        <p:spPr>
          <a:xfrm>
            <a:off x="7332584" y="2249463"/>
            <a:ext cx="528000" cy="528000"/>
          </a:xfrm>
          <a:prstGeom prst="ellipse">
            <a:avLst/>
          </a:prstGeom>
          <a:solidFill>
            <a:schemeClr val="tx1"/>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44" name="椭圆 43"/>
          <p:cNvSpPr>
            <a:spLocks noChangeAspect="1"/>
          </p:cNvSpPr>
          <p:nvPr/>
        </p:nvSpPr>
        <p:spPr>
          <a:xfrm>
            <a:off x="5029657" y="3821716"/>
            <a:ext cx="456000" cy="456000"/>
          </a:xfrm>
          <a:prstGeom prst="ellipse">
            <a:avLst/>
          </a:prstGeom>
          <a:solidFill>
            <a:schemeClr val="tx1"/>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47" name="椭圆 46"/>
          <p:cNvSpPr>
            <a:spLocks noChangeAspect="1"/>
          </p:cNvSpPr>
          <p:nvPr/>
        </p:nvSpPr>
        <p:spPr>
          <a:xfrm>
            <a:off x="6375917" y="2713756"/>
            <a:ext cx="369600" cy="369600"/>
          </a:xfrm>
          <a:prstGeom prst="ellipse">
            <a:avLst/>
          </a:prstGeom>
          <a:solidFill>
            <a:schemeClr val="tx1"/>
          </a:solidFill>
          <a:ln>
            <a:noFill/>
          </a:ln>
          <a:effectLst>
            <a:outerShdw blurRad="190500" dist="127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48" name="椭圆 47"/>
          <p:cNvSpPr>
            <a:spLocks noChangeAspect="1"/>
          </p:cNvSpPr>
          <p:nvPr/>
        </p:nvSpPr>
        <p:spPr>
          <a:xfrm>
            <a:off x="5852724" y="3333645"/>
            <a:ext cx="288000" cy="288000"/>
          </a:xfrm>
          <a:prstGeom prst="ellipse">
            <a:avLst/>
          </a:prstGeom>
          <a:solidFill>
            <a:schemeClr val="tx1"/>
          </a:solidFill>
          <a:ln>
            <a:noFill/>
          </a:ln>
          <a:effectLst>
            <a:outerShdw blurRad="190500" dist="127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grpSp>
        <p:nvGrpSpPr>
          <p:cNvPr id="117" name="组合 116"/>
          <p:cNvGrpSpPr/>
          <p:nvPr/>
        </p:nvGrpSpPr>
        <p:grpSpPr>
          <a:xfrm>
            <a:off x="8989586" y="3405915"/>
            <a:ext cx="778111" cy="778111"/>
            <a:chOff x="304800" y="673100"/>
            <a:chExt cx="4000500" cy="4000500"/>
          </a:xfrm>
          <a:effectLst>
            <a:outerShdw blurRad="444500" dist="254000" dir="8100000" algn="tr" rotWithShape="0">
              <a:prstClr val="black">
                <a:alpha val="50000"/>
              </a:prstClr>
            </a:outerShdw>
          </a:effectLst>
        </p:grpSpPr>
        <p:sp>
          <p:nvSpPr>
            <p:cNvPr id="118" name="同心圆 1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119" name="椭圆 1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grpSp>
      <p:grpSp>
        <p:nvGrpSpPr>
          <p:cNvPr id="120" name="组合 119"/>
          <p:cNvGrpSpPr/>
          <p:nvPr/>
        </p:nvGrpSpPr>
        <p:grpSpPr>
          <a:xfrm>
            <a:off x="7983835" y="2250691"/>
            <a:ext cx="646131" cy="646131"/>
            <a:chOff x="304800" y="673100"/>
            <a:chExt cx="4000500" cy="4000500"/>
          </a:xfrm>
          <a:effectLst>
            <a:outerShdw blurRad="444500" dist="254000" dir="8100000" algn="tr" rotWithShape="0">
              <a:prstClr val="black">
                <a:alpha val="50000"/>
              </a:prstClr>
            </a:outerShdw>
          </a:effectLst>
        </p:grpSpPr>
        <p:sp>
          <p:nvSpPr>
            <p:cNvPr id="121" name="同心圆 1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122" name="椭圆 12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grpSp>
      <p:grpSp>
        <p:nvGrpSpPr>
          <p:cNvPr id="123" name="组合 122"/>
          <p:cNvGrpSpPr/>
          <p:nvPr/>
        </p:nvGrpSpPr>
        <p:grpSpPr>
          <a:xfrm>
            <a:off x="4374690" y="3898914"/>
            <a:ext cx="532655" cy="532655"/>
            <a:chOff x="304800" y="673100"/>
            <a:chExt cx="4000500" cy="4000500"/>
          </a:xfrm>
          <a:effectLst>
            <a:outerShdw blurRad="444500" dist="254000" dir="8100000" algn="tr" rotWithShape="0">
              <a:prstClr val="black">
                <a:alpha val="50000"/>
              </a:prstClr>
            </a:outerShdw>
          </a:effectLst>
        </p:grpSpPr>
        <p:sp>
          <p:nvSpPr>
            <p:cNvPr id="124" name="同心圆 1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125" name="椭圆 12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grpSp>
      <p:grpSp>
        <p:nvGrpSpPr>
          <p:cNvPr id="126" name="组合 125"/>
          <p:cNvGrpSpPr/>
          <p:nvPr/>
        </p:nvGrpSpPr>
        <p:grpSpPr>
          <a:xfrm>
            <a:off x="6779710" y="2445415"/>
            <a:ext cx="453141" cy="453141"/>
            <a:chOff x="304800" y="673100"/>
            <a:chExt cx="4000500" cy="4000500"/>
          </a:xfrm>
          <a:effectLst>
            <a:outerShdw blurRad="444500" dist="254000" dir="8100000" algn="tr" rotWithShape="0">
              <a:prstClr val="black">
                <a:alpha val="50000"/>
              </a:prstClr>
            </a:outerShdw>
          </a:effectLst>
        </p:grpSpPr>
        <p:sp>
          <p:nvSpPr>
            <p:cNvPr id="127" name="同心圆 1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128" name="椭圆 12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grpSp>
      <p:grpSp>
        <p:nvGrpSpPr>
          <p:cNvPr id="129" name="组合 128"/>
          <p:cNvGrpSpPr/>
          <p:nvPr/>
        </p:nvGrpSpPr>
        <p:grpSpPr>
          <a:xfrm>
            <a:off x="5487213" y="3573794"/>
            <a:ext cx="365511" cy="365511"/>
            <a:chOff x="304800" y="673100"/>
            <a:chExt cx="4000500" cy="4000500"/>
          </a:xfrm>
          <a:effectLst>
            <a:outerShdw blurRad="127000" dist="127000" dir="8100000" algn="tr" rotWithShape="0">
              <a:prstClr val="black">
                <a:alpha val="40000"/>
              </a:prstClr>
            </a:outerShdw>
          </a:effectLst>
        </p:grpSpPr>
        <p:sp>
          <p:nvSpPr>
            <p:cNvPr id="130" name="同心圆 1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131" name="椭圆 13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grpSp>
      <p:grpSp>
        <p:nvGrpSpPr>
          <p:cNvPr id="132" name="组合 131"/>
          <p:cNvGrpSpPr/>
          <p:nvPr/>
        </p:nvGrpSpPr>
        <p:grpSpPr>
          <a:xfrm>
            <a:off x="6103149" y="3048731"/>
            <a:ext cx="302100" cy="302100"/>
            <a:chOff x="304800" y="673100"/>
            <a:chExt cx="4000500" cy="4000500"/>
          </a:xfrm>
          <a:effectLst>
            <a:outerShdw blurRad="127000" dist="127000" dir="8100000" algn="tr" rotWithShape="0">
              <a:prstClr val="black">
                <a:alpha val="40000"/>
              </a:prstClr>
            </a:outerShdw>
          </a:effectLst>
        </p:grpSpPr>
        <p:sp>
          <p:nvSpPr>
            <p:cNvPr id="133" name="同心圆 1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134" name="椭圆 13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grpSp>
      <p:sp>
        <p:nvSpPr>
          <p:cNvPr id="136" name="TextBox 135"/>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Tree>
    <p:custDataLst>
      <p:tags r:id="rId1"/>
    </p:custDataLst>
    <p:extLst>
      <p:ext uri="{BB962C8B-B14F-4D97-AF65-F5344CB8AC3E}">
        <p14:creationId xmlns:p14="http://schemas.microsoft.com/office/powerpoint/2010/main" val="252046471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 presetClass="entr" presetSubtype="0" fill="hold" nodeType="afterEffect">
                                  <p:stCondLst>
                                    <p:cond delay="0"/>
                                  </p:stCondLst>
                                  <p:childTnLst>
                                    <p:set>
                                      <p:cBhvr>
                                        <p:cTn id="23" dur="1" fill="hold">
                                          <p:stCondLst>
                                            <p:cond delay="0"/>
                                          </p:stCondLst>
                                        </p:cTn>
                                        <p:tgtEl>
                                          <p:spTgt spid="132"/>
                                        </p:tgtEl>
                                        <p:attrNameLst>
                                          <p:attrName>style.visibility</p:attrName>
                                        </p:attrNameLst>
                                      </p:cBhvr>
                                      <p:to>
                                        <p:strVal val="visible"/>
                                      </p:to>
                                    </p:set>
                                  </p:childTnLst>
                                </p:cTn>
                              </p:par>
                              <p:par>
                                <p:cTn id="24" presetID="53" presetClass="entr" presetSubtype="16" fill="hold" nodeType="withEffect">
                                  <p:stCondLst>
                                    <p:cond delay="0"/>
                                  </p:stCondLst>
                                  <p:childTnLst>
                                    <p:set>
                                      <p:cBhvr>
                                        <p:cTn id="25" dur="1" fill="hold">
                                          <p:stCondLst>
                                            <p:cond delay="0"/>
                                          </p:stCondLst>
                                        </p:cTn>
                                        <p:tgtEl>
                                          <p:spTgt spid="132"/>
                                        </p:tgtEl>
                                        <p:attrNameLst>
                                          <p:attrName>style.visibility</p:attrName>
                                        </p:attrNameLst>
                                      </p:cBhvr>
                                      <p:to>
                                        <p:strVal val="visible"/>
                                      </p:to>
                                    </p:set>
                                    <p:anim calcmode="lin" valueType="num">
                                      <p:cBhvr>
                                        <p:cTn id="26" dur="1000" fill="hold"/>
                                        <p:tgtEl>
                                          <p:spTgt spid="132"/>
                                        </p:tgtEl>
                                        <p:attrNameLst>
                                          <p:attrName>ppt_w</p:attrName>
                                        </p:attrNameLst>
                                      </p:cBhvr>
                                      <p:tavLst>
                                        <p:tav tm="0">
                                          <p:val>
                                            <p:fltVal val="0"/>
                                          </p:val>
                                        </p:tav>
                                        <p:tav tm="100000">
                                          <p:val>
                                            <p:strVal val="#ppt_w"/>
                                          </p:val>
                                        </p:tav>
                                      </p:tavLst>
                                    </p:anim>
                                    <p:anim calcmode="lin" valueType="num">
                                      <p:cBhvr>
                                        <p:cTn id="27" dur="1000" fill="hold"/>
                                        <p:tgtEl>
                                          <p:spTgt spid="132"/>
                                        </p:tgtEl>
                                        <p:attrNameLst>
                                          <p:attrName>ppt_h</p:attrName>
                                        </p:attrNameLst>
                                      </p:cBhvr>
                                      <p:tavLst>
                                        <p:tav tm="0">
                                          <p:val>
                                            <p:fltVal val="0"/>
                                          </p:val>
                                        </p:tav>
                                        <p:tav tm="100000">
                                          <p:val>
                                            <p:strVal val="#ppt_h"/>
                                          </p:val>
                                        </p:tav>
                                      </p:tavLst>
                                    </p:anim>
                                    <p:animEffect transition="in" filter="fade">
                                      <p:cBhvr>
                                        <p:cTn id="28" dur="1000"/>
                                        <p:tgtEl>
                                          <p:spTgt spid="132"/>
                                        </p:tgtEl>
                                      </p:cBhvr>
                                    </p:animEffect>
                                  </p:childTnLst>
                                </p:cTn>
                              </p:par>
                              <p:par>
                                <p:cTn id="29" presetID="42" presetClass="path" presetSubtype="0" accel="50000" decel="50000" fill="hold" nodeType="withEffect">
                                  <p:stCondLst>
                                    <p:cond delay="0"/>
                                  </p:stCondLst>
                                  <p:childTnLst>
                                    <p:animMotion origin="layout" path="M 2.77778E-6 1.97531E-6 L 0.55781 1.97531E-6 " pathEditMode="relative" rAng="0" ptsTypes="AA">
                                      <p:cBhvr>
                                        <p:cTn id="30" dur="1000" spd="-100000" fill="hold"/>
                                        <p:tgtEl>
                                          <p:spTgt spid="132"/>
                                        </p:tgtEl>
                                        <p:attrNameLst>
                                          <p:attrName>ppt_x</p:attrName>
                                          <p:attrName>ppt_y</p:attrName>
                                        </p:attrNameLst>
                                      </p:cBhvr>
                                      <p:rCtr x="27882" y="0"/>
                                    </p:animMotion>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42" presetClass="path" presetSubtype="0" accel="50000" decel="50000" fill="hold" grpId="2" nodeType="withEffect">
                                  <p:stCondLst>
                                    <p:cond delay="0"/>
                                  </p:stCondLst>
                                  <p:childTnLst>
                                    <p:animMotion origin="layout" path="M -2.77778E-7 1.23457E-6 L -0.56719 0.00278 " pathEditMode="relative" rAng="0" ptsTypes="AA">
                                      <p:cBhvr>
                                        <p:cTn id="34" dur="1000" spd="-100000" fill="hold"/>
                                        <p:tgtEl>
                                          <p:spTgt spid="48"/>
                                        </p:tgtEl>
                                        <p:attrNameLst>
                                          <p:attrName>ppt_x</p:attrName>
                                          <p:attrName>ppt_y</p:attrName>
                                        </p:attrNameLst>
                                      </p:cBhvr>
                                      <p:rCtr x="-28368" y="123"/>
                                    </p:animMotion>
                                  </p:childTnLst>
                                </p:cTn>
                              </p:par>
                              <p:par>
                                <p:cTn id="35" presetID="53" presetClass="entr" presetSubtype="16" fill="hold" grpId="1" nodeType="with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1000" fill="hold"/>
                                        <p:tgtEl>
                                          <p:spTgt spid="48"/>
                                        </p:tgtEl>
                                        <p:attrNameLst>
                                          <p:attrName>ppt_w</p:attrName>
                                        </p:attrNameLst>
                                      </p:cBhvr>
                                      <p:tavLst>
                                        <p:tav tm="0">
                                          <p:val>
                                            <p:fltVal val="0"/>
                                          </p:val>
                                        </p:tav>
                                        <p:tav tm="100000">
                                          <p:val>
                                            <p:strVal val="#ppt_w"/>
                                          </p:val>
                                        </p:tav>
                                      </p:tavLst>
                                    </p:anim>
                                    <p:anim calcmode="lin" valueType="num">
                                      <p:cBhvr>
                                        <p:cTn id="38" dur="1000" fill="hold"/>
                                        <p:tgtEl>
                                          <p:spTgt spid="48"/>
                                        </p:tgtEl>
                                        <p:attrNameLst>
                                          <p:attrName>ppt_h</p:attrName>
                                        </p:attrNameLst>
                                      </p:cBhvr>
                                      <p:tavLst>
                                        <p:tav tm="0">
                                          <p:val>
                                            <p:fltVal val="0"/>
                                          </p:val>
                                        </p:tav>
                                        <p:tav tm="100000">
                                          <p:val>
                                            <p:strVal val="#ppt_h"/>
                                          </p:val>
                                        </p:tav>
                                      </p:tavLst>
                                    </p:anim>
                                    <p:animEffect transition="in" filter="fade">
                                      <p:cBhvr>
                                        <p:cTn id="39" dur="1000"/>
                                        <p:tgtEl>
                                          <p:spTgt spid="48"/>
                                        </p:tgtEl>
                                      </p:cBhvr>
                                    </p:animEffect>
                                  </p:childTnLst>
                                </p:cTn>
                              </p:par>
                              <p:par>
                                <p:cTn id="40" presetID="1" presetClass="entr" presetSubtype="0" fill="hold" grpId="0" nodeType="withEffect">
                                  <p:stCondLst>
                                    <p:cond delay="300"/>
                                  </p:stCondLst>
                                  <p:childTnLst>
                                    <p:set>
                                      <p:cBhvr>
                                        <p:cTn id="41" dur="1" fill="hold">
                                          <p:stCondLst>
                                            <p:cond delay="0"/>
                                          </p:stCondLst>
                                        </p:cTn>
                                        <p:tgtEl>
                                          <p:spTgt spid="47"/>
                                        </p:tgtEl>
                                        <p:attrNameLst>
                                          <p:attrName>style.visibility</p:attrName>
                                        </p:attrNameLst>
                                      </p:cBhvr>
                                      <p:to>
                                        <p:strVal val="visible"/>
                                      </p:to>
                                    </p:set>
                                  </p:childTnLst>
                                </p:cTn>
                              </p:par>
                              <p:par>
                                <p:cTn id="42" presetID="42" presetClass="path" presetSubtype="0" accel="50000" decel="50000" fill="hold" grpId="2" nodeType="withEffect">
                                  <p:stCondLst>
                                    <p:cond delay="300"/>
                                  </p:stCondLst>
                                  <p:childTnLst>
                                    <p:animMotion origin="layout" path="M -8.33333E-7 -8.64198E-7 L 0.225 0.76111 " pathEditMode="relative" rAng="0" ptsTypes="AA">
                                      <p:cBhvr>
                                        <p:cTn id="43" dur="1000" spd="-100000" fill="hold"/>
                                        <p:tgtEl>
                                          <p:spTgt spid="47"/>
                                        </p:tgtEl>
                                        <p:attrNameLst>
                                          <p:attrName>ppt_x</p:attrName>
                                          <p:attrName>ppt_y</p:attrName>
                                        </p:attrNameLst>
                                      </p:cBhvr>
                                      <p:rCtr x="11250" y="38056"/>
                                    </p:animMotion>
                                  </p:childTnLst>
                                </p:cTn>
                              </p:par>
                              <p:par>
                                <p:cTn id="44" presetID="53" presetClass="entr" presetSubtype="16" fill="hold" grpId="1" nodeType="withEffect">
                                  <p:stCondLst>
                                    <p:cond delay="300"/>
                                  </p:stCondLst>
                                  <p:childTnLst>
                                    <p:set>
                                      <p:cBhvr>
                                        <p:cTn id="45" dur="1" fill="hold">
                                          <p:stCondLst>
                                            <p:cond delay="0"/>
                                          </p:stCondLst>
                                        </p:cTn>
                                        <p:tgtEl>
                                          <p:spTgt spid="47"/>
                                        </p:tgtEl>
                                        <p:attrNameLst>
                                          <p:attrName>style.visibility</p:attrName>
                                        </p:attrNameLst>
                                      </p:cBhvr>
                                      <p:to>
                                        <p:strVal val="visible"/>
                                      </p:to>
                                    </p:set>
                                    <p:anim calcmode="lin" valueType="num">
                                      <p:cBhvr>
                                        <p:cTn id="46" dur="1000" fill="hold"/>
                                        <p:tgtEl>
                                          <p:spTgt spid="47"/>
                                        </p:tgtEl>
                                        <p:attrNameLst>
                                          <p:attrName>ppt_w</p:attrName>
                                        </p:attrNameLst>
                                      </p:cBhvr>
                                      <p:tavLst>
                                        <p:tav tm="0">
                                          <p:val>
                                            <p:fltVal val="0"/>
                                          </p:val>
                                        </p:tav>
                                        <p:tav tm="100000">
                                          <p:val>
                                            <p:strVal val="#ppt_w"/>
                                          </p:val>
                                        </p:tav>
                                      </p:tavLst>
                                    </p:anim>
                                    <p:anim calcmode="lin" valueType="num">
                                      <p:cBhvr>
                                        <p:cTn id="47" dur="1000" fill="hold"/>
                                        <p:tgtEl>
                                          <p:spTgt spid="47"/>
                                        </p:tgtEl>
                                        <p:attrNameLst>
                                          <p:attrName>ppt_h</p:attrName>
                                        </p:attrNameLst>
                                      </p:cBhvr>
                                      <p:tavLst>
                                        <p:tav tm="0">
                                          <p:val>
                                            <p:fltVal val="0"/>
                                          </p:val>
                                        </p:tav>
                                        <p:tav tm="100000">
                                          <p:val>
                                            <p:strVal val="#ppt_h"/>
                                          </p:val>
                                        </p:tav>
                                      </p:tavLst>
                                    </p:anim>
                                    <p:animEffect transition="in" filter="fade">
                                      <p:cBhvr>
                                        <p:cTn id="48" dur="1000"/>
                                        <p:tgtEl>
                                          <p:spTgt spid="47"/>
                                        </p:tgtEl>
                                      </p:cBhvr>
                                    </p:animEffect>
                                  </p:childTnLst>
                                </p:cTn>
                              </p:par>
                              <p:par>
                                <p:cTn id="49" presetID="1" presetClass="entr" presetSubtype="0" fill="hold" nodeType="withEffect">
                                  <p:stCondLst>
                                    <p:cond delay="300"/>
                                  </p:stCondLst>
                                  <p:childTnLst>
                                    <p:set>
                                      <p:cBhvr>
                                        <p:cTn id="50" dur="1" fill="hold">
                                          <p:stCondLst>
                                            <p:cond delay="0"/>
                                          </p:stCondLst>
                                        </p:cTn>
                                        <p:tgtEl>
                                          <p:spTgt spid="129"/>
                                        </p:tgtEl>
                                        <p:attrNameLst>
                                          <p:attrName>style.visibility</p:attrName>
                                        </p:attrNameLst>
                                      </p:cBhvr>
                                      <p:to>
                                        <p:strVal val="visible"/>
                                      </p:to>
                                    </p:set>
                                  </p:childTnLst>
                                </p:cTn>
                              </p:par>
                              <p:par>
                                <p:cTn id="51" presetID="42" presetClass="path" presetSubtype="0" accel="50000" decel="50000" fill="hold" nodeType="withEffect">
                                  <p:stCondLst>
                                    <p:cond delay="300"/>
                                  </p:stCondLst>
                                  <p:childTnLst>
                                    <p:animMotion origin="layout" path="M -5.55556E-7 -8.64198E-7 L -0.25 -0.67778 " pathEditMode="relative" rAng="0" ptsTypes="AA">
                                      <p:cBhvr>
                                        <p:cTn id="52" dur="1000" spd="-100000" fill="hold"/>
                                        <p:tgtEl>
                                          <p:spTgt spid="129"/>
                                        </p:tgtEl>
                                        <p:attrNameLst>
                                          <p:attrName>ppt_x</p:attrName>
                                          <p:attrName>ppt_y</p:attrName>
                                        </p:attrNameLst>
                                      </p:cBhvr>
                                      <p:rCtr x="-12500" y="-33889"/>
                                    </p:animMotion>
                                  </p:childTnLst>
                                </p:cTn>
                              </p:par>
                              <p:par>
                                <p:cTn id="53" presetID="53" presetClass="entr" presetSubtype="16" fill="hold" nodeType="withEffect">
                                  <p:stCondLst>
                                    <p:cond delay="300"/>
                                  </p:stCondLst>
                                  <p:childTnLst>
                                    <p:set>
                                      <p:cBhvr>
                                        <p:cTn id="54" dur="1" fill="hold">
                                          <p:stCondLst>
                                            <p:cond delay="0"/>
                                          </p:stCondLst>
                                        </p:cTn>
                                        <p:tgtEl>
                                          <p:spTgt spid="129"/>
                                        </p:tgtEl>
                                        <p:attrNameLst>
                                          <p:attrName>style.visibility</p:attrName>
                                        </p:attrNameLst>
                                      </p:cBhvr>
                                      <p:to>
                                        <p:strVal val="visible"/>
                                      </p:to>
                                    </p:set>
                                    <p:anim calcmode="lin" valueType="num">
                                      <p:cBhvr>
                                        <p:cTn id="55" dur="1000" fill="hold"/>
                                        <p:tgtEl>
                                          <p:spTgt spid="129"/>
                                        </p:tgtEl>
                                        <p:attrNameLst>
                                          <p:attrName>ppt_w</p:attrName>
                                        </p:attrNameLst>
                                      </p:cBhvr>
                                      <p:tavLst>
                                        <p:tav tm="0">
                                          <p:val>
                                            <p:fltVal val="0"/>
                                          </p:val>
                                        </p:tav>
                                        <p:tav tm="100000">
                                          <p:val>
                                            <p:strVal val="#ppt_w"/>
                                          </p:val>
                                        </p:tav>
                                      </p:tavLst>
                                    </p:anim>
                                    <p:anim calcmode="lin" valueType="num">
                                      <p:cBhvr>
                                        <p:cTn id="56" dur="1000" fill="hold"/>
                                        <p:tgtEl>
                                          <p:spTgt spid="129"/>
                                        </p:tgtEl>
                                        <p:attrNameLst>
                                          <p:attrName>ppt_h</p:attrName>
                                        </p:attrNameLst>
                                      </p:cBhvr>
                                      <p:tavLst>
                                        <p:tav tm="0">
                                          <p:val>
                                            <p:fltVal val="0"/>
                                          </p:val>
                                        </p:tav>
                                        <p:tav tm="100000">
                                          <p:val>
                                            <p:strVal val="#ppt_h"/>
                                          </p:val>
                                        </p:tav>
                                      </p:tavLst>
                                    </p:anim>
                                    <p:animEffect transition="in" filter="fade">
                                      <p:cBhvr>
                                        <p:cTn id="57" dur="1000"/>
                                        <p:tgtEl>
                                          <p:spTgt spid="129"/>
                                        </p:tgtEl>
                                      </p:cBhvr>
                                    </p:animEffect>
                                  </p:childTnLst>
                                </p:cTn>
                              </p:par>
                              <p:par>
                                <p:cTn id="58" presetID="1" presetClass="entr" presetSubtype="0" fill="hold" grpId="0" nodeType="withEffect">
                                  <p:stCondLst>
                                    <p:cond delay="600"/>
                                  </p:stCondLst>
                                  <p:childTnLst>
                                    <p:set>
                                      <p:cBhvr>
                                        <p:cTn id="59" dur="1" fill="hold">
                                          <p:stCondLst>
                                            <p:cond delay="0"/>
                                          </p:stCondLst>
                                        </p:cTn>
                                        <p:tgtEl>
                                          <p:spTgt spid="44"/>
                                        </p:tgtEl>
                                        <p:attrNameLst>
                                          <p:attrName>style.visibility</p:attrName>
                                        </p:attrNameLst>
                                      </p:cBhvr>
                                      <p:to>
                                        <p:strVal val="visible"/>
                                      </p:to>
                                    </p:set>
                                  </p:childTnLst>
                                </p:cTn>
                              </p:par>
                              <p:par>
                                <p:cTn id="60" presetID="42" presetClass="path" presetSubtype="0" accel="50000" decel="50000" fill="hold" grpId="2" nodeType="withEffect">
                                  <p:stCondLst>
                                    <p:cond delay="600"/>
                                  </p:stCondLst>
                                  <p:childTnLst>
                                    <p:animMotion origin="layout" path="M 0 -2.09877E-6 L -0.00937 0.58056 " pathEditMode="relative" rAng="0" ptsTypes="AA">
                                      <p:cBhvr>
                                        <p:cTn id="61" dur="1000" spd="-100000" fill="hold"/>
                                        <p:tgtEl>
                                          <p:spTgt spid="44"/>
                                        </p:tgtEl>
                                        <p:attrNameLst>
                                          <p:attrName>ppt_x</p:attrName>
                                          <p:attrName>ppt_y</p:attrName>
                                        </p:attrNameLst>
                                      </p:cBhvr>
                                      <p:rCtr x="-469" y="29012"/>
                                    </p:animMotion>
                                  </p:childTnLst>
                                </p:cTn>
                              </p:par>
                              <p:par>
                                <p:cTn id="62" presetID="53" presetClass="entr" presetSubtype="16" fill="hold" grpId="1" nodeType="withEffect">
                                  <p:stCondLst>
                                    <p:cond delay="600"/>
                                  </p:stCondLst>
                                  <p:childTnLst>
                                    <p:set>
                                      <p:cBhvr>
                                        <p:cTn id="63" dur="1" fill="hold">
                                          <p:stCondLst>
                                            <p:cond delay="0"/>
                                          </p:stCondLst>
                                        </p:cTn>
                                        <p:tgtEl>
                                          <p:spTgt spid="44"/>
                                        </p:tgtEl>
                                        <p:attrNameLst>
                                          <p:attrName>style.visibility</p:attrName>
                                        </p:attrNameLst>
                                      </p:cBhvr>
                                      <p:to>
                                        <p:strVal val="visible"/>
                                      </p:to>
                                    </p:set>
                                    <p:anim calcmode="lin" valueType="num">
                                      <p:cBhvr>
                                        <p:cTn id="64" dur="1000" fill="hold"/>
                                        <p:tgtEl>
                                          <p:spTgt spid="44"/>
                                        </p:tgtEl>
                                        <p:attrNameLst>
                                          <p:attrName>ppt_w</p:attrName>
                                        </p:attrNameLst>
                                      </p:cBhvr>
                                      <p:tavLst>
                                        <p:tav tm="0">
                                          <p:val>
                                            <p:fltVal val="0"/>
                                          </p:val>
                                        </p:tav>
                                        <p:tav tm="100000">
                                          <p:val>
                                            <p:strVal val="#ppt_w"/>
                                          </p:val>
                                        </p:tav>
                                      </p:tavLst>
                                    </p:anim>
                                    <p:anim calcmode="lin" valueType="num">
                                      <p:cBhvr>
                                        <p:cTn id="65" dur="1000" fill="hold"/>
                                        <p:tgtEl>
                                          <p:spTgt spid="44"/>
                                        </p:tgtEl>
                                        <p:attrNameLst>
                                          <p:attrName>ppt_h</p:attrName>
                                        </p:attrNameLst>
                                      </p:cBhvr>
                                      <p:tavLst>
                                        <p:tav tm="0">
                                          <p:val>
                                            <p:fltVal val="0"/>
                                          </p:val>
                                        </p:tav>
                                        <p:tav tm="100000">
                                          <p:val>
                                            <p:strVal val="#ppt_h"/>
                                          </p:val>
                                        </p:tav>
                                      </p:tavLst>
                                    </p:anim>
                                    <p:animEffect transition="in" filter="fade">
                                      <p:cBhvr>
                                        <p:cTn id="66" dur="1000"/>
                                        <p:tgtEl>
                                          <p:spTgt spid="44"/>
                                        </p:tgtEl>
                                      </p:cBhvr>
                                    </p:animEffect>
                                  </p:childTnLst>
                                </p:cTn>
                              </p:par>
                              <p:par>
                                <p:cTn id="67" presetID="1" presetClass="entr" presetSubtype="0" fill="hold" nodeType="withEffect">
                                  <p:stCondLst>
                                    <p:cond delay="600"/>
                                  </p:stCondLst>
                                  <p:childTnLst>
                                    <p:set>
                                      <p:cBhvr>
                                        <p:cTn id="68" dur="1" fill="hold">
                                          <p:stCondLst>
                                            <p:cond delay="0"/>
                                          </p:stCondLst>
                                        </p:cTn>
                                        <p:tgtEl>
                                          <p:spTgt spid="126"/>
                                        </p:tgtEl>
                                        <p:attrNameLst>
                                          <p:attrName>style.visibility</p:attrName>
                                        </p:attrNameLst>
                                      </p:cBhvr>
                                      <p:to>
                                        <p:strVal val="visible"/>
                                      </p:to>
                                    </p:set>
                                  </p:childTnLst>
                                </p:cTn>
                              </p:par>
                              <p:par>
                                <p:cTn id="69" presetID="53" presetClass="entr" presetSubtype="16" fill="hold" nodeType="withEffect">
                                  <p:stCondLst>
                                    <p:cond delay="600"/>
                                  </p:stCondLst>
                                  <p:childTnLst>
                                    <p:set>
                                      <p:cBhvr>
                                        <p:cTn id="70" dur="1" fill="hold">
                                          <p:stCondLst>
                                            <p:cond delay="0"/>
                                          </p:stCondLst>
                                        </p:cTn>
                                        <p:tgtEl>
                                          <p:spTgt spid="126"/>
                                        </p:tgtEl>
                                        <p:attrNameLst>
                                          <p:attrName>style.visibility</p:attrName>
                                        </p:attrNameLst>
                                      </p:cBhvr>
                                      <p:to>
                                        <p:strVal val="visible"/>
                                      </p:to>
                                    </p:set>
                                    <p:anim calcmode="lin" valueType="num">
                                      <p:cBhvr>
                                        <p:cTn id="71" dur="1000" fill="hold"/>
                                        <p:tgtEl>
                                          <p:spTgt spid="126"/>
                                        </p:tgtEl>
                                        <p:attrNameLst>
                                          <p:attrName>ppt_w</p:attrName>
                                        </p:attrNameLst>
                                      </p:cBhvr>
                                      <p:tavLst>
                                        <p:tav tm="0">
                                          <p:val>
                                            <p:fltVal val="0"/>
                                          </p:val>
                                        </p:tav>
                                        <p:tav tm="100000">
                                          <p:val>
                                            <p:strVal val="#ppt_w"/>
                                          </p:val>
                                        </p:tav>
                                      </p:tavLst>
                                    </p:anim>
                                    <p:anim calcmode="lin" valueType="num">
                                      <p:cBhvr>
                                        <p:cTn id="72" dur="1000" fill="hold"/>
                                        <p:tgtEl>
                                          <p:spTgt spid="126"/>
                                        </p:tgtEl>
                                        <p:attrNameLst>
                                          <p:attrName>ppt_h</p:attrName>
                                        </p:attrNameLst>
                                      </p:cBhvr>
                                      <p:tavLst>
                                        <p:tav tm="0">
                                          <p:val>
                                            <p:fltVal val="0"/>
                                          </p:val>
                                        </p:tav>
                                        <p:tav tm="100000">
                                          <p:val>
                                            <p:strVal val="#ppt_h"/>
                                          </p:val>
                                        </p:tav>
                                      </p:tavLst>
                                    </p:anim>
                                    <p:animEffect transition="in" filter="fade">
                                      <p:cBhvr>
                                        <p:cTn id="73" dur="1000"/>
                                        <p:tgtEl>
                                          <p:spTgt spid="126"/>
                                        </p:tgtEl>
                                      </p:cBhvr>
                                    </p:animEffect>
                                  </p:childTnLst>
                                </p:cTn>
                              </p:par>
                              <p:par>
                                <p:cTn id="74" presetID="42" presetClass="path" presetSubtype="0" accel="50000" decel="50000" fill="hold" nodeType="withEffect">
                                  <p:stCondLst>
                                    <p:cond delay="600"/>
                                  </p:stCondLst>
                                  <p:childTnLst>
                                    <p:animMotion origin="layout" path="M -2.77778E-6 3.82716E-6 L 0.00157 -0.53056 " pathEditMode="relative" rAng="0" ptsTypes="AA">
                                      <p:cBhvr>
                                        <p:cTn id="75" dur="1000" spd="-100000" fill="hold"/>
                                        <p:tgtEl>
                                          <p:spTgt spid="126"/>
                                        </p:tgtEl>
                                        <p:attrNameLst>
                                          <p:attrName>ppt_x</p:attrName>
                                          <p:attrName>ppt_y</p:attrName>
                                        </p:attrNameLst>
                                      </p:cBhvr>
                                      <p:rCtr x="69" y="-26543"/>
                                    </p:animMotion>
                                  </p:childTnLst>
                                </p:cTn>
                              </p:par>
                              <p:par>
                                <p:cTn id="76" presetID="1" presetClass="entr" presetSubtype="0" fill="hold" nodeType="withEffect">
                                  <p:stCondLst>
                                    <p:cond delay="900"/>
                                  </p:stCondLst>
                                  <p:childTnLst>
                                    <p:set>
                                      <p:cBhvr>
                                        <p:cTn id="77" dur="1" fill="hold">
                                          <p:stCondLst>
                                            <p:cond delay="0"/>
                                          </p:stCondLst>
                                        </p:cTn>
                                        <p:tgtEl>
                                          <p:spTgt spid="123"/>
                                        </p:tgtEl>
                                        <p:attrNameLst>
                                          <p:attrName>style.visibility</p:attrName>
                                        </p:attrNameLst>
                                      </p:cBhvr>
                                      <p:to>
                                        <p:strVal val="visible"/>
                                      </p:to>
                                    </p:set>
                                  </p:childTnLst>
                                </p:cTn>
                              </p:par>
                              <p:par>
                                <p:cTn id="78" presetID="42" presetClass="path" presetSubtype="0" accel="50000" decel="50000" fill="hold" nodeType="withEffect">
                                  <p:stCondLst>
                                    <p:cond delay="900"/>
                                  </p:stCondLst>
                                  <p:childTnLst>
                                    <p:animMotion origin="layout" path="M 4.44444E-6 2.59259E-6 L -0.29844 0.54166 " pathEditMode="relative" rAng="0" ptsTypes="AA">
                                      <p:cBhvr>
                                        <p:cTn id="79" dur="1000" spd="-100000" fill="hold"/>
                                        <p:tgtEl>
                                          <p:spTgt spid="123"/>
                                        </p:tgtEl>
                                        <p:attrNameLst>
                                          <p:attrName>ppt_x</p:attrName>
                                          <p:attrName>ppt_y</p:attrName>
                                        </p:attrNameLst>
                                      </p:cBhvr>
                                      <p:rCtr x="-14931" y="27068"/>
                                    </p:animMotion>
                                  </p:childTnLst>
                                </p:cTn>
                              </p:par>
                              <p:par>
                                <p:cTn id="80" presetID="53" presetClass="entr" presetSubtype="16" fill="hold" nodeType="withEffect">
                                  <p:stCondLst>
                                    <p:cond delay="900"/>
                                  </p:stCondLst>
                                  <p:childTnLst>
                                    <p:set>
                                      <p:cBhvr>
                                        <p:cTn id="81" dur="1" fill="hold">
                                          <p:stCondLst>
                                            <p:cond delay="0"/>
                                          </p:stCondLst>
                                        </p:cTn>
                                        <p:tgtEl>
                                          <p:spTgt spid="123"/>
                                        </p:tgtEl>
                                        <p:attrNameLst>
                                          <p:attrName>style.visibility</p:attrName>
                                        </p:attrNameLst>
                                      </p:cBhvr>
                                      <p:to>
                                        <p:strVal val="visible"/>
                                      </p:to>
                                    </p:set>
                                    <p:anim calcmode="lin" valueType="num">
                                      <p:cBhvr>
                                        <p:cTn id="82" dur="1000" fill="hold"/>
                                        <p:tgtEl>
                                          <p:spTgt spid="123"/>
                                        </p:tgtEl>
                                        <p:attrNameLst>
                                          <p:attrName>ppt_w</p:attrName>
                                        </p:attrNameLst>
                                      </p:cBhvr>
                                      <p:tavLst>
                                        <p:tav tm="0">
                                          <p:val>
                                            <p:fltVal val="0"/>
                                          </p:val>
                                        </p:tav>
                                        <p:tav tm="100000">
                                          <p:val>
                                            <p:strVal val="#ppt_w"/>
                                          </p:val>
                                        </p:tav>
                                      </p:tavLst>
                                    </p:anim>
                                    <p:anim calcmode="lin" valueType="num">
                                      <p:cBhvr>
                                        <p:cTn id="83" dur="1000" fill="hold"/>
                                        <p:tgtEl>
                                          <p:spTgt spid="123"/>
                                        </p:tgtEl>
                                        <p:attrNameLst>
                                          <p:attrName>ppt_h</p:attrName>
                                        </p:attrNameLst>
                                      </p:cBhvr>
                                      <p:tavLst>
                                        <p:tav tm="0">
                                          <p:val>
                                            <p:fltVal val="0"/>
                                          </p:val>
                                        </p:tav>
                                        <p:tav tm="100000">
                                          <p:val>
                                            <p:strVal val="#ppt_h"/>
                                          </p:val>
                                        </p:tav>
                                      </p:tavLst>
                                    </p:anim>
                                    <p:animEffect transition="in" filter="fade">
                                      <p:cBhvr>
                                        <p:cTn id="84" dur="1000"/>
                                        <p:tgtEl>
                                          <p:spTgt spid="123"/>
                                        </p:tgtEl>
                                      </p:cBhvr>
                                    </p:animEffect>
                                  </p:childTnLst>
                                </p:cTn>
                              </p:par>
                              <p:par>
                                <p:cTn id="85" presetID="1" presetClass="entr" presetSubtype="0" fill="hold" grpId="0" nodeType="withEffect">
                                  <p:stCondLst>
                                    <p:cond delay="900"/>
                                  </p:stCondLst>
                                  <p:childTnLst>
                                    <p:set>
                                      <p:cBhvr>
                                        <p:cTn id="86" dur="1" fill="hold">
                                          <p:stCondLst>
                                            <p:cond delay="0"/>
                                          </p:stCondLst>
                                        </p:cTn>
                                        <p:tgtEl>
                                          <p:spTgt spid="43"/>
                                        </p:tgtEl>
                                        <p:attrNameLst>
                                          <p:attrName>style.visibility</p:attrName>
                                        </p:attrNameLst>
                                      </p:cBhvr>
                                      <p:to>
                                        <p:strVal val="visible"/>
                                      </p:to>
                                    </p:set>
                                  </p:childTnLst>
                                </p:cTn>
                              </p:par>
                              <p:par>
                                <p:cTn id="87" presetID="42" presetClass="path" presetSubtype="0" accel="50000" decel="50000" fill="hold" grpId="2" nodeType="withEffect">
                                  <p:stCondLst>
                                    <p:cond delay="900"/>
                                  </p:stCondLst>
                                  <p:childTnLst>
                                    <p:animMotion origin="layout" path="M -2.77778E-7 1.97531E-6 L 0.32656 -0.51111 " pathEditMode="relative" rAng="0" ptsTypes="AA">
                                      <p:cBhvr>
                                        <p:cTn id="88" dur="1000" spd="-100000" fill="hold"/>
                                        <p:tgtEl>
                                          <p:spTgt spid="43"/>
                                        </p:tgtEl>
                                        <p:attrNameLst>
                                          <p:attrName>ppt_x</p:attrName>
                                          <p:attrName>ppt_y</p:attrName>
                                        </p:attrNameLst>
                                      </p:cBhvr>
                                      <p:rCtr x="16319" y="-25556"/>
                                    </p:animMotion>
                                  </p:childTnLst>
                                </p:cTn>
                              </p:par>
                              <p:par>
                                <p:cTn id="89" presetID="53" presetClass="entr" presetSubtype="16" fill="hold" grpId="1" nodeType="withEffect">
                                  <p:stCondLst>
                                    <p:cond delay="900"/>
                                  </p:stCondLst>
                                  <p:childTnLst>
                                    <p:set>
                                      <p:cBhvr>
                                        <p:cTn id="90" dur="1" fill="hold">
                                          <p:stCondLst>
                                            <p:cond delay="0"/>
                                          </p:stCondLst>
                                        </p:cTn>
                                        <p:tgtEl>
                                          <p:spTgt spid="43"/>
                                        </p:tgtEl>
                                        <p:attrNameLst>
                                          <p:attrName>style.visibility</p:attrName>
                                        </p:attrNameLst>
                                      </p:cBhvr>
                                      <p:to>
                                        <p:strVal val="visible"/>
                                      </p:to>
                                    </p:set>
                                    <p:anim calcmode="lin" valueType="num">
                                      <p:cBhvr>
                                        <p:cTn id="91" dur="1000" fill="hold"/>
                                        <p:tgtEl>
                                          <p:spTgt spid="43"/>
                                        </p:tgtEl>
                                        <p:attrNameLst>
                                          <p:attrName>ppt_w</p:attrName>
                                        </p:attrNameLst>
                                      </p:cBhvr>
                                      <p:tavLst>
                                        <p:tav tm="0">
                                          <p:val>
                                            <p:fltVal val="0"/>
                                          </p:val>
                                        </p:tav>
                                        <p:tav tm="100000">
                                          <p:val>
                                            <p:strVal val="#ppt_w"/>
                                          </p:val>
                                        </p:tav>
                                      </p:tavLst>
                                    </p:anim>
                                    <p:anim calcmode="lin" valueType="num">
                                      <p:cBhvr>
                                        <p:cTn id="92" dur="1000" fill="hold"/>
                                        <p:tgtEl>
                                          <p:spTgt spid="43"/>
                                        </p:tgtEl>
                                        <p:attrNameLst>
                                          <p:attrName>ppt_h</p:attrName>
                                        </p:attrNameLst>
                                      </p:cBhvr>
                                      <p:tavLst>
                                        <p:tav tm="0">
                                          <p:val>
                                            <p:fltVal val="0"/>
                                          </p:val>
                                        </p:tav>
                                        <p:tav tm="100000">
                                          <p:val>
                                            <p:strVal val="#ppt_h"/>
                                          </p:val>
                                        </p:tav>
                                      </p:tavLst>
                                    </p:anim>
                                    <p:animEffect transition="in" filter="fade">
                                      <p:cBhvr>
                                        <p:cTn id="93" dur="1000"/>
                                        <p:tgtEl>
                                          <p:spTgt spid="43"/>
                                        </p:tgtEl>
                                      </p:cBhvr>
                                    </p:animEffect>
                                  </p:childTnLst>
                                </p:cTn>
                              </p:par>
                              <p:par>
                                <p:cTn id="94" presetID="1" presetClass="entr" presetSubtype="0" fill="hold" nodeType="withEffect">
                                  <p:stCondLst>
                                    <p:cond delay="1200"/>
                                  </p:stCondLst>
                                  <p:childTnLst>
                                    <p:set>
                                      <p:cBhvr>
                                        <p:cTn id="95" dur="1" fill="hold">
                                          <p:stCondLst>
                                            <p:cond delay="0"/>
                                          </p:stCondLst>
                                        </p:cTn>
                                        <p:tgtEl>
                                          <p:spTgt spid="120"/>
                                        </p:tgtEl>
                                        <p:attrNameLst>
                                          <p:attrName>style.visibility</p:attrName>
                                        </p:attrNameLst>
                                      </p:cBhvr>
                                      <p:to>
                                        <p:strVal val="visible"/>
                                      </p:to>
                                    </p:set>
                                  </p:childTnLst>
                                </p:cTn>
                              </p:par>
                              <p:par>
                                <p:cTn id="96" presetID="42" presetClass="path" presetSubtype="0" accel="50000" decel="50000" fill="hold" nodeType="withEffect">
                                  <p:stCondLst>
                                    <p:cond delay="1200"/>
                                  </p:stCondLst>
                                  <p:childTnLst>
                                    <p:animMotion origin="layout" path="M 1.11022E-16 1.35802E-6 L 0.1125 0.80278 " pathEditMode="relative" rAng="0" ptsTypes="AA">
                                      <p:cBhvr>
                                        <p:cTn id="97" dur="1000" spd="-100000" fill="hold"/>
                                        <p:tgtEl>
                                          <p:spTgt spid="120"/>
                                        </p:tgtEl>
                                        <p:attrNameLst>
                                          <p:attrName>ppt_x</p:attrName>
                                          <p:attrName>ppt_y</p:attrName>
                                        </p:attrNameLst>
                                      </p:cBhvr>
                                      <p:rCtr x="5625" y="40123"/>
                                    </p:animMotion>
                                  </p:childTnLst>
                                </p:cTn>
                              </p:par>
                              <p:par>
                                <p:cTn id="98" presetID="53" presetClass="entr" presetSubtype="16" fill="hold" nodeType="withEffect">
                                  <p:stCondLst>
                                    <p:cond delay="1200"/>
                                  </p:stCondLst>
                                  <p:childTnLst>
                                    <p:set>
                                      <p:cBhvr>
                                        <p:cTn id="99" dur="1" fill="hold">
                                          <p:stCondLst>
                                            <p:cond delay="0"/>
                                          </p:stCondLst>
                                        </p:cTn>
                                        <p:tgtEl>
                                          <p:spTgt spid="120"/>
                                        </p:tgtEl>
                                        <p:attrNameLst>
                                          <p:attrName>style.visibility</p:attrName>
                                        </p:attrNameLst>
                                      </p:cBhvr>
                                      <p:to>
                                        <p:strVal val="visible"/>
                                      </p:to>
                                    </p:set>
                                    <p:anim calcmode="lin" valueType="num">
                                      <p:cBhvr>
                                        <p:cTn id="100" dur="1000" fill="hold"/>
                                        <p:tgtEl>
                                          <p:spTgt spid="120"/>
                                        </p:tgtEl>
                                        <p:attrNameLst>
                                          <p:attrName>ppt_w</p:attrName>
                                        </p:attrNameLst>
                                      </p:cBhvr>
                                      <p:tavLst>
                                        <p:tav tm="0">
                                          <p:val>
                                            <p:fltVal val="0"/>
                                          </p:val>
                                        </p:tav>
                                        <p:tav tm="100000">
                                          <p:val>
                                            <p:strVal val="#ppt_w"/>
                                          </p:val>
                                        </p:tav>
                                      </p:tavLst>
                                    </p:anim>
                                    <p:anim calcmode="lin" valueType="num">
                                      <p:cBhvr>
                                        <p:cTn id="101" dur="1000" fill="hold"/>
                                        <p:tgtEl>
                                          <p:spTgt spid="120"/>
                                        </p:tgtEl>
                                        <p:attrNameLst>
                                          <p:attrName>ppt_h</p:attrName>
                                        </p:attrNameLst>
                                      </p:cBhvr>
                                      <p:tavLst>
                                        <p:tav tm="0">
                                          <p:val>
                                            <p:fltVal val="0"/>
                                          </p:val>
                                        </p:tav>
                                        <p:tav tm="100000">
                                          <p:val>
                                            <p:strVal val="#ppt_h"/>
                                          </p:val>
                                        </p:tav>
                                      </p:tavLst>
                                    </p:anim>
                                    <p:animEffect transition="in" filter="fade">
                                      <p:cBhvr>
                                        <p:cTn id="102" dur="1000"/>
                                        <p:tgtEl>
                                          <p:spTgt spid="120"/>
                                        </p:tgtEl>
                                      </p:cBhvr>
                                    </p:animEffect>
                                  </p:childTnLst>
                                </p:cTn>
                              </p:par>
                              <p:par>
                                <p:cTn id="103" presetID="1" presetClass="entr" presetSubtype="0" fill="hold" grpId="0" nodeType="withEffect">
                                  <p:stCondLst>
                                    <p:cond delay="1200"/>
                                  </p:stCondLst>
                                  <p:childTnLst>
                                    <p:set>
                                      <p:cBhvr>
                                        <p:cTn id="104" dur="1" fill="hold">
                                          <p:stCondLst>
                                            <p:cond delay="0"/>
                                          </p:stCondLst>
                                        </p:cTn>
                                        <p:tgtEl>
                                          <p:spTgt spid="40"/>
                                        </p:tgtEl>
                                        <p:attrNameLst>
                                          <p:attrName>style.visibility</p:attrName>
                                        </p:attrNameLst>
                                      </p:cBhvr>
                                      <p:to>
                                        <p:strVal val="visible"/>
                                      </p:to>
                                    </p:set>
                                  </p:childTnLst>
                                </p:cTn>
                              </p:par>
                              <p:par>
                                <p:cTn id="105" presetID="53" presetClass="entr" presetSubtype="16" fill="hold" grpId="1" nodeType="withEffect">
                                  <p:stCondLst>
                                    <p:cond delay="1200"/>
                                  </p:stCondLst>
                                  <p:childTnLst>
                                    <p:set>
                                      <p:cBhvr>
                                        <p:cTn id="106" dur="1" fill="hold">
                                          <p:stCondLst>
                                            <p:cond delay="0"/>
                                          </p:stCondLst>
                                        </p:cTn>
                                        <p:tgtEl>
                                          <p:spTgt spid="40"/>
                                        </p:tgtEl>
                                        <p:attrNameLst>
                                          <p:attrName>style.visibility</p:attrName>
                                        </p:attrNameLst>
                                      </p:cBhvr>
                                      <p:to>
                                        <p:strVal val="visible"/>
                                      </p:to>
                                    </p:set>
                                    <p:anim calcmode="lin" valueType="num">
                                      <p:cBhvr>
                                        <p:cTn id="107" dur="1000" fill="hold"/>
                                        <p:tgtEl>
                                          <p:spTgt spid="40"/>
                                        </p:tgtEl>
                                        <p:attrNameLst>
                                          <p:attrName>ppt_w</p:attrName>
                                        </p:attrNameLst>
                                      </p:cBhvr>
                                      <p:tavLst>
                                        <p:tav tm="0">
                                          <p:val>
                                            <p:fltVal val="0"/>
                                          </p:val>
                                        </p:tav>
                                        <p:tav tm="100000">
                                          <p:val>
                                            <p:strVal val="#ppt_w"/>
                                          </p:val>
                                        </p:tav>
                                      </p:tavLst>
                                    </p:anim>
                                    <p:anim calcmode="lin" valueType="num">
                                      <p:cBhvr>
                                        <p:cTn id="108" dur="1000" fill="hold"/>
                                        <p:tgtEl>
                                          <p:spTgt spid="40"/>
                                        </p:tgtEl>
                                        <p:attrNameLst>
                                          <p:attrName>ppt_h</p:attrName>
                                        </p:attrNameLst>
                                      </p:cBhvr>
                                      <p:tavLst>
                                        <p:tav tm="0">
                                          <p:val>
                                            <p:fltVal val="0"/>
                                          </p:val>
                                        </p:tav>
                                        <p:tav tm="100000">
                                          <p:val>
                                            <p:strVal val="#ppt_h"/>
                                          </p:val>
                                        </p:tav>
                                      </p:tavLst>
                                    </p:anim>
                                    <p:animEffect transition="in" filter="fade">
                                      <p:cBhvr>
                                        <p:cTn id="109" dur="1000"/>
                                        <p:tgtEl>
                                          <p:spTgt spid="40"/>
                                        </p:tgtEl>
                                      </p:cBhvr>
                                    </p:animEffect>
                                  </p:childTnLst>
                                </p:cTn>
                              </p:par>
                              <p:par>
                                <p:cTn id="110" presetID="42" presetClass="path" presetSubtype="0" accel="50000" decel="50000" fill="hold" grpId="2" nodeType="withEffect">
                                  <p:stCondLst>
                                    <p:cond delay="1200"/>
                                  </p:stCondLst>
                                  <p:childTnLst>
                                    <p:animMotion origin="layout" path="M -2.77778E-7 3.7037E-6 L -0.125 -0.68889 " pathEditMode="relative" rAng="0" ptsTypes="AA">
                                      <p:cBhvr>
                                        <p:cTn id="111" dur="1000" spd="-100000" fill="hold"/>
                                        <p:tgtEl>
                                          <p:spTgt spid="40"/>
                                        </p:tgtEl>
                                        <p:attrNameLst>
                                          <p:attrName>ppt_x</p:attrName>
                                          <p:attrName>ppt_y</p:attrName>
                                        </p:attrNameLst>
                                      </p:cBhvr>
                                      <p:rCtr x="-6250" y="-34444"/>
                                    </p:animMotion>
                                  </p:childTnLst>
                                </p:cTn>
                              </p:par>
                              <p:par>
                                <p:cTn id="112" presetID="1" presetClass="entr" presetSubtype="0" fill="hold" nodeType="withEffect">
                                  <p:stCondLst>
                                    <p:cond delay="1500"/>
                                  </p:stCondLst>
                                  <p:childTnLst>
                                    <p:set>
                                      <p:cBhvr>
                                        <p:cTn id="113" dur="1" fill="hold">
                                          <p:stCondLst>
                                            <p:cond delay="0"/>
                                          </p:stCondLst>
                                        </p:cTn>
                                        <p:tgtEl>
                                          <p:spTgt spid="85"/>
                                        </p:tgtEl>
                                        <p:attrNameLst>
                                          <p:attrName>style.visibility</p:attrName>
                                        </p:attrNameLst>
                                      </p:cBhvr>
                                      <p:to>
                                        <p:strVal val="visible"/>
                                      </p:to>
                                    </p:set>
                                  </p:childTnLst>
                                </p:cTn>
                              </p:par>
                              <p:par>
                                <p:cTn id="114" presetID="42" presetClass="path" presetSubtype="0" accel="50000" decel="50000" fill="hold" nodeType="withEffect">
                                  <p:stCondLst>
                                    <p:cond delay="1500"/>
                                  </p:stCondLst>
                                  <p:childTnLst>
                                    <p:animMotion origin="layout" path="M 1.66667E-6 -1.23457E-7 L 0.4875 0.71111 " pathEditMode="relative" rAng="0" ptsTypes="AA">
                                      <p:cBhvr>
                                        <p:cTn id="115" dur="1000" spd="-100000" fill="hold"/>
                                        <p:tgtEl>
                                          <p:spTgt spid="85"/>
                                        </p:tgtEl>
                                        <p:attrNameLst>
                                          <p:attrName>ppt_x</p:attrName>
                                          <p:attrName>ppt_y</p:attrName>
                                        </p:attrNameLst>
                                      </p:cBhvr>
                                      <p:rCtr x="24375" y="35556"/>
                                    </p:animMotion>
                                  </p:childTnLst>
                                </p:cTn>
                              </p:par>
                              <p:par>
                                <p:cTn id="116" presetID="53" presetClass="entr" presetSubtype="16" fill="hold" nodeType="withEffect">
                                  <p:stCondLst>
                                    <p:cond delay="1500"/>
                                  </p:stCondLst>
                                  <p:childTnLst>
                                    <p:set>
                                      <p:cBhvr>
                                        <p:cTn id="117" dur="1" fill="hold">
                                          <p:stCondLst>
                                            <p:cond delay="0"/>
                                          </p:stCondLst>
                                        </p:cTn>
                                        <p:tgtEl>
                                          <p:spTgt spid="85"/>
                                        </p:tgtEl>
                                        <p:attrNameLst>
                                          <p:attrName>style.visibility</p:attrName>
                                        </p:attrNameLst>
                                      </p:cBhvr>
                                      <p:to>
                                        <p:strVal val="visible"/>
                                      </p:to>
                                    </p:set>
                                    <p:anim calcmode="lin" valueType="num">
                                      <p:cBhvr>
                                        <p:cTn id="118" dur="1000" fill="hold"/>
                                        <p:tgtEl>
                                          <p:spTgt spid="85"/>
                                        </p:tgtEl>
                                        <p:attrNameLst>
                                          <p:attrName>ppt_w</p:attrName>
                                        </p:attrNameLst>
                                      </p:cBhvr>
                                      <p:tavLst>
                                        <p:tav tm="0">
                                          <p:val>
                                            <p:fltVal val="0"/>
                                          </p:val>
                                        </p:tav>
                                        <p:tav tm="100000">
                                          <p:val>
                                            <p:strVal val="#ppt_w"/>
                                          </p:val>
                                        </p:tav>
                                      </p:tavLst>
                                    </p:anim>
                                    <p:anim calcmode="lin" valueType="num">
                                      <p:cBhvr>
                                        <p:cTn id="119" dur="1000" fill="hold"/>
                                        <p:tgtEl>
                                          <p:spTgt spid="85"/>
                                        </p:tgtEl>
                                        <p:attrNameLst>
                                          <p:attrName>ppt_h</p:attrName>
                                        </p:attrNameLst>
                                      </p:cBhvr>
                                      <p:tavLst>
                                        <p:tav tm="0">
                                          <p:val>
                                            <p:fltVal val="0"/>
                                          </p:val>
                                        </p:tav>
                                        <p:tav tm="100000">
                                          <p:val>
                                            <p:strVal val="#ppt_h"/>
                                          </p:val>
                                        </p:tav>
                                      </p:tavLst>
                                    </p:anim>
                                    <p:animEffect transition="in" filter="fade">
                                      <p:cBhvr>
                                        <p:cTn id="120" dur="1000"/>
                                        <p:tgtEl>
                                          <p:spTgt spid="85"/>
                                        </p:tgtEl>
                                      </p:cBhvr>
                                    </p:animEffect>
                                  </p:childTnLst>
                                </p:cTn>
                              </p:par>
                              <p:par>
                                <p:cTn id="121" presetID="1" presetClass="entr" presetSubtype="0" fill="hold" grpId="0" nodeType="withEffect">
                                  <p:stCondLst>
                                    <p:cond delay="1500"/>
                                  </p:stCondLst>
                                  <p:childTnLst>
                                    <p:set>
                                      <p:cBhvr>
                                        <p:cTn id="122" dur="1" fill="hold">
                                          <p:stCondLst>
                                            <p:cond delay="0"/>
                                          </p:stCondLst>
                                        </p:cTn>
                                        <p:tgtEl>
                                          <p:spTgt spid="39"/>
                                        </p:tgtEl>
                                        <p:attrNameLst>
                                          <p:attrName>style.visibility</p:attrName>
                                        </p:attrNameLst>
                                      </p:cBhvr>
                                      <p:to>
                                        <p:strVal val="visible"/>
                                      </p:to>
                                    </p:set>
                                  </p:childTnLst>
                                </p:cTn>
                              </p:par>
                              <p:par>
                                <p:cTn id="123" presetID="42" presetClass="path" presetSubtype="0" accel="50000" decel="50000" fill="hold" grpId="2" nodeType="withEffect">
                                  <p:stCondLst>
                                    <p:cond delay="1500"/>
                                  </p:stCondLst>
                                  <p:childTnLst>
                                    <p:animMotion origin="layout" path="M -4.72222E-6 4.69136E-6 L -0.51406 -0.62778 " pathEditMode="relative" rAng="0" ptsTypes="AA">
                                      <p:cBhvr>
                                        <p:cTn id="124" dur="1000" spd="-100000" fill="hold"/>
                                        <p:tgtEl>
                                          <p:spTgt spid="39"/>
                                        </p:tgtEl>
                                        <p:attrNameLst>
                                          <p:attrName>ppt_x</p:attrName>
                                          <p:attrName>ppt_y</p:attrName>
                                        </p:attrNameLst>
                                      </p:cBhvr>
                                      <p:rCtr x="-25712" y="-31389"/>
                                    </p:animMotion>
                                  </p:childTnLst>
                                </p:cTn>
                              </p:par>
                              <p:par>
                                <p:cTn id="125" presetID="53" presetClass="entr" presetSubtype="16" fill="hold" grpId="1" nodeType="withEffect">
                                  <p:stCondLst>
                                    <p:cond delay="1500"/>
                                  </p:stCondLst>
                                  <p:childTnLst>
                                    <p:set>
                                      <p:cBhvr>
                                        <p:cTn id="126" dur="1" fill="hold">
                                          <p:stCondLst>
                                            <p:cond delay="0"/>
                                          </p:stCondLst>
                                        </p:cTn>
                                        <p:tgtEl>
                                          <p:spTgt spid="39"/>
                                        </p:tgtEl>
                                        <p:attrNameLst>
                                          <p:attrName>style.visibility</p:attrName>
                                        </p:attrNameLst>
                                      </p:cBhvr>
                                      <p:to>
                                        <p:strVal val="visible"/>
                                      </p:to>
                                    </p:set>
                                    <p:anim calcmode="lin" valueType="num">
                                      <p:cBhvr>
                                        <p:cTn id="127" dur="1000" fill="hold"/>
                                        <p:tgtEl>
                                          <p:spTgt spid="39"/>
                                        </p:tgtEl>
                                        <p:attrNameLst>
                                          <p:attrName>ppt_w</p:attrName>
                                        </p:attrNameLst>
                                      </p:cBhvr>
                                      <p:tavLst>
                                        <p:tav tm="0">
                                          <p:val>
                                            <p:fltVal val="0"/>
                                          </p:val>
                                        </p:tav>
                                        <p:tav tm="100000">
                                          <p:val>
                                            <p:strVal val="#ppt_w"/>
                                          </p:val>
                                        </p:tav>
                                      </p:tavLst>
                                    </p:anim>
                                    <p:anim calcmode="lin" valueType="num">
                                      <p:cBhvr>
                                        <p:cTn id="128" dur="1000" fill="hold"/>
                                        <p:tgtEl>
                                          <p:spTgt spid="39"/>
                                        </p:tgtEl>
                                        <p:attrNameLst>
                                          <p:attrName>ppt_h</p:attrName>
                                        </p:attrNameLst>
                                      </p:cBhvr>
                                      <p:tavLst>
                                        <p:tav tm="0">
                                          <p:val>
                                            <p:fltVal val="0"/>
                                          </p:val>
                                        </p:tav>
                                        <p:tav tm="100000">
                                          <p:val>
                                            <p:strVal val="#ppt_h"/>
                                          </p:val>
                                        </p:tav>
                                      </p:tavLst>
                                    </p:anim>
                                    <p:animEffect transition="in" filter="fade">
                                      <p:cBhvr>
                                        <p:cTn id="129" dur="1000"/>
                                        <p:tgtEl>
                                          <p:spTgt spid="39"/>
                                        </p:tgtEl>
                                      </p:cBhvr>
                                    </p:animEffect>
                                  </p:childTnLst>
                                </p:cTn>
                              </p:par>
                              <p:par>
                                <p:cTn id="130" presetID="1" presetClass="entr" presetSubtype="0" fill="hold" grpId="0" nodeType="withEffect">
                                  <p:stCondLst>
                                    <p:cond delay="1800"/>
                                  </p:stCondLst>
                                  <p:childTnLst>
                                    <p:set>
                                      <p:cBhvr>
                                        <p:cTn id="131" dur="1" fill="hold">
                                          <p:stCondLst>
                                            <p:cond delay="0"/>
                                          </p:stCondLst>
                                        </p:cTn>
                                        <p:tgtEl>
                                          <p:spTgt spid="36"/>
                                        </p:tgtEl>
                                        <p:attrNameLst>
                                          <p:attrName>style.visibility</p:attrName>
                                        </p:attrNameLst>
                                      </p:cBhvr>
                                      <p:to>
                                        <p:strVal val="visible"/>
                                      </p:to>
                                    </p:set>
                                  </p:childTnLst>
                                </p:cTn>
                              </p:par>
                              <p:par>
                                <p:cTn id="132" presetID="53" presetClass="entr" presetSubtype="16" fill="hold" grpId="1" nodeType="withEffect">
                                  <p:stCondLst>
                                    <p:cond delay="1800"/>
                                  </p:stCondLst>
                                  <p:childTnLst>
                                    <p:set>
                                      <p:cBhvr>
                                        <p:cTn id="133" dur="1" fill="hold">
                                          <p:stCondLst>
                                            <p:cond delay="0"/>
                                          </p:stCondLst>
                                        </p:cTn>
                                        <p:tgtEl>
                                          <p:spTgt spid="36"/>
                                        </p:tgtEl>
                                        <p:attrNameLst>
                                          <p:attrName>style.visibility</p:attrName>
                                        </p:attrNameLst>
                                      </p:cBhvr>
                                      <p:to>
                                        <p:strVal val="visible"/>
                                      </p:to>
                                    </p:set>
                                    <p:anim calcmode="lin" valueType="num">
                                      <p:cBhvr>
                                        <p:cTn id="134" dur="1000" fill="hold"/>
                                        <p:tgtEl>
                                          <p:spTgt spid="36"/>
                                        </p:tgtEl>
                                        <p:attrNameLst>
                                          <p:attrName>ppt_w</p:attrName>
                                        </p:attrNameLst>
                                      </p:cBhvr>
                                      <p:tavLst>
                                        <p:tav tm="0">
                                          <p:val>
                                            <p:fltVal val="0"/>
                                          </p:val>
                                        </p:tav>
                                        <p:tav tm="100000">
                                          <p:val>
                                            <p:strVal val="#ppt_w"/>
                                          </p:val>
                                        </p:tav>
                                      </p:tavLst>
                                    </p:anim>
                                    <p:anim calcmode="lin" valueType="num">
                                      <p:cBhvr>
                                        <p:cTn id="135" dur="1000" fill="hold"/>
                                        <p:tgtEl>
                                          <p:spTgt spid="36"/>
                                        </p:tgtEl>
                                        <p:attrNameLst>
                                          <p:attrName>ppt_h</p:attrName>
                                        </p:attrNameLst>
                                      </p:cBhvr>
                                      <p:tavLst>
                                        <p:tav tm="0">
                                          <p:val>
                                            <p:fltVal val="0"/>
                                          </p:val>
                                        </p:tav>
                                        <p:tav tm="100000">
                                          <p:val>
                                            <p:strVal val="#ppt_h"/>
                                          </p:val>
                                        </p:tav>
                                      </p:tavLst>
                                    </p:anim>
                                    <p:animEffect transition="in" filter="fade">
                                      <p:cBhvr>
                                        <p:cTn id="136" dur="1000"/>
                                        <p:tgtEl>
                                          <p:spTgt spid="36"/>
                                        </p:tgtEl>
                                      </p:cBhvr>
                                    </p:animEffect>
                                  </p:childTnLst>
                                </p:cTn>
                              </p:par>
                              <p:par>
                                <p:cTn id="137" presetID="42" presetClass="path" presetSubtype="0" accel="50000" decel="50000" fill="hold" grpId="2" nodeType="withEffect">
                                  <p:stCondLst>
                                    <p:cond delay="1800"/>
                                  </p:stCondLst>
                                  <p:childTnLst>
                                    <p:animMotion origin="layout" path="M 3.05556E-6 2.46914E-6 L 0.59531 -0.52222 " pathEditMode="relative" rAng="0" ptsTypes="AA">
                                      <p:cBhvr>
                                        <p:cTn id="138" dur="1000" spd="-100000" fill="hold"/>
                                        <p:tgtEl>
                                          <p:spTgt spid="36"/>
                                        </p:tgtEl>
                                        <p:attrNameLst>
                                          <p:attrName>ppt_x</p:attrName>
                                          <p:attrName>ppt_y</p:attrName>
                                        </p:attrNameLst>
                                      </p:cBhvr>
                                      <p:rCtr x="29757" y="-26111"/>
                                    </p:animMotion>
                                  </p:childTnLst>
                                </p:cTn>
                              </p:par>
                              <p:par>
                                <p:cTn id="139" presetID="1" presetClass="entr" presetSubtype="0" fill="hold" nodeType="withEffect">
                                  <p:stCondLst>
                                    <p:cond delay="1800"/>
                                  </p:stCondLst>
                                  <p:childTnLst>
                                    <p:set>
                                      <p:cBhvr>
                                        <p:cTn id="140" dur="1" fill="hold">
                                          <p:stCondLst>
                                            <p:cond delay="0"/>
                                          </p:stCondLst>
                                        </p:cTn>
                                        <p:tgtEl>
                                          <p:spTgt spid="117"/>
                                        </p:tgtEl>
                                        <p:attrNameLst>
                                          <p:attrName>style.visibility</p:attrName>
                                        </p:attrNameLst>
                                      </p:cBhvr>
                                      <p:to>
                                        <p:strVal val="visible"/>
                                      </p:to>
                                    </p:set>
                                  </p:childTnLst>
                                </p:cTn>
                              </p:par>
                              <p:par>
                                <p:cTn id="141" presetID="53" presetClass="entr" presetSubtype="16" fill="hold" nodeType="withEffect">
                                  <p:stCondLst>
                                    <p:cond delay="1800"/>
                                  </p:stCondLst>
                                  <p:childTnLst>
                                    <p:set>
                                      <p:cBhvr>
                                        <p:cTn id="142" dur="1" fill="hold">
                                          <p:stCondLst>
                                            <p:cond delay="0"/>
                                          </p:stCondLst>
                                        </p:cTn>
                                        <p:tgtEl>
                                          <p:spTgt spid="117"/>
                                        </p:tgtEl>
                                        <p:attrNameLst>
                                          <p:attrName>style.visibility</p:attrName>
                                        </p:attrNameLst>
                                      </p:cBhvr>
                                      <p:to>
                                        <p:strVal val="visible"/>
                                      </p:to>
                                    </p:set>
                                    <p:anim calcmode="lin" valueType="num">
                                      <p:cBhvr>
                                        <p:cTn id="143" dur="1000" fill="hold"/>
                                        <p:tgtEl>
                                          <p:spTgt spid="117"/>
                                        </p:tgtEl>
                                        <p:attrNameLst>
                                          <p:attrName>ppt_w</p:attrName>
                                        </p:attrNameLst>
                                      </p:cBhvr>
                                      <p:tavLst>
                                        <p:tav tm="0">
                                          <p:val>
                                            <p:fltVal val="0"/>
                                          </p:val>
                                        </p:tav>
                                        <p:tav tm="100000">
                                          <p:val>
                                            <p:strVal val="#ppt_w"/>
                                          </p:val>
                                        </p:tav>
                                      </p:tavLst>
                                    </p:anim>
                                    <p:anim calcmode="lin" valueType="num">
                                      <p:cBhvr>
                                        <p:cTn id="144" dur="1000" fill="hold"/>
                                        <p:tgtEl>
                                          <p:spTgt spid="117"/>
                                        </p:tgtEl>
                                        <p:attrNameLst>
                                          <p:attrName>ppt_h</p:attrName>
                                        </p:attrNameLst>
                                      </p:cBhvr>
                                      <p:tavLst>
                                        <p:tav tm="0">
                                          <p:val>
                                            <p:fltVal val="0"/>
                                          </p:val>
                                        </p:tav>
                                        <p:tav tm="100000">
                                          <p:val>
                                            <p:strVal val="#ppt_h"/>
                                          </p:val>
                                        </p:tav>
                                      </p:tavLst>
                                    </p:anim>
                                    <p:animEffect transition="in" filter="fade">
                                      <p:cBhvr>
                                        <p:cTn id="145" dur="1000"/>
                                        <p:tgtEl>
                                          <p:spTgt spid="117"/>
                                        </p:tgtEl>
                                      </p:cBhvr>
                                    </p:animEffect>
                                  </p:childTnLst>
                                </p:cTn>
                              </p:par>
                              <p:par>
                                <p:cTn id="146" presetID="42" presetClass="path" presetSubtype="0" accel="50000" decel="50000" fill="hold" nodeType="withEffect">
                                  <p:stCondLst>
                                    <p:cond delay="1800"/>
                                  </p:stCondLst>
                                  <p:childTnLst>
                                    <p:animMotion origin="layout" path="M -8.33333E-7 4.93827E-6 L -0.69375 0.72777 " pathEditMode="relative" rAng="0" ptsTypes="AA">
                                      <p:cBhvr>
                                        <p:cTn id="147" dur="1000" spd="-100000" fill="hold"/>
                                        <p:tgtEl>
                                          <p:spTgt spid="117"/>
                                        </p:tgtEl>
                                        <p:attrNameLst>
                                          <p:attrName>ppt_x</p:attrName>
                                          <p:attrName>ppt_y</p:attrName>
                                        </p:attrNameLst>
                                      </p:cBhvr>
                                      <p:rCtr x="-34688" y="36389"/>
                                    </p:animMotion>
                                  </p:childTnLst>
                                </p:cTn>
                              </p:par>
                              <p:par>
                                <p:cTn id="148" presetID="12" presetClass="entr" presetSubtype="2" fill="hold" grpId="0" nodeType="withEffect">
                                  <p:stCondLst>
                                    <p:cond delay="0"/>
                                  </p:stCondLst>
                                  <p:childTnLst>
                                    <p:set>
                                      <p:cBhvr>
                                        <p:cTn id="149" dur="1" fill="hold">
                                          <p:stCondLst>
                                            <p:cond delay="0"/>
                                          </p:stCondLst>
                                        </p:cTn>
                                        <p:tgtEl>
                                          <p:spTgt spid="52"/>
                                        </p:tgtEl>
                                        <p:attrNameLst>
                                          <p:attrName>style.visibility</p:attrName>
                                        </p:attrNameLst>
                                      </p:cBhvr>
                                      <p:to>
                                        <p:strVal val="visible"/>
                                      </p:to>
                                    </p:set>
                                    <p:anim calcmode="lin" valueType="num">
                                      <p:cBhvr additive="base">
                                        <p:cTn id="150" dur="500"/>
                                        <p:tgtEl>
                                          <p:spTgt spid="52"/>
                                        </p:tgtEl>
                                        <p:attrNameLst>
                                          <p:attrName>ppt_x</p:attrName>
                                        </p:attrNameLst>
                                      </p:cBhvr>
                                      <p:tavLst>
                                        <p:tav tm="0">
                                          <p:val>
                                            <p:strVal val="#ppt_x+#ppt_w*1.125000"/>
                                          </p:val>
                                        </p:tav>
                                        <p:tav tm="100000">
                                          <p:val>
                                            <p:strVal val="#ppt_x"/>
                                          </p:val>
                                        </p:tav>
                                      </p:tavLst>
                                    </p:anim>
                                    <p:animEffect transition="in" filter="wipe(left)">
                                      <p:cBhvr>
                                        <p:cTn id="151" dur="500"/>
                                        <p:tgtEl>
                                          <p:spTgt spid="52"/>
                                        </p:tgtEl>
                                      </p:cBhvr>
                                    </p:animEffect>
                                  </p:childTnLst>
                                </p:cTn>
                              </p:par>
                              <p:par>
                                <p:cTn id="152" presetID="12" presetClass="entr" presetSubtype="8" fill="hold" grpId="0" nodeType="withEffect">
                                  <p:stCondLst>
                                    <p:cond delay="0"/>
                                  </p:stCondLst>
                                  <p:childTnLst>
                                    <p:set>
                                      <p:cBhvr>
                                        <p:cTn id="153" dur="1" fill="hold">
                                          <p:stCondLst>
                                            <p:cond delay="0"/>
                                          </p:stCondLst>
                                        </p:cTn>
                                        <p:tgtEl>
                                          <p:spTgt spid="56"/>
                                        </p:tgtEl>
                                        <p:attrNameLst>
                                          <p:attrName>style.visibility</p:attrName>
                                        </p:attrNameLst>
                                      </p:cBhvr>
                                      <p:to>
                                        <p:strVal val="visible"/>
                                      </p:to>
                                    </p:set>
                                    <p:anim calcmode="lin" valueType="num">
                                      <p:cBhvr additive="base">
                                        <p:cTn id="154" dur="500"/>
                                        <p:tgtEl>
                                          <p:spTgt spid="56"/>
                                        </p:tgtEl>
                                        <p:attrNameLst>
                                          <p:attrName>ppt_x</p:attrName>
                                        </p:attrNameLst>
                                      </p:cBhvr>
                                      <p:tavLst>
                                        <p:tav tm="0">
                                          <p:val>
                                            <p:strVal val="#ppt_x-#ppt_w*1.125000"/>
                                          </p:val>
                                        </p:tav>
                                        <p:tav tm="100000">
                                          <p:val>
                                            <p:strVal val="#ppt_x"/>
                                          </p:val>
                                        </p:tav>
                                      </p:tavLst>
                                    </p:anim>
                                    <p:animEffect transition="in" filter="wipe(right)">
                                      <p:cBhvr>
                                        <p:cTn id="155" dur="500"/>
                                        <p:tgtEl>
                                          <p:spTgt spid="56"/>
                                        </p:tgtEl>
                                      </p:cBhvr>
                                    </p:animEffect>
                                  </p:childTnLst>
                                </p:cTn>
                              </p:par>
                              <p:par>
                                <p:cTn id="156" presetID="12" presetClass="entr" presetSubtype="8" fill="hold" grpId="0" nodeType="withEffect">
                                  <p:stCondLst>
                                    <p:cond delay="0"/>
                                  </p:stCondLst>
                                  <p:childTnLst>
                                    <p:set>
                                      <p:cBhvr>
                                        <p:cTn id="157" dur="1" fill="hold">
                                          <p:stCondLst>
                                            <p:cond delay="0"/>
                                          </p:stCondLst>
                                        </p:cTn>
                                        <p:tgtEl>
                                          <p:spTgt spid="55"/>
                                        </p:tgtEl>
                                        <p:attrNameLst>
                                          <p:attrName>style.visibility</p:attrName>
                                        </p:attrNameLst>
                                      </p:cBhvr>
                                      <p:to>
                                        <p:strVal val="visible"/>
                                      </p:to>
                                    </p:set>
                                    <p:anim calcmode="lin" valueType="num">
                                      <p:cBhvr additive="base">
                                        <p:cTn id="158" dur="500"/>
                                        <p:tgtEl>
                                          <p:spTgt spid="55"/>
                                        </p:tgtEl>
                                        <p:attrNameLst>
                                          <p:attrName>ppt_x</p:attrName>
                                        </p:attrNameLst>
                                      </p:cBhvr>
                                      <p:tavLst>
                                        <p:tav tm="0">
                                          <p:val>
                                            <p:strVal val="#ppt_x-#ppt_w*1.125000"/>
                                          </p:val>
                                        </p:tav>
                                        <p:tav tm="100000">
                                          <p:val>
                                            <p:strVal val="#ppt_x"/>
                                          </p:val>
                                        </p:tav>
                                      </p:tavLst>
                                    </p:anim>
                                    <p:animEffect transition="in" filter="wipe(right)">
                                      <p:cBhvr>
                                        <p:cTn id="159" dur="500"/>
                                        <p:tgtEl>
                                          <p:spTgt spid="55"/>
                                        </p:tgtEl>
                                      </p:cBhvr>
                                    </p:animEffect>
                                  </p:childTnLst>
                                </p:cTn>
                              </p:par>
                              <p:par>
                                <p:cTn id="160" presetID="12" presetClass="entr" presetSubtype="2" fill="hold" grpId="0" nodeType="withEffect">
                                  <p:stCondLst>
                                    <p:cond delay="0"/>
                                  </p:stCondLst>
                                  <p:childTnLst>
                                    <p:set>
                                      <p:cBhvr>
                                        <p:cTn id="161" dur="1" fill="hold">
                                          <p:stCondLst>
                                            <p:cond delay="0"/>
                                          </p:stCondLst>
                                        </p:cTn>
                                        <p:tgtEl>
                                          <p:spTgt spid="51"/>
                                        </p:tgtEl>
                                        <p:attrNameLst>
                                          <p:attrName>style.visibility</p:attrName>
                                        </p:attrNameLst>
                                      </p:cBhvr>
                                      <p:to>
                                        <p:strVal val="visible"/>
                                      </p:to>
                                    </p:set>
                                    <p:anim calcmode="lin" valueType="num">
                                      <p:cBhvr additive="base">
                                        <p:cTn id="162" dur="500"/>
                                        <p:tgtEl>
                                          <p:spTgt spid="51"/>
                                        </p:tgtEl>
                                        <p:attrNameLst>
                                          <p:attrName>ppt_x</p:attrName>
                                        </p:attrNameLst>
                                      </p:cBhvr>
                                      <p:tavLst>
                                        <p:tav tm="0">
                                          <p:val>
                                            <p:strVal val="#ppt_x+#ppt_w*1.125000"/>
                                          </p:val>
                                        </p:tav>
                                        <p:tav tm="100000">
                                          <p:val>
                                            <p:strVal val="#ppt_x"/>
                                          </p:val>
                                        </p:tav>
                                      </p:tavLst>
                                    </p:anim>
                                    <p:animEffect transition="in" filter="wipe(left)">
                                      <p:cBhvr>
                                        <p:cTn id="163" dur="500"/>
                                        <p:tgtEl>
                                          <p:spTgt spid="51"/>
                                        </p:tgtEl>
                                      </p:cBhvr>
                                    </p:animEffect>
                                  </p:childTnLst>
                                </p:cTn>
                              </p:par>
                              <p:par>
                                <p:cTn id="164" presetID="12" presetClass="entr" presetSubtype="2" fill="hold" grpId="0" nodeType="withEffect">
                                  <p:stCondLst>
                                    <p:cond delay="0"/>
                                  </p:stCondLst>
                                  <p:childTnLst>
                                    <p:set>
                                      <p:cBhvr>
                                        <p:cTn id="165" dur="1" fill="hold">
                                          <p:stCondLst>
                                            <p:cond delay="0"/>
                                          </p:stCondLst>
                                        </p:cTn>
                                        <p:tgtEl>
                                          <p:spTgt spid="50"/>
                                        </p:tgtEl>
                                        <p:attrNameLst>
                                          <p:attrName>style.visibility</p:attrName>
                                        </p:attrNameLst>
                                      </p:cBhvr>
                                      <p:to>
                                        <p:strVal val="visible"/>
                                      </p:to>
                                    </p:set>
                                    <p:anim calcmode="lin" valueType="num">
                                      <p:cBhvr additive="base">
                                        <p:cTn id="166" dur="500"/>
                                        <p:tgtEl>
                                          <p:spTgt spid="50"/>
                                        </p:tgtEl>
                                        <p:attrNameLst>
                                          <p:attrName>ppt_x</p:attrName>
                                        </p:attrNameLst>
                                      </p:cBhvr>
                                      <p:tavLst>
                                        <p:tav tm="0">
                                          <p:val>
                                            <p:strVal val="#ppt_x+#ppt_w*1.125000"/>
                                          </p:val>
                                        </p:tav>
                                        <p:tav tm="100000">
                                          <p:val>
                                            <p:strVal val="#ppt_x"/>
                                          </p:val>
                                        </p:tav>
                                      </p:tavLst>
                                    </p:anim>
                                    <p:animEffect transition="in" filter="wipe(left)">
                                      <p:cBhvr>
                                        <p:cTn id="167" dur="500"/>
                                        <p:tgtEl>
                                          <p:spTgt spid="50"/>
                                        </p:tgtEl>
                                      </p:cBhvr>
                                    </p:animEffect>
                                  </p:childTnLst>
                                </p:cTn>
                              </p:par>
                            </p:childTnLst>
                          </p:cTn>
                        </p:par>
                        <p:par>
                          <p:cTn id="168" fill="hold">
                            <p:stCondLst>
                              <p:cond delay="3900"/>
                            </p:stCondLst>
                            <p:childTnLst>
                              <p:par>
                                <p:cTn id="169" presetID="10" presetClass="entr" presetSubtype="0" fill="hold" grpId="0" nodeType="afterEffect">
                                  <p:stCondLst>
                                    <p:cond delay="0"/>
                                  </p:stCondLst>
                                  <p:childTnLst>
                                    <p:set>
                                      <p:cBhvr>
                                        <p:cTn id="170" dur="1" fill="hold">
                                          <p:stCondLst>
                                            <p:cond delay="0"/>
                                          </p:stCondLst>
                                        </p:cTn>
                                        <p:tgtEl>
                                          <p:spTgt spid="136"/>
                                        </p:tgtEl>
                                        <p:attrNameLst>
                                          <p:attrName>style.visibility</p:attrName>
                                        </p:attrNameLst>
                                      </p:cBhvr>
                                      <p:to>
                                        <p:strVal val="visible"/>
                                      </p:to>
                                    </p:set>
                                    <p:animEffect transition="in" filter="fade">
                                      <p:cBhvr>
                                        <p:cTn id="171" dur="20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50" grpId="0"/>
      <p:bldP spid="51" grpId="0"/>
      <p:bldP spid="52" grpId="0"/>
      <p:bldP spid="55" grpId="0"/>
      <p:bldP spid="56" grpId="0"/>
      <p:bldP spid="36" grpId="0" animBg="1"/>
      <p:bldP spid="36" grpId="1" animBg="1"/>
      <p:bldP spid="36" grpId="2" animBg="1"/>
      <p:bldP spid="39" grpId="0" animBg="1"/>
      <p:bldP spid="39" grpId="1" animBg="1"/>
      <p:bldP spid="39" grpId="2" animBg="1"/>
      <p:bldP spid="40" grpId="0" animBg="1"/>
      <p:bldP spid="40" grpId="1" animBg="1"/>
      <p:bldP spid="40" grpId="2" animBg="1"/>
      <p:bldP spid="43" grpId="0" animBg="1"/>
      <p:bldP spid="43" grpId="1" animBg="1"/>
      <p:bldP spid="43" grpId="2" animBg="1"/>
      <p:bldP spid="44" grpId="0" animBg="1"/>
      <p:bldP spid="44" grpId="1" animBg="1"/>
      <p:bldP spid="44" grpId="2" animBg="1"/>
      <p:bldP spid="47" grpId="0" animBg="1"/>
      <p:bldP spid="47" grpId="1" animBg="1"/>
      <p:bldP spid="47" grpId="2" animBg="1"/>
      <p:bldP spid="48" grpId="0" animBg="1"/>
      <p:bldP spid="48" grpId="1" animBg="1"/>
      <p:bldP spid="48" grpId="2" animBg="1"/>
      <p:bldP spid="1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5771044" y="2804341"/>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需求分析</a:t>
            </a:r>
          </a:p>
        </p:txBody>
      </p:sp>
      <p:sp>
        <p:nvSpPr>
          <p:cNvPr id="45" name="TextBox 44"/>
          <p:cNvSpPr txBox="1"/>
          <p:nvPr/>
        </p:nvSpPr>
        <p:spPr>
          <a:xfrm>
            <a:off x="5771044" y="3399798"/>
            <a:ext cx="1723549"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可行性分析</a:t>
            </a:r>
          </a:p>
        </p:txBody>
      </p:sp>
      <p:grpSp>
        <p:nvGrpSpPr>
          <p:cNvPr id="54" name="组合 53"/>
          <p:cNvGrpSpPr/>
          <p:nvPr/>
        </p:nvGrpSpPr>
        <p:grpSpPr>
          <a:xfrm>
            <a:off x="2888020" y="2498092"/>
            <a:ext cx="1734808" cy="1734808"/>
            <a:chOff x="2683251" y="1980687"/>
            <a:chExt cx="1301106" cy="1301106"/>
          </a:xfrm>
          <a:effectLst>
            <a:outerShdw blurRad="254000" dist="254000" dir="8100000" algn="tr" rotWithShape="0">
              <a:prstClr val="black">
                <a:alpha val="50000"/>
              </a:prstClr>
            </a:outerShdw>
          </a:effectLst>
        </p:grpSpPr>
        <p:sp>
          <p:nvSpPr>
            <p:cNvPr id="55" name="椭圆 54"/>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56" name="TextBox 55"/>
            <p:cNvSpPr txBox="1"/>
            <p:nvPr/>
          </p:nvSpPr>
          <p:spPr>
            <a:xfrm>
              <a:off x="3002623" y="2185262"/>
              <a:ext cx="615794" cy="807914"/>
            </a:xfrm>
            <a:prstGeom prst="rect">
              <a:avLst/>
            </a:prstGeom>
            <a:solidFill>
              <a:schemeClr val="tx1">
                <a:lumMod val="95000"/>
                <a:lumOff val="5000"/>
              </a:schemeClr>
            </a:solidFill>
          </p:spPr>
          <p:txBody>
            <a:bodyPr wrap="none" rtlCol="0">
              <a:spAutoFit/>
            </a:bodyPr>
            <a:lstStyle/>
            <a:p>
              <a:pPr defTabSz="1219170"/>
              <a:r>
                <a:rPr lang="en-US" altLang="zh-CN" sz="6400" dirty="0">
                  <a:solidFill>
                    <a:prstClr val="white"/>
                  </a:solidFill>
                  <a:latin typeface="Watford DB" pitchFamily="2" charset="0"/>
                  <a:ea typeface="造字工房劲黑（非商用）常规体" pitchFamily="50" charset="-122"/>
                </a:rPr>
                <a:t>2</a:t>
              </a:r>
              <a:endParaRPr lang="zh-CN" altLang="en-US" sz="6400" dirty="0">
                <a:solidFill>
                  <a:prstClr val="white"/>
                </a:solidFill>
                <a:latin typeface="Watford DB" pitchFamily="2" charset="0"/>
                <a:ea typeface="造字工房劲黑（非商用）常规体" pitchFamily="50" charset="-122"/>
              </a:endParaRPr>
            </a:p>
          </p:txBody>
        </p:sp>
      </p:grpSp>
      <p:cxnSp>
        <p:nvCxnSpPr>
          <p:cNvPr id="57" name="直接连接符 56"/>
          <p:cNvCxnSpPr/>
          <p:nvPr/>
        </p:nvCxnSpPr>
        <p:spPr>
          <a:xfrm flipV="1">
            <a:off x="5010112" y="2498092"/>
            <a:ext cx="0" cy="17348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5379194" y="2841005"/>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59" name="椭圆 58"/>
          <p:cNvSpPr/>
          <p:nvPr/>
        </p:nvSpPr>
        <p:spPr>
          <a:xfrm>
            <a:off x="5379194" y="3424156"/>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7" name="TextBox 26"/>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Tree>
    <p:custDataLst>
      <p:tags r:id="rId1"/>
    </p:custDataLst>
    <p:extLst>
      <p:ext uri="{BB962C8B-B14F-4D97-AF65-F5344CB8AC3E}">
        <p14:creationId xmlns:p14="http://schemas.microsoft.com/office/powerpoint/2010/main" val="270000677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p:tgtEl>
                                          <p:spTgt spid="54"/>
                                        </p:tgtEl>
                                        <p:attrNameLst>
                                          <p:attrName>ppt_x</p:attrName>
                                        </p:attrNameLst>
                                      </p:cBhvr>
                                      <p:tavLst>
                                        <p:tav tm="0">
                                          <p:val>
                                            <p:strVal val="#ppt_x+#ppt_w*1.125000"/>
                                          </p:val>
                                        </p:tav>
                                        <p:tav tm="100000">
                                          <p:val>
                                            <p:strVal val="#ppt_x"/>
                                          </p:val>
                                        </p:tav>
                                      </p:tavLst>
                                    </p:anim>
                                    <p:animEffect transition="in" filter="wipe(left)">
                                      <p:cBhvr>
                                        <p:cTn id="12" dur="500"/>
                                        <p:tgtEl>
                                          <p:spTgt spid="54"/>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p:tgtEl>
                                          <p:spTgt spid="58"/>
                                        </p:tgtEl>
                                        <p:attrNameLst>
                                          <p:attrName>ppt_x</p:attrName>
                                        </p:attrNameLst>
                                      </p:cBhvr>
                                      <p:tavLst>
                                        <p:tav tm="0">
                                          <p:val>
                                            <p:strVal val="#ppt_x-#ppt_w*1.125000"/>
                                          </p:val>
                                        </p:tav>
                                        <p:tav tm="100000">
                                          <p:val>
                                            <p:strVal val="#ppt_x"/>
                                          </p:val>
                                        </p:tav>
                                      </p:tavLst>
                                    </p:anim>
                                    <p:animEffect transition="in" filter="wipe(right)">
                                      <p:cBhvr>
                                        <p:cTn id="16" dur="500"/>
                                        <p:tgtEl>
                                          <p:spTgt spid="58"/>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p:tgtEl>
                                          <p:spTgt spid="59"/>
                                        </p:tgtEl>
                                        <p:attrNameLst>
                                          <p:attrName>ppt_x</p:attrName>
                                        </p:attrNameLst>
                                      </p:cBhvr>
                                      <p:tavLst>
                                        <p:tav tm="0">
                                          <p:val>
                                            <p:strVal val="#ppt_x-#ppt_w*1.125000"/>
                                          </p:val>
                                        </p:tav>
                                        <p:tav tm="100000">
                                          <p:val>
                                            <p:strVal val="#ppt_x"/>
                                          </p:val>
                                        </p:tav>
                                      </p:tavLst>
                                    </p:anim>
                                    <p:animEffect transition="in" filter="wipe(right)">
                                      <p:cBhvr>
                                        <p:cTn id="20" dur="500"/>
                                        <p:tgtEl>
                                          <p:spTgt spid="59"/>
                                        </p:tgtEl>
                                      </p:cBhvr>
                                    </p:animEffect>
                                  </p:childTnLst>
                                </p:cTn>
                              </p:par>
                              <p:par>
                                <p:cTn id="21" presetID="12" presetClass="entr" presetSubtype="8" fill="hold" grpId="0" nodeType="withEffect">
                                  <p:stCondLst>
                                    <p:cond delay="30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p:tgtEl>
                                          <p:spTgt spid="44"/>
                                        </p:tgtEl>
                                        <p:attrNameLst>
                                          <p:attrName>ppt_x</p:attrName>
                                        </p:attrNameLst>
                                      </p:cBhvr>
                                      <p:tavLst>
                                        <p:tav tm="0">
                                          <p:val>
                                            <p:strVal val="#ppt_x-#ppt_w*1.125000"/>
                                          </p:val>
                                        </p:tav>
                                        <p:tav tm="100000">
                                          <p:val>
                                            <p:strVal val="#ppt_x"/>
                                          </p:val>
                                        </p:tav>
                                      </p:tavLst>
                                    </p:anim>
                                    <p:animEffect transition="in" filter="wipe(right)">
                                      <p:cBhvr>
                                        <p:cTn id="24" dur="500"/>
                                        <p:tgtEl>
                                          <p:spTgt spid="44"/>
                                        </p:tgtEl>
                                      </p:cBhvr>
                                    </p:animEffect>
                                  </p:childTnLst>
                                </p:cTn>
                              </p:par>
                              <p:par>
                                <p:cTn id="25" presetID="12" presetClass="entr" presetSubtype="8" fill="hold" grpId="0" nodeType="withEffect">
                                  <p:stCondLst>
                                    <p:cond delay="30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p:tgtEl>
                                          <p:spTgt spid="45"/>
                                        </p:tgtEl>
                                        <p:attrNameLst>
                                          <p:attrName>ppt_x</p:attrName>
                                        </p:attrNameLst>
                                      </p:cBhvr>
                                      <p:tavLst>
                                        <p:tav tm="0">
                                          <p:val>
                                            <p:strVal val="#ppt_x-#ppt_w*1.125000"/>
                                          </p:val>
                                        </p:tav>
                                        <p:tav tm="100000">
                                          <p:val>
                                            <p:strVal val="#ppt_x"/>
                                          </p:val>
                                        </p:tav>
                                      </p:tavLst>
                                    </p:anim>
                                    <p:animEffect transition="in" filter="wipe(right)">
                                      <p:cBhvr>
                                        <p:cTn id="28" dur="500"/>
                                        <p:tgtEl>
                                          <p:spTgt spid="45"/>
                                        </p:tgtEl>
                                      </p:cBhvr>
                                    </p:animEffect>
                                  </p:childTnLst>
                                </p:cTn>
                              </p:par>
                            </p:childTnLst>
                          </p:cTn>
                        </p:par>
                        <p:par>
                          <p:cTn id="29" fill="hold">
                            <p:stCondLst>
                              <p:cond delay="1300"/>
                            </p:stCondLst>
                            <p:childTnLst>
                              <p:par>
                                <p:cTn id="30" presetID="10"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58" grpId="0" animBg="1"/>
      <p:bldP spid="59" grpId="0" animBg="1"/>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970137"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分析</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0" y="2917386"/>
            <a:ext cx="869149" cy="1569660"/>
          </a:xfrm>
          <a:prstGeom prst="rect">
            <a:avLst/>
          </a:prstGeom>
          <a:noFill/>
        </p:spPr>
        <p:txBody>
          <a:bodyPr wrap="none" rtlCol="0">
            <a:spAutoFit/>
          </a:bodyPr>
          <a:lstStyle/>
          <a:p>
            <a:pPr defTabSz="1219170"/>
            <a:r>
              <a:rPr lang="en-US" altLang="zh-CN" sz="9600" dirty="0">
                <a:solidFill>
                  <a:srgbClr val="C00000"/>
                </a:solidFill>
                <a:latin typeface="Kozuka Gothic Pro R" pitchFamily="34" charset="-128"/>
                <a:ea typeface="Kozuka Gothic Pro R" pitchFamily="34" charset="-128"/>
              </a:rPr>
              <a:t>2</a:t>
            </a:r>
            <a:endParaRPr lang="zh-CN" altLang="en-US" sz="3200" dirty="0">
              <a:solidFill>
                <a:srgbClr val="C00000"/>
              </a:solidFill>
              <a:latin typeface="Kozuka Gothic Pro R" pitchFamily="34" charset="-128"/>
              <a:ea typeface="Kozuka Gothic Pro R" pitchFamily="34" charset="-128"/>
            </a:endParaRPr>
          </a:p>
        </p:txBody>
      </p:sp>
      <p:sp>
        <p:nvSpPr>
          <p:cNvPr id="67" name="TextBox 66"/>
          <p:cNvSpPr txBox="1"/>
          <p:nvPr/>
        </p:nvSpPr>
        <p:spPr>
          <a:xfrm>
            <a:off x="2831458" y="4864192"/>
            <a:ext cx="869149" cy="1569660"/>
          </a:xfrm>
          <a:prstGeom prst="rect">
            <a:avLst/>
          </a:prstGeom>
          <a:noFill/>
        </p:spPr>
        <p:txBody>
          <a:bodyPr wrap="none" rtlCol="0">
            <a:spAutoFit/>
          </a:bodyPr>
          <a:lstStyle/>
          <a:p>
            <a:pPr defTabSz="1219170"/>
            <a:r>
              <a:rPr lang="en-US" altLang="zh-CN" sz="9600" dirty="0">
                <a:solidFill>
                  <a:srgbClr val="C00000"/>
                </a:solidFill>
                <a:latin typeface="Kozuka Gothic Pro R" pitchFamily="34" charset="-128"/>
                <a:ea typeface="Kozuka Gothic Pro R" pitchFamily="34" charset="-128"/>
              </a:rPr>
              <a:t>3</a:t>
            </a:r>
            <a:endParaRPr lang="zh-CN" altLang="en-US" sz="3200" dirty="0">
              <a:solidFill>
                <a:srgbClr val="C00000"/>
              </a:solidFill>
              <a:latin typeface="Kozuka Gothic Pro R" pitchFamily="34" charset="-128"/>
              <a:ea typeface="Kozuka Gothic Pro R" pitchFamily="34" charset="-128"/>
            </a:endParaRPr>
          </a:p>
        </p:txBody>
      </p:sp>
      <p:sp>
        <p:nvSpPr>
          <p:cNvPr id="68" name="TextBox 67"/>
          <p:cNvSpPr txBox="1"/>
          <p:nvPr/>
        </p:nvSpPr>
        <p:spPr>
          <a:xfrm>
            <a:off x="2571229" y="3399504"/>
            <a:ext cx="6417078" cy="504882"/>
          </a:xfrm>
          <a:prstGeom prst="rect">
            <a:avLst/>
          </a:prstGeom>
          <a:noFill/>
        </p:spPr>
        <p:txBody>
          <a:bodyPr wrap="none" rtlCol="0">
            <a:spAutoFit/>
          </a:bodyPr>
          <a:lstStyle/>
          <a:p>
            <a:pPr defTabSz="1219170">
              <a:lnSpc>
                <a:spcPct val="150000"/>
              </a:lnSpc>
            </a:pPr>
            <a:r>
              <a:rPr lang="zh-CN" altLang="en-US" sz="2000" dirty="0">
                <a:solidFill>
                  <a:prstClr val="black"/>
                </a:solidFill>
                <a:latin typeface="方正兰亭细黑_GBK_M" pitchFamily="2" charset="2"/>
                <a:ea typeface="方正兰亭细黑_GBK_M" pitchFamily="2" charset="2"/>
                <a:cs typeface="方正兰亭细黑_GBK_M" pitchFamily="2" charset="2"/>
              </a:rPr>
              <a:t>信息时代，</a:t>
            </a:r>
            <a:r>
              <a:rPr lang="en-US" altLang="zh-CN" sz="2000" dirty="0">
                <a:solidFill>
                  <a:prstClr val="black"/>
                </a:solidFill>
                <a:latin typeface="方正兰亭细黑_GBK_M" pitchFamily="2" charset="2"/>
                <a:ea typeface="方正兰亭细黑_GBK_M" pitchFamily="2" charset="2"/>
                <a:cs typeface="方正兰亭细黑_GBK_M" pitchFamily="2" charset="2"/>
              </a:rPr>
              <a:t>Internet</a:t>
            </a:r>
            <a:r>
              <a:rPr lang="zh-CN" altLang="en-US" sz="2000" dirty="0">
                <a:solidFill>
                  <a:prstClr val="black"/>
                </a:solidFill>
                <a:latin typeface="方正兰亭细黑_GBK_M" pitchFamily="2" charset="2"/>
                <a:ea typeface="方正兰亭细黑_GBK_M" pitchFamily="2" charset="2"/>
                <a:cs typeface="方正兰亭细黑_GBK_M" pitchFamily="2" charset="2"/>
              </a:rPr>
              <a:t>和计算机出现并逐渐的全世界普及，</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sp>
        <p:nvSpPr>
          <p:cNvPr id="70" name="TextBox 69"/>
          <p:cNvSpPr txBox="1"/>
          <p:nvPr/>
        </p:nvSpPr>
        <p:spPr>
          <a:xfrm>
            <a:off x="4006763" y="5335049"/>
            <a:ext cx="7879080" cy="504882"/>
          </a:xfrm>
          <a:prstGeom prst="rect">
            <a:avLst/>
          </a:prstGeom>
          <a:noFill/>
        </p:spPr>
        <p:txBody>
          <a:bodyPr wrap="none" rtlCol="0">
            <a:spAutoFit/>
          </a:bodyPr>
          <a:lstStyle/>
          <a:p>
            <a:pPr defTabSz="1219170">
              <a:lnSpc>
                <a:spcPct val="150000"/>
              </a:lnSpc>
            </a:pPr>
            <a:r>
              <a:rPr lang="zh-CN" altLang="en-US" sz="2000" dirty="0">
                <a:solidFill>
                  <a:prstClr val="black"/>
                </a:solidFill>
                <a:latin typeface="方正兰亭细黑_GBK_M" pitchFamily="2" charset="2"/>
                <a:ea typeface="方正兰亭细黑_GBK_M" pitchFamily="2" charset="2"/>
                <a:cs typeface="方正兰亭细黑_GBK_M" pitchFamily="2" charset="2"/>
              </a:rPr>
              <a:t>城市的家庭压力过大，使得了人们十分迫切将部分的家庭服务外移，</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sp>
        <p:nvSpPr>
          <p:cNvPr id="72" name="椭圆 71"/>
          <p:cNvSpPr/>
          <p:nvPr/>
        </p:nvSpPr>
        <p:spPr>
          <a:xfrm>
            <a:off x="1086933" y="1398615"/>
            <a:ext cx="1248020" cy="1248020"/>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nvGrpSpPr>
          <p:cNvPr id="73" name="组合 72"/>
          <p:cNvGrpSpPr/>
          <p:nvPr/>
        </p:nvGrpSpPr>
        <p:grpSpPr>
          <a:xfrm>
            <a:off x="1105425" y="3087452"/>
            <a:ext cx="1229528" cy="1229528"/>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75" name="椭圆 7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76" name="椭圆 75"/>
          <p:cNvSpPr/>
          <p:nvPr/>
        </p:nvSpPr>
        <p:spPr>
          <a:xfrm>
            <a:off x="1126627" y="4963480"/>
            <a:ext cx="1248020" cy="1248020"/>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80" name="TextBox 79"/>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
        <p:nvSpPr>
          <p:cNvPr id="29" name="TextBox 63">
            <a:extLst>
              <a:ext uri="{FF2B5EF4-FFF2-40B4-BE49-F238E27FC236}">
                <a16:creationId xmlns:a16="http://schemas.microsoft.com/office/drawing/2014/main" id="{F8F4B5D6-EDBC-4AD2-8BE1-917193CA9AC5}"/>
              </a:ext>
            </a:extLst>
          </p:cNvPr>
          <p:cNvSpPr txBox="1"/>
          <p:nvPr/>
        </p:nvSpPr>
        <p:spPr>
          <a:xfrm>
            <a:off x="2434039" y="1198229"/>
            <a:ext cx="869149" cy="1569660"/>
          </a:xfrm>
          <a:prstGeom prst="rect">
            <a:avLst/>
          </a:prstGeom>
          <a:noFill/>
        </p:spPr>
        <p:txBody>
          <a:bodyPr wrap="none" rtlCol="0">
            <a:spAutoFit/>
          </a:bodyPr>
          <a:lstStyle/>
          <a:p>
            <a:pPr defTabSz="1219170"/>
            <a:r>
              <a:rPr lang="en-US" altLang="zh-CN" sz="9600" dirty="0">
                <a:solidFill>
                  <a:srgbClr val="C00000"/>
                </a:solidFill>
                <a:latin typeface="Kozuka Gothic Pro R" pitchFamily="34" charset="-128"/>
                <a:ea typeface="Kozuka Gothic Pro R" pitchFamily="34" charset="-128"/>
              </a:rPr>
              <a:t>1</a:t>
            </a:r>
            <a:endParaRPr lang="zh-CN" altLang="en-US" sz="3200" dirty="0">
              <a:solidFill>
                <a:srgbClr val="C00000"/>
              </a:solidFill>
              <a:latin typeface="Kozuka Gothic Pro R" pitchFamily="34" charset="-128"/>
              <a:ea typeface="Kozuka Gothic Pro R" pitchFamily="34" charset="-128"/>
            </a:endParaRPr>
          </a:p>
        </p:txBody>
      </p:sp>
      <p:sp>
        <p:nvSpPr>
          <p:cNvPr id="30" name="TextBox 67">
            <a:extLst>
              <a:ext uri="{FF2B5EF4-FFF2-40B4-BE49-F238E27FC236}">
                <a16:creationId xmlns:a16="http://schemas.microsoft.com/office/drawing/2014/main" id="{89B3CABF-2241-413C-903C-F7C1B009B716}"/>
              </a:ext>
            </a:extLst>
          </p:cNvPr>
          <p:cNvSpPr txBox="1"/>
          <p:nvPr/>
        </p:nvSpPr>
        <p:spPr>
          <a:xfrm>
            <a:off x="3421886" y="1622328"/>
            <a:ext cx="5570756" cy="504882"/>
          </a:xfrm>
          <a:prstGeom prst="rect">
            <a:avLst/>
          </a:prstGeom>
          <a:noFill/>
        </p:spPr>
        <p:txBody>
          <a:bodyPr wrap="none" rtlCol="0">
            <a:spAutoFit/>
          </a:bodyPr>
          <a:lstStyle/>
          <a:p>
            <a:pPr defTabSz="1219170">
              <a:lnSpc>
                <a:spcPct val="150000"/>
              </a:lnSpc>
            </a:pPr>
            <a:r>
              <a:rPr lang="zh-CN" altLang="en-US" sz="2000" dirty="0">
                <a:solidFill>
                  <a:prstClr val="black"/>
                </a:solidFill>
                <a:latin typeface="方正兰亭细黑_GBK_M" pitchFamily="2" charset="2"/>
                <a:ea typeface="方正兰亭细黑_GBK_M" pitchFamily="2" charset="2"/>
                <a:cs typeface="方正兰亭细黑_GBK_M" pitchFamily="2" charset="2"/>
              </a:rPr>
              <a:t>我国从事家政服务行业的服务人员多达数百万，</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spTree>
    <p:custDataLst>
      <p:tags r:id="rId1"/>
    </p:custDataLst>
    <p:extLst>
      <p:ext uri="{BB962C8B-B14F-4D97-AF65-F5344CB8AC3E}">
        <p14:creationId xmlns:p14="http://schemas.microsoft.com/office/powerpoint/2010/main" val="2407135445"/>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2" presetClass="entr" presetSubtype="4" fill="hold" grpId="0" nodeType="afterEffect" p14:presetBounceEnd="66667">
                                      <p:stCondLst>
                                        <p:cond delay="0"/>
                                      </p:stCondLst>
                                      <p:childTnLst>
                                        <p:set>
                                          <p:cBhvr>
                                            <p:cTn id="23" dur="1" fill="hold">
                                              <p:stCondLst>
                                                <p:cond delay="0"/>
                                              </p:stCondLst>
                                            </p:cTn>
                                            <p:tgtEl>
                                              <p:spTgt spid="72"/>
                                            </p:tgtEl>
                                            <p:attrNameLst>
                                              <p:attrName>style.visibility</p:attrName>
                                            </p:attrNameLst>
                                          </p:cBhvr>
                                          <p:to>
                                            <p:strVal val="visible"/>
                                          </p:to>
                                        </p:set>
                                        <p:anim calcmode="lin" valueType="num" p14:bounceEnd="66667">
                                          <p:cBhvr additive="base">
                                            <p:cTn id="24" dur="500" fill="hold"/>
                                            <p:tgtEl>
                                              <p:spTgt spid="72"/>
                                            </p:tgtEl>
                                            <p:attrNameLst>
                                              <p:attrName>ppt_x</p:attrName>
                                            </p:attrNameLst>
                                          </p:cBhvr>
                                          <p:tavLst>
                                            <p:tav tm="0">
                                              <p:val>
                                                <p:strVal val="#ppt_x"/>
                                              </p:val>
                                            </p:tav>
                                            <p:tav tm="100000">
                                              <p:val>
                                                <p:strVal val="#ppt_x"/>
                                              </p:val>
                                            </p:tav>
                                          </p:tavLst>
                                        </p:anim>
                                        <p:anim calcmode="lin" valueType="num" p14:bounceEnd="66667">
                                          <p:cBhvr additive="base">
                                            <p:cTn id="25" dur="500" fill="hold"/>
                                            <p:tgtEl>
                                              <p:spTgt spid="72"/>
                                            </p:tgtEl>
                                            <p:attrNameLst>
                                              <p:attrName>ppt_y</p:attrName>
                                            </p:attrNameLst>
                                          </p:cBhvr>
                                          <p:tavLst>
                                            <p:tav tm="0">
                                              <p:val>
                                                <p:strVal val="1+#ppt_h/2"/>
                                              </p:val>
                                            </p:tav>
                                            <p:tav tm="100000">
                                              <p:val>
                                                <p:strVal val="#ppt_y"/>
                                              </p:val>
                                            </p:tav>
                                          </p:tavLst>
                                        </p:anim>
                                      </p:childTnLst>
                                    </p:cTn>
                                  </p:par>
                                </p:childTnLst>
                              </p:cTn>
                            </p:par>
                            <p:par>
                              <p:cTn id="26" fill="hold">
                                <p:stCondLst>
                                  <p:cond delay="1600"/>
                                </p:stCondLst>
                                <p:childTnLst>
                                  <p:par>
                                    <p:cTn id="27" presetID="1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p:tgtEl>
                                              <p:spTgt spid="29"/>
                                            </p:tgtEl>
                                            <p:attrNameLst>
                                              <p:attrName>ppt_x</p:attrName>
                                            </p:attrNameLst>
                                          </p:cBhvr>
                                          <p:tavLst>
                                            <p:tav tm="0">
                                              <p:val>
                                                <p:strVal val="#ppt_x-#ppt_w*1.125000"/>
                                              </p:val>
                                            </p:tav>
                                            <p:tav tm="100000">
                                              <p:val>
                                                <p:strVal val="#ppt_x"/>
                                              </p:val>
                                            </p:tav>
                                          </p:tavLst>
                                        </p:anim>
                                        <p:animEffect transition="in" filter="wipe(right)">
                                          <p:cBhvr>
                                            <p:cTn id="30" dur="500"/>
                                            <p:tgtEl>
                                              <p:spTgt spid="29"/>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p:tgtEl>
                                              <p:spTgt spid="30"/>
                                            </p:tgtEl>
                                            <p:attrNameLst>
                                              <p:attrName>ppt_x</p:attrName>
                                            </p:attrNameLst>
                                          </p:cBhvr>
                                          <p:tavLst>
                                            <p:tav tm="0">
                                              <p:val>
                                                <p:strVal val="#ppt_x-#ppt_w*1.125000"/>
                                              </p:val>
                                            </p:tav>
                                            <p:tav tm="100000">
                                              <p:val>
                                                <p:strVal val="#ppt_x"/>
                                              </p:val>
                                            </p:tav>
                                          </p:tavLst>
                                        </p:anim>
                                        <p:animEffect transition="in" filter="wipe(right)">
                                          <p:cBhvr>
                                            <p:cTn id="34" dur="500"/>
                                            <p:tgtEl>
                                              <p:spTgt spid="30"/>
                                            </p:tgtEl>
                                          </p:cBhvr>
                                        </p:animEffect>
                                      </p:childTnLst>
                                    </p:cTn>
                                  </p:par>
                                </p:childTnLst>
                              </p:cTn>
                            </p:par>
                            <p:par>
                              <p:cTn id="35" fill="hold">
                                <p:stCondLst>
                                  <p:cond delay="2100"/>
                                </p:stCondLst>
                                <p:childTnLst>
                                  <p:par>
                                    <p:cTn id="36" presetID="12" presetClass="entr" presetSubtype="8" fill="hold" grpId="0" nodeType="afterEffect">
                                      <p:stCondLst>
                                        <p:cond delay="0"/>
                                      </p:stCondLst>
                                      <p:childTnLst>
                                        <p:set>
                                          <p:cBhvr>
                                            <p:cTn id="37" dur="1" fill="hold">
                                              <p:stCondLst>
                                                <p:cond delay="0"/>
                                              </p:stCondLst>
                                            </p:cTn>
                                            <p:tgtEl>
                                              <p:spTgt spid="64"/>
                                            </p:tgtEl>
                                            <p:attrNameLst>
                                              <p:attrName>style.visibility</p:attrName>
                                            </p:attrNameLst>
                                          </p:cBhvr>
                                          <p:to>
                                            <p:strVal val="visible"/>
                                          </p:to>
                                        </p:set>
                                        <p:anim calcmode="lin" valueType="num">
                                          <p:cBhvr additive="base">
                                            <p:cTn id="38" dur="500"/>
                                            <p:tgtEl>
                                              <p:spTgt spid="64"/>
                                            </p:tgtEl>
                                            <p:attrNameLst>
                                              <p:attrName>ppt_x</p:attrName>
                                            </p:attrNameLst>
                                          </p:cBhvr>
                                          <p:tavLst>
                                            <p:tav tm="0">
                                              <p:val>
                                                <p:strVal val="#ppt_x-#ppt_w*1.125000"/>
                                              </p:val>
                                            </p:tav>
                                            <p:tav tm="100000">
                                              <p:val>
                                                <p:strVal val="#ppt_x"/>
                                              </p:val>
                                            </p:tav>
                                          </p:tavLst>
                                        </p:anim>
                                        <p:animEffect transition="in" filter="wipe(right)">
                                          <p:cBhvr>
                                            <p:cTn id="39" dur="500"/>
                                            <p:tgtEl>
                                              <p:spTgt spid="64"/>
                                            </p:tgtEl>
                                          </p:cBhvr>
                                        </p:animEffect>
                                      </p:childTnLst>
                                    </p:cTn>
                                  </p:par>
                                  <p:par>
                                    <p:cTn id="40" presetID="12" presetClass="entr" presetSubtype="8" fill="hold" grpId="0" nodeType="with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additive="base">
                                            <p:cTn id="42" dur="500"/>
                                            <p:tgtEl>
                                              <p:spTgt spid="68"/>
                                            </p:tgtEl>
                                            <p:attrNameLst>
                                              <p:attrName>ppt_x</p:attrName>
                                            </p:attrNameLst>
                                          </p:cBhvr>
                                          <p:tavLst>
                                            <p:tav tm="0">
                                              <p:val>
                                                <p:strVal val="#ppt_x-#ppt_w*1.125000"/>
                                              </p:val>
                                            </p:tav>
                                            <p:tav tm="100000">
                                              <p:val>
                                                <p:strVal val="#ppt_x"/>
                                              </p:val>
                                            </p:tav>
                                          </p:tavLst>
                                        </p:anim>
                                        <p:animEffect transition="in" filter="wipe(right)">
                                          <p:cBhvr>
                                            <p:cTn id="43" dur="500"/>
                                            <p:tgtEl>
                                              <p:spTgt spid="68"/>
                                            </p:tgtEl>
                                          </p:cBhvr>
                                        </p:animEffect>
                                      </p:childTnLst>
                                    </p:cTn>
                                  </p:par>
                                </p:childTnLst>
                              </p:cTn>
                            </p:par>
                            <p:par>
                              <p:cTn id="44" fill="hold">
                                <p:stCondLst>
                                  <p:cond delay="2600"/>
                                </p:stCondLst>
                                <p:childTnLst>
                                  <p:par>
                                    <p:cTn id="45" presetID="2" presetClass="entr" presetSubtype="1" fill="hold" nodeType="afterEffect" p14:presetBounceEnd="66667">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14:bounceEnd="66667">
                                          <p:cBhvr additive="base">
                                            <p:cTn id="47" dur="500" fill="hold"/>
                                            <p:tgtEl>
                                              <p:spTgt spid="73"/>
                                            </p:tgtEl>
                                            <p:attrNameLst>
                                              <p:attrName>ppt_x</p:attrName>
                                            </p:attrNameLst>
                                          </p:cBhvr>
                                          <p:tavLst>
                                            <p:tav tm="0">
                                              <p:val>
                                                <p:strVal val="#ppt_x"/>
                                              </p:val>
                                            </p:tav>
                                            <p:tav tm="100000">
                                              <p:val>
                                                <p:strVal val="#ppt_x"/>
                                              </p:val>
                                            </p:tav>
                                          </p:tavLst>
                                        </p:anim>
                                        <p:anim calcmode="lin" valueType="num" p14:bounceEnd="66667">
                                          <p:cBhvr additive="base">
                                            <p:cTn id="48" dur="500" fill="hold"/>
                                            <p:tgtEl>
                                              <p:spTgt spid="73"/>
                                            </p:tgtEl>
                                            <p:attrNameLst>
                                              <p:attrName>ppt_y</p:attrName>
                                            </p:attrNameLst>
                                          </p:cBhvr>
                                          <p:tavLst>
                                            <p:tav tm="0">
                                              <p:val>
                                                <p:strVal val="0-#ppt_h/2"/>
                                              </p:val>
                                            </p:tav>
                                            <p:tav tm="100000">
                                              <p:val>
                                                <p:strVal val="#ppt_y"/>
                                              </p:val>
                                            </p:tav>
                                          </p:tavLst>
                                        </p:anim>
                                      </p:childTnLst>
                                    </p:cTn>
                                  </p:par>
                                </p:childTnLst>
                              </p:cTn>
                            </p:par>
                            <p:par>
                              <p:cTn id="49" fill="hold">
                                <p:stCondLst>
                                  <p:cond delay="3100"/>
                                </p:stCondLst>
                                <p:childTnLst>
                                  <p:par>
                                    <p:cTn id="50" presetID="2" presetClass="entr" presetSubtype="4" fill="hold" grpId="0" nodeType="afterEffect" p14:presetBounceEnd="66667">
                                      <p:stCondLst>
                                        <p:cond delay="0"/>
                                      </p:stCondLst>
                                      <p:childTnLst>
                                        <p:set>
                                          <p:cBhvr>
                                            <p:cTn id="51" dur="1" fill="hold">
                                              <p:stCondLst>
                                                <p:cond delay="0"/>
                                              </p:stCondLst>
                                            </p:cTn>
                                            <p:tgtEl>
                                              <p:spTgt spid="76"/>
                                            </p:tgtEl>
                                            <p:attrNameLst>
                                              <p:attrName>style.visibility</p:attrName>
                                            </p:attrNameLst>
                                          </p:cBhvr>
                                          <p:to>
                                            <p:strVal val="visible"/>
                                          </p:to>
                                        </p:set>
                                        <p:anim calcmode="lin" valueType="num" p14:bounceEnd="66667">
                                          <p:cBhvr additive="base">
                                            <p:cTn id="52" dur="500" fill="hold"/>
                                            <p:tgtEl>
                                              <p:spTgt spid="76"/>
                                            </p:tgtEl>
                                            <p:attrNameLst>
                                              <p:attrName>ppt_x</p:attrName>
                                            </p:attrNameLst>
                                          </p:cBhvr>
                                          <p:tavLst>
                                            <p:tav tm="0">
                                              <p:val>
                                                <p:strVal val="#ppt_x"/>
                                              </p:val>
                                            </p:tav>
                                            <p:tav tm="100000">
                                              <p:val>
                                                <p:strVal val="#ppt_x"/>
                                              </p:val>
                                            </p:tav>
                                          </p:tavLst>
                                        </p:anim>
                                        <p:anim calcmode="lin" valueType="num" p14:bounceEnd="66667">
                                          <p:cBhvr additive="base">
                                            <p:cTn id="53" dur="500" fill="hold"/>
                                            <p:tgtEl>
                                              <p:spTgt spid="76"/>
                                            </p:tgtEl>
                                            <p:attrNameLst>
                                              <p:attrName>ppt_y</p:attrName>
                                            </p:attrNameLst>
                                          </p:cBhvr>
                                          <p:tavLst>
                                            <p:tav tm="0">
                                              <p:val>
                                                <p:strVal val="1+#ppt_h/2"/>
                                              </p:val>
                                            </p:tav>
                                            <p:tav tm="100000">
                                              <p:val>
                                                <p:strVal val="#ppt_y"/>
                                              </p:val>
                                            </p:tav>
                                          </p:tavLst>
                                        </p:anim>
                                      </p:childTnLst>
                                    </p:cTn>
                                  </p:par>
                                </p:childTnLst>
                              </p:cTn>
                            </p:par>
                            <p:par>
                              <p:cTn id="54" fill="hold">
                                <p:stCondLst>
                                  <p:cond delay="3600"/>
                                </p:stCondLst>
                                <p:childTnLst>
                                  <p:par>
                                    <p:cTn id="55" presetID="12" presetClass="entr" presetSubtype="8" fill="hold" grpId="0" nodeType="after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500"/>
                                            <p:tgtEl>
                                              <p:spTgt spid="67"/>
                                            </p:tgtEl>
                                            <p:attrNameLst>
                                              <p:attrName>ppt_x</p:attrName>
                                            </p:attrNameLst>
                                          </p:cBhvr>
                                          <p:tavLst>
                                            <p:tav tm="0">
                                              <p:val>
                                                <p:strVal val="#ppt_x-#ppt_w*1.125000"/>
                                              </p:val>
                                            </p:tav>
                                            <p:tav tm="100000">
                                              <p:val>
                                                <p:strVal val="#ppt_x"/>
                                              </p:val>
                                            </p:tav>
                                          </p:tavLst>
                                        </p:anim>
                                        <p:animEffect transition="in" filter="wipe(right)">
                                          <p:cBhvr>
                                            <p:cTn id="58" dur="500"/>
                                            <p:tgtEl>
                                              <p:spTgt spid="67"/>
                                            </p:tgtEl>
                                          </p:cBhvr>
                                        </p:animEffect>
                                      </p:childTnLst>
                                    </p:cTn>
                                  </p:par>
                                  <p:par>
                                    <p:cTn id="59" presetID="12" presetClass="entr" presetSubtype="8"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anim calcmode="lin" valueType="num">
                                          <p:cBhvr additive="base">
                                            <p:cTn id="61" dur="500"/>
                                            <p:tgtEl>
                                              <p:spTgt spid="70"/>
                                            </p:tgtEl>
                                            <p:attrNameLst>
                                              <p:attrName>ppt_x</p:attrName>
                                            </p:attrNameLst>
                                          </p:cBhvr>
                                          <p:tavLst>
                                            <p:tav tm="0">
                                              <p:val>
                                                <p:strVal val="#ppt_x-#ppt_w*1.125000"/>
                                              </p:val>
                                            </p:tav>
                                            <p:tav tm="100000">
                                              <p:val>
                                                <p:strVal val="#ppt_x"/>
                                              </p:val>
                                            </p:tav>
                                          </p:tavLst>
                                        </p:anim>
                                        <p:animEffect transition="in" filter="wipe(right)">
                                          <p:cBhvr>
                                            <p:cTn id="62" dur="500"/>
                                            <p:tgtEl>
                                              <p:spTgt spid="70"/>
                                            </p:tgtEl>
                                          </p:cBhvr>
                                        </p:animEffect>
                                      </p:childTnLst>
                                    </p:cTn>
                                  </p:par>
                                </p:childTnLst>
                              </p:cTn>
                            </p:par>
                            <p:par>
                              <p:cTn id="63" fill="hold">
                                <p:stCondLst>
                                  <p:cond delay="4100"/>
                                </p:stCondLst>
                                <p:childTnLst>
                                  <p:par>
                                    <p:cTn id="64" presetID="10" presetClass="entr" presetSubtype="0" fill="hold" grpId="0" nodeType="after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fade">
                                          <p:cBhvr>
                                            <p:cTn id="66" dur="2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64" grpId="0"/>
          <p:bldP spid="67" grpId="0"/>
          <p:bldP spid="68" grpId="0"/>
          <p:bldP spid="70" grpId="0"/>
          <p:bldP spid="72" grpId="0" animBg="1"/>
          <p:bldP spid="76" grpId="0" animBg="1"/>
          <p:bldP spid="80" grpId="0"/>
          <p:bldP spid="29" grpId="0"/>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2" presetClass="entr" presetSubtype="4" fill="hold" grpId="0" nodeType="afterEffect">
                                      <p:stCondLst>
                                        <p:cond delay="0"/>
                                      </p:stCondLst>
                                      <p:childTnLst>
                                        <p:set>
                                          <p:cBhvr>
                                            <p:cTn id="23" dur="1" fill="hold">
                                              <p:stCondLst>
                                                <p:cond delay="0"/>
                                              </p:stCondLst>
                                            </p:cTn>
                                            <p:tgtEl>
                                              <p:spTgt spid="72"/>
                                            </p:tgtEl>
                                            <p:attrNameLst>
                                              <p:attrName>style.visibility</p:attrName>
                                            </p:attrNameLst>
                                          </p:cBhvr>
                                          <p:to>
                                            <p:strVal val="visible"/>
                                          </p:to>
                                        </p:set>
                                        <p:anim calcmode="lin" valueType="num">
                                          <p:cBhvr additive="base">
                                            <p:cTn id="24" dur="500" fill="hold"/>
                                            <p:tgtEl>
                                              <p:spTgt spid="72"/>
                                            </p:tgtEl>
                                            <p:attrNameLst>
                                              <p:attrName>ppt_x</p:attrName>
                                            </p:attrNameLst>
                                          </p:cBhvr>
                                          <p:tavLst>
                                            <p:tav tm="0">
                                              <p:val>
                                                <p:strVal val="#ppt_x"/>
                                              </p:val>
                                            </p:tav>
                                            <p:tav tm="100000">
                                              <p:val>
                                                <p:strVal val="#ppt_x"/>
                                              </p:val>
                                            </p:tav>
                                          </p:tavLst>
                                        </p:anim>
                                        <p:anim calcmode="lin" valueType="num">
                                          <p:cBhvr additive="base">
                                            <p:cTn id="25" dur="500" fill="hold"/>
                                            <p:tgtEl>
                                              <p:spTgt spid="72"/>
                                            </p:tgtEl>
                                            <p:attrNameLst>
                                              <p:attrName>ppt_y</p:attrName>
                                            </p:attrNameLst>
                                          </p:cBhvr>
                                          <p:tavLst>
                                            <p:tav tm="0">
                                              <p:val>
                                                <p:strVal val="1+#ppt_h/2"/>
                                              </p:val>
                                            </p:tav>
                                            <p:tav tm="100000">
                                              <p:val>
                                                <p:strVal val="#ppt_y"/>
                                              </p:val>
                                            </p:tav>
                                          </p:tavLst>
                                        </p:anim>
                                      </p:childTnLst>
                                    </p:cTn>
                                  </p:par>
                                </p:childTnLst>
                              </p:cTn>
                            </p:par>
                            <p:par>
                              <p:cTn id="26" fill="hold">
                                <p:stCondLst>
                                  <p:cond delay="1600"/>
                                </p:stCondLst>
                                <p:childTnLst>
                                  <p:par>
                                    <p:cTn id="27" presetID="1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p:tgtEl>
                                              <p:spTgt spid="29"/>
                                            </p:tgtEl>
                                            <p:attrNameLst>
                                              <p:attrName>ppt_x</p:attrName>
                                            </p:attrNameLst>
                                          </p:cBhvr>
                                          <p:tavLst>
                                            <p:tav tm="0">
                                              <p:val>
                                                <p:strVal val="#ppt_x-#ppt_w*1.125000"/>
                                              </p:val>
                                            </p:tav>
                                            <p:tav tm="100000">
                                              <p:val>
                                                <p:strVal val="#ppt_x"/>
                                              </p:val>
                                            </p:tav>
                                          </p:tavLst>
                                        </p:anim>
                                        <p:animEffect transition="in" filter="wipe(right)">
                                          <p:cBhvr>
                                            <p:cTn id="30" dur="500"/>
                                            <p:tgtEl>
                                              <p:spTgt spid="29"/>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p:tgtEl>
                                              <p:spTgt spid="30"/>
                                            </p:tgtEl>
                                            <p:attrNameLst>
                                              <p:attrName>ppt_x</p:attrName>
                                            </p:attrNameLst>
                                          </p:cBhvr>
                                          <p:tavLst>
                                            <p:tav tm="0">
                                              <p:val>
                                                <p:strVal val="#ppt_x-#ppt_w*1.125000"/>
                                              </p:val>
                                            </p:tav>
                                            <p:tav tm="100000">
                                              <p:val>
                                                <p:strVal val="#ppt_x"/>
                                              </p:val>
                                            </p:tav>
                                          </p:tavLst>
                                        </p:anim>
                                        <p:animEffect transition="in" filter="wipe(right)">
                                          <p:cBhvr>
                                            <p:cTn id="34" dur="500"/>
                                            <p:tgtEl>
                                              <p:spTgt spid="30"/>
                                            </p:tgtEl>
                                          </p:cBhvr>
                                        </p:animEffect>
                                      </p:childTnLst>
                                    </p:cTn>
                                  </p:par>
                                </p:childTnLst>
                              </p:cTn>
                            </p:par>
                            <p:par>
                              <p:cTn id="35" fill="hold">
                                <p:stCondLst>
                                  <p:cond delay="2100"/>
                                </p:stCondLst>
                                <p:childTnLst>
                                  <p:par>
                                    <p:cTn id="36" presetID="12" presetClass="entr" presetSubtype="8" fill="hold" grpId="0" nodeType="afterEffect">
                                      <p:stCondLst>
                                        <p:cond delay="0"/>
                                      </p:stCondLst>
                                      <p:childTnLst>
                                        <p:set>
                                          <p:cBhvr>
                                            <p:cTn id="37" dur="1" fill="hold">
                                              <p:stCondLst>
                                                <p:cond delay="0"/>
                                              </p:stCondLst>
                                            </p:cTn>
                                            <p:tgtEl>
                                              <p:spTgt spid="64"/>
                                            </p:tgtEl>
                                            <p:attrNameLst>
                                              <p:attrName>style.visibility</p:attrName>
                                            </p:attrNameLst>
                                          </p:cBhvr>
                                          <p:to>
                                            <p:strVal val="visible"/>
                                          </p:to>
                                        </p:set>
                                        <p:anim calcmode="lin" valueType="num">
                                          <p:cBhvr additive="base">
                                            <p:cTn id="38" dur="500"/>
                                            <p:tgtEl>
                                              <p:spTgt spid="64"/>
                                            </p:tgtEl>
                                            <p:attrNameLst>
                                              <p:attrName>ppt_x</p:attrName>
                                            </p:attrNameLst>
                                          </p:cBhvr>
                                          <p:tavLst>
                                            <p:tav tm="0">
                                              <p:val>
                                                <p:strVal val="#ppt_x-#ppt_w*1.125000"/>
                                              </p:val>
                                            </p:tav>
                                            <p:tav tm="100000">
                                              <p:val>
                                                <p:strVal val="#ppt_x"/>
                                              </p:val>
                                            </p:tav>
                                          </p:tavLst>
                                        </p:anim>
                                        <p:animEffect transition="in" filter="wipe(right)">
                                          <p:cBhvr>
                                            <p:cTn id="39" dur="500"/>
                                            <p:tgtEl>
                                              <p:spTgt spid="64"/>
                                            </p:tgtEl>
                                          </p:cBhvr>
                                        </p:animEffect>
                                      </p:childTnLst>
                                    </p:cTn>
                                  </p:par>
                                  <p:par>
                                    <p:cTn id="40" presetID="12" presetClass="entr" presetSubtype="8" fill="hold" grpId="0" nodeType="with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additive="base">
                                            <p:cTn id="42" dur="500"/>
                                            <p:tgtEl>
                                              <p:spTgt spid="68"/>
                                            </p:tgtEl>
                                            <p:attrNameLst>
                                              <p:attrName>ppt_x</p:attrName>
                                            </p:attrNameLst>
                                          </p:cBhvr>
                                          <p:tavLst>
                                            <p:tav tm="0">
                                              <p:val>
                                                <p:strVal val="#ppt_x-#ppt_w*1.125000"/>
                                              </p:val>
                                            </p:tav>
                                            <p:tav tm="100000">
                                              <p:val>
                                                <p:strVal val="#ppt_x"/>
                                              </p:val>
                                            </p:tav>
                                          </p:tavLst>
                                        </p:anim>
                                        <p:animEffect transition="in" filter="wipe(right)">
                                          <p:cBhvr>
                                            <p:cTn id="43" dur="500"/>
                                            <p:tgtEl>
                                              <p:spTgt spid="68"/>
                                            </p:tgtEl>
                                          </p:cBhvr>
                                        </p:animEffect>
                                      </p:childTnLst>
                                    </p:cTn>
                                  </p:par>
                                </p:childTnLst>
                              </p:cTn>
                            </p:par>
                            <p:par>
                              <p:cTn id="44" fill="hold">
                                <p:stCondLst>
                                  <p:cond delay="2600"/>
                                </p:stCondLst>
                                <p:childTnLst>
                                  <p:par>
                                    <p:cTn id="45" presetID="2" presetClass="entr" presetSubtype="1" fill="hold" nodeType="after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fill="hold"/>
                                            <p:tgtEl>
                                              <p:spTgt spid="73"/>
                                            </p:tgtEl>
                                            <p:attrNameLst>
                                              <p:attrName>ppt_x</p:attrName>
                                            </p:attrNameLst>
                                          </p:cBhvr>
                                          <p:tavLst>
                                            <p:tav tm="0">
                                              <p:val>
                                                <p:strVal val="#ppt_x"/>
                                              </p:val>
                                            </p:tav>
                                            <p:tav tm="100000">
                                              <p:val>
                                                <p:strVal val="#ppt_x"/>
                                              </p:val>
                                            </p:tav>
                                          </p:tavLst>
                                        </p:anim>
                                        <p:anim calcmode="lin" valueType="num">
                                          <p:cBhvr additive="base">
                                            <p:cTn id="48" dur="500" fill="hold"/>
                                            <p:tgtEl>
                                              <p:spTgt spid="73"/>
                                            </p:tgtEl>
                                            <p:attrNameLst>
                                              <p:attrName>ppt_y</p:attrName>
                                            </p:attrNameLst>
                                          </p:cBhvr>
                                          <p:tavLst>
                                            <p:tav tm="0">
                                              <p:val>
                                                <p:strVal val="0-#ppt_h/2"/>
                                              </p:val>
                                            </p:tav>
                                            <p:tav tm="100000">
                                              <p:val>
                                                <p:strVal val="#ppt_y"/>
                                              </p:val>
                                            </p:tav>
                                          </p:tavLst>
                                        </p:anim>
                                      </p:childTnLst>
                                    </p:cTn>
                                  </p:par>
                                </p:childTnLst>
                              </p:cTn>
                            </p:par>
                            <p:par>
                              <p:cTn id="49" fill="hold">
                                <p:stCondLst>
                                  <p:cond delay="3100"/>
                                </p:stCondLst>
                                <p:childTnLst>
                                  <p:par>
                                    <p:cTn id="50" presetID="2" presetClass="entr" presetSubtype="4" fill="hold" grpId="0" nodeType="afterEffect">
                                      <p:stCondLst>
                                        <p:cond delay="0"/>
                                      </p:stCondLst>
                                      <p:childTnLst>
                                        <p:set>
                                          <p:cBhvr>
                                            <p:cTn id="51" dur="1" fill="hold">
                                              <p:stCondLst>
                                                <p:cond delay="0"/>
                                              </p:stCondLst>
                                            </p:cTn>
                                            <p:tgtEl>
                                              <p:spTgt spid="76"/>
                                            </p:tgtEl>
                                            <p:attrNameLst>
                                              <p:attrName>style.visibility</p:attrName>
                                            </p:attrNameLst>
                                          </p:cBhvr>
                                          <p:to>
                                            <p:strVal val="visible"/>
                                          </p:to>
                                        </p:set>
                                        <p:anim calcmode="lin" valueType="num">
                                          <p:cBhvr additive="base">
                                            <p:cTn id="52" dur="500" fill="hold"/>
                                            <p:tgtEl>
                                              <p:spTgt spid="76"/>
                                            </p:tgtEl>
                                            <p:attrNameLst>
                                              <p:attrName>ppt_x</p:attrName>
                                            </p:attrNameLst>
                                          </p:cBhvr>
                                          <p:tavLst>
                                            <p:tav tm="0">
                                              <p:val>
                                                <p:strVal val="#ppt_x"/>
                                              </p:val>
                                            </p:tav>
                                            <p:tav tm="100000">
                                              <p:val>
                                                <p:strVal val="#ppt_x"/>
                                              </p:val>
                                            </p:tav>
                                          </p:tavLst>
                                        </p:anim>
                                        <p:anim calcmode="lin" valueType="num">
                                          <p:cBhvr additive="base">
                                            <p:cTn id="53" dur="500" fill="hold"/>
                                            <p:tgtEl>
                                              <p:spTgt spid="76"/>
                                            </p:tgtEl>
                                            <p:attrNameLst>
                                              <p:attrName>ppt_y</p:attrName>
                                            </p:attrNameLst>
                                          </p:cBhvr>
                                          <p:tavLst>
                                            <p:tav tm="0">
                                              <p:val>
                                                <p:strVal val="1+#ppt_h/2"/>
                                              </p:val>
                                            </p:tav>
                                            <p:tav tm="100000">
                                              <p:val>
                                                <p:strVal val="#ppt_y"/>
                                              </p:val>
                                            </p:tav>
                                          </p:tavLst>
                                        </p:anim>
                                      </p:childTnLst>
                                    </p:cTn>
                                  </p:par>
                                </p:childTnLst>
                              </p:cTn>
                            </p:par>
                            <p:par>
                              <p:cTn id="54" fill="hold">
                                <p:stCondLst>
                                  <p:cond delay="3600"/>
                                </p:stCondLst>
                                <p:childTnLst>
                                  <p:par>
                                    <p:cTn id="55" presetID="12" presetClass="entr" presetSubtype="8" fill="hold" grpId="0" nodeType="after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500"/>
                                            <p:tgtEl>
                                              <p:spTgt spid="67"/>
                                            </p:tgtEl>
                                            <p:attrNameLst>
                                              <p:attrName>ppt_x</p:attrName>
                                            </p:attrNameLst>
                                          </p:cBhvr>
                                          <p:tavLst>
                                            <p:tav tm="0">
                                              <p:val>
                                                <p:strVal val="#ppt_x-#ppt_w*1.125000"/>
                                              </p:val>
                                            </p:tav>
                                            <p:tav tm="100000">
                                              <p:val>
                                                <p:strVal val="#ppt_x"/>
                                              </p:val>
                                            </p:tav>
                                          </p:tavLst>
                                        </p:anim>
                                        <p:animEffect transition="in" filter="wipe(right)">
                                          <p:cBhvr>
                                            <p:cTn id="58" dur="500"/>
                                            <p:tgtEl>
                                              <p:spTgt spid="67"/>
                                            </p:tgtEl>
                                          </p:cBhvr>
                                        </p:animEffect>
                                      </p:childTnLst>
                                    </p:cTn>
                                  </p:par>
                                  <p:par>
                                    <p:cTn id="59" presetID="12" presetClass="entr" presetSubtype="8"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anim calcmode="lin" valueType="num">
                                          <p:cBhvr additive="base">
                                            <p:cTn id="61" dur="500"/>
                                            <p:tgtEl>
                                              <p:spTgt spid="70"/>
                                            </p:tgtEl>
                                            <p:attrNameLst>
                                              <p:attrName>ppt_x</p:attrName>
                                            </p:attrNameLst>
                                          </p:cBhvr>
                                          <p:tavLst>
                                            <p:tav tm="0">
                                              <p:val>
                                                <p:strVal val="#ppt_x-#ppt_w*1.125000"/>
                                              </p:val>
                                            </p:tav>
                                            <p:tav tm="100000">
                                              <p:val>
                                                <p:strVal val="#ppt_x"/>
                                              </p:val>
                                            </p:tav>
                                          </p:tavLst>
                                        </p:anim>
                                        <p:animEffect transition="in" filter="wipe(right)">
                                          <p:cBhvr>
                                            <p:cTn id="62" dur="500"/>
                                            <p:tgtEl>
                                              <p:spTgt spid="70"/>
                                            </p:tgtEl>
                                          </p:cBhvr>
                                        </p:animEffect>
                                      </p:childTnLst>
                                    </p:cTn>
                                  </p:par>
                                </p:childTnLst>
                              </p:cTn>
                            </p:par>
                            <p:par>
                              <p:cTn id="63" fill="hold">
                                <p:stCondLst>
                                  <p:cond delay="4100"/>
                                </p:stCondLst>
                                <p:childTnLst>
                                  <p:par>
                                    <p:cTn id="64" presetID="10" presetClass="entr" presetSubtype="0" fill="hold" grpId="0" nodeType="after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fade">
                                          <p:cBhvr>
                                            <p:cTn id="66" dur="2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64" grpId="0"/>
          <p:bldP spid="67" grpId="0"/>
          <p:bldP spid="68" grpId="0"/>
          <p:bldP spid="70" grpId="0"/>
          <p:bldP spid="72" grpId="0" animBg="1"/>
          <p:bldP spid="76" grpId="0" animBg="1"/>
          <p:bldP spid="80" grpId="0"/>
          <p:bldP spid="29" grpId="0"/>
          <p:bldP spid="30"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ags/tag10.xml><?xml version="1.0" encoding="utf-8"?>
<p:tagLst xmlns:a="http://schemas.openxmlformats.org/drawingml/2006/main" xmlns:r="http://schemas.openxmlformats.org/officeDocument/2006/relationships" xmlns:p="http://schemas.openxmlformats.org/presentationml/2006/main">
  <p:tag name="SELECTED" val="True"/>
</p:tagLst>
</file>

<file path=ppt/tags/tag11.xml><?xml version="1.0" encoding="utf-8"?>
<p:tagLst xmlns:a="http://schemas.openxmlformats.org/drawingml/2006/main" xmlns:r="http://schemas.openxmlformats.org/officeDocument/2006/relationships" xmlns:p="http://schemas.openxmlformats.org/presentationml/2006/main">
  <p:tag name="SELECTED" val="True"/>
</p:tagLst>
</file>

<file path=ppt/tags/tag12.xml><?xml version="1.0" encoding="utf-8"?>
<p:tagLst xmlns:a="http://schemas.openxmlformats.org/drawingml/2006/main" xmlns:r="http://schemas.openxmlformats.org/officeDocument/2006/relationships" xmlns:p="http://schemas.openxmlformats.org/presentationml/2006/main">
  <p:tag name="SELECTED" val="True"/>
</p:tagLst>
</file>

<file path=ppt/tags/tag13.xml><?xml version="1.0" encoding="utf-8"?>
<p:tagLst xmlns:a="http://schemas.openxmlformats.org/drawingml/2006/main" xmlns:r="http://schemas.openxmlformats.org/officeDocument/2006/relationships" xmlns:p="http://schemas.openxmlformats.org/presentationml/2006/main">
  <p:tag name="SELECTED" val="True"/>
</p:tagLst>
</file>

<file path=ppt/tags/tag14.xml><?xml version="1.0" encoding="utf-8"?>
<p:tagLst xmlns:a="http://schemas.openxmlformats.org/drawingml/2006/main" xmlns:r="http://schemas.openxmlformats.org/officeDocument/2006/relationships" xmlns:p="http://schemas.openxmlformats.org/presentationml/2006/main">
  <p:tag name="SELECTED" val="True"/>
</p:tagLst>
</file>

<file path=ppt/tags/tag15.xml><?xml version="1.0" encoding="utf-8"?>
<p:tagLst xmlns:a="http://schemas.openxmlformats.org/drawingml/2006/main" xmlns:r="http://schemas.openxmlformats.org/officeDocument/2006/relationships" xmlns:p="http://schemas.openxmlformats.org/presentationml/2006/main">
  <p:tag name="SELECTED" val="True"/>
</p:tagLst>
</file>

<file path=ppt/tags/tag16.xml><?xml version="1.0" encoding="utf-8"?>
<p:tagLst xmlns:a="http://schemas.openxmlformats.org/drawingml/2006/main" xmlns:r="http://schemas.openxmlformats.org/officeDocument/2006/relationships" xmlns:p="http://schemas.openxmlformats.org/presentationml/2006/main">
  <p:tag name="SELECTED" val="True"/>
</p:tagLst>
</file>

<file path=ppt/tags/tag17.xml><?xml version="1.0" encoding="utf-8"?>
<p:tagLst xmlns:a="http://schemas.openxmlformats.org/drawingml/2006/main" xmlns:r="http://schemas.openxmlformats.org/officeDocument/2006/relationships" xmlns:p="http://schemas.openxmlformats.org/presentationml/2006/main">
  <p:tag name="SELECTED" val="True"/>
</p:tagLst>
</file>

<file path=ppt/tags/tag18.xml><?xml version="1.0" encoding="utf-8"?>
<p:tagLst xmlns:a="http://schemas.openxmlformats.org/drawingml/2006/main" xmlns:r="http://schemas.openxmlformats.org/officeDocument/2006/relationships" xmlns:p="http://schemas.openxmlformats.org/presentationml/2006/main">
  <p:tag name="SELECTED" val="True"/>
</p:tagLst>
</file>

<file path=ppt/tags/tag19.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20.xml><?xml version="1.0" encoding="utf-8"?>
<p:tagLst xmlns:a="http://schemas.openxmlformats.org/drawingml/2006/main" xmlns:r="http://schemas.openxmlformats.org/officeDocument/2006/relationships" xmlns:p="http://schemas.openxmlformats.org/presentationml/2006/main">
  <p:tag name="SELECTED" val="True"/>
</p:tagLst>
</file>

<file path=ppt/tags/tag21.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ags/tag7.xml><?xml version="1.0" encoding="utf-8"?>
<p:tagLst xmlns:a="http://schemas.openxmlformats.org/drawingml/2006/main" xmlns:r="http://schemas.openxmlformats.org/officeDocument/2006/relationships" xmlns:p="http://schemas.openxmlformats.org/presentationml/2006/main">
  <p:tag name="SELECTED" val="True"/>
</p:tagLst>
</file>

<file path=ppt/tags/tag8.xml><?xml version="1.0" encoding="utf-8"?>
<p:tagLst xmlns:a="http://schemas.openxmlformats.org/drawingml/2006/main" xmlns:r="http://schemas.openxmlformats.org/officeDocument/2006/relationships" xmlns:p="http://schemas.openxmlformats.org/presentationml/2006/main">
  <p:tag name="SELECTED" val="True"/>
</p:tagLst>
</file>

<file path=ppt/tags/tag9.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1224</Words>
  <Application>Microsoft Office PowerPoint</Application>
  <PresentationFormat>宽屏</PresentationFormat>
  <Paragraphs>188</Paragraphs>
  <Slides>22</Slides>
  <Notes>22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22</vt:i4>
      </vt:variant>
    </vt:vector>
  </HeadingPairs>
  <TitlesOfParts>
    <vt:vector size="35" baseType="lpstr">
      <vt:lpstr>Earth</vt:lpstr>
      <vt:lpstr>ITC Avant Garde Pro Md</vt:lpstr>
      <vt:lpstr>Kozuka Gothic Pro R</vt:lpstr>
      <vt:lpstr>Watford DB</vt:lpstr>
      <vt:lpstr>等线</vt:lpstr>
      <vt:lpstr>等线 Light</vt:lpstr>
      <vt:lpstr>方正兰亭细黑_GBK</vt:lpstr>
      <vt:lpstr>方正兰亭细黑_GBK_M</vt:lpstr>
      <vt:lpstr>张海山锐线体简</vt:lpstr>
      <vt:lpstr>Arial</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 https://9ppt.taobao.com; 微软用户</dc:creator>
  <cp:keywords>锐旗设计; https:/9ppt.taobao.com</cp:keywords>
  <cp:lastModifiedBy>小王</cp:lastModifiedBy>
  <cp:revision>32</cp:revision>
  <dcterms:created xsi:type="dcterms:W3CDTF">2016-07-01T07:48:28Z</dcterms:created>
  <dcterms:modified xsi:type="dcterms:W3CDTF">2021-05-28T14:34:02Z</dcterms:modified>
  <cp:category>锐旗设计; https://9ppt.taobao.com</cp:category>
</cp:coreProperties>
</file>