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90" r:id="rId6"/>
    <p:sldId id="259" r:id="rId7"/>
    <p:sldId id="265" r:id="rId8"/>
    <p:sldId id="293" r:id="rId9"/>
    <p:sldId id="316" r:id="rId10"/>
    <p:sldId id="317" r:id="rId11"/>
    <p:sldId id="318" r:id="rId12"/>
    <p:sldId id="319" r:id="rId13"/>
    <p:sldId id="320" r:id="rId14"/>
    <p:sldId id="309" r:id="rId15"/>
    <p:sldId id="310" r:id="rId16"/>
    <p:sldId id="311" r:id="rId17"/>
    <p:sldId id="272" r:id="rId18"/>
    <p:sldId id="268" r:id="rId19"/>
    <p:sldId id="314" r:id="rId20"/>
    <p:sldId id="266" r:id="rId21"/>
    <p:sldId id="279" r:id="rId22"/>
    <p:sldId id="264" r:id="rId23"/>
    <p:sldId id="315" r:id="rId24"/>
    <p:sldId id="303" r:id="rId25"/>
    <p:sldId id="304"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9" d="100"/>
          <a:sy n="89" d="100"/>
        </p:scale>
        <p:origin x="-62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D2226-C115-4295-9A14-441278A1C610}"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BF2A4-ADFE-43C1-9CD4-DEB4C6D5D11D}" type="slidenum">
              <a:rPr lang="zh-CN" altLang="en-US" smtClean="0"/>
              <a:t>‹#›</a:t>
            </a:fld>
            <a:endParaRPr lang="zh-CN" altLang="en-US"/>
          </a:p>
        </p:txBody>
      </p:sp>
    </p:spTree>
    <p:extLst>
      <p:ext uri="{BB962C8B-B14F-4D97-AF65-F5344CB8AC3E}">
        <p14:creationId xmlns:p14="http://schemas.microsoft.com/office/powerpoint/2010/main" val="160870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0724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0196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2506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773BBD3-F4A4-4313-834A-546C50CDB8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3A844A78-382F-4F8A-9DFA-3330FC8B3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FD4F531D-4AF8-4817-B38B-E4B15F77FA2C}"/>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xmlns="" id="{3481900E-0016-4BB9-85A8-6B4E831739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590DB33-3BBD-483C-B692-FD7B568CF64D}"/>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53801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1A97AD-6B11-4D37-A4DD-B689A4DB74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A8DE7EF-BE17-45F4-9969-6BC39212C7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FAA1C3B-60CA-409E-BD2F-B48CF6B0AC34}"/>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xmlns="" id="{237928F0-3D02-4C8A-9AE2-5B6BAD6C49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EBD9BF9-7141-4700-9612-DF2C8FA319D6}"/>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02782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6D93FE1-EE81-4010-82B0-D3AB9B465F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AB66299D-489B-4B8D-93DE-C518BF3583E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ED17A73-F94E-49C9-B544-33A5A7AE258E}"/>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xmlns="" id="{3F0ACD7A-08BB-49C1-9D1F-AFFC34B9A0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AA10C40-FAC6-4A04-80F0-6CB1A75DA1B2}"/>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80071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1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97D055-26FB-4E2B-9EED-E12F53C14A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BF64ACB-E758-4779-B0D6-11DCA8F7275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9A69B9F-F59D-4605-851D-C9F28E2B922E}"/>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xmlns="" id="{DD2BE790-9754-455A-8C93-85460D182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B032EC7-5DD8-4377-8C0F-1F0CFC896A9D}"/>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63886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779749-BB61-4A5C-8E69-55037FDC5E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481B9BA-FEF9-44F0-BE81-7A48E5557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25DBD9A3-E644-40FB-8B97-FB4F2BC25256}"/>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xmlns="" id="{A4FAAE77-171C-4CA6-9F55-1F8A866C2B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F38E6C9-A087-4FD8-A294-A70832FD58E1}"/>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69669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3D88CA-FBB3-4E3A-A63A-FAF89FF781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54DF3D4-32D2-48E6-953E-339F05A5584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343CEEC-661F-49CB-90CA-CAA2AA6A8D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D719E14E-0B26-4D3F-97D1-2A021EE294B4}"/>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6" name="页脚占位符 5">
            <a:extLst>
              <a:ext uri="{FF2B5EF4-FFF2-40B4-BE49-F238E27FC236}">
                <a16:creationId xmlns:a16="http://schemas.microsoft.com/office/drawing/2014/main" xmlns="" id="{9EE83F8E-D2E3-4C21-BB5C-9C6CEC48E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C8733F0-344F-4F2A-8407-E3BF4746AE19}"/>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93252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7BE4AB-6B26-457B-AC3D-239AC3DEDA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D2A5193-9691-46C3-B559-CEC22F451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B775FB14-5CFA-4F95-B1C4-83158006C5D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127E51F-C8CC-4CA3-99C7-98C5298B6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2DF1CEF6-48CF-4C5A-813B-725BE54950E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FC3EF3C-77A9-4490-BB9D-F3C7F39B9229}"/>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8" name="页脚占位符 7">
            <a:extLst>
              <a:ext uri="{FF2B5EF4-FFF2-40B4-BE49-F238E27FC236}">
                <a16:creationId xmlns:a16="http://schemas.microsoft.com/office/drawing/2014/main" xmlns="" id="{D661A3E5-CCC9-40B0-B271-B7CD0AE7B7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D785EBF-F4CB-4491-951C-7756F8C57396}"/>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64477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209F3C-C83A-4ACB-9471-D46F428A33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2DE0EB1-A38B-4D59-946C-BFED89FA9A22}"/>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4" name="页脚占位符 3">
            <a:extLst>
              <a:ext uri="{FF2B5EF4-FFF2-40B4-BE49-F238E27FC236}">
                <a16:creationId xmlns:a16="http://schemas.microsoft.com/office/drawing/2014/main" xmlns="" id="{218D6261-1B25-4463-BF63-B55548EF0C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C3106BF-54E4-4A3F-B53A-D140E28BDE59}"/>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6845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3BB74AB-A3AC-4A91-BF55-6664C8D7CF5C}"/>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3" name="页脚占位符 2">
            <a:extLst>
              <a:ext uri="{FF2B5EF4-FFF2-40B4-BE49-F238E27FC236}">
                <a16:creationId xmlns:a16="http://schemas.microsoft.com/office/drawing/2014/main" xmlns="" id="{1F5A1266-F204-44FD-A87E-CE89133D3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93601C40-992F-451D-AF3D-2AD7E77BF9EA}"/>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5909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293C5A-2263-4828-97EF-B7218CE9E3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2A71155C-7CAA-4B3A-BE3E-5276C212F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225CE4F3-0826-4970-B392-2164D4598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EECDC03-BF5A-495E-BE1F-BB8791195412}"/>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6" name="页脚占位符 5">
            <a:extLst>
              <a:ext uri="{FF2B5EF4-FFF2-40B4-BE49-F238E27FC236}">
                <a16:creationId xmlns:a16="http://schemas.microsoft.com/office/drawing/2014/main" xmlns="" id="{36E6B201-671A-4A08-B542-3110641E00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FE3A1A5-FA38-47D2-99D2-501AB4DBC97C}"/>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365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967A9B-0270-4C7D-A7D5-B4DB69CAA7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F6F2290-A169-46C8-BBE2-3492EC385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A8CFE0E4-6FD8-4875-9AEA-67BA4474E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B235875-298E-48A0-990A-2EC5329738B5}"/>
              </a:ext>
            </a:extLst>
          </p:cNvPr>
          <p:cNvSpPr>
            <a:spLocks noGrp="1"/>
          </p:cNvSpPr>
          <p:nvPr>
            <p:ph type="dt" sz="half" idx="10"/>
          </p:nvPr>
        </p:nvSpPr>
        <p:spPr/>
        <p:txBody>
          <a:bodyPr/>
          <a:lstStyle/>
          <a:p>
            <a:fld id="{24B47388-E192-4AB3-808E-31462E03AF05}" type="datetimeFigureOut">
              <a:rPr lang="zh-CN" altLang="en-US" smtClean="0"/>
              <a:t>2019/5/7</a:t>
            </a:fld>
            <a:endParaRPr lang="zh-CN" altLang="en-US"/>
          </a:p>
        </p:txBody>
      </p:sp>
      <p:sp>
        <p:nvSpPr>
          <p:cNvPr id="6" name="页脚占位符 5">
            <a:extLst>
              <a:ext uri="{FF2B5EF4-FFF2-40B4-BE49-F238E27FC236}">
                <a16:creationId xmlns:a16="http://schemas.microsoft.com/office/drawing/2014/main" xmlns="" id="{9B31A9DD-7627-499B-B255-F18409888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0B2CCB6-9495-4273-B3D1-8D5E25660EB2}"/>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152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28B9E02-BCF5-4A10-BC5C-06004315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7AD70D5-8BC7-4963-B0F0-9A6A5C67F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7AFD279-FA5E-4D6E-B938-F453DEAF1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47388-E192-4AB3-808E-31462E03AF05}"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xmlns="" id="{412EACA9-2FB6-41BB-A38C-726A8FF80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D0F30331-07AF-489B-A874-812202CFE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12292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106059"/>
      </p:ext>
    </p:extLst>
  </p:cSld>
  <p:clrMap bg1="lt1" tx1="dk1" bg2="lt2" tx2="dk2" accent1="accent1" accent2="accent2" accent3="accent3" accent4="accent4" accent5="accent5" accent6="accent6" hlink="hlink" folHlink="folHlink"/>
  <p:sldLayoutIdLst>
    <p:sldLayoutId id="2147483661" r:id="rId1"/>
  </p:sldLayoutIdLst>
  <p:txStyles>
    <p:titleStyle>
      <a:lvl1pPr algn="ctr" rtl="0" fontAlgn="base">
        <a:spcBef>
          <a:spcPct val="0"/>
        </a:spcBef>
        <a:spcAft>
          <a:spcPct val="0"/>
        </a:spcAft>
        <a:defRPr sz="5867">
          <a:solidFill>
            <a:schemeClr val="tx2"/>
          </a:solidFill>
          <a:latin typeface="+mj-lt"/>
          <a:ea typeface="+mj-ea"/>
          <a:cs typeface="+mj-cs"/>
        </a:defRPr>
      </a:lvl1pPr>
      <a:lvl2pPr algn="ctr" rtl="0" fontAlgn="base">
        <a:spcBef>
          <a:spcPct val="0"/>
        </a:spcBef>
        <a:spcAft>
          <a:spcPct val="0"/>
        </a:spcAft>
        <a:defRPr sz="5867">
          <a:solidFill>
            <a:schemeClr val="tx2"/>
          </a:solidFill>
          <a:latin typeface="Arial" charset="0"/>
          <a:ea typeface="宋体" pitchFamily="2" charset="-122"/>
        </a:defRPr>
      </a:lvl2pPr>
      <a:lvl3pPr algn="ctr" rtl="0" fontAlgn="base">
        <a:spcBef>
          <a:spcPct val="0"/>
        </a:spcBef>
        <a:spcAft>
          <a:spcPct val="0"/>
        </a:spcAft>
        <a:defRPr sz="5867">
          <a:solidFill>
            <a:schemeClr val="tx2"/>
          </a:solidFill>
          <a:latin typeface="Arial" charset="0"/>
          <a:ea typeface="宋体" pitchFamily="2" charset="-122"/>
        </a:defRPr>
      </a:lvl3pPr>
      <a:lvl4pPr algn="ctr" rtl="0" fontAlgn="base">
        <a:spcBef>
          <a:spcPct val="0"/>
        </a:spcBef>
        <a:spcAft>
          <a:spcPct val="0"/>
        </a:spcAft>
        <a:defRPr sz="5867">
          <a:solidFill>
            <a:schemeClr val="tx2"/>
          </a:solidFill>
          <a:latin typeface="Arial" charset="0"/>
          <a:ea typeface="宋体" pitchFamily="2" charset="-122"/>
        </a:defRPr>
      </a:lvl4pPr>
      <a:lvl5pPr algn="ctr" rtl="0" fontAlgn="base">
        <a:spcBef>
          <a:spcPct val="0"/>
        </a:spcBef>
        <a:spcAft>
          <a:spcPct val="0"/>
        </a:spcAft>
        <a:defRPr sz="5867">
          <a:solidFill>
            <a:schemeClr val="tx2"/>
          </a:solidFill>
          <a:latin typeface="Arial" charset="0"/>
          <a:ea typeface="宋体" pitchFamily="2" charset="-122"/>
        </a:defRPr>
      </a:lvl5pPr>
      <a:lvl6pPr marL="609585" algn="ctr" rtl="0" fontAlgn="base">
        <a:spcBef>
          <a:spcPct val="0"/>
        </a:spcBef>
        <a:spcAft>
          <a:spcPct val="0"/>
        </a:spcAft>
        <a:defRPr sz="5867">
          <a:solidFill>
            <a:schemeClr val="tx2"/>
          </a:solidFill>
          <a:latin typeface="Arial" charset="0"/>
          <a:ea typeface="宋体" pitchFamily="2" charset="-122"/>
        </a:defRPr>
      </a:lvl6pPr>
      <a:lvl7pPr marL="1219170" algn="ctr" rtl="0" fontAlgn="base">
        <a:spcBef>
          <a:spcPct val="0"/>
        </a:spcBef>
        <a:spcAft>
          <a:spcPct val="0"/>
        </a:spcAft>
        <a:defRPr sz="5867">
          <a:solidFill>
            <a:schemeClr val="tx2"/>
          </a:solidFill>
          <a:latin typeface="Arial" charset="0"/>
          <a:ea typeface="宋体" pitchFamily="2" charset="-122"/>
        </a:defRPr>
      </a:lvl7pPr>
      <a:lvl8pPr marL="1828754" algn="ctr" rtl="0" fontAlgn="base">
        <a:spcBef>
          <a:spcPct val="0"/>
        </a:spcBef>
        <a:spcAft>
          <a:spcPct val="0"/>
        </a:spcAft>
        <a:defRPr sz="5867">
          <a:solidFill>
            <a:schemeClr val="tx2"/>
          </a:solidFill>
          <a:latin typeface="Arial" charset="0"/>
          <a:ea typeface="宋体" pitchFamily="2" charset="-122"/>
        </a:defRPr>
      </a:lvl8pPr>
      <a:lvl9pPr marL="2438339" algn="ctr" rtl="0" fontAlgn="base">
        <a:spcBef>
          <a:spcPct val="0"/>
        </a:spcBef>
        <a:spcAft>
          <a:spcPct val="0"/>
        </a:spcAft>
        <a:defRPr sz="5867">
          <a:solidFill>
            <a:schemeClr val="tx2"/>
          </a:solidFill>
          <a:latin typeface="Arial" charset="0"/>
          <a:ea typeface="宋体" pitchFamily="2" charset="-122"/>
        </a:defRPr>
      </a:lvl9pPr>
    </p:titleStyle>
    <p:bodyStyle>
      <a:lvl1pPr marL="457189" indent="-457189" algn="l" rtl="0" fontAlgn="base">
        <a:spcBef>
          <a:spcPct val="20000"/>
        </a:spcBef>
        <a:spcAft>
          <a:spcPct val="0"/>
        </a:spcAft>
        <a:buChar char="•"/>
        <a:defRPr sz="4267">
          <a:solidFill>
            <a:schemeClr val="tx1"/>
          </a:solidFill>
          <a:latin typeface="+mn-lt"/>
          <a:ea typeface="+mn-ea"/>
          <a:cs typeface="+mn-cs"/>
        </a:defRPr>
      </a:lvl1pPr>
      <a:lvl2pPr marL="990575" indent="-380990" algn="l" rtl="0" fontAlgn="base">
        <a:spcBef>
          <a:spcPct val="20000"/>
        </a:spcBef>
        <a:spcAft>
          <a:spcPct val="0"/>
        </a:spcAft>
        <a:buChar char="–"/>
        <a:defRPr sz="3733">
          <a:solidFill>
            <a:schemeClr val="tx1"/>
          </a:solidFill>
          <a:latin typeface="+mn-lt"/>
          <a:ea typeface="+mn-ea"/>
        </a:defRPr>
      </a:lvl2pPr>
      <a:lvl3pPr marL="1523962" indent="-304792" algn="l" rtl="0" fontAlgn="base">
        <a:spcBef>
          <a:spcPct val="20000"/>
        </a:spcBef>
        <a:spcAft>
          <a:spcPct val="0"/>
        </a:spcAft>
        <a:buChar char="•"/>
        <a:defRPr sz="3200">
          <a:solidFill>
            <a:schemeClr val="tx1"/>
          </a:solidFill>
          <a:latin typeface="+mn-lt"/>
          <a:ea typeface="+mn-ea"/>
        </a:defRPr>
      </a:lvl3pPr>
      <a:lvl4pPr marL="2133547" indent="-304792" algn="l" rtl="0" fontAlgn="base">
        <a:spcBef>
          <a:spcPct val="20000"/>
        </a:spcBef>
        <a:spcAft>
          <a:spcPct val="0"/>
        </a:spcAft>
        <a:buChar char="–"/>
        <a:defRPr sz="2667">
          <a:solidFill>
            <a:schemeClr val="tx1"/>
          </a:solidFill>
          <a:latin typeface="+mn-lt"/>
          <a:ea typeface="+mn-ea"/>
        </a:defRPr>
      </a:lvl4pPr>
      <a:lvl5pPr marL="2743131" indent="-304792" algn="l" rtl="0" fontAlgn="base">
        <a:spcBef>
          <a:spcPct val="20000"/>
        </a:spcBef>
        <a:spcAft>
          <a:spcPct val="0"/>
        </a:spcAft>
        <a:buChar char="»"/>
        <a:defRPr sz="2667">
          <a:solidFill>
            <a:schemeClr val="tx1"/>
          </a:solidFill>
          <a:latin typeface="+mn-lt"/>
          <a:ea typeface="+mn-ea"/>
        </a:defRPr>
      </a:lvl5pPr>
      <a:lvl6pPr marL="3352716" indent="-304792" algn="l" rtl="0" fontAlgn="base">
        <a:spcBef>
          <a:spcPct val="20000"/>
        </a:spcBef>
        <a:spcAft>
          <a:spcPct val="0"/>
        </a:spcAft>
        <a:buChar char="»"/>
        <a:defRPr sz="2667">
          <a:solidFill>
            <a:schemeClr val="tx1"/>
          </a:solidFill>
          <a:latin typeface="+mn-lt"/>
          <a:ea typeface="+mn-ea"/>
        </a:defRPr>
      </a:lvl6pPr>
      <a:lvl7pPr marL="3962301" indent="-304792" algn="l" rtl="0" fontAlgn="base">
        <a:spcBef>
          <a:spcPct val="20000"/>
        </a:spcBef>
        <a:spcAft>
          <a:spcPct val="0"/>
        </a:spcAft>
        <a:buChar char="»"/>
        <a:defRPr sz="2667">
          <a:solidFill>
            <a:schemeClr val="tx1"/>
          </a:solidFill>
          <a:latin typeface="+mn-lt"/>
          <a:ea typeface="+mn-ea"/>
        </a:defRPr>
      </a:lvl7pPr>
      <a:lvl8pPr marL="4571886" indent="-304792" algn="l" rtl="0" fontAlgn="base">
        <a:spcBef>
          <a:spcPct val="20000"/>
        </a:spcBef>
        <a:spcAft>
          <a:spcPct val="0"/>
        </a:spcAft>
        <a:buChar char="»"/>
        <a:defRPr sz="2667">
          <a:solidFill>
            <a:schemeClr val="tx1"/>
          </a:solidFill>
          <a:latin typeface="+mn-lt"/>
          <a:ea typeface="+mn-ea"/>
        </a:defRPr>
      </a:lvl8pPr>
      <a:lvl9pPr marL="5181470" indent="-304792" algn="l" rtl="0" fontAlgn="base">
        <a:spcBef>
          <a:spcPct val="20000"/>
        </a:spcBef>
        <a:spcAft>
          <a:spcPct val="0"/>
        </a:spcAft>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4247317"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defTabSz="1219170" fontAlgn="base">
              <a:spcBef>
                <a:spcPct val="0"/>
              </a:spcBef>
              <a:spcAft>
                <a:spcPct val="0"/>
              </a:spcAft>
            </a:pPr>
            <a:r>
              <a:rPr lang="en-US" altLang="zh-CN" sz="4267" b="1" dirty="0">
                <a:solidFill>
                  <a:srgbClr val="3B3B3B"/>
                </a:solidFill>
                <a:latin typeface="微软雅黑" pitchFamily="34" charset="-122"/>
                <a:ea typeface="微软雅黑" pitchFamily="34" charset="-122"/>
              </a:rPr>
              <a:t>G12</a:t>
            </a:r>
            <a:r>
              <a:rPr lang="zh-CN" altLang="en-US" sz="4267" b="1" dirty="0">
                <a:solidFill>
                  <a:srgbClr val="3B3B3B"/>
                </a:solidFill>
                <a:latin typeface="微软雅黑" pitchFamily="34" charset="-122"/>
                <a:ea typeface="微软雅黑" pitchFamily="34" charset="-122"/>
              </a:rPr>
              <a:t>组  详细设计</a:t>
            </a:r>
          </a:p>
        </p:txBody>
      </p:sp>
      <p:sp>
        <p:nvSpPr>
          <p:cNvPr id="2196" name="Rectangle 148"/>
          <p:cNvSpPr>
            <a:spLocks noChangeArrowheads="1"/>
          </p:cNvSpPr>
          <p:nvPr/>
        </p:nvSpPr>
        <p:spPr bwMode="auto">
          <a:xfrm>
            <a:off x="5858259" y="3182053"/>
            <a:ext cx="5422317" cy="246221"/>
          </a:xfrm>
          <a:prstGeom prst="rect">
            <a:avLst/>
          </a:prstGeom>
          <a:solidFill>
            <a:srgbClr val="9DD53E"/>
          </a:solidFill>
          <a:ln>
            <a:noFill/>
          </a:ln>
        </p:spPr>
        <p:txBody>
          <a:bodyPr wrap="square" lIns="96000" tIns="0" rIns="96000" bIns="0">
            <a:spAutoFit/>
          </a:bodyPr>
          <a:lstStyle/>
          <a:p>
            <a:pPr algn="dist" defTabSz="1219170" fontAlgn="base">
              <a:spcBef>
                <a:spcPct val="0"/>
              </a:spcBef>
              <a:spcAft>
                <a:spcPct val="0"/>
              </a:spcAft>
            </a:pPr>
            <a:r>
              <a:rPr lang="en-US" altLang="zh-CN" sz="1600" dirty="0">
                <a:solidFill>
                  <a:srgbClr val="FFFFFF">
                    <a:lumMod val="95000"/>
                  </a:srgbClr>
                </a:solidFill>
                <a:latin typeface="Arial" charset="0"/>
                <a:ea typeface="宋体" pitchFamily="2" charset="-122"/>
              </a:rPr>
              <a:t>G12</a:t>
            </a:r>
            <a:r>
              <a:rPr lang="zh-CN" altLang="en-US" sz="1600" dirty="0">
                <a:solidFill>
                  <a:srgbClr val="FFFFFF">
                    <a:lumMod val="95000"/>
                  </a:srgbClr>
                </a:solidFill>
                <a:latin typeface="Arial" charset="0"/>
                <a:ea typeface="宋体" pitchFamily="2" charset="-122"/>
              </a:rPr>
              <a:t>小组详细设计</a:t>
            </a:r>
            <a:r>
              <a:rPr lang="en-US" altLang="zh-CN" sz="1600" dirty="0">
                <a:solidFill>
                  <a:srgbClr val="FFFFFF">
                    <a:lumMod val="95000"/>
                  </a:srgbClr>
                </a:solidFill>
                <a:latin typeface="Arial" charset="0"/>
                <a:ea typeface="宋体" pitchFamily="2" charset="-122"/>
              </a:rPr>
              <a:t>ppt</a:t>
            </a:r>
          </a:p>
        </p:txBody>
      </p:sp>
      <p:sp>
        <p:nvSpPr>
          <p:cNvPr id="2198" name="Rectangle 150"/>
          <p:cNvSpPr>
            <a:spLocks noChangeArrowheads="1"/>
          </p:cNvSpPr>
          <p:nvPr/>
        </p:nvSpPr>
        <p:spPr bwMode="auto">
          <a:xfrm>
            <a:off x="5855965" y="3544277"/>
            <a:ext cx="4992555" cy="32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en-US" altLang="zh-CN" sz="1067" dirty="0">
                <a:solidFill>
                  <a:srgbClr val="808080"/>
                </a:solidFill>
                <a:latin typeface="Arial" charset="0"/>
                <a:ea typeface="宋体" pitchFamily="2" charset="-122"/>
              </a:rPr>
              <a:t>We have many PowerPoint </a:t>
            </a:r>
            <a:r>
              <a:rPr lang="zh-CN" altLang="en-US" sz="1067" dirty="0">
                <a:solidFill>
                  <a:srgbClr val="808080"/>
                </a:solidFill>
                <a:latin typeface="Arial" charset="0"/>
                <a:ea typeface="宋体" pitchFamily="2" charset="-122"/>
              </a:rPr>
              <a:t>templates</a:t>
            </a:r>
            <a:r>
              <a:rPr lang="en-US" altLang="zh-CN" sz="1067" dirty="0">
                <a:solidFill>
                  <a:srgbClr val="808080"/>
                </a:solidFill>
                <a:latin typeface="Arial" charset="0"/>
                <a:ea typeface="宋体" pitchFamily="2" charset="-122"/>
              </a:rPr>
              <a:t> that has been specifically designed to help anyone that is stepping into the world of PowerPoint for the very first time.</a:t>
            </a:r>
          </a:p>
        </p:txBody>
      </p:sp>
      <p:grpSp>
        <p:nvGrpSpPr>
          <p:cNvPr id="2292" name="Group 244"/>
          <p:cNvGrpSpPr/>
          <p:nvPr/>
        </p:nvGrpSpPr>
        <p:grpSpPr bwMode="auto">
          <a:xfrm>
            <a:off x="7987449" y="4185460"/>
            <a:ext cx="211667" cy="211667"/>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sp>
        <p:nvSpPr>
          <p:cNvPr id="2295" name="Text Box 247"/>
          <p:cNvSpPr txBox="1">
            <a:spLocks noChangeArrowheads="1"/>
          </p:cNvSpPr>
          <p:nvPr/>
        </p:nvSpPr>
        <p:spPr bwMode="auto">
          <a:xfrm>
            <a:off x="8288201" y="4119156"/>
            <a:ext cx="1556836"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组长：汪诗怡</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组员一号：马易安</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组员二号：王淑慧</a:t>
            </a:r>
            <a:endParaRPr lang="en-US" altLang="zh-CN" sz="1333" dirty="0">
              <a:solidFill>
                <a:srgbClr val="808080"/>
              </a:solidFill>
              <a:latin typeface="微软雅黑" pitchFamily="34" charset="-122"/>
              <a:ea typeface="微软雅黑" pitchFamily="34" charset="-122"/>
            </a:endParaRPr>
          </a:p>
        </p:txBody>
      </p:sp>
      <p:pic>
        <p:nvPicPr>
          <p:cNvPr id="1026" name="Picture 3" descr="Logo">
            <a:extLst>
              <a:ext uri="{FF2B5EF4-FFF2-40B4-BE49-F238E27FC236}">
                <a16:creationId xmlns:a16="http://schemas.microsoft.com/office/drawing/2014/main" xmlns="" id="{ECAAE830-8C54-4644-AB1E-3C586B0AB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43" y="661526"/>
            <a:ext cx="4785357" cy="478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382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2">
            <a:extLst>
              <a:ext uri="{FF2B5EF4-FFF2-40B4-BE49-F238E27FC236}">
                <a16:creationId xmlns:a16="http://schemas.microsoft.com/office/drawing/2014/main" xmlns="" id="{5EE77EDA-FBF1-42C6-89F5-7B45183BDBE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练习模式</a:t>
            </a:r>
            <a:endParaRPr lang="en-US" altLang="zh-CN" sz="1867" b="1" dirty="0">
              <a:solidFill>
                <a:srgbClr val="594D7B"/>
              </a:solidFill>
              <a:latin typeface="Arial" charset="0"/>
              <a:ea typeface="宋体" pitchFamily="2" charset="-122"/>
            </a:endParaRPr>
          </a:p>
        </p:txBody>
      </p:sp>
      <p:grpSp>
        <p:nvGrpSpPr>
          <p:cNvPr id="6" name="组合 5">
            <a:extLst>
              <a:ext uri="{FF2B5EF4-FFF2-40B4-BE49-F238E27FC236}">
                <a16:creationId xmlns:a16="http://schemas.microsoft.com/office/drawing/2014/main" xmlns="" id="{913FB131-1439-4E54-B91F-2FC8DBD4E8ED}"/>
              </a:ext>
            </a:extLst>
          </p:cNvPr>
          <p:cNvGrpSpPr/>
          <p:nvPr/>
        </p:nvGrpSpPr>
        <p:grpSpPr>
          <a:xfrm>
            <a:off x="377018" y="-11911"/>
            <a:ext cx="629517" cy="1073043"/>
            <a:chOff x="1775252" y="2062276"/>
            <a:chExt cx="1045160" cy="1781528"/>
          </a:xfrm>
        </p:grpSpPr>
        <p:grpSp>
          <p:nvGrpSpPr>
            <p:cNvPr id="7" name="组合 6">
              <a:extLst>
                <a:ext uri="{FF2B5EF4-FFF2-40B4-BE49-F238E27FC236}">
                  <a16:creationId xmlns:a16="http://schemas.microsoft.com/office/drawing/2014/main" xmlns="" id="{61E9F75C-5975-4B8F-8A3B-EA23DDB4C44B}"/>
                </a:ext>
              </a:extLst>
            </p:cNvPr>
            <p:cNvGrpSpPr/>
            <p:nvPr/>
          </p:nvGrpSpPr>
          <p:grpSpPr>
            <a:xfrm>
              <a:off x="1775252" y="2763988"/>
              <a:ext cx="1045160" cy="1079816"/>
              <a:chOff x="-4061568" y="1901032"/>
              <a:chExt cx="1819276" cy="1879600"/>
            </a:xfrm>
          </p:grpSpPr>
          <p:sp>
            <p:nvSpPr>
              <p:cNvPr id="9" name="Freeform 273">
                <a:extLst>
                  <a:ext uri="{FF2B5EF4-FFF2-40B4-BE49-F238E27FC236}">
                    <a16:creationId xmlns:a16="http://schemas.microsoft.com/office/drawing/2014/main" xmlns="" id="{A6654519-15AE-4076-A8A4-684010760E5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a:extLst>
                  <a:ext uri="{FF2B5EF4-FFF2-40B4-BE49-F238E27FC236}">
                    <a16:creationId xmlns:a16="http://schemas.microsoft.com/office/drawing/2014/main" xmlns="" id="{0BFA2206-BA50-4F0B-A9E5-A43C62109682}"/>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a:extLst>
                  <a:ext uri="{FF2B5EF4-FFF2-40B4-BE49-F238E27FC236}">
                    <a16:creationId xmlns:a16="http://schemas.microsoft.com/office/drawing/2014/main" xmlns="" id="{9C217C9B-D02D-477B-864B-C48C343D2D8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a:extLst>
                  <a:ext uri="{FF2B5EF4-FFF2-40B4-BE49-F238E27FC236}">
                    <a16:creationId xmlns:a16="http://schemas.microsoft.com/office/drawing/2014/main" xmlns="" id="{297FE2D5-E797-4279-A34F-382022B75AF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a:extLst>
                  <a:ext uri="{FF2B5EF4-FFF2-40B4-BE49-F238E27FC236}">
                    <a16:creationId xmlns:a16="http://schemas.microsoft.com/office/drawing/2014/main" xmlns="" id="{0896E1DF-0B25-44BE-B3DE-8FB9CB83AED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a:extLst>
                  <a:ext uri="{FF2B5EF4-FFF2-40B4-BE49-F238E27FC236}">
                    <a16:creationId xmlns:a16="http://schemas.microsoft.com/office/drawing/2014/main" xmlns="" id="{841B810F-7DD3-4C92-812E-EC03BDDB770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a:extLst>
                  <a:ext uri="{FF2B5EF4-FFF2-40B4-BE49-F238E27FC236}">
                    <a16:creationId xmlns:a16="http://schemas.microsoft.com/office/drawing/2014/main" xmlns="" id="{14F9D87E-2956-4DEA-A1F4-CAA79447856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a:extLst>
                  <a:ext uri="{FF2B5EF4-FFF2-40B4-BE49-F238E27FC236}">
                    <a16:creationId xmlns:a16="http://schemas.microsoft.com/office/drawing/2014/main" xmlns="" id="{66EFC8B9-CF7C-4DD4-A06C-313A42B9CE2D}"/>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a:extLst>
                  <a:ext uri="{FF2B5EF4-FFF2-40B4-BE49-F238E27FC236}">
                    <a16:creationId xmlns:a16="http://schemas.microsoft.com/office/drawing/2014/main" xmlns="" id="{2F196B90-F42C-4C30-B4D8-2A37668B130C}"/>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a:extLst>
                <a:ext uri="{FF2B5EF4-FFF2-40B4-BE49-F238E27FC236}">
                  <a16:creationId xmlns:a16="http://schemas.microsoft.com/office/drawing/2014/main" xmlns="" id="{C49D43FE-F91B-4967-88E3-08DAA8AE36F4}"/>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8" name="Text Box 42">
            <a:extLst>
              <a:ext uri="{FF2B5EF4-FFF2-40B4-BE49-F238E27FC236}">
                <a16:creationId xmlns:a16="http://schemas.microsoft.com/office/drawing/2014/main" xmlns="" id="{3C1034EC-F16B-47B6-97C8-E0CC906206E4}"/>
              </a:ext>
            </a:extLst>
          </p:cNvPr>
          <p:cNvSpPr txBox="1">
            <a:spLocks noChangeArrowheads="1"/>
          </p:cNvSpPr>
          <p:nvPr/>
        </p:nvSpPr>
        <p:spPr bwMode="auto">
          <a:xfrm>
            <a:off x="6675134" y="449182"/>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正式模式</a:t>
            </a:r>
            <a:endParaRPr lang="en-US" altLang="zh-CN" sz="1867" b="1" dirty="0">
              <a:solidFill>
                <a:srgbClr val="594D7B"/>
              </a:solidFill>
              <a:latin typeface="Arial" charset="0"/>
              <a:ea typeface="宋体" pitchFamily="2" charset="-122"/>
            </a:endParaRPr>
          </a:p>
        </p:txBody>
      </p:sp>
      <p:grpSp>
        <p:nvGrpSpPr>
          <p:cNvPr id="19" name="组合 18">
            <a:extLst>
              <a:ext uri="{FF2B5EF4-FFF2-40B4-BE49-F238E27FC236}">
                <a16:creationId xmlns:a16="http://schemas.microsoft.com/office/drawing/2014/main" xmlns="" id="{72CF3933-EA5F-42E3-A9C1-84A0459938A6}"/>
              </a:ext>
            </a:extLst>
          </p:cNvPr>
          <p:cNvGrpSpPr/>
          <p:nvPr/>
        </p:nvGrpSpPr>
        <p:grpSpPr>
          <a:xfrm>
            <a:off x="5948706" y="7655"/>
            <a:ext cx="629517" cy="1073043"/>
            <a:chOff x="1775252" y="2062276"/>
            <a:chExt cx="1045160" cy="1781528"/>
          </a:xfrm>
        </p:grpSpPr>
        <p:grpSp>
          <p:nvGrpSpPr>
            <p:cNvPr id="20" name="组合 19">
              <a:extLst>
                <a:ext uri="{FF2B5EF4-FFF2-40B4-BE49-F238E27FC236}">
                  <a16:creationId xmlns:a16="http://schemas.microsoft.com/office/drawing/2014/main" xmlns="" id="{0C53EF9C-1150-488A-AF16-43FD2873C3AA}"/>
                </a:ext>
              </a:extLst>
            </p:cNvPr>
            <p:cNvGrpSpPr/>
            <p:nvPr/>
          </p:nvGrpSpPr>
          <p:grpSpPr>
            <a:xfrm>
              <a:off x="1775252" y="2763988"/>
              <a:ext cx="1045160" cy="1079816"/>
              <a:chOff x="-4061568" y="1901032"/>
              <a:chExt cx="1819276" cy="1879600"/>
            </a:xfrm>
          </p:grpSpPr>
          <p:sp>
            <p:nvSpPr>
              <p:cNvPr id="22" name="Freeform 273">
                <a:extLst>
                  <a:ext uri="{FF2B5EF4-FFF2-40B4-BE49-F238E27FC236}">
                    <a16:creationId xmlns:a16="http://schemas.microsoft.com/office/drawing/2014/main" xmlns="" id="{3F30ACFF-3152-4D6B-A5DB-9437BE450A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4">
                <a:extLst>
                  <a:ext uri="{FF2B5EF4-FFF2-40B4-BE49-F238E27FC236}">
                    <a16:creationId xmlns:a16="http://schemas.microsoft.com/office/drawing/2014/main" xmlns="" id="{5F5C4553-345C-45C3-82B7-9578B44BF2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5">
                <a:extLst>
                  <a:ext uri="{FF2B5EF4-FFF2-40B4-BE49-F238E27FC236}">
                    <a16:creationId xmlns:a16="http://schemas.microsoft.com/office/drawing/2014/main" xmlns="" id="{931CB8BF-C776-4F29-A530-99FCC72941F2}"/>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6">
                <a:extLst>
                  <a:ext uri="{FF2B5EF4-FFF2-40B4-BE49-F238E27FC236}">
                    <a16:creationId xmlns:a16="http://schemas.microsoft.com/office/drawing/2014/main" xmlns="" id="{53238EA9-FD76-42AB-9EFA-7F1905F7736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7">
                <a:extLst>
                  <a:ext uri="{FF2B5EF4-FFF2-40B4-BE49-F238E27FC236}">
                    <a16:creationId xmlns:a16="http://schemas.microsoft.com/office/drawing/2014/main" xmlns="" id="{F17180FA-D3D4-4A3E-9F8D-A4DF8D93D6B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8">
                <a:extLst>
                  <a:ext uri="{FF2B5EF4-FFF2-40B4-BE49-F238E27FC236}">
                    <a16:creationId xmlns:a16="http://schemas.microsoft.com/office/drawing/2014/main" xmlns="" id="{40049DF5-A192-4194-A0C6-960714F3785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9">
                <a:extLst>
                  <a:ext uri="{FF2B5EF4-FFF2-40B4-BE49-F238E27FC236}">
                    <a16:creationId xmlns:a16="http://schemas.microsoft.com/office/drawing/2014/main" xmlns="" id="{33A9D585-14FB-4C66-9421-F1F5003B5D4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0">
                <a:extLst>
                  <a:ext uri="{FF2B5EF4-FFF2-40B4-BE49-F238E27FC236}">
                    <a16:creationId xmlns:a16="http://schemas.microsoft.com/office/drawing/2014/main" xmlns="" id="{724D6A6E-2EEE-417F-8684-A478067D30E4}"/>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1">
                <a:extLst>
                  <a:ext uri="{FF2B5EF4-FFF2-40B4-BE49-F238E27FC236}">
                    <a16:creationId xmlns:a16="http://schemas.microsoft.com/office/drawing/2014/main" xmlns="" id="{4BE20AA7-F7A5-404C-A08B-088F2167FBD5}"/>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1" name="直接连接符 20">
              <a:extLst>
                <a:ext uri="{FF2B5EF4-FFF2-40B4-BE49-F238E27FC236}">
                  <a16:creationId xmlns:a16="http://schemas.microsoft.com/office/drawing/2014/main" xmlns="" id="{B81BD76A-002B-44CF-93CF-BCC3BCC188A1}"/>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 name="文本框 5">
            <a:extLst>
              <a:ext uri="{FF2B5EF4-FFF2-40B4-BE49-F238E27FC236}">
                <a16:creationId xmlns:a16="http://schemas.microsoft.com/office/drawing/2014/main" xmlns="" id="{1065F49B-E53C-4AAC-8E2F-CD9113EAF805}"/>
              </a:ext>
            </a:extLst>
          </p:cNvPr>
          <p:cNvSpPr txBox="1">
            <a:spLocks noChangeArrowheads="1"/>
          </p:cNvSpPr>
          <p:nvPr/>
        </p:nvSpPr>
        <p:spPr bwMode="auto">
          <a:xfrm>
            <a:off x="480289" y="1499811"/>
            <a:ext cx="5103812" cy="35401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IPO</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表</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系统：</a:t>
            </a:r>
            <a:r>
              <a:rPr kumimoji="0" lang="en-US" altLang="zh-CN" sz="10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rPr>
              <a:t>Bubibura</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作者：王淑慧</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模块：练习模块                  日期：</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2019/04/03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编号：</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被调用：游戏模块                     调用：游戏模块、练习模块、暂停模块</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输入：；练习模块                       </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输出：游戏页面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处理：</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模式并未正常打开</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提示信息：再次尝试</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else 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网络连接不上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提示信息：请确认联网</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提示信息：对应游戏页面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局部数据元素：                  注释：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8">
            <a:extLst>
              <a:ext uri="{FF2B5EF4-FFF2-40B4-BE49-F238E27FC236}">
                <a16:creationId xmlns:a16="http://schemas.microsoft.com/office/drawing/2014/main" xmlns="" id="{B3B2D3CD-8E20-4A9E-B95E-88F59A0DC3AD}"/>
              </a:ext>
            </a:extLst>
          </p:cNvPr>
          <p:cNvSpPr txBox="1">
            <a:spLocks noChangeArrowheads="1"/>
          </p:cNvSpPr>
          <p:nvPr/>
        </p:nvSpPr>
        <p:spPr bwMode="auto">
          <a:xfrm>
            <a:off x="6809371" y="1496289"/>
            <a:ext cx="5103812" cy="35401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IPO</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表</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系统：</a:t>
            </a:r>
            <a:r>
              <a:rPr kumimoji="0" lang="en-US" altLang="zh-CN" sz="10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rPr>
              <a:t>Bubibura</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作者：王淑慧</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模块：正式模块                  日期：</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2019/04/03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编号：</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被调用：游戏模块                     调用：游戏模块、正式模块、暂停模块</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输入：正式模块                       </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输出：游戏页面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处理：</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模式并未正常</a:t>
            </a:r>
            <a:r>
              <a:rPr kumimoji="0" lang="zh-CN" altLang="en-US" sz="1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打开</a:t>
            </a:r>
            <a:endParaRPr kumimoji="0" lang="en-US" altLang="zh-CN" sz="1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eaLnBrk="0" fontAlgn="base" hangingPunct="0">
              <a:spcBef>
                <a:spcPct val="0"/>
              </a:spcBef>
              <a:spcAft>
                <a:spcPct val="0"/>
              </a:spcAft>
            </a:pPr>
            <a:r>
              <a:rPr lang="en-US" altLang="zh-CN" sz="1000" dirty="0">
                <a:latin typeface="Times New Roman" panose="02020603050405020304" pitchFamily="18" charset="0"/>
                <a:ea typeface="等线" panose="02010600030101010101" pitchFamily="2" charset="-122"/>
              </a:rPr>
              <a:t>	</a:t>
            </a:r>
            <a:r>
              <a:rPr lang="en-US" altLang="zh-CN" sz="1000" dirty="0" smtClean="0">
                <a:latin typeface="Times New Roman" panose="02020603050405020304" pitchFamily="18" charset="0"/>
                <a:ea typeface="等线" panose="02010600030101010101" pitchFamily="2" charset="-122"/>
              </a:rPr>
              <a:t>	</a:t>
            </a:r>
            <a:r>
              <a:rPr lang="zh-CN" altLang="en-US" sz="1000" dirty="0">
                <a:latin typeface="等线" panose="02010600030101010101" pitchFamily="2" charset="-122"/>
                <a:ea typeface="等线" panose="02010600030101010101" pitchFamily="2" charset="-122"/>
              </a:rPr>
              <a:t>提示信息</a:t>
            </a:r>
            <a:r>
              <a:rPr lang="zh-CN" altLang="en-US" sz="1000" dirty="0" smtClean="0">
                <a:latin typeface="等线" panose="02010600030101010101" pitchFamily="2" charset="-122"/>
                <a:ea typeface="等线" panose="02010600030101010101" pitchFamily="2" charset="-122"/>
              </a:rPr>
              <a:t>：出现错误登出</a:t>
            </a:r>
            <a:endParaRPr lang="zh-CN" altLang="en-US" sz="1000" dirty="0">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提示信息：对应游戏页面</a:t>
            </a:r>
            <a:endParaRPr kumimoji="0" lang="zh-CN" altLang="en-US" sz="1000" b="0" i="0" u="none" strike="noStrike" cap="none" normalizeH="0" baseline="0" dirty="0" smtClean="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局部数据元素：                  注释：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09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2">
            <a:extLst>
              <a:ext uri="{FF2B5EF4-FFF2-40B4-BE49-F238E27FC236}">
                <a16:creationId xmlns:a16="http://schemas.microsoft.com/office/drawing/2014/main" xmlns="" id="{5EE77EDA-FBF1-42C6-89F5-7B45183BDBE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暂停游戏</a:t>
            </a:r>
            <a:endParaRPr lang="en-US" altLang="zh-CN" sz="1867" b="1" dirty="0">
              <a:solidFill>
                <a:srgbClr val="594D7B"/>
              </a:solidFill>
              <a:latin typeface="Arial" charset="0"/>
              <a:ea typeface="宋体" pitchFamily="2" charset="-122"/>
            </a:endParaRPr>
          </a:p>
        </p:txBody>
      </p:sp>
      <p:grpSp>
        <p:nvGrpSpPr>
          <p:cNvPr id="6" name="组合 5">
            <a:extLst>
              <a:ext uri="{FF2B5EF4-FFF2-40B4-BE49-F238E27FC236}">
                <a16:creationId xmlns:a16="http://schemas.microsoft.com/office/drawing/2014/main" xmlns="" id="{913FB131-1439-4E54-B91F-2FC8DBD4E8ED}"/>
              </a:ext>
            </a:extLst>
          </p:cNvPr>
          <p:cNvGrpSpPr/>
          <p:nvPr/>
        </p:nvGrpSpPr>
        <p:grpSpPr>
          <a:xfrm>
            <a:off x="377018" y="-11911"/>
            <a:ext cx="629517" cy="1073043"/>
            <a:chOff x="1775252" y="2062276"/>
            <a:chExt cx="1045160" cy="1781528"/>
          </a:xfrm>
        </p:grpSpPr>
        <p:grpSp>
          <p:nvGrpSpPr>
            <p:cNvPr id="7" name="组合 6">
              <a:extLst>
                <a:ext uri="{FF2B5EF4-FFF2-40B4-BE49-F238E27FC236}">
                  <a16:creationId xmlns:a16="http://schemas.microsoft.com/office/drawing/2014/main" xmlns="" id="{61E9F75C-5975-4B8F-8A3B-EA23DDB4C44B}"/>
                </a:ext>
              </a:extLst>
            </p:cNvPr>
            <p:cNvGrpSpPr/>
            <p:nvPr/>
          </p:nvGrpSpPr>
          <p:grpSpPr>
            <a:xfrm>
              <a:off x="1775252" y="2763988"/>
              <a:ext cx="1045160" cy="1079816"/>
              <a:chOff x="-4061568" y="1901032"/>
              <a:chExt cx="1819276" cy="1879600"/>
            </a:xfrm>
          </p:grpSpPr>
          <p:sp>
            <p:nvSpPr>
              <p:cNvPr id="9" name="Freeform 273">
                <a:extLst>
                  <a:ext uri="{FF2B5EF4-FFF2-40B4-BE49-F238E27FC236}">
                    <a16:creationId xmlns:a16="http://schemas.microsoft.com/office/drawing/2014/main" xmlns="" id="{A6654519-15AE-4076-A8A4-684010760E5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a:extLst>
                  <a:ext uri="{FF2B5EF4-FFF2-40B4-BE49-F238E27FC236}">
                    <a16:creationId xmlns:a16="http://schemas.microsoft.com/office/drawing/2014/main" xmlns="" id="{0BFA2206-BA50-4F0B-A9E5-A43C62109682}"/>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a:extLst>
                  <a:ext uri="{FF2B5EF4-FFF2-40B4-BE49-F238E27FC236}">
                    <a16:creationId xmlns:a16="http://schemas.microsoft.com/office/drawing/2014/main" xmlns="" id="{9C217C9B-D02D-477B-864B-C48C343D2D8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a:extLst>
                  <a:ext uri="{FF2B5EF4-FFF2-40B4-BE49-F238E27FC236}">
                    <a16:creationId xmlns:a16="http://schemas.microsoft.com/office/drawing/2014/main" xmlns="" id="{297FE2D5-E797-4279-A34F-382022B75AF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a:extLst>
                  <a:ext uri="{FF2B5EF4-FFF2-40B4-BE49-F238E27FC236}">
                    <a16:creationId xmlns:a16="http://schemas.microsoft.com/office/drawing/2014/main" xmlns="" id="{0896E1DF-0B25-44BE-B3DE-8FB9CB83AED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a:extLst>
                  <a:ext uri="{FF2B5EF4-FFF2-40B4-BE49-F238E27FC236}">
                    <a16:creationId xmlns:a16="http://schemas.microsoft.com/office/drawing/2014/main" xmlns="" id="{841B810F-7DD3-4C92-812E-EC03BDDB770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a:extLst>
                  <a:ext uri="{FF2B5EF4-FFF2-40B4-BE49-F238E27FC236}">
                    <a16:creationId xmlns:a16="http://schemas.microsoft.com/office/drawing/2014/main" xmlns="" id="{14F9D87E-2956-4DEA-A1F4-CAA79447856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a:extLst>
                  <a:ext uri="{FF2B5EF4-FFF2-40B4-BE49-F238E27FC236}">
                    <a16:creationId xmlns:a16="http://schemas.microsoft.com/office/drawing/2014/main" xmlns="" id="{66EFC8B9-CF7C-4DD4-A06C-313A42B9CE2D}"/>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a:extLst>
                  <a:ext uri="{FF2B5EF4-FFF2-40B4-BE49-F238E27FC236}">
                    <a16:creationId xmlns:a16="http://schemas.microsoft.com/office/drawing/2014/main" xmlns="" id="{2F196B90-F42C-4C30-B4D8-2A37668B130C}"/>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a:extLst>
                <a:ext uri="{FF2B5EF4-FFF2-40B4-BE49-F238E27FC236}">
                  <a16:creationId xmlns:a16="http://schemas.microsoft.com/office/drawing/2014/main" xmlns="" id="{C49D43FE-F91B-4967-88E3-08DAA8AE36F4}"/>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8" name="Text Box 42">
            <a:extLst>
              <a:ext uri="{FF2B5EF4-FFF2-40B4-BE49-F238E27FC236}">
                <a16:creationId xmlns:a16="http://schemas.microsoft.com/office/drawing/2014/main" xmlns="" id="{3C1034EC-F16B-47B6-97C8-E0CC906206E4}"/>
              </a:ext>
            </a:extLst>
          </p:cNvPr>
          <p:cNvSpPr txBox="1">
            <a:spLocks noChangeArrowheads="1"/>
          </p:cNvSpPr>
          <p:nvPr/>
        </p:nvSpPr>
        <p:spPr bwMode="auto">
          <a:xfrm>
            <a:off x="6675134" y="449182"/>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获取积分</a:t>
            </a:r>
            <a:endParaRPr lang="en-US" altLang="zh-CN" sz="1867" b="1" dirty="0">
              <a:solidFill>
                <a:srgbClr val="594D7B"/>
              </a:solidFill>
              <a:latin typeface="Arial" charset="0"/>
              <a:ea typeface="宋体" pitchFamily="2" charset="-122"/>
            </a:endParaRPr>
          </a:p>
        </p:txBody>
      </p:sp>
      <p:grpSp>
        <p:nvGrpSpPr>
          <p:cNvPr id="19" name="组合 18">
            <a:extLst>
              <a:ext uri="{FF2B5EF4-FFF2-40B4-BE49-F238E27FC236}">
                <a16:creationId xmlns:a16="http://schemas.microsoft.com/office/drawing/2014/main" xmlns="" id="{72CF3933-EA5F-42E3-A9C1-84A0459938A6}"/>
              </a:ext>
            </a:extLst>
          </p:cNvPr>
          <p:cNvGrpSpPr/>
          <p:nvPr/>
        </p:nvGrpSpPr>
        <p:grpSpPr>
          <a:xfrm>
            <a:off x="5948706" y="7655"/>
            <a:ext cx="629517" cy="1073043"/>
            <a:chOff x="1775252" y="2062276"/>
            <a:chExt cx="1045160" cy="1781528"/>
          </a:xfrm>
        </p:grpSpPr>
        <p:grpSp>
          <p:nvGrpSpPr>
            <p:cNvPr id="20" name="组合 19">
              <a:extLst>
                <a:ext uri="{FF2B5EF4-FFF2-40B4-BE49-F238E27FC236}">
                  <a16:creationId xmlns:a16="http://schemas.microsoft.com/office/drawing/2014/main" xmlns="" id="{0C53EF9C-1150-488A-AF16-43FD2873C3AA}"/>
                </a:ext>
              </a:extLst>
            </p:cNvPr>
            <p:cNvGrpSpPr/>
            <p:nvPr/>
          </p:nvGrpSpPr>
          <p:grpSpPr>
            <a:xfrm>
              <a:off x="1775252" y="2763988"/>
              <a:ext cx="1045160" cy="1079816"/>
              <a:chOff x="-4061568" y="1901032"/>
              <a:chExt cx="1819276" cy="1879600"/>
            </a:xfrm>
          </p:grpSpPr>
          <p:sp>
            <p:nvSpPr>
              <p:cNvPr id="22" name="Freeform 273">
                <a:extLst>
                  <a:ext uri="{FF2B5EF4-FFF2-40B4-BE49-F238E27FC236}">
                    <a16:creationId xmlns:a16="http://schemas.microsoft.com/office/drawing/2014/main" xmlns="" id="{3F30ACFF-3152-4D6B-A5DB-9437BE450A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4">
                <a:extLst>
                  <a:ext uri="{FF2B5EF4-FFF2-40B4-BE49-F238E27FC236}">
                    <a16:creationId xmlns:a16="http://schemas.microsoft.com/office/drawing/2014/main" xmlns="" id="{5F5C4553-345C-45C3-82B7-9578B44BF2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5">
                <a:extLst>
                  <a:ext uri="{FF2B5EF4-FFF2-40B4-BE49-F238E27FC236}">
                    <a16:creationId xmlns:a16="http://schemas.microsoft.com/office/drawing/2014/main" xmlns="" id="{931CB8BF-C776-4F29-A530-99FCC72941F2}"/>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6">
                <a:extLst>
                  <a:ext uri="{FF2B5EF4-FFF2-40B4-BE49-F238E27FC236}">
                    <a16:creationId xmlns:a16="http://schemas.microsoft.com/office/drawing/2014/main" xmlns="" id="{53238EA9-FD76-42AB-9EFA-7F1905F7736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7">
                <a:extLst>
                  <a:ext uri="{FF2B5EF4-FFF2-40B4-BE49-F238E27FC236}">
                    <a16:creationId xmlns:a16="http://schemas.microsoft.com/office/drawing/2014/main" xmlns="" id="{F17180FA-D3D4-4A3E-9F8D-A4DF8D93D6B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8">
                <a:extLst>
                  <a:ext uri="{FF2B5EF4-FFF2-40B4-BE49-F238E27FC236}">
                    <a16:creationId xmlns:a16="http://schemas.microsoft.com/office/drawing/2014/main" xmlns="" id="{40049DF5-A192-4194-A0C6-960714F3785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9">
                <a:extLst>
                  <a:ext uri="{FF2B5EF4-FFF2-40B4-BE49-F238E27FC236}">
                    <a16:creationId xmlns:a16="http://schemas.microsoft.com/office/drawing/2014/main" xmlns="" id="{33A9D585-14FB-4C66-9421-F1F5003B5D4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0">
                <a:extLst>
                  <a:ext uri="{FF2B5EF4-FFF2-40B4-BE49-F238E27FC236}">
                    <a16:creationId xmlns:a16="http://schemas.microsoft.com/office/drawing/2014/main" xmlns="" id="{724D6A6E-2EEE-417F-8684-A478067D30E4}"/>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1">
                <a:extLst>
                  <a:ext uri="{FF2B5EF4-FFF2-40B4-BE49-F238E27FC236}">
                    <a16:creationId xmlns:a16="http://schemas.microsoft.com/office/drawing/2014/main" xmlns="" id="{4BE20AA7-F7A5-404C-A08B-088F2167FBD5}"/>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1" name="直接连接符 20">
              <a:extLst>
                <a:ext uri="{FF2B5EF4-FFF2-40B4-BE49-F238E27FC236}">
                  <a16:creationId xmlns:a16="http://schemas.microsoft.com/office/drawing/2014/main" xmlns="" id="{B81BD76A-002B-44CF-93CF-BCC3BCC188A1}"/>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 name="文本框 9">
            <a:extLst>
              <a:ext uri="{FF2B5EF4-FFF2-40B4-BE49-F238E27FC236}">
                <a16:creationId xmlns:a16="http://schemas.microsoft.com/office/drawing/2014/main" xmlns="" id="{183E5A02-B14B-4F6C-A2AE-C7176EE232DD}"/>
              </a:ext>
            </a:extLst>
          </p:cNvPr>
          <p:cNvSpPr txBox="1">
            <a:spLocks noChangeArrowheads="1"/>
          </p:cNvSpPr>
          <p:nvPr/>
        </p:nvSpPr>
        <p:spPr bwMode="auto">
          <a:xfrm>
            <a:off x="537573" y="1658937"/>
            <a:ext cx="5103812" cy="386940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IPO</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表</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系统：</a:t>
            </a:r>
            <a:r>
              <a:rPr kumimoji="0" lang="en-US" altLang="zh-CN" sz="10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rPr>
              <a:t>Bubibura</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作者：王淑慧</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模块：暂停模块                  日期：</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2019/04/03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编号：</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p>
          <a:p>
            <a:pPr marL="0" marR="666750" lvl="0" indent="0" algn="just"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被调用：游戏模块、练习模块、正式模块、               调用：暂停模块</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输入：暂停游戏                     </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输出：暂停页面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处理：</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暂停失败</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提示信息：暂停失败，请再次尝试</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提示信息：暂停页面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局部数据元素：                  注释：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2" name="图片 31">
            <a:extLst>
              <a:ext uri="{FF2B5EF4-FFF2-40B4-BE49-F238E27FC236}">
                <a16:creationId xmlns:a16="http://schemas.microsoft.com/office/drawing/2014/main" xmlns="" id="{14A5A741-BE39-45BE-9A3C-6DC15F3A0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094" y="1655098"/>
            <a:ext cx="5133333" cy="3931969"/>
          </a:xfrm>
          <a:prstGeom prst="rect">
            <a:avLst/>
          </a:prstGeom>
        </p:spPr>
      </p:pic>
    </p:spTree>
    <p:extLst>
      <p:ext uri="{BB962C8B-B14F-4D97-AF65-F5344CB8AC3E}">
        <p14:creationId xmlns:p14="http://schemas.microsoft.com/office/powerpoint/2010/main" val="2588745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xmlns="" id="{E680B3CB-CD82-4B72-95D2-96916C005D6E}"/>
              </a:ext>
            </a:extLst>
          </p:cNvPr>
          <p:cNvSpPr txBox="1">
            <a:spLocks noChangeArrowheads="1"/>
          </p:cNvSpPr>
          <p:nvPr/>
        </p:nvSpPr>
        <p:spPr bwMode="auto">
          <a:xfrm>
            <a:off x="1103446" y="429616"/>
            <a:ext cx="59663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en-US" altLang="zh-CN" sz="1867" b="1" dirty="0" smtClean="0">
                <a:solidFill>
                  <a:srgbClr val="594D7B"/>
                </a:solidFill>
                <a:latin typeface="Arial" charset="0"/>
                <a:ea typeface="宋体" pitchFamily="2" charset="-122"/>
              </a:rPr>
              <a:t>IPO</a:t>
            </a:r>
            <a:endParaRPr lang="en-US" altLang="zh-CN" sz="1867" b="1" dirty="0">
              <a:solidFill>
                <a:srgbClr val="594D7B"/>
              </a:solidFill>
              <a:latin typeface="Arial" charset="0"/>
              <a:ea typeface="宋体" pitchFamily="2" charset="-122"/>
            </a:endParaRPr>
          </a:p>
        </p:txBody>
      </p:sp>
      <p:grpSp>
        <p:nvGrpSpPr>
          <p:cNvPr id="3" name="组合 2">
            <a:extLst>
              <a:ext uri="{FF2B5EF4-FFF2-40B4-BE49-F238E27FC236}">
                <a16:creationId xmlns:a16="http://schemas.microsoft.com/office/drawing/2014/main" xmlns="" id="{125BBE56-D18E-4E7D-AB5F-C4885AF8A4E3}"/>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xmlns="" id="{9B7F474E-A856-4D99-8C41-2F7AA3C61C1D}"/>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xmlns="" id="{237F86D8-F38F-42F4-80EA-EE68E9644BCB}"/>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xmlns="" id="{A9F1BE25-4D83-4F6E-A507-0E22F17D30F0}"/>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xmlns="" id="{F4C30439-459B-4031-9284-DD456545EF01}"/>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xmlns="" id="{B397FBD2-D5DC-4491-AEAB-5652C019326C}"/>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xmlns="" id="{8421D336-0CD0-4147-BEB2-B7CCC78C0FC9}"/>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xmlns="" id="{EECD6FF3-0D6A-41D2-A657-A5B65B1CD8A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xmlns="" id="{67EF075E-D5F7-4392-9004-1C170D652E79}"/>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xmlns="" id="{7D3AB430-C7BC-454C-AC34-9B7D4417C13B}"/>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xmlns="" id="{7272AAC3-6984-48E4-96EF-5A0F8D3CB40A}"/>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xmlns="" id="{A95C63A7-C3AF-4282-B040-DA04EEC72640}"/>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6" name="Rectangle 2">
            <a:extLst>
              <a:ext uri="{FF2B5EF4-FFF2-40B4-BE49-F238E27FC236}">
                <a16:creationId xmlns:a16="http://schemas.microsoft.com/office/drawing/2014/main" xmlns="" id="{08D10BEB-EBED-403F-980D-A44D0C8896F8}"/>
              </a:ext>
            </a:extLst>
          </p:cNvPr>
          <p:cNvSpPr>
            <a:spLocks noChangeArrowheads="1"/>
          </p:cNvSpPr>
          <p:nvPr/>
        </p:nvSpPr>
        <p:spPr bwMode="auto">
          <a:xfrm>
            <a:off x="453922" y="-13050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xmlns="" id="{A406F3F0-6CCA-4DAD-895E-8DF76D5EFE2B}"/>
              </a:ext>
            </a:extLst>
          </p:cNvPr>
          <p:cNvGraphicFramePr>
            <a:graphicFrameLocks noChangeAspect="1"/>
          </p:cNvGraphicFramePr>
          <p:nvPr>
            <p:extLst>
              <p:ext uri="{D42A27DB-BD31-4B8C-83A1-F6EECF244321}">
                <p14:modId xmlns:p14="http://schemas.microsoft.com/office/powerpoint/2010/main" val="2034515561"/>
              </p:ext>
            </p:extLst>
          </p:nvPr>
        </p:nvGraphicFramePr>
        <p:xfrm>
          <a:off x="2403954" y="61205"/>
          <a:ext cx="5147934" cy="6735590"/>
        </p:xfrm>
        <a:graphic>
          <a:graphicData uri="http://schemas.openxmlformats.org/presentationml/2006/ole">
            <mc:AlternateContent xmlns:mc="http://schemas.openxmlformats.org/markup-compatibility/2006">
              <mc:Choice xmlns:v="urn:schemas-microsoft-com:vml" Requires="v">
                <p:oleObj spid="_x0000_s12296" name="Visio" r:id="rId3" imgW="4381486" imgH="8229600" progId="Visio.Drawing.11">
                  <p:embed/>
                </p:oleObj>
              </mc:Choice>
              <mc:Fallback>
                <p:oleObj name="Visio" r:id="rId3" imgW="4381486" imgH="8229600" progId="Visio.Drawing.11">
                  <p:embed/>
                  <p:pic>
                    <p:nvPicPr>
                      <p:cNvPr id="0" name=""/>
                      <p:cNvPicPr>
                        <a:picLocks noChangeAspect="1" noChangeArrowheads="1"/>
                      </p:cNvPicPr>
                      <p:nvPr/>
                    </p:nvPicPr>
                    <p:blipFill>
                      <a:blip r:embed="rId4"/>
                      <a:srcRect/>
                      <a:stretch>
                        <a:fillRect/>
                      </a:stretch>
                    </p:blipFill>
                    <p:spPr bwMode="auto">
                      <a:xfrm>
                        <a:off x="2403954" y="61205"/>
                        <a:ext cx="5147934" cy="6735590"/>
                      </a:xfrm>
                      <a:prstGeom prst="rect">
                        <a:avLst/>
                      </a:prstGeom>
                      <a:noFill/>
                    </p:spPr>
                  </p:pic>
                </p:oleObj>
              </mc:Fallback>
            </mc:AlternateContent>
          </a:graphicData>
        </a:graphic>
      </p:graphicFrame>
      <p:sp>
        <p:nvSpPr>
          <p:cNvPr id="18" name="Text Box 42">
            <a:extLst>
              <a:ext uri="{FF2B5EF4-FFF2-40B4-BE49-F238E27FC236}">
                <a16:creationId xmlns:a16="http://schemas.microsoft.com/office/drawing/2014/main" xmlns="" id="{F2F8D9B3-9B03-4C9A-A764-FCC94D4E1A8D}"/>
              </a:ext>
            </a:extLst>
          </p:cNvPr>
          <p:cNvSpPr txBox="1">
            <a:spLocks noChangeArrowheads="1"/>
          </p:cNvSpPr>
          <p:nvPr/>
        </p:nvSpPr>
        <p:spPr bwMode="auto">
          <a:xfrm>
            <a:off x="8209729" y="2608502"/>
            <a:ext cx="3156633"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运行环境：</a:t>
            </a:r>
            <a:r>
              <a:rPr lang="en-US" altLang="zh-CN" sz="1867" b="1" dirty="0">
                <a:solidFill>
                  <a:srgbClr val="594D7B"/>
                </a:solidFill>
                <a:latin typeface="Arial" charset="0"/>
                <a:ea typeface="宋体" pitchFamily="2" charset="-122"/>
              </a:rPr>
              <a:t>IOS</a:t>
            </a:r>
            <a:r>
              <a:rPr lang="zh-CN" altLang="en-US" sz="1867" b="1" dirty="0">
                <a:solidFill>
                  <a:srgbClr val="594D7B"/>
                </a:solidFill>
                <a:latin typeface="Arial" charset="0"/>
                <a:ea typeface="宋体" pitchFamily="2" charset="-122"/>
              </a:rPr>
              <a:t>、</a:t>
            </a:r>
            <a:r>
              <a:rPr lang="en-US" altLang="zh-CN" sz="1867" b="1" dirty="0">
                <a:solidFill>
                  <a:srgbClr val="594D7B"/>
                </a:solidFill>
                <a:latin typeface="Arial" charset="0"/>
                <a:ea typeface="宋体" pitchFamily="2" charset="-122"/>
              </a:rPr>
              <a:t>ANDROID</a:t>
            </a:r>
          </a:p>
        </p:txBody>
      </p:sp>
    </p:spTree>
    <p:extLst>
      <p:ext uri="{BB962C8B-B14F-4D97-AF65-F5344CB8AC3E}">
        <p14:creationId xmlns:p14="http://schemas.microsoft.com/office/powerpoint/2010/main" val="2956328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xmlns="" id="{C3699859-B13C-447D-A668-F6103FF0F632}"/>
              </a:ext>
            </a:extLst>
          </p:cNvPr>
          <p:cNvSpPr txBox="1"/>
          <p:nvPr/>
        </p:nvSpPr>
        <p:spPr>
          <a:xfrm>
            <a:off x="1042824" y="908431"/>
            <a:ext cx="10553497" cy="300351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本系统是一款休闲类的手游跑酷游戏，因为并不是一款面向硬核玩家的游戏，所以在输入方面会充分考虑玩家的手感，共有以下各种输入类型</a:t>
            </a:r>
          </a:p>
          <a:p>
            <a:pPr>
              <a:lnSpc>
                <a:spcPct val="150000"/>
              </a:lnSpc>
            </a:pPr>
            <a:r>
              <a:rPr lang="zh-CN" altLang="en-US" sz="1600" dirty="0">
                <a:latin typeface="微软雅黑" panose="020B0503020204020204" pitchFamily="34" charset="-122"/>
                <a:ea typeface="微软雅黑" panose="020B0503020204020204" pitchFamily="34" charset="-122"/>
              </a:rPr>
              <a:t>①：角色控制输入（跳跃键）：没有过高的精度需求，我们在设置这些按键时会为其设置一个较大的碰撞器，玩家只需要点到按键或者周围一定范围即可成功响应</a:t>
            </a:r>
          </a:p>
          <a:p>
            <a:pPr>
              <a:lnSpc>
                <a:spcPct val="150000"/>
              </a:lnSpc>
            </a:pPr>
            <a:r>
              <a:rPr lang="zh-CN" altLang="en-US" sz="1600" dirty="0">
                <a:latin typeface="微软雅黑" panose="020B0503020204020204" pitchFamily="34" charset="-122"/>
                <a:ea typeface="微软雅黑" panose="020B0503020204020204" pitchFamily="34" charset="-122"/>
              </a:rPr>
              <a:t>②：用户账号输入：需要很高的精度，用户账号信息必须与用户信息库里存储的信息完全匹配才能成功登入游戏</a:t>
            </a:r>
          </a:p>
          <a:p>
            <a:pPr>
              <a:lnSpc>
                <a:spcPct val="150000"/>
              </a:lnSpc>
            </a:pPr>
            <a:r>
              <a:rPr lang="zh-CN" altLang="en-US" sz="1600" dirty="0">
                <a:latin typeface="微软雅黑" panose="020B0503020204020204" pitchFamily="34" charset="-122"/>
                <a:ea typeface="微软雅黑" panose="020B0503020204020204" pitchFamily="34" charset="-122"/>
              </a:rPr>
              <a:t>③：角色与地图的交互：该项输入因为是影响游戏的核心要素，所以需要较高的精度（通过为角色设置精确的碰撞器实现）</a:t>
            </a:r>
          </a:p>
          <a:p>
            <a:pPr>
              <a:lnSpc>
                <a:spcPct val="150000"/>
              </a:lnSpc>
            </a:pPr>
            <a:r>
              <a:rPr lang="zh-CN" altLang="en-US" sz="1600" dirty="0">
                <a:latin typeface="微软雅黑" panose="020B0503020204020204" pitchFamily="34" charset="-122"/>
                <a:ea typeface="微软雅黑" panose="020B0503020204020204" pitchFamily="34" charset="-122"/>
              </a:rPr>
              <a:t>④：游戏设置：因为每一项设置都会对游戏产生影响，需要高精度</a:t>
            </a:r>
          </a:p>
        </p:txBody>
      </p:sp>
      <p:sp>
        <p:nvSpPr>
          <p:cNvPr id="30" name="文本框 29">
            <a:extLst>
              <a:ext uri="{FF2B5EF4-FFF2-40B4-BE49-F238E27FC236}">
                <a16:creationId xmlns:a16="http://schemas.microsoft.com/office/drawing/2014/main" xmlns="" id="{4AB9D1C5-7C24-4439-9F53-8D93C2FD5720}"/>
              </a:ext>
            </a:extLst>
          </p:cNvPr>
          <p:cNvSpPr txBox="1"/>
          <p:nvPr/>
        </p:nvSpPr>
        <p:spPr>
          <a:xfrm>
            <a:off x="1059303" y="4851029"/>
            <a:ext cx="10584616"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本系统是一个休闲游戏，目的是为了让玩家获得更好的游戏体验，因此响应时间需要尽可能的达到最短，更新处理时间允许有短暂的延迟，数据传输可能会因为与服务器端的延迟产生一定延迟，计算时间较少</a:t>
            </a:r>
          </a:p>
        </p:txBody>
      </p:sp>
      <p:sp>
        <p:nvSpPr>
          <p:cNvPr id="31" name="Text Box 42">
            <a:extLst>
              <a:ext uri="{FF2B5EF4-FFF2-40B4-BE49-F238E27FC236}">
                <a16:creationId xmlns:a16="http://schemas.microsoft.com/office/drawing/2014/main" xmlns="" id="{1C21EB8F-A55F-4879-BF84-708F2EFE5ED6}"/>
              </a:ext>
            </a:extLst>
          </p:cNvPr>
          <p:cNvSpPr txBox="1">
            <a:spLocks noChangeArrowheads="1"/>
          </p:cNvSpPr>
          <p:nvPr/>
        </p:nvSpPr>
        <p:spPr bwMode="auto">
          <a:xfrm>
            <a:off x="1156214" y="441527"/>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精度</a:t>
            </a:r>
            <a:endParaRPr lang="en-US" altLang="zh-CN" sz="1867" b="1" dirty="0">
              <a:solidFill>
                <a:srgbClr val="594D7B"/>
              </a:solidFill>
              <a:latin typeface="Arial" charset="0"/>
              <a:ea typeface="宋体" pitchFamily="2" charset="-122"/>
            </a:endParaRPr>
          </a:p>
        </p:txBody>
      </p:sp>
      <p:grpSp>
        <p:nvGrpSpPr>
          <p:cNvPr id="32" name="组合 31">
            <a:extLst>
              <a:ext uri="{FF2B5EF4-FFF2-40B4-BE49-F238E27FC236}">
                <a16:creationId xmlns:a16="http://schemas.microsoft.com/office/drawing/2014/main" xmlns="" id="{1B5AAD72-7F08-49EF-82F7-5BC1895E4EC9}"/>
              </a:ext>
            </a:extLst>
          </p:cNvPr>
          <p:cNvGrpSpPr/>
          <p:nvPr/>
        </p:nvGrpSpPr>
        <p:grpSpPr>
          <a:xfrm>
            <a:off x="429786" y="0"/>
            <a:ext cx="629517" cy="1073043"/>
            <a:chOff x="1775252" y="2062276"/>
            <a:chExt cx="1045160" cy="1781528"/>
          </a:xfrm>
        </p:grpSpPr>
        <p:grpSp>
          <p:nvGrpSpPr>
            <p:cNvPr id="33" name="组合 32">
              <a:extLst>
                <a:ext uri="{FF2B5EF4-FFF2-40B4-BE49-F238E27FC236}">
                  <a16:creationId xmlns:a16="http://schemas.microsoft.com/office/drawing/2014/main" xmlns="" id="{B6BF7C9D-CCD0-4BDF-917F-56250A938CEA}"/>
                </a:ext>
              </a:extLst>
            </p:cNvPr>
            <p:cNvGrpSpPr/>
            <p:nvPr/>
          </p:nvGrpSpPr>
          <p:grpSpPr>
            <a:xfrm>
              <a:off x="1775252" y="2763988"/>
              <a:ext cx="1045160" cy="1079816"/>
              <a:chOff x="-4061568" y="1901032"/>
              <a:chExt cx="1819276" cy="1879600"/>
            </a:xfrm>
          </p:grpSpPr>
          <p:sp>
            <p:nvSpPr>
              <p:cNvPr id="35" name="Freeform 273">
                <a:extLst>
                  <a:ext uri="{FF2B5EF4-FFF2-40B4-BE49-F238E27FC236}">
                    <a16:creationId xmlns:a16="http://schemas.microsoft.com/office/drawing/2014/main" xmlns="" id="{3AFD48D6-D955-4FDD-BA80-F05C8FD7273C}"/>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4">
                <a:extLst>
                  <a:ext uri="{FF2B5EF4-FFF2-40B4-BE49-F238E27FC236}">
                    <a16:creationId xmlns:a16="http://schemas.microsoft.com/office/drawing/2014/main" xmlns="" id="{8FDD82C2-AEB9-4117-8724-CC2D38F023C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5">
                <a:extLst>
                  <a:ext uri="{FF2B5EF4-FFF2-40B4-BE49-F238E27FC236}">
                    <a16:creationId xmlns:a16="http://schemas.microsoft.com/office/drawing/2014/main" xmlns="" id="{4813E1FF-73A8-4E69-845E-299E066A547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6">
                <a:extLst>
                  <a:ext uri="{FF2B5EF4-FFF2-40B4-BE49-F238E27FC236}">
                    <a16:creationId xmlns:a16="http://schemas.microsoft.com/office/drawing/2014/main" xmlns="" id="{E65BBF60-9CE2-47B1-8D4F-C2745AECA3C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7">
                <a:extLst>
                  <a:ext uri="{FF2B5EF4-FFF2-40B4-BE49-F238E27FC236}">
                    <a16:creationId xmlns:a16="http://schemas.microsoft.com/office/drawing/2014/main" xmlns="" id="{2670DF1A-1527-4FA6-8C50-3CA06C7A410A}"/>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8">
                <a:extLst>
                  <a:ext uri="{FF2B5EF4-FFF2-40B4-BE49-F238E27FC236}">
                    <a16:creationId xmlns:a16="http://schemas.microsoft.com/office/drawing/2014/main" xmlns="" id="{D0E75450-352A-494C-B999-54D84072FD7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79">
                <a:extLst>
                  <a:ext uri="{FF2B5EF4-FFF2-40B4-BE49-F238E27FC236}">
                    <a16:creationId xmlns:a16="http://schemas.microsoft.com/office/drawing/2014/main" xmlns="" id="{B9F2F061-7911-453E-83A6-3F87EF56A0D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0">
                <a:extLst>
                  <a:ext uri="{FF2B5EF4-FFF2-40B4-BE49-F238E27FC236}">
                    <a16:creationId xmlns:a16="http://schemas.microsoft.com/office/drawing/2014/main" xmlns="" id="{1E70D3C9-4FFA-43BC-896C-08D9D6EE1026}"/>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3" name="Freeform 281">
                <a:extLst>
                  <a:ext uri="{FF2B5EF4-FFF2-40B4-BE49-F238E27FC236}">
                    <a16:creationId xmlns:a16="http://schemas.microsoft.com/office/drawing/2014/main" xmlns="" id="{5D47007B-1F47-4D6E-B103-2C2D5D50977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4" name="直接连接符 33">
              <a:extLst>
                <a:ext uri="{FF2B5EF4-FFF2-40B4-BE49-F238E27FC236}">
                  <a16:creationId xmlns:a16="http://schemas.microsoft.com/office/drawing/2014/main" xmlns="" id="{5DB1F5BD-C750-4E18-9353-372518F55B0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4" name="Text Box 42">
            <a:extLst>
              <a:ext uri="{FF2B5EF4-FFF2-40B4-BE49-F238E27FC236}">
                <a16:creationId xmlns:a16="http://schemas.microsoft.com/office/drawing/2014/main" xmlns="" id="{B2DF4E6B-5CAD-41B0-97FD-F6E73AAB4F9E}"/>
              </a:ext>
            </a:extLst>
          </p:cNvPr>
          <p:cNvSpPr txBox="1">
            <a:spLocks noChangeArrowheads="1"/>
          </p:cNvSpPr>
          <p:nvPr/>
        </p:nvSpPr>
        <p:spPr bwMode="auto">
          <a:xfrm>
            <a:off x="1089099" y="431230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时间特性</a:t>
            </a:r>
            <a:endParaRPr lang="en-US" altLang="zh-CN" sz="1867" b="1" dirty="0">
              <a:solidFill>
                <a:srgbClr val="594D7B"/>
              </a:solidFill>
              <a:latin typeface="Arial" charset="0"/>
              <a:ea typeface="宋体" pitchFamily="2" charset="-122"/>
            </a:endParaRPr>
          </a:p>
        </p:txBody>
      </p:sp>
      <p:grpSp>
        <p:nvGrpSpPr>
          <p:cNvPr id="45" name="组合 44">
            <a:extLst>
              <a:ext uri="{FF2B5EF4-FFF2-40B4-BE49-F238E27FC236}">
                <a16:creationId xmlns:a16="http://schemas.microsoft.com/office/drawing/2014/main" xmlns="" id="{74385A5E-16CE-425D-B81C-D4335E7DE879}"/>
              </a:ext>
            </a:extLst>
          </p:cNvPr>
          <p:cNvGrpSpPr/>
          <p:nvPr/>
        </p:nvGrpSpPr>
        <p:grpSpPr>
          <a:xfrm>
            <a:off x="394763" y="3834396"/>
            <a:ext cx="629517" cy="1073043"/>
            <a:chOff x="1775252" y="2062276"/>
            <a:chExt cx="1045160" cy="1781528"/>
          </a:xfrm>
        </p:grpSpPr>
        <p:grpSp>
          <p:nvGrpSpPr>
            <p:cNvPr id="46" name="组合 45">
              <a:extLst>
                <a:ext uri="{FF2B5EF4-FFF2-40B4-BE49-F238E27FC236}">
                  <a16:creationId xmlns:a16="http://schemas.microsoft.com/office/drawing/2014/main" xmlns="" id="{7A5E71FC-7829-43E6-88A2-041E0F40DB94}"/>
                </a:ext>
              </a:extLst>
            </p:cNvPr>
            <p:cNvGrpSpPr/>
            <p:nvPr/>
          </p:nvGrpSpPr>
          <p:grpSpPr>
            <a:xfrm>
              <a:off x="1775252" y="2763988"/>
              <a:ext cx="1045160" cy="1079816"/>
              <a:chOff x="-4061568" y="1901032"/>
              <a:chExt cx="1819276" cy="1879600"/>
            </a:xfrm>
          </p:grpSpPr>
          <p:sp>
            <p:nvSpPr>
              <p:cNvPr id="48" name="Freeform 273">
                <a:extLst>
                  <a:ext uri="{FF2B5EF4-FFF2-40B4-BE49-F238E27FC236}">
                    <a16:creationId xmlns:a16="http://schemas.microsoft.com/office/drawing/2014/main" xmlns="" id="{BD43CE17-C429-4E94-B4D4-85F2EA59C42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4">
                <a:extLst>
                  <a:ext uri="{FF2B5EF4-FFF2-40B4-BE49-F238E27FC236}">
                    <a16:creationId xmlns:a16="http://schemas.microsoft.com/office/drawing/2014/main" xmlns="" id="{4CB7390B-F4A8-49BE-968B-7B7FFC241F48}"/>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5">
                <a:extLst>
                  <a:ext uri="{FF2B5EF4-FFF2-40B4-BE49-F238E27FC236}">
                    <a16:creationId xmlns:a16="http://schemas.microsoft.com/office/drawing/2014/main" xmlns="" id="{CEC2AA73-5BDD-45F9-9582-BDFA3861999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6">
                <a:extLst>
                  <a:ext uri="{FF2B5EF4-FFF2-40B4-BE49-F238E27FC236}">
                    <a16:creationId xmlns:a16="http://schemas.microsoft.com/office/drawing/2014/main" xmlns="" id="{8006274E-04D1-4080-8B65-3E16103B971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7">
                <a:extLst>
                  <a:ext uri="{FF2B5EF4-FFF2-40B4-BE49-F238E27FC236}">
                    <a16:creationId xmlns:a16="http://schemas.microsoft.com/office/drawing/2014/main" xmlns="" id="{726F1F1F-44C4-449A-B01A-657FFEE0236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8">
                <a:extLst>
                  <a:ext uri="{FF2B5EF4-FFF2-40B4-BE49-F238E27FC236}">
                    <a16:creationId xmlns:a16="http://schemas.microsoft.com/office/drawing/2014/main" xmlns="" id="{C9A0DFFE-B7E3-46CB-BBBF-6F8DAF3A9155}"/>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9">
                <a:extLst>
                  <a:ext uri="{FF2B5EF4-FFF2-40B4-BE49-F238E27FC236}">
                    <a16:creationId xmlns:a16="http://schemas.microsoft.com/office/drawing/2014/main" xmlns="" id="{134A218C-27A2-48CC-A282-1AE270FF0B0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80">
                <a:extLst>
                  <a:ext uri="{FF2B5EF4-FFF2-40B4-BE49-F238E27FC236}">
                    <a16:creationId xmlns:a16="http://schemas.microsoft.com/office/drawing/2014/main" xmlns="" id="{594663DF-5861-4905-8B28-7F354132EE50}"/>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81">
                <a:extLst>
                  <a:ext uri="{FF2B5EF4-FFF2-40B4-BE49-F238E27FC236}">
                    <a16:creationId xmlns:a16="http://schemas.microsoft.com/office/drawing/2014/main" xmlns="" id="{7680561A-6929-483B-9F18-523CAF803EA0}"/>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7" name="直接连接符 46">
              <a:extLst>
                <a:ext uri="{FF2B5EF4-FFF2-40B4-BE49-F238E27FC236}">
                  <a16:creationId xmlns:a16="http://schemas.microsoft.com/office/drawing/2014/main" xmlns="" id="{6EFDBFF7-5AB8-47D5-A347-742590CDC7B6}"/>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048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xmlns="" id="{C3699859-B13C-447D-A668-F6103FF0F632}"/>
              </a:ext>
            </a:extLst>
          </p:cNvPr>
          <p:cNvSpPr txBox="1"/>
          <p:nvPr/>
        </p:nvSpPr>
        <p:spPr>
          <a:xfrm>
            <a:off x="1131813" y="907932"/>
            <a:ext cx="10553497" cy="152618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①：本软件是一款基于</a:t>
            </a:r>
            <a:r>
              <a:rPr lang="en-US" altLang="zh-CN" sz="1600" dirty="0" err="1">
                <a:latin typeface="微软雅黑" panose="020B0503020204020204" pitchFamily="34" charset="-122"/>
                <a:ea typeface="微软雅黑" panose="020B0503020204020204" pitchFamily="34" charset="-122"/>
              </a:rPr>
              <a:t>ios</a:t>
            </a:r>
            <a:r>
              <a:rPr lang="zh-CN" altLang="en-US" sz="1600" dirty="0">
                <a:latin typeface="微软雅黑" panose="020B0503020204020204" pitchFamily="34" charset="-122"/>
                <a:ea typeface="微软雅黑" panose="020B0503020204020204" pitchFamily="34" charset="-122"/>
              </a:rPr>
              <a:t>和安卓平台的游戏，所以我们会充分考虑各种主流机型进行适配，也是一款对配置要求低的游戏，因此对运行环境具有较高的灵活性</a:t>
            </a:r>
          </a:p>
          <a:p>
            <a:pPr>
              <a:lnSpc>
                <a:spcPct val="150000"/>
              </a:lnSpc>
            </a:pPr>
            <a:r>
              <a:rPr lang="zh-CN" altLang="en-US" sz="1600" dirty="0">
                <a:latin typeface="微软雅黑" panose="020B0503020204020204" pitchFamily="34" charset="-122"/>
                <a:ea typeface="微软雅黑" panose="020B0503020204020204" pitchFamily="34" charset="-122"/>
              </a:rPr>
              <a:t>②：本系统面向各种类型的玩家，按键少而精简，因此对操作方式变化有高灵活性</a:t>
            </a:r>
          </a:p>
          <a:p>
            <a:pPr>
              <a:lnSpc>
                <a:spcPct val="150000"/>
              </a:lnSpc>
            </a:pPr>
            <a:r>
              <a:rPr lang="zh-CN" altLang="en-US" sz="1600" dirty="0">
                <a:latin typeface="微软雅黑" panose="020B0503020204020204" pitchFamily="34" charset="-122"/>
                <a:ea typeface="微软雅黑" panose="020B0503020204020204" pitchFamily="34" charset="-122"/>
              </a:rPr>
              <a:t>③：因为没有过多计算，对结果精度与时间特性有高灵活性</a:t>
            </a:r>
          </a:p>
        </p:txBody>
      </p:sp>
      <p:sp>
        <p:nvSpPr>
          <p:cNvPr id="30" name="文本框 29">
            <a:extLst>
              <a:ext uri="{FF2B5EF4-FFF2-40B4-BE49-F238E27FC236}">
                <a16:creationId xmlns:a16="http://schemas.microsoft.com/office/drawing/2014/main" xmlns="" id="{4AB9D1C5-7C24-4439-9F53-8D93C2FD5720}"/>
              </a:ext>
            </a:extLst>
          </p:cNvPr>
          <p:cNvSpPr txBox="1"/>
          <p:nvPr/>
        </p:nvSpPr>
        <p:spPr>
          <a:xfrm>
            <a:off x="1192238" y="3021166"/>
            <a:ext cx="10584616" cy="78752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用户登录名与密码</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等数据信息</a:t>
            </a:r>
          </a:p>
          <a:p>
            <a:pPr>
              <a:lnSpc>
                <a:spcPct val="150000"/>
              </a:lnSpc>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用户进行的操作，设置等操作信息</a:t>
            </a:r>
          </a:p>
        </p:txBody>
      </p:sp>
      <p:sp>
        <p:nvSpPr>
          <p:cNvPr id="31" name="Text Box 42">
            <a:extLst>
              <a:ext uri="{FF2B5EF4-FFF2-40B4-BE49-F238E27FC236}">
                <a16:creationId xmlns:a16="http://schemas.microsoft.com/office/drawing/2014/main" xmlns="" id="{1C21EB8F-A55F-4879-BF84-708F2EFE5ED6}"/>
              </a:ext>
            </a:extLst>
          </p:cNvPr>
          <p:cNvSpPr txBox="1">
            <a:spLocks noChangeArrowheads="1"/>
          </p:cNvSpPr>
          <p:nvPr/>
        </p:nvSpPr>
        <p:spPr bwMode="auto">
          <a:xfrm>
            <a:off x="1156214" y="441527"/>
            <a:ext cx="90601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灵活性</a:t>
            </a:r>
            <a:endParaRPr lang="en-US" altLang="zh-CN" sz="1867" b="1" dirty="0">
              <a:solidFill>
                <a:srgbClr val="594D7B"/>
              </a:solidFill>
              <a:latin typeface="Arial" charset="0"/>
              <a:ea typeface="宋体" pitchFamily="2" charset="-122"/>
            </a:endParaRPr>
          </a:p>
        </p:txBody>
      </p:sp>
      <p:grpSp>
        <p:nvGrpSpPr>
          <p:cNvPr id="32" name="组合 31">
            <a:extLst>
              <a:ext uri="{FF2B5EF4-FFF2-40B4-BE49-F238E27FC236}">
                <a16:creationId xmlns:a16="http://schemas.microsoft.com/office/drawing/2014/main" xmlns="" id="{1B5AAD72-7F08-49EF-82F7-5BC1895E4EC9}"/>
              </a:ext>
            </a:extLst>
          </p:cNvPr>
          <p:cNvGrpSpPr/>
          <p:nvPr/>
        </p:nvGrpSpPr>
        <p:grpSpPr>
          <a:xfrm>
            <a:off x="429786" y="0"/>
            <a:ext cx="629517" cy="1073043"/>
            <a:chOff x="1775252" y="2062276"/>
            <a:chExt cx="1045160" cy="1781528"/>
          </a:xfrm>
        </p:grpSpPr>
        <p:grpSp>
          <p:nvGrpSpPr>
            <p:cNvPr id="33" name="组合 32">
              <a:extLst>
                <a:ext uri="{FF2B5EF4-FFF2-40B4-BE49-F238E27FC236}">
                  <a16:creationId xmlns:a16="http://schemas.microsoft.com/office/drawing/2014/main" xmlns="" id="{B6BF7C9D-CCD0-4BDF-917F-56250A938CEA}"/>
                </a:ext>
              </a:extLst>
            </p:cNvPr>
            <p:cNvGrpSpPr/>
            <p:nvPr/>
          </p:nvGrpSpPr>
          <p:grpSpPr>
            <a:xfrm>
              <a:off x="1775252" y="2763988"/>
              <a:ext cx="1045160" cy="1079816"/>
              <a:chOff x="-4061568" y="1901032"/>
              <a:chExt cx="1819276" cy="1879600"/>
            </a:xfrm>
          </p:grpSpPr>
          <p:sp>
            <p:nvSpPr>
              <p:cNvPr id="35" name="Freeform 273">
                <a:extLst>
                  <a:ext uri="{FF2B5EF4-FFF2-40B4-BE49-F238E27FC236}">
                    <a16:creationId xmlns:a16="http://schemas.microsoft.com/office/drawing/2014/main" xmlns="" id="{3AFD48D6-D955-4FDD-BA80-F05C8FD7273C}"/>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4">
                <a:extLst>
                  <a:ext uri="{FF2B5EF4-FFF2-40B4-BE49-F238E27FC236}">
                    <a16:creationId xmlns:a16="http://schemas.microsoft.com/office/drawing/2014/main" xmlns="" id="{8FDD82C2-AEB9-4117-8724-CC2D38F023C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5">
                <a:extLst>
                  <a:ext uri="{FF2B5EF4-FFF2-40B4-BE49-F238E27FC236}">
                    <a16:creationId xmlns:a16="http://schemas.microsoft.com/office/drawing/2014/main" xmlns="" id="{4813E1FF-73A8-4E69-845E-299E066A547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6">
                <a:extLst>
                  <a:ext uri="{FF2B5EF4-FFF2-40B4-BE49-F238E27FC236}">
                    <a16:creationId xmlns:a16="http://schemas.microsoft.com/office/drawing/2014/main" xmlns="" id="{E65BBF60-9CE2-47B1-8D4F-C2745AECA3C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7">
                <a:extLst>
                  <a:ext uri="{FF2B5EF4-FFF2-40B4-BE49-F238E27FC236}">
                    <a16:creationId xmlns:a16="http://schemas.microsoft.com/office/drawing/2014/main" xmlns="" id="{2670DF1A-1527-4FA6-8C50-3CA06C7A410A}"/>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8">
                <a:extLst>
                  <a:ext uri="{FF2B5EF4-FFF2-40B4-BE49-F238E27FC236}">
                    <a16:creationId xmlns:a16="http://schemas.microsoft.com/office/drawing/2014/main" xmlns="" id="{D0E75450-352A-494C-B999-54D84072FD7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79">
                <a:extLst>
                  <a:ext uri="{FF2B5EF4-FFF2-40B4-BE49-F238E27FC236}">
                    <a16:creationId xmlns:a16="http://schemas.microsoft.com/office/drawing/2014/main" xmlns="" id="{B9F2F061-7911-453E-83A6-3F87EF56A0D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0">
                <a:extLst>
                  <a:ext uri="{FF2B5EF4-FFF2-40B4-BE49-F238E27FC236}">
                    <a16:creationId xmlns:a16="http://schemas.microsoft.com/office/drawing/2014/main" xmlns="" id="{1E70D3C9-4FFA-43BC-896C-08D9D6EE1026}"/>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3" name="Freeform 281">
                <a:extLst>
                  <a:ext uri="{FF2B5EF4-FFF2-40B4-BE49-F238E27FC236}">
                    <a16:creationId xmlns:a16="http://schemas.microsoft.com/office/drawing/2014/main" xmlns="" id="{5D47007B-1F47-4D6E-B103-2C2D5D50977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4" name="直接连接符 33">
              <a:extLst>
                <a:ext uri="{FF2B5EF4-FFF2-40B4-BE49-F238E27FC236}">
                  <a16:creationId xmlns:a16="http://schemas.microsoft.com/office/drawing/2014/main" xmlns="" id="{5DB1F5BD-C750-4E18-9353-372518F55B0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4" name="Text Box 42">
            <a:extLst>
              <a:ext uri="{FF2B5EF4-FFF2-40B4-BE49-F238E27FC236}">
                <a16:creationId xmlns:a16="http://schemas.microsoft.com/office/drawing/2014/main" xmlns="" id="{B2DF4E6B-5CAD-41B0-97FD-F6E73AAB4F9E}"/>
              </a:ext>
            </a:extLst>
          </p:cNvPr>
          <p:cNvSpPr txBox="1">
            <a:spLocks noChangeArrowheads="1"/>
          </p:cNvSpPr>
          <p:nvPr/>
        </p:nvSpPr>
        <p:spPr bwMode="auto">
          <a:xfrm>
            <a:off x="1040626" y="2556779"/>
            <a:ext cx="904415"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输入项</a:t>
            </a:r>
            <a:endParaRPr lang="en-US" altLang="zh-CN" sz="1867" b="1" dirty="0">
              <a:solidFill>
                <a:srgbClr val="594D7B"/>
              </a:solidFill>
              <a:latin typeface="Arial" charset="0"/>
              <a:ea typeface="宋体" pitchFamily="2" charset="-122"/>
            </a:endParaRPr>
          </a:p>
        </p:txBody>
      </p:sp>
      <p:grpSp>
        <p:nvGrpSpPr>
          <p:cNvPr id="45" name="组合 44">
            <a:extLst>
              <a:ext uri="{FF2B5EF4-FFF2-40B4-BE49-F238E27FC236}">
                <a16:creationId xmlns:a16="http://schemas.microsoft.com/office/drawing/2014/main" xmlns="" id="{74385A5E-16CE-425D-B81C-D4335E7DE879}"/>
              </a:ext>
            </a:extLst>
          </p:cNvPr>
          <p:cNvGrpSpPr/>
          <p:nvPr/>
        </p:nvGrpSpPr>
        <p:grpSpPr>
          <a:xfrm>
            <a:off x="346290" y="2078869"/>
            <a:ext cx="629517" cy="1073043"/>
            <a:chOff x="1775252" y="2062276"/>
            <a:chExt cx="1045160" cy="1781528"/>
          </a:xfrm>
        </p:grpSpPr>
        <p:grpSp>
          <p:nvGrpSpPr>
            <p:cNvPr id="46" name="组合 45">
              <a:extLst>
                <a:ext uri="{FF2B5EF4-FFF2-40B4-BE49-F238E27FC236}">
                  <a16:creationId xmlns:a16="http://schemas.microsoft.com/office/drawing/2014/main" xmlns="" id="{7A5E71FC-7829-43E6-88A2-041E0F40DB94}"/>
                </a:ext>
              </a:extLst>
            </p:cNvPr>
            <p:cNvGrpSpPr/>
            <p:nvPr/>
          </p:nvGrpSpPr>
          <p:grpSpPr>
            <a:xfrm>
              <a:off x="1775252" y="2763988"/>
              <a:ext cx="1045160" cy="1079816"/>
              <a:chOff x="-4061568" y="1901032"/>
              <a:chExt cx="1819276" cy="1879600"/>
            </a:xfrm>
          </p:grpSpPr>
          <p:sp>
            <p:nvSpPr>
              <p:cNvPr id="48" name="Freeform 273">
                <a:extLst>
                  <a:ext uri="{FF2B5EF4-FFF2-40B4-BE49-F238E27FC236}">
                    <a16:creationId xmlns:a16="http://schemas.microsoft.com/office/drawing/2014/main" xmlns="" id="{BD43CE17-C429-4E94-B4D4-85F2EA59C42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4">
                <a:extLst>
                  <a:ext uri="{FF2B5EF4-FFF2-40B4-BE49-F238E27FC236}">
                    <a16:creationId xmlns:a16="http://schemas.microsoft.com/office/drawing/2014/main" xmlns="" id="{4CB7390B-F4A8-49BE-968B-7B7FFC241F48}"/>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5">
                <a:extLst>
                  <a:ext uri="{FF2B5EF4-FFF2-40B4-BE49-F238E27FC236}">
                    <a16:creationId xmlns:a16="http://schemas.microsoft.com/office/drawing/2014/main" xmlns="" id="{CEC2AA73-5BDD-45F9-9582-BDFA3861999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6">
                <a:extLst>
                  <a:ext uri="{FF2B5EF4-FFF2-40B4-BE49-F238E27FC236}">
                    <a16:creationId xmlns:a16="http://schemas.microsoft.com/office/drawing/2014/main" xmlns="" id="{8006274E-04D1-4080-8B65-3E16103B971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7">
                <a:extLst>
                  <a:ext uri="{FF2B5EF4-FFF2-40B4-BE49-F238E27FC236}">
                    <a16:creationId xmlns:a16="http://schemas.microsoft.com/office/drawing/2014/main" xmlns="" id="{726F1F1F-44C4-449A-B01A-657FFEE0236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8">
                <a:extLst>
                  <a:ext uri="{FF2B5EF4-FFF2-40B4-BE49-F238E27FC236}">
                    <a16:creationId xmlns:a16="http://schemas.microsoft.com/office/drawing/2014/main" xmlns="" id="{C9A0DFFE-B7E3-46CB-BBBF-6F8DAF3A9155}"/>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9">
                <a:extLst>
                  <a:ext uri="{FF2B5EF4-FFF2-40B4-BE49-F238E27FC236}">
                    <a16:creationId xmlns:a16="http://schemas.microsoft.com/office/drawing/2014/main" xmlns="" id="{134A218C-27A2-48CC-A282-1AE270FF0B0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80">
                <a:extLst>
                  <a:ext uri="{FF2B5EF4-FFF2-40B4-BE49-F238E27FC236}">
                    <a16:creationId xmlns:a16="http://schemas.microsoft.com/office/drawing/2014/main" xmlns="" id="{594663DF-5861-4905-8B28-7F354132EE50}"/>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81">
                <a:extLst>
                  <a:ext uri="{FF2B5EF4-FFF2-40B4-BE49-F238E27FC236}">
                    <a16:creationId xmlns:a16="http://schemas.microsoft.com/office/drawing/2014/main" xmlns="" id="{7680561A-6929-483B-9F18-523CAF803EA0}"/>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7" name="直接连接符 46">
              <a:extLst>
                <a:ext uri="{FF2B5EF4-FFF2-40B4-BE49-F238E27FC236}">
                  <a16:creationId xmlns:a16="http://schemas.microsoft.com/office/drawing/2014/main" xmlns="" id="{6EFDBFF7-5AB8-47D5-A347-742590CDC7B6}"/>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7" name="文本框 56">
            <a:extLst>
              <a:ext uri="{FF2B5EF4-FFF2-40B4-BE49-F238E27FC236}">
                <a16:creationId xmlns:a16="http://schemas.microsoft.com/office/drawing/2014/main" xmlns="" id="{1A3EEC43-3705-4943-8623-441C0D5E8CE6}"/>
              </a:ext>
            </a:extLst>
          </p:cNvPr>
          <p:cNvSpPr txBox="1"/>
          <p:nvPr/>
        </p:nvSpPr>
        <p:spPr>
          <a:xfrm>
            <a:off x="1730078" y="5112014"/>
            <a:ext cx="219994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输入数据的现实背景</a:t>
            </a:r>
          </a:p>
        </p:txBody>
      </p:sp>
      <p:sp>
        <p:nvSpPr>
          <p:cNvPr id="2" name="矩形 1">
            <a:extLst>
              <a:ext uri="{FF2B5EF4-FFF2-40B4-BE49-F238E27FC236}">
                <a16:creationId xmlns:a16="http://schemas.microsoft.com/office/drawing/2014/main" xmlns="" id="{CC4C5A0B-7DAE-4682-8CEA-15B9E1C81775}"/>
              </a:ext>
            </a:extLst>
          </p:cNvPr>
          <p:cNvSpPr/>
          <p:nvPr/>
        </p:nvSpPr>
        <p:spPr>
          <a:xfrm>
            <a:off x="4767743" y="4162909"/>
            <a:ext cx="6096000" cy="2316403"/>
          </a:xfrm>
          <a:prstGeom prst="rect">
            <a:avLst/>
          </a:prstGeom>
        </p:spPr>
        <p:txBody>
          <a:bodyPr>
            <a:spAutoFit/>
          </a:bodyPr>
          <a:lstStyle/>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情况——用户的娱乐需求；</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情况出现的频度——利用用户的碎片时间；</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情况来源</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玩家；</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输入媒体———安卓手机；</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限制——一个账号只有用户或者被用户给予权限的人才可登入；</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质量管理——如果密码不对则只能进入游客模式；</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支配——系统会自动保存正确的账号密码。</a:t>
            </a:r>
          </a:p>
        </p:txBody>
      </p:sp>
      <p:sp>
        <p:nvSpPr>
          <p:cNvPr id="4" name="左大括号 3">
            <a:extLst>
              <a:ext uri="{FF2B5EF4-FFF2-40B4-BE49-F238E27FC236}">
                <a16:creationId xmlns:a16="http://schemas.microsoft.com/office/drawing/2014/main" xmlns="" id="{482718DF-4944-4EF3-89DF-E2FFC7D50F88}"/>
              </a:ext>
            </a:extLst>
          </p:cNvPr>
          <p:cNvSpPr/>
          <p:nvPr/>
        </p:nvSpPr>
        <p:spPr>
          <a:xfrm>
            <a:off x="4248807" y="4395736"/>
            <a:ext cx="418267" cy="2030136"/>
          </a:xfrm>
          <a:prstGeom prst="leftBrace">
            <a:avLst>
              <a:gd name="adj1" fmla="val 4042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82051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xmlns="" id="{4AB9D1C5-7C24-4439-9F53-8D93C2FD5720}"/>
              </a:ext>
            </a:extLst>
          </p:cNvPr>
          <p:cNvSpPr txBox="1"/>
          <p:nvPr/>
        </p:nvSpPr>
        <p:spPr>
          <a:xfrm>
            <a:off x="2288355" y="3861004"/>
            <a:ext cx="10584616" cy="226485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排行榜 </a:t>
            </a:r>
            <a:r>
              <a:rPr lang="en-US" altLang="zh-CN" sz="1600" dirty="0">
                <a:latin typeface="微软雅黑" panose="020B0503020204020204" pitchFamily="34" charset="-122"/>
                <a:ea typeface="微软雅黑" panose="020B0503020204020204" pitchFamily="34" charset="-122"/>
              </a:rPr>
              <a:t>ranking list </a:t>
            </a:r>
            <a:r>
              <a:rPr lang="zh-CN" altLang="en-US" sz="1600" dirty="0">
                <a:latin typeface="微软雅黑" panose="020B0503020204020204" pitchFamily="34" charset="-122"/>
                <a:ea typeface="微软雅黑" panose="020B0503020204020204" pitchFamily="34" charset="-122"/>
              </a:rPr>
              <a:t>精确到秒 </a:t>
            </a:r>
          </a:p>
          <a:p>
            <a:pPr>
              <a:lnSpc>
                <a:spcPct val="150000"/>
              </a:lnSpc>
            </a:pPr>
            <a:r>
              <a:rPr lang="zh-CN" altLang="en-US" sz="1600" dirty="0">
                <a:latin typeface="微软雅黑" panose="020B0503020204020204" pitchFamily="34" charset="-122"/>
                <a:ea typeface="微软雅黑" panose="020B0503020204020204" pitchFamily="34" charset="-122"/>
              </a:rPr>
              <a:t>	备注 </a:t>
            </a:r>
            <a:r>
              <a:rPr lang="en-US" altLang="zh-CN" sz="1600" dirty="0">
                <a:latin typeface="微软雅黑" panose="020B0503020204020204" pitchFamily="34" charset="-122"/>
                <a:ea typeface="微软雅黑" panose="020B0503020204020204" pitchFamily="34" charset="-122"/>
              </a:rPr>
              <a:t>remarks char 10 </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通关时间 </a:t>
            </a:r>
            <a:r>
              <a:rPr lang="en-US" altLang="zh-CN" sz="1600" dirty="0">
                <a:latin typeface="微软雅黑" panose="020B0503020204020204" pitchFamily="34" charset="-122"/>
                <a:ea typeface="微软雅黑" panose="020B0503020204020204" pitchFamily="34" charset="-122"/>
              </a:rPr>
              <a:t>time </a:t>
            </a:r>
            <a:r>
              <a:rPr lang="zh-CN" altLang="en-US" sz="1600" dirty="0">
                <a:latin typeface="微软雅黑" panose="020B0503020204020204" pitchFamily="34" charset="-122"/>
                <a:ea typeface="微软雅黑" panose="020B0503020204020204" pitchFamily="34" charset="-122"/>
              </a:rPr>
              <a:t>精确到秒  </a:t>
            </a:r>
          </a:p>
          <a:p>
            <a:pPr>
              <a:lnSpc>
                <a:spcPct val="150000"/>
              </a:lnSpc>
            </a:pPr>
            <a:r>
              <a:rPr lang="zh-CN" altLang="en-US" sz="1600" dirty="0">
                <a:latin typeface="微软雅黑" panose="020B0503020204020204" pitchFamily="34" charset="-122"/>
                <a:ea typeface="微软雅黑" panose="020B0503020204020204" pitchFamily="34" charset="-122"/>
              </a:rPr>
              <a:t>	得分 </a:t>
            </a:r>
            <a:r>
              <a:rPr lang="en-US" altLang="zh-CN" sz="1600" dirty="0">
                <a:latin typeface="微软雅黑" panose="020B0503020204020204" pitchFamily="34" charset="-122"/>
                <a:ea typeface="微软雅黑" panose="020B0503020204020204" pitchFamily="34" charset="-122"/>
              </a:rPr>
              <a:t>point </a:t>
            </a:r>
            <a:r>
              <a:rPr lang="zh-CN" altLang="en-US" sz="1600" dirty="0">
                <a:latin typeface="微软雅黑" panose="020B0503020204020204" pitchFamily="34" charset="-122"/>
                <a:ea typeface="微软雅黑" panose="020B0503020204020204" pitchFamily="34" charset="-122"/>
              </a:rPr>
              <a:t>精确到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分  </a:t>
            </a:r>
          </a:p>
          <a:p>
            <a:pPr>
              <a:lnSpc>
                <a:spcPct val="150000"/>
              </a:lnSpc>
            </a:pPr>
            <a:r>
              <a:rPr lang="zh-CN" altLang="en-US" sz="1600" dirty="0">
                <a:latin typeface="微软雅黑" panose="020B0503020204020204" pitchFamily="34" charset="-122"/>
                <a:ea typeface="微软雅黑" panose="020B0503020204020204" pitchFamily="34" charset="-122"/>
              </a:rPr>
              <a:t>	姓名 </a:t>
            </a:r>
            <a:r>
              <a:rPr lang="en-US" altLang="zh-CN" sz="1600" dirty="0">
                <a:latin typeface="微软雅黑" panose="020B0503020204020204" pitchFamily="34" charset="-122"/>
                <a:ea typeface="微软雅黑" panose="020B0503020204020204" pitchFamily="34" charset="-122"/>
              </a:rPr>
              <a:t>name char 10 </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用户</a:t>
            </a:r>
            <a:r>
              <a:rPr lang="en-US" altLang="zh-CN" sz="1600" dirty="0">
                <a:latin typeface="微软雅黑" panose="020B0503020204020204" pitchFamily="34" charset="-122"/>
                <a:ea typeface="微软雅黑" panose="020B0503020204020204" pitchFamily="34" charset="-122"/>
              </a:rPr>
              <a:t>ID </a:t>
            </a:r>
            <a:r>
              <a:rPr lang="en-US" altLang="zh-CN" sz="1600" dirty="0" err="1">
                <a:latin typeface="微软雅黑" panose="020B0503020204020204" pitchFamily="34" charset="-122"/>
                <a:ea typeface="微软雅黑" panose="020B0503020204020204" pitchFamily="34" charset="-122"/>
              </a:rPr>
              <a:t>userid</a:t>
            </a:r>
            <a:r>
              <a:rPr lang="en-US" altLang="zh-CN" sz="1600" dirty="0">
                <a:latin typeface="微软雅黑" panose="020B0503020204020204" pitchFamily="34" charset="-122"/>
                <a:ea typeface="微软雅黑" panose="020B0503020204020204" pitchFamily="34" charset="-122"/>
              </a:rPr>
              <a:t> char 10 </a:t>
            </a:r>
            <a:endParaRPr lang="zh-CN" altLang="en-US" sz="1600" dirty="0">
              <a:latin typeface="微软雅黑" panose="020B0503020204020204" pitchFamily="34" charset="-122"/>
              <a:ea typeface="微软雅黑" panose="020B0503020204020204" pitchFamily="34" charset="-122"/>
            </a:endParaRPr>
          </a:p>
        </p:txBody>
      </p:sp>
      <p:sp>
        <p:nvSpPr>
          <p:cNvPr id="31" name="Text Box 42">
            <a:extLst>
              <a:ext uri="{FF2B5EF4-FFF2-40B4-BE49-F238E27FC236}">
                <a16:creationId xmlns:a16="http://schemas.microsoft.com/office/drawing/2014/main" xmlns="" id="{1C21EB8F-A55F-4879-BF84-708F2EFE5ED6}"/>
              </a:ext>
            </a:extLst>
          </p:cNvPr>
          <p:cNvSpPr txBox="1">
            <a:spLocks noChangeArrowheads="1"/>
          </p:cNvSpPr>
          <p:nvPr/>
        </p:nvSpPr>
        <p:spPr bwMode="auto">
          <a:xfrm>
            <a:off x="1156214" y="441527"/>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smtClean="0">
                <a:solidFill>
                  <a:srgbClr val="594D7B"/>
                </a:solidFill>
                <a:latin typeface="Arial" charset="0"/>
                <a:ea typeface="宋体" pitchFamily="2" charset="-122"/>
              </a:rPr>
              <a:t>规定</a:t>
            </a:r>
            <a:endParaRPr lang="en-US" altLang="zh-CN" sz="1867" b="1" dirty="0">
              <a:solidFill>
                <a:srgbClr val="594D7B"/>
              </a:solidFill>
              <a:latin typeface="Arial" charset="0"/>
              <a:ea typeface="宋体" pitchFamily="2" charset="-122"/>
            </a:endParaRPr>
          </a:p>
        </p:txBody>
      </p:sp>
      <p:grpSp>
        <p:nvGrpSpPr>
          <p:cNvPr id="32" name="组合 31">
            <a:extLst>
              <a:ext uri="{FF2B5EF4-FFF2-40B4-BE49-F238E27FC236}">
                <a16:creationId xmlns:a16="http://schemas.microsoft.com/office/drawing/2014/main" xmlns="" id="{1B5AAD72-7F08-49EF-82F7-5BC1895E4EC9}"/>
              </a:ext>
            </a:extLst>
          </p:cNvPr>
          <p:cNvGrpSpPr/>
          <p:nvPr/>
        </p:nvGrpSpPr>
        <p:grpSpPr>
          <a:xfrm>
            <a:off x="429786" y="0"/>
            <a:ext cx="629517" cy="1073043"/>
            <a:chOff x="1775252" y="2062276"/>
            <a:chExt cx="1045160" cy="1781528"/>
          </a:xfrm>
        </p:grpSpPr>
        <p:grpSp>
          <p:nvGrpSpPr>
            <p:cNvPr id="33" name="组合 32">
              <a:extLst>
                <a:ext uri="{FF2B5EF4-FFF2-40B4-BE49-F238E27FC236}">
                  <a16:creationId xmlns:a16="http://schemas.microsoft.com/office/drawing/2014/main" xmlns="" id="{B6BF7C9D-CCD0-4BDF-917F-56250A938CEA}"/>
                </a:ext>
              </a:extLst>
            </p:cNvPr>
            <p:cNvGrpSpPr/>
            <p:nvPr/>
          </p:nvGrpSpPr>
          <p:grpSpPr>
            <a:xfrm>
              <a:off x="1775252" y="2763988"/>
              <a:ext cx="1045160" cy="1079816"/>
              <a:chOff x="-4061568" y="1901032"/>
              <a:chExt cx="1819276" cy="1879600"/>
            </a:xfrm>
          </p:grpSpPr>
          <p:sp>
            <p:nvSpPr>
              <p:cNvPr id="35" name="Freeform 273">
                <a:extLst>
                  <a:ext uri="{FF2B5EF4-FFF2-40B4-BE49-F238E27FC236}">
                    <a16:creationId xmlns:a16="http://schemas.microsoft.com/office/drawing/2014/main" xmlns="" id="{3AFD48D6-D955-4FDD-BA80-F05C8FD7273C}"/>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4">
                <a:extLst>
                  <a:ext uri="{FF2B5EF4-FFF2-40B4-BE49-F238E27FC236}">
                    <a16:creationId xmlns:a16="http://schemas.microsoft.com/office/drawing/2014/main" xmlns="" id="{8FDD82C2-AEB9-4117-8724-CC2D38F023C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5">
                <a:extLst>
                  <a:ext uri="{FF2B5EF4-FFF2-40B4-BE49-F238E27FC236}">
                    <a16:creationId xmlns:a16="http://schemas.microsoft.com/office/drawing/2014/main" xmlns="" id="{4813E1FF-73A8-4E69-845E-299E066A547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6">
                <a:extLst>
                  <a:ext uri="{FF2B5EF4-FFF2-40B4-BE49-F238E27FC236}">
                    <a16:creationId xmlns:a16="http://schemas.microsoft.com/office/drawing/2014/main" xmlns="" id="{E65BBF60-9CE2-47B1-8D4F-C2745AECA3C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7">
                <a:extLst>
                  <a:ext uri="{FF2B5EF4-FFF2-40B4-BE49-F238E27FC236}">
                    <a16:creationId xmlns:a16="http://schemas.microsoft.com/office/drawing/2014/main" xmlns="" id="{2670DF1A-1527-4FA6-8C50-3CA06C7A410A}"/>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8">
                <a:extLst>
                  <a:ext uri="{FF2B5EF4-FFF2-40B4-BE49-F238E27FC236}">
                    <a16:creationId xmlns:a16="http://schemas.microsoft.com/office/drawing/2014/main" xmlns="" id="{D0E75450-352A-494C-B999-54D84072FD7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79">
                <a:extLst>
                  <a:ext uri="{FF2B5EF4-FFF2-40B4-BE49-F238E27FC236}">
                    <a16:creationId xmlns:a16="http://schemas.microsoft.com/office/drawing/2014/main" xmlns="" id="{B9F2F061-7911-453E-83A6-3F87EF56A0D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0">
                <a:extLst>
                  <a:ext uri="{FF2B5EF4-FFF2-40B4-BE49-F238E27FC236}">
                    <a16:creationId xmlns:a16="http://schemas.microsoft.com/office/drawing/2014/main" xmlns="" id="{1E70D3C9-4FFA-43BC-896C-08D9D6EE1026}"/>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3" name="Freeform 281">
                <a:extLst>
                  <a:ext uri="{FF2B5EF4-FFF2-40B4-BE49-F238E27FC236}">
                    <a16:creationId xmlns:a16="http://schemas.microsoft.com/office/drawing/2014/main" xmlns="" id="{5D47007B-1F47-4D6E-B103-2C2D5D50977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4" name="直接连接符 33">
              <a:extLst>
                <a:ext uri="{FF2B5EF4-FFF2-40B4-BE49-F238E27FC236}">
                  <a16:creationId xmlns:a16="http://schemas.microsoft.com/office/drawing/2014/main" xmlns="" id="{5DB1F5BD-C750-4E18-9353-372518F55B0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4" name="Text Box 42">
            <a:extLst>
              <a:ext uri="{FF2B5EF4-FFF2-40B4-BE49-F238E27FC236}">
                <a16:creationId xmlns:a16="http://schemas.microsoft.com/office/drawing/2014/main" xmlns="" id="{B2DF4E6B-5CAD-41B0-97FD-F6E73AAB4F9E}"/>
              </a:ext>
            </a:extLst>
          </p:cNvPr>
          <p:cNvSpPr txBox="1">
            <a:spLocks noChangeArrowheads="1"/>
          </p:cNvSpPr>
          <p:nvPr/>
        </p:nvSpPr>
        <p:spPr bwMode="auto">
          <a:xfrm>
            <a:off x="1227079" y="3601875"/>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输出</a:t>
            </a:r>
            <a:endParaRPr lang="en-US" altLang="zh-CN" sz="1867" b="1" dirty="0">
              <a:solidFill>
                <a:srgbClr val="594D7B"/>
              </a:solidFill>
              <a:latin typeface="Arial" charset="0"/>
              <a:ea typeface="宋体" pitchFamily="2" charset="-122"/>
            </a:endParaRPr>
          </a:p>
        </p:txBody>
      </p:sp>
      <p:grpSp>
        <p:nvGrpSpPr>
          <p:cNvPr id="45" name="组合 44">
            <a:extLst>
              <a:ext uri="{FF2B5EF4-FFF2-40B4-BE49-F238E27FC236}">
                <a16:creationId xmlns:a16="http://schemas.microsoft.com/office/drawing/2014/main" xmlns="" id="{74385A5E-16CE-425D-B81C-D4335E7DE879}"/>
              </a:ext>
            </a:extLst>
          </p:cNvPr>
          <p:cNvGrpSpPr/>
          <p:nvPr/>
        </p:nvGrpSpPr>
        <p:grpSpPr>
          <a:xfrm>
            <a:off x="532743" y="3123965"/>
            <a:ext cx="629517" cy="1073043"/>
            <a:chOff x="1775252" y="2062276"/>
            <a:chExt cx="1045160" cy="1781528"/>
          </a:xfrm>
        </p:grpSpPr>
        <p:grpSp>
          <p:nvGrpSpPr>
            <p:cNvPr id="46" name="组合 45">
              <a:extLst>
                <a:ext uri="{FF2B5EF4-FFF2-40B4-BE49-F238E27FC236}">
                  <a16:creationId xmlns:a16="http://schemas.microsoft.com/office/drawing/2014/main" xmlns="" id="{7A5E71FC-7829-43E6-88A2-041E0F40DB94}"/>
                </a:ext>
              </a:extLst>
            </p:cNvPr>
            <p:cNvGrpSpPr/>
            <p:nvPr/>
          </p:nvGrpSpPr>
          <p:grpSpPr>
            <a:xfrm>
              <a:off x="1775252" y="2763988"/>
              <a:ext cx="1045160" cy="1079816"/>
              <a:chOff x="-4061568" y="1901032"/>
              <a:chExt cx="1819276" cy="1879600"/>
            </a:xfrm>
          </p:grpSpPr>
          <p:sp>
            <p:nvSpPr>
              <p:cNvPr id="48" name="Freeform 273">
                <a:extLst>
                  <a:ext uri="{FF2B5EF4-FFF2-40B4-BE49-F238E27FC236}">
                    <a16:creationId xmlns:a16="http://schemas.microsoft.com/office/drawing/2014/main" xmlns="" id="{BD43CE17-C429-4E94-B4D4-85F2EA59C42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4">
                <a:extLst>
                  <a:ext uri="{FF2B5EF4-FFF2-40B4-BE49-F238E27FC236}">
                    <a16:creationId xmlns:a16="http://schemas.microsoft.com/office/drawing/2014/main" xmlns="" id="{4CB7390B-F4A8-49BE-968B-7B7FFC241F48}"/>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5">
                <a:extLst>
                  <a:ext uri="{FF2B5EF4-FFF2-40B4-BE49-F238E27FC236}">
                    <a16:creationId xmlns:a16="http://schemas.microsoft.com/office/drawing/2014/main" xmlns="" id="{CEC2AA73-5BDD-45F9-9582-BDFA3861999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6">
                <a:extLst>
                  <a:ext uri="{FF2B5EF4-FFF2-40B4-BE49-F238E27FC236}">
                    <a16:creationId xmlns:a16="http://schemas.microsoft.com/office/drawing/2014/main" xmlns="" id="{8006274E-04D1-4080-8B65-3E16103B971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7">
                <a:extLst>
                  <a:ext uri="{FF2B5EF4-FFF2-40B4-BE49-F238E27FC236}">
                    <a16:creationId xmlns:a16="http://schemas.microsoft.com/office/drawing/2014/main" xmlns="" id="{726F1F1F-44C4-449A-B01A-657FFEE0236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8">
                <a:extLst>
                  <a:ext uri="{FF2B5EF4-FFF2-40B4-BE49-F238E27FC236}">
                    <a16:creationId xmlns:a16="http://schemas.microsoft.com/office/drawing/2014/main" xmlns="" id="{C9A0DFFE-B7E3-46CB-BBBF-6F8DAF3A9155}"/>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9">
                <a:extLst>
                  <a:ext uri="{FF2B5EF4-FFF2-40B4-BE49-F238E27FC236}">
                    <a16:creationId xmlns:a16="http://schemas.microsoft.com/office/drawing/2014/main" xmlns="" id="{134A218C-27A2-48CC-A282-1AE270FF0B0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80">
                <a:extLst>
                  <a:ext uri="{FF2B5EF4-FFF2-40B4-BE49-F238E27FC236}">
                    <a16:creationId xmlns:a16="http://schemas.microsoft.com/office/drawing/2014/main" xmlns="" id="{594663DF-5861-4905-8B28-7F354132EE50}"/>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81">
                <a:extLst>
                  <a:ext uri="{FF2B5EF4-FFF2-40B4-BE49-F238E27FC236}">
                    <a16:creationId xmlns:a16="http://schemas.microsoft.com/office/drawing/2014/main" xmlns="" id="{7680561A-6929-483B-9F18-523CAF803EA0}"/>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7" name="直接连接符 46">
              <a:extLst>
                <a:ext uri="{FF2B5EF4-FFF2-40B4-BE49-F238E27FC236}">
                  <a16:creationId xmlns:a16="http://schemas.microsoft.com/office/drawing/2014/main" xmlns="" id="{6EFDBFF7-5AB8-47D5-A347-742590CDC7B6}"/>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7" name="文本框 56">
            <a:extLst>
              <a:ext uri="{FF2B5EF4-FFF2-40B4-BE49-F238E27FC236}">
                <a16:creationId xmlns:a16="http://schemas.microsoft.com/office/drawing/2014/main" xmlns="" id="{07288041-081E-4642-82F4-00D4BE45D3B6}"/>
              </a:ext>
            </a:extLst>
          </p:cNvPr>
          <p:cNvSpPr txBox="1"/>
          <p:nvPr/>
        </p:nvSpPr>
        <p:spPr>
          <a:xfrm>
            <a:off x="891212" y="1446380"/>
            <a:ext cx="219994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输入数据的格式</a:t>
            </a:r>
          </a:p>
        </p:txBody>
      </p:sp>
      <p:sp>
        <p:nvSpPr>
          <p:cNvPr id="58" name="矩形 57">
            <a:extLst>
              <a:ext uri="{FF2B5EF4-FFF2-40B4-BE49-F238E27FC236}">
                <a16:creationId xmlns:a16="http://schemas.microsoft.com/office/drawing/2014/main" xmlns="" id="{5377C165-85A4-4BDE-AEAB-0603AC3B03CC}"/>
              </a:ext>
            </a:extLst>
          </p:cNvPr>
          <p:cNvSpPr/>
          <p:nvPr/>
        </p:nvSpPr>
        <p:spPr>
          <a:xfrm>
            <a:off x="3118625" y="289753"/>
            <a:ext cx="6096000" cy="3372846"/>
          </a:xfrm>
          <a:prstGeom prst="rect">
            <a:avLst/>
          </a:prstGeom>
        </p:spPr>
        <p:txBody>
          <a:bodyPr>
            <a:spAutoFit/>
          </a:bodyPr>
          <a:lstStyle/>
          <a:p>
            <a:pPr indent="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1</a:t>
            </a:r>
            <a:r>
              <a:rPr lang="zh-CN" altLang="zh-CN" sz="1600" kern="100" dirty="0">
                <a:latin typeface="微软雅黑" panose="020B0503020204020204" pitchFamily="34" charset="-122"/>
                <a:ea typeface="微软雅黑" panose="020B0503020204020204" pitchFamily="34" charset="-122"/>
              </a:rPr>
              <a:t>）对用户账号信息输入的规定：</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长度—— 账号：任意字符数／行</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格式基准——以左面的边沿为基准；</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标号——标识符；</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顺序——可以同步输入；</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标点——无</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控制——点击账号</a:t>
            </a:r>
            <a:r>
              <a:rPr lang="en-US" altLang="zh-CN" sz="1600" kern="100" dirty="0">
                <a:latin typeface="微软雅黑" panose="020B0503020204020204" pitchFamily="34" charset="-122"/>
                <a:ea typeface="微软雅黑" panose="020B0503020204020204" pitchFamily="34" charset="-122"/>
              </a:rPr>
              <a:t>/</a:t>
            </a:r>
            <a:r>
              <a:rPr lang="zh-CN" altLang="zh-CN" sz="1600" kern="100" dirty="0">
                <a:latin typeface="微软雅黑" panose="020B0503020204020204" pitchFamily="34" charset="-122"/>
                <a:ea typeface="微软雅黑" panose="020B0503020204020204" pitchFamily="34" charset="-122"/>
              </a:rPr>
              <a:t>密码的位置输入开始，点击确认输入结束</a:t>
            </a:r>
          </a:p>
          <a:p>
            <a:pPr marL="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2</a:t>
            </a:r>
            <a:r>
              <a:rPr lang="zh-CN" altLang="zh-CN" sz="1600" kern="100" dirty="0">
                <a:latin typeface="微软雅黑" panose="020B0503020204020204" pitchFamily="34" charset="-122"/>
                <a:ea typeface="微软雅黑" panose="020B0503020204020204" pitchFamily="34" charset="-122"/>
              </a:rPr>
              <a:t>）对用户操作输入的规定</a:t>
            </a:r>
          </a:p>
          <a:p>
            <a:pPr marL="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rPr>
              <a:t>以用户触碰到按钮或者按钮附带的响应范围为输入</a:t>
            </a:r>
          </a:p>
        </p:txBody>
      </p:sp>
      <p:sp>
        <p:nvSpPr>
          <p:cNvPr id="2" name="左大括号 1">
            <a:extLst>
              <a:ext uri="{FF2B5EF4-FFF2-40B4-BE49-F238E27FC236}">
                <a16:creationId xmlns:a16="http://schemas.microsoft.com/office/drawing/2014/main" xmlns="" id="{80DBDE80-4773-4213-8044-DED4BDFD81BB}"/>
              </a:ext>
            </a:extLst>
          </p:cNvPr>
          <p:cNvSpPr/>
          <p:nvPr/>
        </p:nvSpPr>
        <p:spPr>
          <a:xfrm>
            <a:off x="2432807" y="4395830"/>
            <a:ext cx="478173" cy="1619076"/>
          </a:xfrm>
          <a:prstGeom prst="leftBrace">
            <a:avLst>
              <a:gd name="adj1" fmla="val 2938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50543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E54B81"/>
                  </a:solidFill>
                </a:ln>
                <a:noFill/>
                <a:latin typeface="Impact" pitchFamily="34" charset="0"/>
                <a:ea typeface="迷你简汉真广标" pitchFamily="49" charset="-122"/>
              </a:rPr>
              <a:t>03</a:t>
            </a:r>
            <a:endParaRPr lang="zh-CN" altLang="en-US" sz="7200" dirty="0">
              <a:ln>
                <a:solidFill>
                  <a:srgbClr val="E54B81"/>
                </a:solidFill>
              </a:ln>
              <a:noFill/>
              <a:latin typeface="Impact" pitchFamily="34" charset="0"/>
              <a:ea typeface="迷你简汉真广标" pitchFamily="49" charset="-122"/>
            </a:endParaRPr>
          </a:p>
        </p:txBody>
      </p:sp>
      <p:sp>
        <p:nvSpPr>
          <p:cNvPr id="17" name="Rectangle 30">
            <a:extLst>
              <a:ext uri="{FF2B5EF4-FFF2-40B4-BE49-F238E27FC236}">
                <a16:creationId xmlns:a16="http://schemas.microsoft.com/office/drawing/2014/main" xmlns="" id="{D88B6DC6-74A9-4E64-8408-BD5062D842D0}"/>
              </a:ext>
            </a:extLst>
          </p:cNvPr>
          <p:cNvSpPr>
            <a:spLocks noChangeArrowheads="1"/>
          </p:cNvSpPr>
          <p:nvPr/>
        </p:nvSpPr>
        <p:spPr bwMode="auto">
          <a:xfrm>
            <a:off x="5750665" y="2555350"/>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E54B81"/>
                </a:solidFill>
                <a:latin typeface="Arial" charset="0"/>
                <a:ea typeface="微软雅黑" pitchFamily="34" charset="-122"/>
              </a:rPr>
              <a:t>算法</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流程逻辑</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接口</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存储分配</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endParaRPr lang="zh-CN" altLang="en-US" sz="1600" b="1" dirty="0">
              <a:solidFill>
                <a:srgbClr val="E54B81"/>
              </a:solidFill>
              <a:latin typeface="Arial" charset="0"/>
              <a:ea typeface="微软雅黑" pitchFamily="34" charset="-122"/>
            </a:endParaRPr>
          </a:p>
        </p:txBody>
      </p:sp>
    </p:spTree>
    <p:extLst>
      <p:ext uri="{BB962C8B-B14F-4D97-AF65-F5344CB8AC3E}">
        <p14:creationId xmlns:p14="http://schemas.microsoft.com/office/powerpoint/2010/main" val="1561379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42">
            <a:extLst>
              <a:ext uri="{FF2B5EF4-FFF2-40B4-BE49-F238E27FC236}">
                <a16:creationId xmlns:a16="http://schemas.microsoft.com/office/drawing/2014/main" xmlns="" id="{C5AD4CB5-553F-4B19-986B-FDD77EC6E63E}"/>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跳跃算法</a:t>
            </a:r>
            <a:endParaRPr lang="en-US" altLang="zh-CN" sz="1867" b="1" dirty="0">
              <a:solidFill>
                <a:srgbClr val="E54B81"/>
              </a:solidFill>
              <a:latin typeface="Arial" charset="0"/>
              <a:ea typeface="宋体" pitchFamily="2" charset="-122"/>
            </a:endParaRPr>
          </a:p>
        </p:txBody>
      </p:sp>
      <p:grpSp>
        <p:nvGrpSpPr>
          <p:cNvPr id="43" name="组合 42">
            <a:extLst>
              <a:ext uri="{FF2B5EF4-FFF2-40B4-BE49-F238E27FC236}">
                <a16:creationId xmlns:a16="http://schemas.microsoft.com/office/drawing/2014/main" xmlns="" id="{D168174E-7AF6-4D67-81A0-D8630BA5B2EC}"/>
              </a:ext>
            </a:extLst>
          </p:cNvPr>
          <p:cNvGrpSpPr/>
          <p:nvPr/>
        </p:nvGrpSpPr>
        <p:grpSpPr>
          <a:xfrm>
            <a:off x="377018" y="-11911"/>
            <a:ext cx="629517" cy="1073043"/>
            <a:chOff x="1775252" y="2062276"/>
            <a:chExt cx="1045160" cy="1781528"/>
          </a:xfrm>
        </p:grpSpPr>
        <p:grpSp>
          <p:nvGrpSpPr>
            <p:cNvPr id="44" name="组合 43">
              <a:extLst>
                <a:ext uri="{FF2B5EF4-FFF2-40B4-BE49-F238E27FC236}">
                  <a16:creationId xmlns:a16="http://schemas.microsoft.com/office/drawing/2014/main" xmlns="" id="{C17FEACA-064D-4F4B-B2E2-213D63479CB8}"/>
                </a:ext>
              </a:extLst>
            </p:cNvPr>
            <p:cNvGrpSpPr/>
            <p:nvPr/>
          </p:nvGrpSpPr>
          <p:grpSpPr>
            <a:xfrm>
              <a:off x="1775252" y="2763988"/>
              <a:ext cx="1045160" cy="1079816"/>
              <a:chOff x="-4061568" y="1901032"/>
              <a:chExt cx="1819276" cy="1879600"/>
            </a:xfrm>
          </p:grpSpPr>
          <p:sp>
            <p:nvSpPr>
              <p:cNvPr id="46" name="Freeform 273">
                <a:extLst>
                  <a:ext uri="{FF2B5EF4-FFF2-40B4-BE49-F238E27FC236}">
                    <a16:creationId xmlns:a16="http://schemas.microsoft.com/office/drawing/2014/main" xmlns="" id="{7332FB6F-69E8-4A55-BEBE-EE987B1AB873}"/>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4">
                <a:extLst>
                  <a:ext uri="{FF2B5EF4-FFF2-40B4-BE49-F238E27FC236}">
                    <a16:creationId xmlns:a16="http://schemas.microsoft.com/office/drawing/2014/main" xmlns="" id="{FB7DDBDC-E6E9-4F7C-ADE6-C49E065C0B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5">
                <a:extLst>
                  <a:ext uri="{FF2B5EF4-FFF2-40B4-BE49-F238E27FC236}">
                    <a16:creationId xmlns:a16="http://schemas.microsoft.com/office/drawing/2014/main" xmlns="" id="{81F3A7E1-964A-4A0C-BE16-03EF0C757E1A}"/>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6">
                <a:extLst>
                  <a:ext uri="{FF2B5EF4-FFF2-40B4-BE49-F238E27FC236}">
                    <a16:creationId xmlns:a16="http://schemas.microsoft.com/office/drawing/2014/main" xmlns="" id="{F6E41B22-9E78-4CEF-99F9-A900B14E68C0}"/>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7">
                <a:extLst>
                  <a:ext uri="{FF2B5EF4-FFF2-40B4-BE49-F238E27FC236}">
                    <a16:creationId xmlns:a16="http://schemas.microsoft.com/office/drawing/2014/main" xmlns="" id="{BF455AD4-4A5F-4827-99F1-2A94DA3DD12D}"/>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8">
                <a:extLst>
                  <a:ext uri="{FF2B5EF4-FFF2-40B4-BE49-F238E27FC236}">
                    <a16:creationId xmlns:a16="http://schemas.microsoft.com/office/drawing/2014/main" xmlns="" id="{07A98F5B-0497-49E1-976A-1E0445C95E06}"/>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9">
                <a:extLst>
                  <a:ext uri="{FF2B5EF4-FFF2-40B4-BE49-F238E27FC236}">
                    <a16:creationId xmlns:a16="http://schemas.microsoft.com/office/drawing/2014/main" xmlns="" id="{A9F4ADB9-62C2-4C65-8A5A-466A836BACA4}"/>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0">
                <a:extLst>
                  <a:ext uri="{FF2B5EF4-FFF2-40B4-BE49-F238E27FC236}">
                    <a16:creationId xmlns:a16="http://schemas.microsoft.com/office/drawing/2014/main" xmlns="" id="{69C8F964-8DD7-46F0-A292-8103D4F33CEA}"/>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81">
                <a:extLst>
                  <a:ext uri="{FF2B5EF4-FFF2-40B4-BE49-F238E27FC236}">
                    <a16:creationId xmlns:a16="http://schemas.microsoft.com/office/drawing/2014/main" xmlns="" id="{EFC55AB4-D85B-4386-B060-B0AF4A90D6B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5" name="直接连接符 44">
              <a:extLst>
                <a:ext uri="{FF2B5EF4-FFF2-40B4-BE49-F238E27FC236}">
                  <a16:creationId xmlns:a16="http://schemas.microsoft.com/office/drawing/2014/main" xmlns="" id="{5B456A50-5F19-42CD-A15B-659D302AA3E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xmlns="" id="{5F30930C-EA6C-4A53-9050-DC868E7F3111}"/>
              </a:ext>
            </a:extLst>
          </p:cNvPr>
          <p:cNvSpPr/>
          <p:nvPr/>
        </p:nvSpPr>
        <p:spPr>
          <a:xfrm>
            <a:off x="1075748" y="903800"/>
            <a:ext cx="3904816" cy="5509200"/>
          </a:xfrm>
          <a:prstGeom prst="rect">
            <a:avLst/>
          </a:prstGeom>
        </p:spPr>
        <p:txBody>
          <a:bodyPr wrap="square">
            <a:sp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smtClean="0">
                <a:latin typeface="微软雅黑" panose="020B0503020204020204" pitchFamily="34" charset="-122"/>
                <a:ea typeface="微软雅黑" panose="020B0503020204020204" pitchFamily="34" charset="-122"/>
              </a:rPr>
              <a:t>加速</a:t>
            </a:r>
            <a:r>
              <a:rPr lang="en-US" altLang="zh-CN" sz="1600" kern="100" dirty="0" smtClean="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is</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move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speed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zh-CN" altLang="zh-CN" sz="1600" kern="100" dirty="0">
                <a:latin typeface="微软雅黑" panose="020B0503020204020204" pitchFamily="34" charset="-122"/>
                <a:ea typeface="微软雅黑" panose="020B0503020204020204" pitchFamily="34" charset="-122"/>
              </a:rPr>
              <a:t>玩家</a:t>
            </a:r>
            <a:r>
              <a:rPr lang="zh-CN" altLang="zh-CN" sz="1600" kern="100" dirty="0" smtClean="0">
                <a:latin typeface="微软雅黑" panose="020B0503020204020204" pitchFamily="34" charset="-122"/>
                <a:ea typeface="微软雅黑" panose="020B0503020204020204" pitchFamily="34" charset="-122"/>
              </a:rPr>
              <a:t>点击</a:t>
            </a:r>
            <a:r>
              <a:rPr lang="zh-CN" altLang="en-US" sz="1600" kern="100" dirty="0" smtClean="0">
                <a:latin typeface="微软雅黑" panose="020B0503020204020204" pitchFamily="34" charset="-122"/>
                <a:ea typeface="微软雅黑" panose="020B0503020204020204" pitchFamily="34" charset="-122"/>
              </a:rPr>
              <a:t>加速</a:t>
            </a:r>
            <a:r>
              <a:rPr lang="zh-CN" altLang="zh-CN" sz="1600" kern="100" dirty="0" smtClean="0">
                <a:latin typeface="微软雅黑" panose="020B0503020204020204" pitchFamily="34" charset="-122"/>
                <a:ea typeface="微软雅黑" panose="020B0503020204020204" pitchFamily="34" charset="-122"/>
              </a:rPr>
              <a:t>按键</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speed&lt;-speed*20</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zh-CN" sz="1600" kern="100" dirty="0">
                <a:latin typeface="微软雅黑" panose="020B0503020204020204" pitchFamily="34" charset="-122"/>
                <a:ea typeface="微软雅黑" panose="020B0503020204020204" pitchFamily="34" charset="-122"/>
              </a:rPr>
              <a:t>跳跃</a:t>
            </a:r>
            <a:r>
              <a:rPr lang="en-US" altLang="zh-CN" sz="1600" kern="100" dirty="0">
                <a:latin typeface="微软雅黑" panose="020B0503020204020204" pitchFamily="34" charset="-122"/>
                <a:ea typeface="微软雅黑" panose="020B0503020204020204" pitchFamily="34" charset="-122"/>
              </a:rPr>
              <a:t> is</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move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high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while </a:t>
            </a:r>
            <a:r>
              <a:rPr lang="zh-CN" altLang="zh-CN" sz="1600" kern="100" dirty="0">
                <a:latin typeface="微软雅黑" panose="020B0503020204020204" pitchFamily="34" charset="-122"/>
                <a:ea typeface="微软雅黑" panose="020B0503020204020204" pitchFamily="34" charset="-122"/>
              </a:rPr>
              <a:t>玩家点击跳跃键且</a:t>
            </a:r>
            <a:r>
              <a:rPr lang="en-US" altLang="zh-CN" sz="1600" kern="100" dirty="0">
                <a:latin typeface="微软雅黑" panose="020B0503020204020204" pitchFamily="34" charset="-122"/>
                <a:ea typeface="微软雅黑" panose="020B0503020204020204" pitchFamily="34" charset="-122"/>
              </a:rPr>
              <a:t>high</a:t>
            </a:r>
            <a:r>
              <a:rPr lang="zh-CN" altLang="zh-CN"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=0</a:t>
            </a:r>
            <a:r>
              <a:rPr lang="zh-CN" altLang="zh-CN" sz="1600" kern="100" dirty="0">
                <a:latin typeface="微软雅黑" panose="020B0503020204020204" pitchFamily="34" charset="-122"/>
                <a:ea typeface="微软雅黑" panose="020B0503020204020204" pitchFamily="34" charset="-122"/>
              </a:rPr>
              <a:t>时</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do </a:t>
            </a:r>
            <a:r>
              <a:rPr lang="en-US" altLang="zh-CN" sz="1600" kern="100" dirty="0" smtClean="0">
                <a:latin typeface="微软雅黑" panose="020B0503020204020204" pitchFamily="34" charset="-122"/>
                <a:ea typeface="微软雅黑" panose="020B0503020204020204" pitchFamily="34" charset="-122"/>
              </a:rPr>
              <a:t>move&lt;- gravity*5*time</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player.y</a:t>
            </a:r>
            <a:r>
              <a:rPr lang="en-US" altLang="zh-CN" sz="1600" kern="100" dirty="0">
                <a:latin typeface="微软雅黑" panose="020B0503020204020204" pitchFamily="34" charset="-122"/>
                <a:ea typeface="微软雅黑" panose="020B0503020204020204" pitchFamily="34" charset="-122"/>
              </a:rPr>
              <a:t>&lt;-</a:t>
            </a:r>
            <a:r>
              <a:rPr lang="en-US" altLang="zh-CN" sz="1600" kern="100" dirty="0" err="1">
                <a:latin typeface="微软雅黑" panose="020B0503020204020204" pitchFamily="34" charset="-122"/>
                <a:ea typeface="微软雅黑" panose="020B0503020204020204" pitchFamily="34" charset="-122"/>
              </a:rPr>
              <a:t>player.y+move</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zh-CN" sz="1600" kern="100" dirty="0">
                <a:latin typeface="微软雅黑" panose="020B0503020204020204" pitchFamily="34" charset="-122"/>
                <a:ea typeface="微软雅黑" panose="020B0503020204020204" pitchFamily="34" charset="-122"/>
              </a:rPr>
              <a:t>获取奶茶</a:t>
            </a:r>
            <a:r>
              <a:rPr lang="en-US" altLang="zh-CN" sz="1600" kern="100" dirty="0">
                <a:latin typeface="微软雅黑" panose="020B0503020204020204" pitchFamily="34" charset="-122"/>
                <a:ea typeface="微软雅黑" panose="020B0503020204020204" pitchFamily="34" charset="-122"/>
              </a:rPr>
              <a:t> is</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zh-CN" altLang="zh-CN" sz="1600" kern="100" dirty="0" smtClean="0">
                <a:latin typeface="微软雅黑" panose="020B0503020204020204" pitchFamily="34" charset="-122"/>
                <a:ea typeface="微软雅黑" panose="020B0503020204020204" pitchFamily="34" charset="-122"/>
              </a:rPr>
              <a:t>玩家</a:t>
            </a:r>
            <a:r>
              <a:rPr lang="zh-CN" altLang="en-US" sz="1600" kern="100" dirty="0" smtClean="0">
                <a:latin typeface="微软雅黑" panose="020B0503020204020204" pitchFamily="34" charset="-122"/>
                <a:ea typeface="微软雅黑" panose="020B0503020204020204" pitchFamily="34" charset="-122"/>
              </a:rPr>
              <a:t>跑到奶茶</a:t>
            </a:r>
            <a:endParaRPr lang="en-US" altLang="zh-CN" sz="1600" kern="100" dirty="0" smtClean="0">
              <a:latin typeface="微软雅黑" panose="020B0503020204020204" pitchFamily="34" charset="-122"/>
              <a:ea typeface="微软雅黑" panose="020B0503020204020204" pitchFamily="34" charset="-122"/>
            </a:endParaRPr>
          </a:p>
          <a:p>
            <a:pPr indent="266700" algn="just">
              <a:spcAft>
                <a:spcPts val="0"/>
              </a:spcAft>
            </a:pPr>
            <a:r>
              <a:rPr lang="zh-CN" altLang="en-US" sz="1600" kern="100" dirty="0" smtClean="0">
                <a:latin typeface="微软雅黑" panose="020B0503020204020204" pitchFamily="34" charset="-122"/>
                <a:ea typeface="微软雅黑" panose="020B0503020204020204" pitchFamily="34" charset="-122"/>
              </a:rPr>
              <a:t>积分增加</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endParaRPr lang="zh-CN" altLang="zh-CN" sz="1600" kern="100" dirty="0">
              <a:latin typeface="微软雅黑" panose="020B0503020204020204" pitchFamily="34" charset="-122"/>
              <a:ea typeface="微软雅黑" panose="020B0503020204020204" pitchFamily="34" charset="-122"/>
            </a:endParaRPr>
          </a:p>
        </p:txBody>
      </p:sp>
      <p:sp>
        <p:nvSpPr>
          <p:cNvPr id="28" name="Text Box 42">
            <a:extLst>
              <a:ext uri="{FF2B5EF4-FFF2-40B4-BE49-F238E27FC236}">
                <a16:creationId xmlns:a16="http://schemas.microsoft.com/office/drawing/2014/main" xmlns="" id="{0AD40D90-943C-4AF0-9C3E-1EDE2AB604E6}"/>
              </a:ext>
            </a:extLst>
          </p:cNvPr>
          <p:cNvSpPr txBox="1">
            <a:spLocks noChangeArrowheads="1"/>
          </p:cNvSpPr>
          <p:nvPr/>
        </p:nvSpPr>
        <p:spPr bwMode="auto">
          <a:xfrm>
            <a:off x="5954185" y="434047"/>
            <a:ext cx="16273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游戏设置算法</a:t>
            </a:r>
            <a:endParaRPr lang="en-US" altLang="zh-CN" sz="1867" b="1" dirty="0">
              <a:solidFill>
                <a:srgbClr val="E54B81"/>
              </a:solidFill>
              <a:latin typeface="Arial" charset="0"/>
              <a:ea typeface="宋体" pitchFamily="2" charset="-122"/>
            </a:endParaRPr>
          </a:p>
        </p:txBody>
      </p:sp>
      <p:grpSp>
        <p:nvGrpSpPr>
          <p:cNvPr id="29" name="组合 28">
            <a:extLst>
              <a:ext uri="{FF2B5EF4-FFF2-40B4-BE49-F238E27FC236}">
                <a16:creationId xmlns:a16="http://schemas.microsoft.com/office/drawing/2014/main" xmlns="" id="{F17E9631-A87C-4FA9-9BB8-600685AB11D0}"/>
              </a:ext>
            </a:extLst>
          </p:cNvPr>
          <p:cNvGrpSpPr/>
          <p:nvPr/>
        </p:nvGrpSpPr>
        <p:grpSpPr>
          <a:xfrm>
            <a:off x="5227757" y="-7480"/>
            <a:ext cx="629517" cy="1073043"/>
            <a:chOff x="1775252" y="2062276"/>
            <a:chExt cx="1045160" cy="1781528"/>
          </a:xfrm>
        </p:grpSpPr>
        <p:grpSp>
          <p:nvGrpSpPr>
            <p:cNvPr id="30" name="组合 29">
              <a:extLst>
                <a:ext uri="{FF2B5EF4-FFF2-40B4-BE49-F238E27FC236}">
                  <a16:creationId xmlns:a16="http://schemas.microsoft.com/office/drawing/2014/main" xmlns="" id="{1945B31F-7A61-4C20-A537-CEDBEA35F982}"/>
                </a:ext>
              </a:extLst>
            </p:cNvPr>
            <p:cNvGrpSpPr/>
            <p:nvPr/>
          </p:nvGrpSpPr>
          <p:grpSpPr>
            <a:xfrm>
              <a:off x="1775252" y="2763988"/>
              <a:ext cx="1045160" cy="1079816"/>
              <a:chOff x="-4061568" y="1901032"/>
              <a:chExt cx="1819276" cy="1879600"/>
            </a:xfrm>
          </p:grpSpPr>
          <p:sp>
            <p:nvSpPr>
              <p:cNvPr id="32" name="Freeform 273">
                <a:extLst>
                  <a:ext uri="{FF2B5EF4-FFF2-40B4-BE49-F238E27FC236}">
                    <a16:creationId xmlns:a16="http://schemas.microsoft.com/office/drawing/2014/main" xmlns="" id="{C2B13E3C-A223-42DA-8D1F-CD86E9913BB8}"/>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3" name="Freeform 274">
                <a:extLst>
                  <a:ext uri="{FF2B5EF4-FFF2-40B4-BE49-F238E27FC236}">
                    <a16:creationId xmlns:a16="http://schemas.microsoft.com/office/drawing/2014/main" xmlns="" id="{85491251-163E-4C65-8DD6-C14511DCFFF0}"/>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4" name="Freeform 275">
                <a:extLst>
                  <a:ext uri="{FF2B5EF4-FFF2-40B4-BE49-F238E27FC236}">
                    <a16:creationId xmlns:a16="http://schemas.microsoft.com/office/drawing/2014/main" xmlns="" id="{3AF53388-99F7-4BE2-810E-63597C7EB90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76">
                <a:extLst>
                  <a:ext uri="{FF2B5EF4-FFF2-40B4-BE49-F238E27FC236}">
                    <a16:creationId xmlns:a16="http://schemas.microsoft.com/office/drawing/2014/main" xmlns="" id="{A36E4FED-4E54-4F34-8787-69AAF2DDA56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7">
                <a:extLst>
                  <a:ext uri="{FF2B5EF4-FFF2-40B4-BE49-F238E27FC236}">
                    <a16:creationId xmlns:a16="http://schemas.microsoft.com/office/drawing/2014/main" xmlns="" id="{A53CAC95-9919-44C5-9B77-2A70B13E442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8">
                <a:extLst>
                  <a:ext uri="{FF2B5EF4-FFF2-40B4-BE49-F238E27FC236}">
                    <a16:creationId xmlns:a16="http://schemas.microsoft.com/office/drawing/2014/main" xmlns="" id="{EC8E9B01-6D23-4583-A7A6-9EE29E5487E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9">
                <a:extLst>
                  <a:ext uri="{FF2B5EF4-FFF2-40B4-BE49-F238E27FC236}">
                    <a16:creationId xmlns:a16="http://schemas.microsoft.com/office/drawing/2014/main" xmlns="" id="{611802D3-5B48-4DB1-92E3-FAB1FC0321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80">
                <a:extLst>
                  <a:ext uri="{FF2B5EF4-FFF2-40B4-BE49-F238E27FC236}">
                    <a16:creationId xmlns:a16="http://schemas.microsoft.com/office/drawing/2014/main" xmlns="" id="{CAAD1AA7-1A77-48E4-8EFC-3E31C75E5101}"/>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81">
                <a:extLst>
                  <a:ext uri="{FF2B5EF4-FFF2-40B4-BE49-F238E27FC236}">
                    <a16:creationId xmlns:a16="http://schemas.microsoft.com/office/drawing/2014/main" xmlns="" id="{11A18FC7-C903-43BD-9771-11253A59D57D}"/>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1" name="直接连接符 30">
              <a:extLst>
                <a:ext uri="{FF2B5EF4-FFF2-40B4-BE49-F238E27FC236}">
                  <a16:creationId xmlns:a16="http://schemas.microsoft.com/office/drawing/2014/main" xmlns="" id="{39C1BC3C-C16A-4472-80DC-30BD10434E1C}"/>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1" name="矩形 40">
            <a:extLst>
              <a:ext uri="{FF2B5EF4-FFF2-40B4-BE49-F238E27FC236}">
                <a16:creationId xmlns:a16="http://schemas.microsoft.com/office/drawing/2014/main" xmlns="" id="{3F0267A9-6A3D-402A-A2BD-4D753AE13987}"/>
              </a:ext>
            </a:extLst>
          </p:cNvPr>
          <p:cNvSpPr/>
          <p:nvPr/>
        </p:nvSpPr>
        <p:spPr>
          <a:xfrm>
            <a:off x="7624521" y="285349"/>
            <a:ext cx="3904816" cy="6740307"/>
          </a:xfrm>
          <a:prstGeom prst="rect">
            <a:avLst/>
          </a:prstGeom>
        </p:spPr>
        <p:txBody>
          <a:bodyPr wrap="square">
            <a:sp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游戏设置 </a:t>
            </a:r>
            <a:r>
              <a:rPr lang="en-US" altLang="zh-CN" sz="1600" kern="100" dirty="0">
                <a:latin typeface="微软雅黑" panose="020B0503020204020204" pitchFamily="34" charset="-122"/>
                <a:ea typeface="微软雅黑" panose="020B0503020204020204" pitchFamily="34" charset="-122"/>
              </a:rPr>
              <a:t>is </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switch(input)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1(</a:t>
            </a:r>
            <a:r>
              <a:rPr lang="zh-CN" altLang="en-US" sz="1600" kern="100" dirty="0">
                <a:latin typeface="微软雅黑" panose="020B0503020204020204" pitchFamily="34" charset="-122"/>
                <a:ea typeface="微软雅黑" panose="020B0503020204020204" pitchFamily="34" charset="-122"/>
              </a:rPr>
              <a:t>音量调整）</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调用音乐控制方法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2</a:t>
            </a:r>
            <a:r>
              <a:rPr lang="zh-CN" altLang="en-US" sz="1600" kern="100" dirty="0">
                <a:latin typeface="微软雅黑" panose="020B0503020204020204" pitchFamily="34" charset="-122"/>
                <a:ea typeface="微软雅黑" panose="020B0503020204020204" pitchFamily="34" charset="-122"/>
              </a:rPr>
              <a:t>（帮助菜单）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显示帮助文本</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3</a:t>
            </a:r>
            <a:r>
              <a:rPr lang="zh-CN" altLang="en-US" sz="1600" kern="100" dirty="0">
                <a:latin typeface="微软雅黑" panose="020B0503020204020204" pitchFamily="34" charset="-122"/>
                <a:ea typeface="微软雅黑" panose="020B0503020204020204" pitchFamily="34" charset="-122"/>
              </a:rPr>
              <a:t>（退出游戏）</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结束整个程序</a:t>
            </a:r>
          </a:p>
          <a:p>
            <a:pPr indent="266700" algn="just">
              <a:spcAft>
                <a:spcPts val="0"/>
              </a:spcAft>
            </a:pPr>
            <a:endParaRPr lang="zh-CN" altLang="en-US"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音乐控制 </a:t>
            </a:r>
            <a:r>
              <a:rPr lang="en-US" altLang="zh-CN" sz="1600" kern="100" dirty="0">
                <a:latin typeface="微软雅黑" panose="020B0503020204020204" pitchFamily="34" charset="-122"/>
                <a:ea typeface="微软雅黑" panose="020B0503020204020204" pitchFamily="34" charset="-122"/>
              </a:rPr>
              <a:t>is 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err="1">
                <a:latin typeface="微软雅黑" panose="020B0503020204020204" pitchFamily="34" charset="-122"/>
                <a:ea typeface="微软雅黑" panose="020B0503020204020204" pitchFamily="34" charset="-122"/>
              </a:rPr>
              <a:t>declear</a:t>
            </a: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musicvoice</a:t>
            </a:r>
            <a:r>
              <a:rPr lang="en-US" altLang="zh-CN" sz="1600" kern="100" dirty="0">
                <a:latin typeface="微软雅黑" panose="020B0503020204020204" pitchFamily="34" charset="-122"/>
                <a:ea typeface="微软雅黑" panose="020B0503020204020204" pitchFamily="34" charset="-122"/>
              </a:rPr>
              <a:t> as float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if </a:t>
            </a:r>
            <a:r>
              <a:rPr lang="zh-CN" altLang="en-US" sz="1600" kern="100" dirty="0">
                <a:latin typeface="微软雅黑" panose="020B0503020204020204" pitchFamily="34" charset="-122"/>
                <a:ea typeface="微软雅黑" panose="020B0503020204020204" pitchFamily="34" charset="-122"/>
              </a:rPr>
              <a:t>增大音量 </a:t>
            </a:r>
            <a:r>
              <a:rPr lang="en-US" altLang="zh-CN" sz="1600" kern="100" dirty="0">
                <a:latin typeface="微软雅黑" panose="020B0503020204020204" pitchFamily="34" charset="-122"/>
                <a:ea typeface="微软雅黑" panose="020B0503020204020204" pitchFamily="34" charset="-122"/>
              </a:rPr>
              <a:t>then</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musicvoice</a:t>
            </a:r>
            <a:r>
              <a:rPr lang="en-US" altLang="zh-CN" sz="1600" kern="100" dirty="0">
                <a:latin typeface="微软雅黑" panose="020B0503020204020204" pitchFamily="34" charset="-122"/>
                <a:ea typeface="微软雅黑" panose="020B0503020204020204" pitchFamily="34" charset="-122"/>
              </a:rPr>
              <a:t>&lt;-musicvoice+1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else if </a:t>
            </a:r>
            <a:r>
              <a:rPr lang="zh-CN" altLang="en-US" sz="1600" kern="100" dirty="0">
                <a:latin typeface="微软雅黑" panose="020B0503020204020204" pitchFamily="34" charset="-122"/>
                <a:ea typeface="微软雅黑" panose="020B0503020204020204" pitchFamily="34" charset="-122"/>
              </a:rPr>
              <a:t>减小音量 </a:t>
            </a:r>
            <a:r>
              <a:rPr lang="en-US" altLang="zh-CN" sz="1600" kern="100" dirty="0">
                <a:latin typeface="微软雅黑" panose="020B0503020204020204" pitchFamily="34" charset="-122"/>
                <a:ea typeface="微软雅黑" panose="020B0503020204020204" pitchFamily="34" charset="-122"/>
              </a:rPr>
              <a:t>then </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musicvoice</a:t>
            </a:r>
            <a:r>
              <a:rPr lang="en-US" altLang="zh-CN" sz="1600" kern="100" dirty="0">
                <a:latin typeface="微软雅黑" panose="020B0503020204020204" pitchFamily="34" charset="-122"/>
                <a:ea typeface="微软雅黑" panose="020B0503020204020204" pitchFamily="34" charset="-122"/>
              </a:rPr>
              <a:t>&lt;-musicvoice-1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endif</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while </a:t>
            </a:r>
            <a:r>
              <a:rPr lang="zh-CN" altLang="en-US" sz="1600" kern="100" dirty="0">
                <a:latin typeface="微软雅黑" panose="020B0503020204020204" pitchFamily="34" charset="-122"/>
                <a:ea typeface="微软雅黑" panose="020B0503020204020204" pitchFamily="34" charset="-122"/>
              </a:rPr>
              <a:t>用户点击开</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关音乐按钮切音乐正在播放</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do </a:t>
            </a:r>
            <a:r>
              <a:rPr lang="en-US" altLang="zh-CN" sz="1600" kern="100" dirty="0" err="1">
                <a:latin typeface="微软雅黑" panose="020B0503020204020204" pitchFamily="34" charset="-122"/>
                <a:ea typeface="微软雅黑" panose="020B0503020204020204" pitchFamily="34" charset="-122"/>
              </a:rPr>
              <a:t>music.stop</a:t>
            </a:r>
            <a:endParaRPr lang="en-US"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while </a:t>
            </a:r>
            <a:r>
              <a:rPr lang="zh-CN" altLang="en-US" sz="1600" kern="100" dirty="0">
                <a:latin typeface="微软雅黑" panose="020B0503020204020204" pitchFamily="34" charset="-122"/>
                <a:ea typeface="微软雅黑" panose="020B0503020204020204" pitchFamily="34" charset="-122"/>
              </a:rPr>
              <a:t>用户点击开</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关音乐按钮切音乐未在播放</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do </a:t>
            </a:r>
            <a:r>
              <a:rPr lang="en-US" altLang="zh-CN" sz="1600" kern="100" dirty="0" err="1">
                <a:latin typeface="微软雅黑" panose="020B0503020204020204" pitchFamily="34" charset="-122"/>
                <a:ea typeface="微软雅黑" panose="020B0503020204020204" pitchFamily="34" charset="-122"/>
              </a:rPr>
              <a:t>music.play</a:t>
            </a:r>
            <a:endParaRPr lang="en-US"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p>
        </p:txBody>
      </p:sp>
    </p:spTree>
    <p:extLst>
      <p:ext uri="{BB962C8B-B14F-4D97-AF65-F5344CB8AC3E}">
        <p14:creationId xmlns:p14="http://schemas.microsoft.com/office/powerpoint/2010/main" val="1289653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42">
            <a:extLst>
              <a:ext uri="{FF2B5EF4-FFF2-40B4-BE49-F238E27FC236}">
                <a16:creationId xmlns:a16="http://schemas.microsoft.com/office/drawing/2014/main" xmlns="" id="{C5AD4CB5-553F-4B19-986B-FDD77EC6E63E}"/>
              </a:ext>
            </a:extLst>
          </p:cNvPr>
          <p:cNvSpPr txBox="1">
            <a:spLocks noChangeArrowheads="1"/>
          </p:cNvSpPr>
          <p:nvPr/>
        </p:nvSpPr>
        <p:spPr bwMode="auto">
          <a:xfrm>
            <a:off x="1103446" y="429616"/>
            <a:ext cx="138691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主界面算法</a:t>
            </a:r>
            <a:endParaRPr lang="en-US" altLang="zh-CN" sz="1867" b="1" dirty="0">
              <a:solidFill>
                <a:srgbClr val="E54B81"/>
              </a:solidFill>
              <a:latin typeface="Arial" charset="0"/>
              <a:ea typeface="宋体" pitchFamily="2" charset="-122"/>
            </a:endParaRPr>
          </a:p>
        </p:txBody>
      </p:sp>
      <p:grpSp>
        <p:nvGrpSpPr>
          <p:cNvPr id="43" name="组合 42">
            <a:extLst>
              <a:ext uri="{FF2B5EF4-FFF2-40B4-BE49-F238E27FC236}">
                <a16:creationId xmlns:a16="http://schemas.microsoft.com/office/drawing/2014/main" xmlns="" id="{D168174E-7AF6-4D67-81A0-D8630BA5B2EC}"/>
              </a:ext>
            </a:extLst>
          </p:cNvPr>
          <p:cNvGrpSpPr/>
          <p:nvPr/>
        </p:nvGrpSpPr>
        <p:grpSpPr>
          <a:xfrm>
            <a:off x="377018" y="-11911"/>
            <a:ext cx="629517" cy="1073043"/>
            <a:chOff x="1775252" y="2062276"/>
            <a:chExt cx="1045160" cy="1781528"/>
          </a:xfrm>
        </p:grpSpPr>
        <p:grpSp>
          <p:nvGrpSpPr>
            <p:cNvPr id="44" name="组合 43">
              <a:extLst>
                <a:ext uri="{FF2B5EF4-FFF2-40B4-BE49-F238E27FC236}">
                  <a16:creationId xmlns:a16="http://schemas.microsoft.com/office/drawing/2014/main" xmlns="" id="{C17FEACA-064D-4F4B-B2E2-213D63479CB8}"/>
                </a:ext>
              </a:extLst>
            </p:cNvPr>
            <p:cNvGrpSpPr/>
            <p:nvPr/>
          </p:nvGrpSpPr>
          <p:grpSpPr>
            <a:xfrm>
              <a:off x="1775252" y="2763988"/>
              <a:ext cx="1045160" cy="1079816"/>
              <a:chOff x="-4061568" y="1901032"/>
              <a:chExt cx="1819276" cy="1879600"/>
            </a:xfrm>
          </p:grpSpPr>
          <p:sp>
            <p:nvSpPr>
              <p:cNvPr id="46" name="Freeform 273">
                <a:extLst>
                  <a:ext uri="{FF2B5EF4-FFF2-40B4-BE49-F238E27FC236}">
                    <a16:creationId xmlns:a16="http://schemas.microsoft.com/office/drawing/2014/main" xmlns="" id="{7332FB6F-69E8-4A55-BEBE-EE987B1AB873}"/>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4">
                <a:extLst>
                  <a:ext uri="{FF2B5EF4-FFF2-40B4-BE49-F238E27FC236}">
                    <a16:creationId xmlns:a16="http://schemas.microsoft.com/office/drawing/2014/main" xmlns="" id="{FB7DDBDC-E6E9-4F7C-ADE6-C49E065C0B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5">
                <a:extLst>
                  <a:ext uri="{FF2B5EF4-FFF2-40B4-BE49-F238E27FC236}">
                    <a16:creationId xmlns:a16="http://schemas.microsoft.com/office/drawing/2014/main" xmlns="" id="{81F3A7E1-964A-4A0C-BE16-03EF0C757E1A}"/>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6">
                <a:extLst>
                  <a:ext uri="{FF2B5EF4-FFF2-40B4-BE49-F238E27FC236}">
                    <a16:creationId xmlns:a16="http://schemas.microsoft.com/office/drawing/2014/main" xmlns="" id="{F6E41B22-9E78-4CEF-99F9-A900B14E68C0}"/>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7">
                <a:extLst>
                  <a:ext uri="{FF2B5EF4-FFF2-40B4-BE49-F238E27FC236}">
                    <a16:creationId xmlns:a16="http://schemas.microsoft.com/office/drawing/2014/main" xmlns="" id="{BF455AD4-4A5F-4827-99F1-2A94DA3DD12D}"/>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8">
                <a:extLst>
                  <a:ext uri="{FF2B5EF4-FFF2-40B4-BE49-F238E27FC236}">
                    <a16:creationId xmlns:a16="http://schemas.microsoft.com/office/drawing/2014/main" xmlns="" id="{07A98F5B-0497-49E1-976A-1E0445C95E06}"/>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9">
                <a:extLst>
                  <a:ext uri="{FF2B5EF4-FFF2-40B4-BE49-F238E27FC236}">
                    <a16:creationId xmlns:a16="http://schemas.microsoft.com/office/drawing/2014/main" xmlns="" id="{A9F4ADB9-62C2-4C65-8A5A-466A836BACA4}"/>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0">
                <a:extLst>
                  <a:ext uri="{FF2B5EF4-FFF2-40B4-BE49-F238E27FC236}">
                    <a16:creationId xmlns:a16="http://schemas.microsoft.com/office/drawing/2014/main" xmlns="" id="{69C8F964-8DD7-46F0-A292-8103D4F33CEA}"/>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81">
                <a:extLst>
                  <a:ext uri="{FF2B5EF4-FFF2-40B4-BE49-F238E27FC236}">
                    <a16:creationId xmlns:a16="http://schemas.microsoft.com/office/drawing/2014/main" xmlns="" id="{EFC55AB4-D85B-4386-B060-B0AF4A90D6B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5" name="直接连接符 44">
              <a:extLst>
                <a:ext uri="{FF2B5EF4-FFF2-40B4-BE49-F238E27FC236}">
                  <a16:creationId xmlns:a16="http://schemas.microsoft.com/office/drawing/2014/main" xmlns="" id="{5B456A50-5F19-42CD-A15B-659D302AA3E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xmlns="" id="{5F30930C-EA6C-4A53-9050-DC868E7F3111}"/>
              </a:ext>
            </a:extLst>
          </p:cNvPr>
          <p:cNvSpPr/>
          <p:nvPr/>
        </p:nvSpPr>
        <p:spPr>
          <a:xfrm>
            <a:off x="1103446" y="1010595"/>
            <a:ext cx="3904816" cy="5509200"/>
          </a:xfrm>
          <a:prstGeom prst="rect">
            <a:avLst/>
          </a:prstGeom>
        </p:spPr>
        <p:txBody>
          <a:bodyPr wrap="square">
            <a:sp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主界面 </a:t>
            </a:r>
            <a:r>
              <a:rPr lang="en-US" altLang="zh-CN" sz="1600" kern="100" dirty="0">
                <a:latin typeface="微软雅黑" panose="020B0503020204020204" pitchFamily="34" charset="-122"/>
                <a:ea typeface="微软雅黑" panose="020B0503020204020204" pitchFamily="34" charset="-122"/>
              </a:rPr>
              <a:t>is 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switch(input)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1(</a:t>
            </a:r>
            <a:r>
              <a:rPr lang="zh-CN" altLang="en-US" sz="1600" kern="100" dirty="0">
                <a:latin typeface="微软雅黑" panose="020B0503020204020204" pitchFamily="34" charset="-122"/>
                <a:ea typeface="微软雅黑" panose="020B0503020204020204" pitchFamily="34" charset="-122"/>
              </a:rPr>
              <a:t>选择关卡）</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调用选择关卡方法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2</a:t>
            </a:r>
            <a:r>
              <a:rPr lang="zh-CN" altLang="en-US" sz="1600" kern="100" dirty="0">
                <a:latin typeface="微软雅黑" panose="020B0503020204020204" pitchFamily="34" charset="-122"/>
                <a:ea typeface="微软雅黑" panose="020B0503020204020204" pitchFamily="34" charset="-122"/>
              </a:rPr>
              <a:t>（游戏设置）</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调用游戏设置方法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3</a:t>
            </a:r>
            <a:r>
              <a:rPr lang="zh-CN" altLang="en-US" sz="1600" kern="100" dirty="0">
                <a:latin typeface="微软雅黑" panose="020B0503020204020204" pitchFamily="34" charset="-122"/>
                <a:ea typeface="微软雅黑" panose="020B0503020204020204" pitchFamily="34" charset="-122"/>
              </a:rPr>
              <a:t>（退出游戏）</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调用退出游戏方法</a:t>
            </a:r>
          </a:p>
          <a:p>
            <a:pPr indent="266700" algn="just">
              <a:spcAft>
                <a:spcPts val="0"/>
              </a:spcAft>
            </a:pPr>
            <a:endParaRPr lang="zh-CN" altLang="en-US" sz="1600" kern="100" dirty="0">
              <a:latin typeface="微软雅黑" panose="020B0503020204020204" pitchFamily="34" charset="-122"/>
              <a:ea typeface="微软雅黑" panose="020B0503020204020204" pitchFamily="34" charset="-122"/>
            </a:endParaRP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选择关卡方法</a:t>
            </a:r>
          </a:p>
          <a:p>
            <a:pPr indent="266700" algn="just">
              <a:spcAft>
                <a:spcPts val="0"/>
              </a:spcAft>
            </a:pPr>
            <a:endParaRPr lang="zh-CN" altLang="en-US"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选择关卡 </a:t>
            </a:r>
            <a:r>
              <a:rPr lang="en-US" altLang="zh-CN" sz="1600" kern="100" dirty="0">
                <a:latin typeface="微软雅黑" panose="020B0503020204020204" pitchFamily="34" charset="-122"/>
                <a:ea typeface="微软雅黑" panose="020B0503020204020204" pitchFamily="34" charset="-122"/>
              </a:rPr>
              <a:t>is 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switch(input)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loadscene</a:t>
            </a:r>
            <a:r>
              <a:rPr lang="en-US" altLang="zh-CN" sz="1600" kern="100" dirty="0">
                <a:latin typeface="微软雅黑" panose="020B0503020204020204" pitchFamily="34" charset="-122"/>
                <a:ea typeface="微软雅黑" panose="020B0503020204020204" pitchFamily="34" charset="-122"/>
              </a:rPr>
              <a:t>(map1)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2</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loadscene</a:t>
            </a:r>
            <a:r>
              <a:rPr lang="en-US" altLang="zh-CN" sz="1600" kern="100" dirty="0">
                <a:latin typeface="微软雅黑" panose="020B0503020204020204" pitchFamily="34" charset="-122"/>
                <a:ea typeface="微软雅黑" panose="020B0503020204020204" pitchFamily="34" charset="-122"/>
              </a:rPr>
              <a:t>(map2)</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3</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loadscene</a:t>
            </a:r>
            <a:r>
              <a:rPr lang="en-US" altLang="zh-CN" sz="1600" kern="100" dirty="0">
                <a:latin typeface="微软雅黑" panose="020B0503020204020204" pitchFamily="34" charset="-122"/>
                <a:ea typeface="微软雅黑" panose="020B0503020204020204" pitchFamily="34" charset="-122"/>
              </a:rPr>
              <a:t>(map3)</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p>
        </p:txBody>
      </p:sp>
      <p:sp>
        <p:nvSpPr>
          <p:cNvPr id="16" name="Text Box 42">
            <a:extLst>
              <a:ext uri="{FF2B5EF4-FFF2-40B4-BE49-F238E27FC236}">
                <a16:creationId xmlns:a16="http://schemas.microsoft.com/office/drawing/2014/main" xmlns="" id="{3D5B7057-EF5C-469D-8A09-F75074CC5689}"/>
              </a:ext>
            </a:extLst>
          </p:cNvPr>
          <p:cNvSpPr txBox="1">
            <a:spLocks noChangeArrowheads="1"/>
          </p:cNvSpPr>
          <p:nvPr/>
        </p:nvSpPr>
        <p:spPr bwMode="auto">
          <a:xfrm>
            <a:off x="5650800" y="447221"/>
            <a:ext cx="1638590"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smtClean="0">
                <a:solidFill>
                  <a:srgbClr val="E54B81"/>
                </a:solidFill>
                <a:latin typeface="Arial" charset="0"/>
                <a:ea typeface="宋体" pitchFamily="2" charset="-122"/>
              </a:rPr>
              <a:t>数据流图</a:t>
            </a:r>
            <a:r>
              <a:rPr lang="en-US" altLang="zh-CN" sz="1867" b="1" dirty="0" smtClean="0">
                <a:solidFill>
                  <a:srgbClr val="E54B81"/>
                </a:solidFill>
                <a:latin typeface="Arial" charset="0"/>
                <a:ea typeface="宋体" pitchFamily="2" charset="-122"/>
              </a:rPr>
              <a:t>DFD</a:t>
            </a:r>
            <a:endParaRPr lang="en-US" altLang="zh-CN" sz="1867" b="1" dirty="0">
              <a:solidFill>
                <a:srgbClr val="E54B81"/>
              </a:solidFill>
              <a:latin typeface="Arial" charset="0"/>
              <a:ea typeface="宋体" pitchFamily="2" charset="-122"/>
            </a:endParaRPr>
          </a:p>
        </p:txBody>
      </p:sp>
      <p:grpSp>
        <p:nvGrpSpPr>
          <p:cNvPr id="17" name="组合 16">
            <a:extLst>
              <a:ext uri="{FF2B5EF4-FFF2-40B4-BE49-F238E27FC236}">
                <a16:creationId xmlns:a16="http://schemas.microsoft.com/office/drawing/2014/main" xmlns="" id="{185B7072-1F8B-4871-B2E6-03F649F82996}"/>
              </a:ext>
            </a:extLst>
          </p:cNvPr>
          <p:cNvGrpSpPr/>
          <p:nvPr/>
        </p:nvGrpSpPr>
        <p:grpSpPr>
          <a:xfrm>
            <a:off x="4924372" y="5694"/>
            <a:ext cx="629517" cy="1073043"/>
            <a:chOff x="1775252" y="2062276"/>
            <a:chExt cx="1045160" cy="1781528"/>
          </a:xfrm>
        </p:grpSpPr>
        <p:grpSp>
          <p:nvGrpSpPr>
            <p:cNvPr id="18" name="组合 17">
              <a:extLst>
                <a:ext uri="{FF2B5EF4-FFF2-40B4-BE49-F238E27FC236}">
                  <a16:creationId xmlns:a16="http://schemas.microsoft.com/office/drawing/2014/main" xmlns="" id="{A6A6DFE6-5E8D-4A13-98D4-DC673E939BB2}"/>
                </a:ext>
              </a:extLst>
            </p:cNvPr>
            <p:cNvGrpSpPr/>
            <p:nvPr/>
          </p:nvGrpSpPr>
          <p:grpSpPr>
            <a:xfrm>
              <a:off x="1775252" y="2763988"/>
              <a:ext cx="1045160" cy="1079816"/>
              <a:chOff x="-4061568" y="1901032"/>
              <a:chExt cx="1819276" cy="1879600"/>
            </a:xfrm>
          </p:grpSpPr>
          <p:sp>
            <p:nvSpPr>
              <p:cNvPr id="20" name="Freeform 273">
                <a:extLst>
                  <a:ext uri="{FF2B5EF4-FFF2-40B4-BE49-F238E27FC236}">
                    <a16:creationId xmlns:a16="http://schemas.microsoft.com/office/drawing/2014/main" xmlns="" id="{128FA67D-BE69-4770-A0C6-6B34ADCF09E5}"/>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1" name="Freeform 274">
                <a:extLst>
                  <a:ext uri="{FF2B5EF4-FFF2-40B4-BE49-F238E27FC236}">
                    <a16:creationId xmlns:a16="http://schemas.microsoft.com/office/drawing/2014/main" xmlns="" id="{6EAF4809-E087-4C14-9709-73E5F4731C1C}"/>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 name="Freeform 275">
                <a:extLst>
                  <a:ext uri="{FF2B5EF4-FFF2-40B4-BE49-F238E27FC236}">
                    <a16:creationId xmlns:a16="http://schemas.microsoft.com/office/drawing/2014/main" xmlns="" id="{E6D5C60B-2EE1-4D3E-B63C-55E8C3D9636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6">
                <a:extLst>
                  <a:ext uri="{FF2B5EF4-FFF2-40B4-BE49-F238E27FC236}">
                    <a16:creationId xmlns:a16="http://schemas.microsoft.com/office/drawing/2014/main" xmlns="" id="{44DCB7B5-A69A-4F63-B33F-EF579D335F0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7">
                <a:extLst>
                  <a:ext uri="{FF2B5EF4-FFF2-40B4-BE49-F238E27FC236}">
                    <a16:creationId xmlns:a16="http://schemas.microsoft.com/office/drawing/2014/main" xmlns="" id="{4617A300-F36F-4AC2-97D9-FA1A7FFA56E8}"/>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8">
                <a:extLst>
                  <a:ext uri="{FF2B5EF4-FFF2-40B4-BE49-F238E27FC236}">
                    <a16:creationId xmlns:a16="http://schemas.microsoft.com/office/drawing/2014/main" xmlns="" id="{9AD3C436-B069-4F8B-A536-8D21522D67F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9">
                <a:extLst>
                  <a:ext uri="{FF2B5EF4-FFF2-40B4-BE49-F238E27FC236}">
                    <a16:creationId xmlns:a16="http://schemas.microsoft.com/office/drawing/2014/main" xmlns="" id="{8131C006-EE57-4F87-8195-D28F83F2306B}"/>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80">
                <a:extLst>
                  <a:ext uri="{FF2B5EF4-FFF2-40B4-BE49-F238E27FC236}">
                    <a16:creationId xmlns:a16="http://schemas.microsoft.com/office/drawing/2014/main" xmlns="" id="{287660FD-D0F8-4757-840A-6E5349F840C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81">
                <a:extLst>
                  <a:ext uri="{FF2B5EF4-FFF2-40B4-BE49-F238E27FC236}">
                    <a16:creationId xmlns:a16="http://schemas.microsoft.com/office/drawing/2014/main" xmlns="" id="{7B30A246-79F1-4EA3-BB7C-9D529F3938FD}"/>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9" name="直接连接符 18">
              <a:extLst>
                <a:ext uri="{FF2B5EF4-FFF2-40B4-BE49-F238E27FC236}">
                  <a16:creationId xmlns:a16="http://schemas.microsoft.com/office/drawing/2014/main" xmlns="" id="{AC637AD8-E6F8-4DA8-A0D0-43B09458080B}"/>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4338" name="Picture 2">
            <a:extLst>
              <a:ext uri="{FF2B5EF4-FFF2-40B4-BE49-F238E27FC236}">
                <a16:creationId xmlns:a16="http://schemas.microsoft.com/office/drawing/2014/main" xmlns="" id="{90C8F38C-9DF5-4222-9E85-8E87A5356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839" y="1464060"/>
            <a:ext cx="6491904" cy="41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6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xmlns="" id="{9D51A0D5-0358-4C80-8041-25112986CEAC}"/>
              </a:ext>
            </a:extLst>
          </p:cNvPr>
          <p:cNvGraphicFramePr>
            <a:graphicFrameLocks noChangeAspect="1"/>
          </p:cNvGraphicFramePr>
          <p:nvPr>
            <p:extLst>
              <p:ext uri="{D42A27DB-BD31-4B8C-83A1-F6EECF244321}">
                <p14:modId xmlns:p14="http://schemas.microsoft.com/office/powerpoint/2010/main" val="1707520833"/>
              </p:ext>
            </p:extLst>
          </p:nvPr>
        </p:nvGraphicFramePr>
        <p:xfrm>
          <a:off x="990056" y="976630"/>
          <a:ext cx="1057275" cy="552450"/>
        </p:xfrm>
        <a:graphic>
          <a:graphicData uri="http://schemas.openxmlformats.org/presentationml/2006/ole">
            <mc:AlternateContent xmlns:mc="http://schemas.openxmlformats.org/markup-compatibility/2006">
              <mc:Choice xmlns:v="urn:schemas-microsoft-com:vml" Requires="v">
                <p:oleObj spid="_x0000_s4153" name="包装程序外壳对象" showAsIcon="1" r:id="rId3" imgW="1057320" imgH="552600" progId="Package">
                  <p:embed/>
                </p:oleObj>
              </mc:Choice>
              <mc:Fallback>
                <p:oleObj name="包装程序外壳对象" showAsIcon="1" r:id="rId3" imgW="1057320" imgH="552600" progId="Package">
                  <p:embed/>
                  <p:pic>
                    <p:nvPicPr>
                      <p:cNvPr id="0" name=""/>
                      <p:cNvPicPr/>
                      <p:nvPr/>
                    </p:nvPicPr>
                    <p:blipFill>
                      <a:blip r:embed="rId4"/>
                      <a:stretch>
                        <a:fillRect/>
                      </a:stretch>
                    </p:blipFill>
                    <p:spPr>
                      <a:xfrm>
                        <a:off x="990056" y="976630"/>
                        <a:ext cx="1057275" cy="552450"/>
                      </a:xfrm>
                      <a:prstGeom prst="rect">
                        <a:avLst/>
                      </a:prstGeom>
                    </p:spPr>
                  </p:pic>
                </p:oleObj>
              </mc:Fallback>
            </mc:AlternateContent>
          </a:graphicData>
        </a:graphic>
      </p:graphicFrame>
      <p:pic>
        <p:nvPicPr>
          <p:cNvPr id="4098" name="Picture 2">
            <a:extLst>
              <a:ext uri="{FF2B5EF4-FFF2-40B4-BE49-F238E27FC236}">
                <a16:creationId xmlns:a16="http://schemas.microsoft.com/office/drawing/2014/main" xmlns="" id="{7AAC4FB3-9E2E-4382-9346-22AECA2E8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430" y="916662"/>
            <a:ext cx="6654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2">
            <a:extLst>
              <a:ext uri="{FF2B5EF4-FFF2-40B4-BE49-F238E27FC236}">
                <a16:creationId xmlns:a16="http://schemas.microsoft.com/office/drawing/2014/main" xmlns="" id="{BBD5B3BF-AB1A-4D92-A200-F2883CEE4A67}"/>
              </a:ext>
            </a:extLst>
          </p:cNvPr>
          <p:cNvSpPr txBox="1">
            <a:spLocks noChangeArrowheads="1"/>
          </p:cNvSpPr>
          <p:nvPr/>
        </p:nvSpPr>
        <p:spPr bwMode="auto">
          <a:xfrm>
            <a:off x="1156368" y="441527"/>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流程逻辑</a:t>
            </a:r>
            <a:endParaRPr lang="en-US" altLang="zh-CN" sz="1867" b="1" dirty="0">
              <a:solidFill>
                <a:srgbClr val="E54B81"/>
              </a:solidFill>
              <a:latin typeface="Arial" charset="0"/>
              <a:ea typeface="宋体" pitchFamily="2" charset="-122"/>
            </a:endParaRPr>
          </a:p>
        </p:txBody>
      </p:sp>
      <p:grpSp>
        <p:nvGrpSpPr>
          <p:cNvPr id="19" name="组合 18">
            <a:extLst>
              <a:ext uri="{FF2B5EF4-FFF2-40B4-BE49-F238E27FC236}">
                <a16:creationId xmlns:a16="http://schemas.microsoft.com/office/drawing/2014/main" xmlns="" id="{169E593E-14ED-4EC0-9CF2-9FEEE8CECCD4}"/>
              </a:ext>
            </a:extLst>
          </p:cNvPr>
          <p:cNvGrpSpPr/>
          <p:nvPr/>
        </p:nvGrpSpPr>
        <p:grpSpPr>
          <a:xfrm>
            <a:off x="429940" y="0"/>
            <a:ext cx="629517" cy="1073043"/>
            <a:chOff x="1775252" y="2062276"/>
            <a:chExt cx="1045160" cy="1781528"/>
          </a:xfrm>
        </p:grpSpPr>
        <p:grpSp>
          <p:nvGrpSpPr>
            <p:cNvPr id="32" name="组合 31">
              <a:extLst>
                <a:ext uri="{FF2B5EF4-FFF2-40B4-BE49-F238E27FC236}">
                  <a16:creationId xmlns:a16="http://schemas.microsoft.com/office/drawing/2014/main" xmlns="" id="{71C7D2CB-5734-43DC-88F8-55418DCD3369}"/>
                </a:ext>
              </a:extLst>
            </p:cNvPr>
            <p:cNvGrpSpPr/>
            <p:nvPr/>
          </p:nvGrpSpPr>
          <p:grpSpPr>
            <a:xfrm>
              <a:off x="1775252" y="2763988"/>
              <a:ext cx="1045160" cy="1079816"/>
              <a:chOff x="-4061568" y="1901032"/>
              <a:chExt cx="1819276" cy="1879600"/>
            </a:xfrm>
          </p:grpSpPr>
          <p:sp>
            <p:nvSpPr>
              <p:cNvPr id="34" name="Freeform 273">
                <a:extLst>
                  <a:ext uri="{FF2B5EF4-FFF2-40B4-BE49-F238E27FC236}">
                    <a16:creationId xmlns:a16="http://schemas.microsoft.com/office/drawing/2014/main" xmlns="" id="{DF201C28-765F-464F-A5F3-EB32A3568489}"/>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74">
                <a:extLst>
                  <a:ext uri="{FF2B5EF4-FFF2-40B4-BE49-F238E27FC236}">
                    <a16:creationId xmlns:a16="http://schemas.microsoft.com/office/drawing/2014/main" xmlns="" id="{C9F221C4-B929-4C19-AA94-E78C761FFFAC}"/>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5">
                <a:extLst>
                  <a:ext uri="{FF2B5EF4-FFF2-40B4-BE49-F238E27FC236}">
                    <a16:creationId xmlns:a16="http://schemas.microsoft.com/office/drawing/2014/main" xmlns="" id="{9ADF5D49-3295-41F8-9DC0-5F95B18470E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6">
                <a:extLst>
                  <a:ext uri="{FF2B5EF4-FFF2-40B4-BE49-F238E27FC236}">
                    <a16:creationId xmlns:a16="http://schemas.microsoft.com/office/drawing/2014/main" xmlns="" id="{56CE4798-BEE3-4139-8524-EE0AAA59071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7">
                <a:extLst>
                  <a:ext uri="{FF2B5EF4-FFF2-40B4-BE49-F238E27FC236}">
                    <a16:creationId xmlns:a16="http://schemas.microsoft.com/office/drawing/2014/main" xmlns="" id="{E42D04DD-F956-4558-95A1-F14F56DB410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8">
                <a:extLst>
                  <a:ext uri="{FF2B5EF4-FFF2-40B4-BE49-F238E27FC236}">
                    <a16:creationId xmlns:a16="http://schemas.microsoft.com/office/drawing/2014/main" xmlns="" id="{8B0418BA-297D-4AB9-8A37-99BBCE88EC73}"/>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9">
                <a:extLst>
                  <a:ext uri="{FF2B5EF4-FFF2-40B4-BE49-F238E27FC236}">
                    <a16:creationId xmlns:a16="http://schemas.microsoft.com/office/drawing/2014/main" xmlns="" id="{A9EFCD36-5246-42EA-8ED2-DADECBBA65FF}"/>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80">
                <a:extLst>
                  <a:ext uri="{FF2B5EF4-FFF2-40B4-BE49-F238E27FC236}">
                    <a16:creationId xmlns:a16="http://schemas.microsoft.com/office/drawing/2014/main" xmlns="" id="{204350C3-F540-4E34-9B52-A78C29943FCC}"/>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1">
                <a:extLst>
                  <a:ext uri="{FF2B5EF4-FFF2-40B4-BE49-F238E27FC236}">
                    <a16:creationId xmlns:a16="http://schemas.microsoft.com/office/drawing/2014/main" xmlns="" id="{2D7ED438-5C8D-4761-86E3-F216DD2A8A7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3" name="直接连接符 32">
              <a:extLst>
                <a:ext uri="{FF2B5EF4-FFF2-40B4-BE49-F238E27FC236}">
                  <a16:creationId xmlns:a16="http://schemas.microsoft.com/office/drawing/2014/main" xmlns="" id="{3A42CF09-42B3-48AC-9C13-C77CB3A248C5}"/>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415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5545082" y="356659"/>
            <a:ext cx="1101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defTabSz="1219170" fontAlgn="base">
              <a:spcBef>
                <a:spcPct val="0"/>
              </a:spcBef>
              <a:spcAft>
                <a:spcPct val="0"/>
              </a:spcAft>
            </a:pPr>
            <a:r>
              <a:rPr lang="zh-CN" altLang="en-US" sz="3200" b="1" dirty="0">
                <a:solidFill>
                  <a:srgbClr val="3B3B3B"/>
                </a:solidFill>
                <a:latin typeface="微软雅黑" pitchFamily="34" charset="-122"/>
                <a:ea typeface="微软雅黑" pitchFamily="34" charset="-122"/>
              </a:rPr>
              <a:t>目录</a:t>
            </a:r>
          </a:p>
        </p:txBody>
      </p:sp>
      <p:sp>
        <p:nvSpPr>
          <p:cNvPr id="4" name="Rectangle 148"/>
          <p:cNvSpPr>
            <a:spLocks noChangeArrowheads="1"/>
          </p:cNvSpPr>
          <p:nvPr/>
        </p:nvSpPr>
        <p:spPr bwMode="auto">
          <a:xfrm>
            <a:off x="5545082" y="972212"/>
            <a:ext cx="1101837" cy="225767"/>
          </a:xfrm>
          <a:prstGeom prst="rect">
            <a:avLst/>
          </a:prstGeom>
          <a:solidFill>
            <a:srgbClr val="9DD53E"/>
          </a:solidFill>
          <a:ln>
            <a:noFill/>
          </a:ln>
        </p:spPr>
        <p:txBody>
          <a:bodyPr wrap="square" lIns="0" tIns="0" rIns="0" bIns="0">
            <a:spAutoFit/>
          </a:bodyPr>
          <a:lstStyle/>
          <a:p>
            <a:pPr algn="ctr" defTabSz="1219170" fontAlgn="base">
              <a:spcBef>
                <a:spcPct val="0"/>
              </a:spcBef>
              <a:spcAft>
                <a:spcPct val="0"/>
              </a:spcAft>
            </a:pPr>
            <a:r>
              <a:rPr lang="en-US" altLang="zh-CN" sz="1467" dirty="0">
                <a:solidFill>
                  <a:srgbClr val="FFFFFF">
                    <a:lumMod val="95000"/>
                  </a:srgbClr>
                </a:solidFill>
                <a:latin typeface="Arial" charset="0"/>
                <a:ea typeface="宋体" pitchFamily="2" charset="-122"/>
              </a:rPr>
              <a:t>CONTENTS</a:t>
            </a:r>
          </a:p>
        </p:txBody>
      </p:sp>
      <p:grpSp>
        <p:nvGrpSpPr>
          <p:cNvPr id="6" name="组合 5"/>
          <p:cNvGrpSpPr/>
          <p:nvPr/>
        </p:nvGrpSpPr>
        <p:grpSpPr>
          <a:xfrm rot="10800000">
            <a:off x="1156392" y="1591418"/>
            <a:ext cx="672073" cy="5265525"/>
            <a:chOff x="1775252" y="-4344780"/>
            <a:chExt cx="1045160" cy="8188584"/>
          </a:xfrm>
        </p:grpSpPr>
        <p:grpSp>
          <p:nvGrpSpPr>
            <p:cNvPr id="7" name="组合 6"/>
            <p:cNvGrpSpPr/>
            <p:nvPr/>
          </p:nvGrpSpPr>
          <p:grpSpPr>
            <a:xfrm>
              <a:off x="1775252" y="2763988"/>
              <a:ext cx="1045160" cy="1079816"/>
              <a:chOff x="-4061568" y="1901032"/>
              <a:chExt cx="1819276" cy="1879600"/>
            </a:xfrm>
          </p:grpSpPr>
          <p:sp>
            <p:nvSpPr>
              <p:cNvPr id="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9" name="Rectangle 30"/>
          <p:cNvSpPr>
            <a:spLocks noChangeArrowheads="1"/>
          </p:cNvSpPr>
          <p:nvPr/>
        </p:nvSpPr>
        <p:spPr bwMode="auto">
          <a:xfrm>
            <a:off x="1612921" y="2615013"/>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C09CC2"/>
                </a:solidFill>
                <a:latin typeface="Arial" charset="0"/>
                <a:ea typeface="微软雅黑" pitchFamily="34" charset="-122"/>
              </a:rPr>
              <a:t>编写目的</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背景</a:t>
            </a:r>
            <a:endParaRPr lang="en-US" altLang="zh-CN" sz="1600" b="1" dirty="0">
              <a:solidFill>
                <a:srgbClr val="C09CC2"/>
              </a:solidFill>
              <a:latin typeface="Arial" charset="0"/>
              <a:ea typeface="微软雅黑" pitchFamily="34" charset="-122"/>
            </a:endParaRP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定义</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参考资料</a:t>
            </a:r>
          </a:p>
        </p:txBody>
      </p:sp>
      <p:sp>
        <p:nvSpPr>
          <p:cNvPr id="21" name="Rectangle 30"/>
          <p:cNvSpPr>
            <a:spLocks noChangeArrowheads="1"/>
          </p:cNvSpPr>
          <p:nvPr/>
        </p:nvSpPr>
        <p:spPr bwMode="auto">
          <a:xfrm>
            <a:off x="833068" y="2624719"/>
            <a:ext cx="544513"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C09CC2"/>
                  </a:solidFill>
                </a:ln>
                <a:noFill/>
                <a:latin typeface="Impact" pitchFamily="34" charset="0"/>
                <a:ea typeface="迷你简汉真广标" pitchFamily="49" charset="-122"/>
              </a:rPr>
              <a:t>01</a:t>
            </a:r>
            <a:endParaRPr lang="zh-CN" altLang="en-US" sz="4267" dirty="0">
              <a:ln w="6350">
                <a:solidFill>
                  <a:srgbClr val="C09CC2"/>
                </a:solidFill>
              </a:ln>
              <a:noFill/>
              <a:latin typeface="Impact" pitchFamily="34" charset="0"/>
              <a:ea typeface="迷你简汉真广标" pitchFamily="49" charset="-122"/>
            </a:endParaRPr>
          </a:p>
        </p:txBody>
      </p:sp>
      <p:grpSp>
        <p:nvGrpSpPr>
          <p:cNvPr id="25" name="组合 24"/>
          <p:cNvGrpSpPr/>
          <p:nvPr/>
        </p:nvGrpSpPr>
        <p:grpSpPr>
          <a:xfrm rot="10800000">
            <a:off x="3892335" y="3674302"/>
            <a:ext cx="672073" cy="3174033"/>
            <a:chOff x="1775252" y="-1092235"/>
            <a:chExt cx="1045160" cy="4936039"/>
          </a:xfrm>
        </p:grpSpPr>
        <p:grpSp>
          <p:nvGrpSpPr>
            <p:cNvPr id="26" name="组合 25"/>
            <p:cNvGrpSpPr/>
            <p:nvPr/>
          </p:nvGrpSpPr>
          <p:grpSpPr>
            <a:xfrm>
              <a:off x="1775252" y="2763988"/>
              <a:ext cx="1045160" cy="1079816"/>
              <a:chOff x="-4061568" y="1901032"/>
              <a:chExt cx="1819276" cy="1879600"/>
            </a:xfrm>
          </p:grpSpPr>
          <p:sp>
            <p:nvSpPr>
              <p:cNvPr id="2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7" name="直接连接符 26"/>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7" name="Rectangle 30"/>
          <p:cNvSpPr>
            <a:spLocks noChangeArrowheads="1"/>
          </p:cNvSpPr>
          <p:nvPr/>
        </p:nvSpPr>
        <p:spPr bwMode="auto">
          <a:xfrm>
            <a:off x="4348865" y="4707603"/>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594D7B"/>
                </a:solidFill>
                <a:latin typeface="Arial" charset="0"/>
                <a:ea typeface="微软雅黑" pitchFamily="34" charset="-122"/>
              </a:rPr>
              <a:t>程序描述</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功能</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性能</a:t>
            </a:r>
            <a:endParaRPr lang="en-US" altLang="zh-CN" sz="1600" b="1" dirty="0">
              <a:solidFill>
                <a:srgbClr val="594D7B"/>
              </a:solidFill>
              <a:latin typeface="Arial" charset="0"/>
              <a:ea typeface="微软雅黑" pitchFamily="34" charset="-122"/>
            </a:endParaRP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输入项</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输出项</a:t>
            </a:r>
          </a:p>
        </p:txBody>
      </p:sp>
      <p:sp>
        <p:nvSpPr>
          <p:cNvPr id="39" name="Rectangle 30"/>
          <p:cNvSpPr>
            <a:spLocks noChangeArrowheads="1"/>
          </p:cNvSpPr>
          <p:nvPr/>
        </p:nvSpPr>
        <p:spPr bwMode="auto">
          <a:xfrm>
            <a:off x="3471395" y="4707603"/>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594D7B"/>
                  </a:solidFill>
                </a:ln>
                <a:noFill/>
                <a:latin typeface="Impact" pitchFamily="34" charset="0"/>
                <a:ea typeface="迷你简汉真广标" pitchFamily="49" charset="-122"/>
              </a:rPr>
              <a:t>02</a:t>
            </a:r>
            <a:endParaRPr lang="zh-CN" altLang="en-US" sz="4267" dirty="0">
              <a:ln w="6350">
                <a:solidFill>
                  <a:srgbClr val="594D7B"/>
                </a:solidFill>
              </a:ln>
              <a:noFill/>
              <a:latin typeface="Impact" pitchFamily="34" charset="0"/>
              <a:ea typeface="迷你简汉真广标" pitchFamily="49" charset="-122"/>
            </a:endParaRPr>
          </a:p>
        </p:txBody>
      </p:sp>
      <p:grpSp>
        <p:nvGrpSpPr>
          <p:cNvPr id="42" name="组合 41"/>
          <p:cNvGrpSpPr/>
          <p:nvPr/>
        </p:nvGrpSpPr>
        <p:grpSpPr>
          <a:xfrm rot="10800000">
            <a:off x="6159156" y="1596602"/>
            <a:ext cx="672073" cy="5265525"/>
            <a:chOff x="1775252" y="-4344780"/>
            <a:chExt cx="1045160" cy="8188584"/>
          </a:xfrm>
        </p:grpSpPr>
        <p:grpSp>
          <p:nvGrpSpPr>
            <p:cNvPr id="43" name="组合 42"/>
            <p:cNvGrpSpPr/>
            <p:nvPr/>
          </p:nvGrpSpPr>
          <p:grpSpPr>
            <a:xfrm>
              <a:off x="1775252" y="2763988"/>
              <a:ext cx="1045160" cy="1079816"/>
              <a:chOff x="-4061568" y="1901032"/>
              <a:chExt cx="1819276" cy="1879600"/>
            </a:xfrm>
          </p:grpSpPr>
          <p:sp>
            <p:nvSpPr>
              <p:cNvPr id="4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4" name="直接连接符 43"/>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4" name="Rectangle 30"/>
          <p:cNvSpPr>
            <a:spLocks noChangeArrowheads="1"/>
          </p:cNvSpPr>
          <p:nvPr/>
        </p:nvSpPr>
        <p:spPr bwMode="auto">
          <a:xfrm>
            <a:off x="6642765" y="2637822"/>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E54B81"/>
                </a:solidFill>
                <a:latin typeface="Arial" charset="0"/>
                <a:ea typeface="微软雅黑" pitchFamily="34" charset="-122"/>
              </a:rPr>
              <a:t>算法</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流程逻辑</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接口</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存储分配</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endParaRPr lang="zh-CN" altLang="en-US" sz="1600" b="1" dirty="0">
              <a:solidFill>
                <a:srgbClr val="E54B81"/>
              </a:solidFill>
              <a:latin typeface="Arial" charset="0"/>
              <a:ea typeface="微软雅黑" pitchFamily="34" charset="-122"/>
            </a:endParaRPr>
          </a:p>
        </p:txBody>
      </p:sp>
      <p:sp>
        <p:nvSpPr>
          <p:cNvPr id="56" name="Rectangle 30"/>
          <p:cNvSpPr>
            <a:spLocks noChangeArrowheads="1"/>
          </p:cNvSpPr>
          <p:nvPr/>
        </p:nvSpPr>
        <p:spPr bwMode="auto">
          <a:xfrm>
            <a:off x="5736324" y="2629903"/>
            <a:ext cx="644021"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E54B81"/>
                  </a:solidFill>
                </a:ln>
                <a:noFill/>
                <a:latin typeface="Impact" pitchFamily="34" charset="0"/>
                <a:ea typeface="迷你简汉真广标" pitchFamily="49" charset="-122"/>
              </a:rPr>
              <a:t>03</a:t>
            </a:r>
            <a:endParaRPr lang="zh-CN" altLang="en-US" sz="4267" dirty="0">
              <a:ln w="6350">
                <a:solidFill>
                  <a:srgbClr val="E54B81"/>
                </a:solidFill>
              </a:ln>
              <a:noFill/>
              <a:latin typeface="Impact" pitchFamily="34" charset="0"/>
              <a:ea typeface="迷你简汉真广标" pitchFamily="49" charset="-122"/>
            </a:endParaRPr>
          </a:p>
        </p:txBody>
      </p:sp>
      <p:grpSp>
        <p:nvGrpSpPr>
          <p:cNvPr id="57" name="组合 56"/>
          <p:cNvGrpSpPr/>
          <p:nvPr/>
        </p:nvGrpSpPr>
        <p:grpSpPr>
          <a:xfrm rot="10800000">
            <a:off x="8782368" y="3683967"/>
            <a:ext cx="672073" cy="3174033"/>
            <a:chOff x="1775252" y="-1092235"/>
            <a:chExt cx="1045160" cy="4936039"/>
          </a:xfrm>
        </p:grpSpPr>
        <p:grpSp>
          <p:nvGrpSpPr>
            <p:cNvPr id="58" name="组合 57"/>
            <p:cNvGrpSpPr/>
            <p:nvPr/>
          </p:nvGrpSpPr>
          <p:grpSpPr>
            <a:xfrm>
              <a:off x="1775252" y="2763988"/>
              <a:ext cx="1045160" cy="1079816"/>
              <a:chOff x="-4061568" y="1901032"/>
              <a:chExt cx="1819276" cy="1879600"/>
            </a:xfrm>
          </p:grpSpPr>
          <p:sp>
            <p:nvSpPr>
              <p:cNvPr id="60"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2"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3"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5"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6"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7"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8"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9" name="直接连接符 58"/>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9" name="Rectangle 30"/>
          <p:cNvSpPr>
            <a:spLocks noChangeArrowheads="1"/>
          </p:cNvSpPr>
          <p:nvPr/>
        </p:nvSpPr>
        <p:spPr bwMode="auto">
          <a:xfrm>
            <a:off x="9279706" y="4707603"/>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9DD53E"/>
                </a:solidFill>
                <a:latin typeface="Arial" charset="0"/>
                <a:ea typeface="微软雅黑" pitchFamily="34" charset="-122"/>
              </a:rPr>
              <a:t>注释设计</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限制条件</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测试计划</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尚未解决的问题</a:t>
            </a:r>
          </a:p>
        </p:txBody>
      </p:sp>
      <p:sp>
        <p:nvSpPr>
          <p:cNvPr id="71" name="Rectangle 30"/>
          <p:cNvSpPr>
            <a:spLocks noChangeArrowheads="1"/>
          </p:cNvSpPr>
          <p:nvPr/>
        </p:nvSpPr>
        <p:spPr bwMode="auto">
          <a:xfrm>
            <a:off x="8361428" y="4717268"/>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9DD53E"/>
                  </a:solidFill>
                </a:ln>
                <a:noFill/>
                <a:latin typeface="Impact" pitchFamily="34" charset="0"/>
                <a:ea typeface="迷你简汉真广标" pitchFamily="49" charset="-122"/>
              </a:rPr>
              <a:t>04</a:t>
            </a:r>
            <a:endParaRPr lang="zh-CN" altLang="en-US" sz="4267" dirty="0">
              <a:ln w="6350">
                <a:solidFill>
                  <a:srgbClr val="9DD53E"/>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1429332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9DD53E"/>
                  </a:solidFill>
                </a:ln>
                <a:noFill/>
                <a:latin typeface="Impact" pitchFamily="34" charset="0"/>
                <a:ea typeface="迷你简汉真广标" pitchFamily="49" charset="-122"/>
              </a:rPr>
              <a:t>04</a:t>
            </a:r>
            <a:endParaRPr lang="zh-CN" altLang="en-US" sz="7200" dirty="0">
              <a:ln>
                <a:solidFill>
                  <a:srgbClr val="9DD53E"/>
                </a:solidFill>
              </a:ln>
              <a:noFill/>
              <a:latin typeface="Impact" pitchFamily="34" charset="0"/>
              <a:ea typeface="迷你简汉真广标" pitchFamily="49" charset="-122"/>
            </a:endParaRPr>
          </a:p>
        </p:txBody>
      </p:sp>
      <p:sp>
        <p:nvSpPr>
          <p:cNvPr id="17" name="Rectangle 30">
            <a:extLst>
              <a:ext uri="{FF2B5EF4-FFF2-40B4-BE49-F238E27FC236}">
                <a16:creationId xmlns:a16="http://schemas.microsoft.com/office/drawing/2014/main" xmlns="" id="{F53BE49B-4573-482A-B77A-0678013DC955}"/>
              </a:ext>
            </a:extLst>
          </p:cNvPr>
          <p:cNvSpPr>
            <a:spLocks noChangeArrowheads="1"/>
          </p:cNvSpPr>
          <p:nvPr/>
        </p:nvSpPr>
        <p:spPr bwMode="auto">
          <a:xfrm>
            <a:off x="5739428" y="2428113"/>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9DD53E"/>
                </a:solidFill>
                <a:latin typeface="Arial" charset="0"/>
                <a:ea typeface="微软雅黑" pitchFamily="34" charset="-122"/>
              </a:rPr>
              <a:t>注释设计</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限制条件</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测试计划</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尚未解决的问题</a:t>
            </a:r>
          </a:p>
        </p:txBody>
      </p:sp>
    </p:spTree>
    <p:extLst>
      <p:ext uri="{BB962C8B-B14F-4D97-AF65-F5344CB8AC3E}">
        <p14:creationId xmlns:p14="http://schemas.microsoft.com/office/powerpoint/2010/main" val="411857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Oval 9"/>
          <p:cNvSpPr>
            <a:spLocks noChangeArrowheads="1"/>
          </p:cNvSpPr>
          <p:nvPr/>
        </p:nvSpPr>
        <p:spPr bwMode="auto">
          <a:xfrm>
            <a:off x="7946280" y="4243467"/>
            <a:ext cx="977900" cy="977900"/>
          </a:xfrm>
          <a:prstGeom prst="ellipse">
            <a:avLst/>
          </a:prstGeom>
          <a:solidFill>
            <a:srgbClr val="9DD53E"/>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495" name="Oval 15"/>
          <p:cNvSpPr>
            <a:spLocks noChangeArrowheads="1"/>
          </p:cNvSpPr>
          <p:nvPr/>
        </p:nvSpPr>
        <p:spPr bwMode="auto">
          <a:xfrm>
            <a:off x="975992" y="2201378"/>
            <a:ext cx="431800" cy="43180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pPr algn="ctr" defTabSz="1219170" fontAlgn="base">
              <a:spcBef>
                <a:spcPct val="0"/>
              </a:spcBef>
              <a:spcAft>
                <a:spcPct val="0"/>
              </a:spcAft>
            </a:pPr>
            <a:endParaRPr lang="zh-CN" altLang="en-US" sz="2400">
              <a:solidFill>
                <a:srgbClr val="FFFFFF"/>
              </a:solidFill>
              <a:latin typeface="Impact" pitchFamily="34" charset="0"/>
              <a:ea typeface="宋体" pitchFamily="2" charset="-122"/>
            </a:endParaRPr>
          </a:p>
        </p:txBody>
      </p:sp>
      <p:grpSp>
        <p:nvGrpSpPr>
          <p:cNvPr id="20499" name="Group 19"/>
          <p:cNvGrpSpPr/>
          <p:nvPr/>
        </p:nvGrpSpPr>
        <p:grpSpPr bwMode="auto">
          <a:xfrm>
            <a:off x="8574045" y="1218149"/>
            <a:ext cx="2311400" cy="3369733"/>
            <a:chOff x="0" y="0"/>
            <a:chExt cx="1335" cy="1947"/>
          </a:xfrm>
          <a:solidFill>
            <a:srgbClr val="C09CC2"/>
          </a:solidFill>
        </p:grpSpPr>
        <p:sp>
          <p:nvSpPr>
            <p:cNvPr id="20500"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1"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2"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3"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4"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12" name="Group 32"/>
          <p:cNvGrpSpPr/>
          <p:nvPr/>
        </p:nvGrpSpPr>
        <p:grpSpPr bwMode="auto">
          <a:xfrm>
            <a:off x="1105109" y="2349545"/>
            <a:ext cx="177800" cy="143933"/>
            <a:chOff x="0" y="0"/>
            <a:chExt cx="116" cy="94"/>
          </a:xfrm>
        </p:grpSpPr>
        <p:sp>
          <p:nvSpPr>
            <p:cNvPr id="20513"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14"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18" name="Group 38"/>
          <p:cNvGrpSpPr/>
          <p:nvPr/>
        </p:nvGrpSpPr>
        <p:grpSpPr bwMode="auto">
          <a:xfrm>
            <a:off x="8280713" y="4512284"/>
            <a:ext cx="321733" cy="427567"/>
            <a:chOff x="0" y="0"/>
            <a:chExt cx="201" cy="269"/>
          </a:xfrm>
        </p:grpSpPr>
        <p:sp>
          <p:nvSpPr>
            <p:cNvPr id="20519"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20"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21"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sp>
        <p:nvSpPr>
          <p:cNvPr id="20523" name="Rectangle 43"/>
          <p:cNvSpPr>
            <a:spLocks noChangeArrowheads="1"/>
          </p:cNvSpPr>
          <p:nvPr/>
        </p:nvSpPr>
        <p:spPr bwMode="auto">
          <a:xfrm>
            <a:off x="1676680" y="2610522"/>
            <a:ext cx="4609602" cy="195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lnSpc>
                <a:spcPct val="120000"/>
              </a:lnSpc>
              <a:spcBef>
                <a:spcPct val="0"/>
              </a:spcBef>
              <a:spcAft>
                <a:spcPct val="0"/>
              </a:spcAft>
            </a:pPr>
            <a:r>
              <a:rPr lang="zh-CN" altLang="en-US" sz="1600" dirty="0">
                <a:latin typeface="微软雅黑" panose="020B0503020204020204" pitchFamily="34" charset="-122"/>
                <a:ea typeface="微软雅黑" panose="020B0503020204020204" pitchFamily="34" charset="-122"/>
              </a:rPr>
              <a:t>说明准备在本程序中安排的注释，如：</a:t>
            </a:r>
            <a:endParaRPr lang="en-US" altLang="zh-CN" sz="1600" dirty="0">
              <a:latin typeface="微软雅黑" panose="020B0503020204020204" pitchFamily="34" charset="-122"/>
              <a:ea typeface="微软雅黑" panose="020B0503020204020204" pitchFamily="34" charset="-122"/>
            </a:endParaRP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	加在模块首部的注释；</a:t>
            </a: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	加在各分枝点处的注释；</a:t>
            </a: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	对各变量的功能、范围、缺省条件等所加的注释；</a:t>
            </a: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	对使用的逻辑所加的注释等等。</a:t>
            </a:r>
          </a:p>
          <a:p>
            <a:pPr defTabSz="1219170" fontAlgn="base">
              <a:lnSpc>
                <a:spcPct val="120000"/>
              </a:lnSpc>
              <a:spcBef>
                <a:spcPct val="0"/>
              </a:spcBef>
              <a:spcAft>
                <a:spcPct val="0"/>
              </a:spcAft>
            </a:pPr>
            <a:endParaRPr lang="zh-CN" altLang="en-US" sz="1067" dirty="0">
              <a:latin typeface="微软雅黑" panose="020B0503020204020204" pitchFamily="34" charset="-122"/>
              <a:ea typeface="微软雅黑" panose="020B0503020204020204" pitchFamily="34" charset="-122"/>
            </a:endParaRPr>
          </a:p>
        </p:txBody>
      </p:sp>
      <p:sp>
        <p:nvSpPr>
          <p:cNvPr id="59" name="Text Box 42">
            <a:extLst>
              <a:ext uri="{FF2B5EF4-FFF2-40B4-BE49-F238E27FC236}">
                <a16:creationId xmlns:a16="http://schemas.microsoft.com/office/drawing/2014/main" xmlns="" id="{3CE9D5D8-A161-4089-A978-C7130FDED79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注释设计</a:t>
            </a:r>
            <a:endParaRPr lang="en-US" altLang="zh-CN" sz="1867" b="1" dirty="0">
              <a:solidFill>
                <a:srgbClr val="9DD53E"/>
              </a:solidFill>
              <a:latin typeface="Arial" charset="0"/>
              <a:ea typeface="宋体" pitchFamily="2" charset="-122"/>
            </a:endParaRPr>
          </a:p>
        </p:txBody>
      </p:sp>
      <p:grpSp>
        <p:nvGrpSpPr>
          <p:cNvPr id="60" name="组合 59">
            <a:extLst>
              <a:ext uri="{FF2B5EF4-FFF2-40B4-BE49-F238E27FC236}">
                <a16:creationId xmlns:a16="http://schemas.microsoft.com/office/drawing/2014/main" xmlns="" id="{6D192633-CBB8-481D-BB67-CB56D3F0BD2C}"/>
              </a:ext>
            </a:extLst>
          </p:cNvPr>
          <p:cNvGrpSpPr/>
          <p:nvPr/>
        </p:nvGrpSpPr>
        <p:grpSpPr>
          <a:xfrm>
            <a:off x="377018" y="-11911"/>
            <a:ext cx="629517" cy="1073043"/>
            <a:chOff x="1775252" y="2062276"/>
            <a:chExt cx="1045160" cy="1781528"/>
          </a:xfrm>
        </p:grpSpPr>
        <p:grpSp>
          <p:nvGrpSpPr>
            <p:cNvPr id="61" name="组合 60">
              <a:extLst>
                <a:ext uri="{FF2B5EF4-FFF2-40B4-BE49-F238E27FC236}">
                  <a16:creationId xmlns:a16="http://schemas.microsoft.com/office/drawing/2014/main" xmlns="" id="{FAB86D32-A1E0-4390-974E-DC8C9B109237}"/>
                </a:ext>
              </a:extLst>
            </p:cNvPr>
            <p:cNvGrpSpPr/>
            <p:nvPr/>
          </p:nvGrpSpPr>
          <p:grpSpPr>
            <a:xfrm>
              <a:off x="1775252" y="2763988"/>
              <a:ext cx="1045160" cy="1079816"/>
              <a:chOff x="-4061568" y="1901032"/>
              <a:chExt cx="1819276" cy="1879600"/>
            </a:xfrm>
          </p:grpSpPr>
          <p:sp>
            <p:nvSpPr>
              <p:cNvPr id="63" name="Freeform 273">
                <a:extLst>
                  <a:ext uri="{FF2B5EF4-FFF2-40B4-BE49-F238E27FC236}">
                    <a16:creationId xmlns:a16="http://schemas.microsoft.com/office/drawing/2014/main" xmlns="" id="{845EF9C2-9EBB-4376-A834-CD7EC3C1739A}"/>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74">
                <a:extLst>
                  <a:ext uri="{FF2B5EF4-FFF2-40B4-BE49-F238E27FC236}">
                    <a16:creationId xmlns:a16="http://schemas.microsoft.com/office/drawing/2014/main" xmlns="" id="{F85CFB27-B5DA-4887-90F9-8D89E55ADF8D}"/>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5" name="Freeform 275">
                <a:extLst>
                  <a:ext uri="{FF2B5EF4-FFF2-40B4-BE49-F238E27FC236}">
                    <a16:creationId xmlns:a16="http://schemas.microsoft.com/office/drawing/2014/main" xmlns="" id="{6881AAE6-A97B-4305-9ADD-232F71CF3CED}"/>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6" name="Freeform 276">
                <a:extLst>
                  <a:ext uri="{FF2B5EF4-FFF2-40B4-BE49-F238E27FC236}">
                    <a16:creationId xmlns:a16="http://schemas.microsoft.com/office/drawing/2014/main" xmlns="" id="{B9D1BE29-A0DB-4E2E-8BEA-094BA3CC80A5}"/>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7" name="Freeform 277">
                <a:extLst>
                  <a:ext uri="{FF2B5EF4-FFF2-40B4-BE49-F238E27FC236}">
                    <a16:creationId xmlns:a16="http://schemas.microsoft.com/office/drawing/2014/main" xmlns="" id="{326F2054-223F-47A1-8F8B-E6BD5596C546}"/>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8" name="Freeform 278">
                <a:extLst>
                  <a:ext uri="{FF2B5EF4-FFF2-40B4-BE49-F238E27FC236}">
                    <a16:creationId xmlns:a16="http://schemas.microsoft.com/office/drawing/2014/main" xmlns="" id="{EF25D2D9-8C4B-43F4-A342-97555B409E7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9" name="Freeform 279">
                <a:extLst>
                  <a:ext uri="{FF2B5EF4-FFF2-40B4-BE49-F238E27FC236}">
                    <a16:creationId xmlns:a16="http://schemas.microsoft.com/office/drawing/2014/main" xmlns="" id="{19D7D5C1-B9FE-4687-808D-7383EDBA268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0" name="Freeform 280">
                <a:extLst>
                  <a:ext uri="{FF2B5EF4-FFF2-40B4-BE49-F238E27FC236}">
                    <a16:creationId xmlns:a16="http://schemas.microsoft.com/office/drawing/2014/main" xmlns="" id="{A37CED63-3A37-4AB2-8788-30413A5091C9}"/>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1" name="Freeform 281">
                <a:extLst>
                  <a:ext uri="{FF2B5EF4-FFF2-40B4-BE49-F238E27FC236}">
                    <a16:creationId xmlns:a16="http://schemas.microsoft.com/office/drawing/2014/main" xmlns="" id="{D8853A5A-41EF-490E-9DAA-781C0FD6571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2" name="直接连接符 61">
              <a:extLst>
                <a:ext uri="{FF2B5EF4-FFF2-40B4-BE49-F238E27FC236}">
                  <a16:creationId xmlns:a16="http://schemas.microsoft.com/office/drawing/2014/main" xmlns="" id="{8BD9CCA3-3EA5-4DD1-A3FA-BCA1445DAD7F}"/>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3065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D20CA33-E60A-4D69-9AED-C80BBC697C22}"/>
              </a:ext>
            </a:extLst>
          </p:cNvPr>
          <p:cNvSpPr/>
          <p:nvPr/>
        </p:nvSpPr>
        <p:spPr>
          <a:xfrm>
            <a:off x="676396" y="1499912"/>
            <a:ext cx="3884883" cy="2536400"/>
          </a:xfrm>
          <a:prstGeom prst="rect">
            <a:avLst/>
          </a:prstGeom>
        </p:spPr>
        <p:txBody>
          <a:bodyPr wrap="square">
            <a:spAutoFit/>
          </a:bodyPr>
          <a:lstStyle/>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用户进入开始界面后点击屏幕中的选项选择控制类别：选择角色、选择地图、查看排行榜、开始游戏、打开暂停界面。</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游戏进行中由</a:t>
            </a:r>
            <a:r>
              <a:rPr lang="en-US" altLang="zh-CN" kern="100" dirty="0">
                <a:latin typeface="微软雅黑" panose="020B0503020204020204" pitchFamily="34" charset="-122"/>
                <a:ea typeface="微软雅黑" panose="020B0503020204020204" pitchFamily="34" charset="-122"/>
              </a:rPr>
              <a:t>Jump</a:t>
            </a:r>
            <a:r>
              <a:rPr lang="zh-CN" altLang="zh-CN" kern="100" dirty="0">
                <a:latin typeface="微软雅黑" panose="020B0503020204020204" pitchFamily="34" charset="-122"/>
                <a:ea typeface="微软雅黑" panose="020B0503020204020204" pitchFamily="34" charset="-122"/>
              </a:rPr>
              <a:t>键进行角色移动。</a:t>
            </a:r>
          </a:p>
        </p:txBody>
      </p:sp>
      <p:sp>
        <p:nvSpPr>
          <p:cNvPr id="3" name="Text Box 42">
            <a:extLst>
              <a:ext uri="{FF2B5EF4-FFF2-40B4-BE49-F238E27FC236}">
                <a16:creationId xmlns:a16="http://schemas.microsoft.com/office/drawing/2014/main" xmlns="" id="{21AE8170-D85F-4621-890E-781C42B6605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运行控制</a:t>
            </a:r>
            <a:endParaRPr lang="en-US" altLang="zh-CN" sz="1867" b="1" dirty="0">
              <a:solidFill>
                <a:srgbClr val="9DD53E"/>
              </a:solidFill>
              <a:latin typeface="Arial" charset="0"/>
              <a:ea typeface="宋体" pitchFamily="2" charset="-122"/>
            </a:endParaRPr>
          </a:p>
        </p:txBody>
      </p:sp>
      <p:grpSp>
        <p:nvGrpSpPr>
          <p:cNvPr id="4" name="组合 3">
            <a:extLst>
              <a:ext uri="{FF2B5EF4-FFF2-40B4-BE49-F238E27FC236}">
                <a16:creationId xmlns:a16="http://schemas.microsoft.com/office/drawing/2014/main" xmlns="" id="{15C77B0B-9486-438F-82AB-9FF402DA5946}"/>
              </a:ext>
            </a:extLst>
          </p:cNvPr>
          <p:cNvGrpSpPr/>
          <p:nvPr/>
        </p:nvGrpSpPr>
        <p:grpSpPr>
          <a:xfrm>
            <a:off x="377018" y="-11911"/>
            <a:ext cx="629517" cy="1073043"/>
            <a:chOff x="1775252" y="2062276"/>
            <a:chExt cx="1045160" cy="1781528"/>
          </a:xfrm>
        </p:grpSpPr>
        <p:grpSp>
          <p:nvGrpSpPr>
            <p:cNvPr id="5" name="组合 4">
              <a:extLst>
                <a:ext uri="{FF2B5EF4-FFF2-40B4-BE49-F238E27FC236}">
                  <a16:creationId xmlns:a16="http://schemas.microsoft.com/office/drawing/2014/main" xmlns="" id="{12367152-43AA-4D27-AE62-7444AD10867D}"/>
                </a:ext>
              </a:extLst>
            </p:cNvPr>
            <p:cNvGrpSpPr/>
            <p:nvPr/>
          </p:nvGrpSpPr>
          <p:grpSpPr>
            <a:xfrm>
              <a:off x="1775252" y="2763988"/>
              <a:ext cx="1045160" cy="1079816"/>
              <a:chOff x="-4061568" y="1901032"/>
              <a:chExt cx="1819276" cy="1879600"/>
            </a:xfrm>
          </p:grpSpPr>
          <p:sp>
            <p:nvSpPr>
              <p:cNvPr id="7" name="Freeform 273">
                <a:extLst>
                  <a:ext uri="{FF2B5EF4-FFF2-40B4-BE49-F238E27FC236}">
                    <a16:creationId xmlns:a16="http://schemas.microsoft.com/office/drawing/2014/main" xmlns="" id="{18C7D516-EADF-4E6D-9045-EE383D93A07A}"/>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4">
                <a:extLst>
                  <a:ext uri="{FF2B5EF4-FFF2-40B4-BE49-F238E27FC236}">
                    <a16:creationId xmlns:a16="http://schemas.microsoft.com/office/drawing/2014/main" xmlns="" id="{F9D70F49-4B48-4043-A236-0E683A26657D}"/>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5">
                <a:extLst>
                  <a:ext uri="{FF2B5EF4-FFF2-40B4-BE49-F238E27FC236}">
                    <a16:creationId xmlns:a16="http://schemas.microsoft.com/office/drawing/2014/main" xmlns="" id="{F42EE5CB-EDEE-4CB8-8590-3F138871125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6">
                <a:extLst>
                  <a:ext uri="{FF2B5EF4-FFF2-40B4-BE49-F238E27FC236}">
                    <a16:creationId xmlns:a16="http://schemas.microsoft.com/office/drawing/2014/main" xmlns="" id="{80DE8082-4C85-4E0F-AF80-C2F927850432}"/>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7">
                <a:extLst>
                  <a:ext uri="{FF2B5EF4-FFF2-40B4-BE49-F238E27FC236}">
                    <a16:creationId xmlns:a16="http://schemas.microsoft.com/office/drawing/2014/main" xmlns="" id="{4EE2B416-1DCD-43F6-AB97-DD0D93CCF44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8">
                <a:extLst>
                  <a:ext uri="{FF2B5EF4-FFF2-40B4-BE49-F238E27FC236}">
                    <a16:creationId xmlns:a16="http://schemas.microsoft.com/office/drawing/2014/main" xmlns="" id="{D43058C4-A55D-432A-B401-1D49B8404DD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9">
                <a:extLst>
                  <a:ext uri="{FF2B5EF4-FFF2-40B4-BE49-F238E27FC236}">
                    <a16:creationId xmlns:a16="http://schemas.microsoft.com/office/drawing/2014/main" xmlns="" id="{9B9CBE5E-0544-4B92-BAE5-D70073E249F3}"/>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0">
                <a:extLst>
                  <a:ext uri="{FF2B5EF4-FFF2-40B4-BE49-F238E27FC236}">
                    <a16:creationId xmlns:a16="http://schemas.microsoft.com/office/drawing/2014/main" xmlns="" id="{12580BE1-0F80-4CCB-A6E0-4460C5492CDF}"/>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1">
                <a:extLst>
                  <a:ext uri="{FF2B5EF4-FFF2-40B4-BE49-F238E27FC236}">
                    <a16:creationId xmlns:a16="http://schemas.microsoft.com/office/drawing/2014/main" xmlns="" id="{3539DA91-88D0-406C-81AB-B354D44FFD7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 name="直接连接符 5">
              <a:extLst>
                <a:ext uri="{FF2B5EF4-FFF2-40B4-BE49-F238E27FC236}">
                  <a16:creationId xmlns:a16="http://schemas.microsoft.com/office/drawing/2014/main" xmlns="" id="{0F2EE9E5-303A-4275-B9F3-0F06F607976E}"/>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xmlns="" id="{C88975BE-FFB0-4F0B-A33A-65CCDAED9B24}"/>
              </a:ext>
            </a:extLst>
          </p:cNvPr>
          <p:cNvPicPr>
            <a:picLocks noChangeAspect="1"/>
          </p:cNvPicPr>
          <p:nvPr/>
        </p:nvPicPr>
        <p:blipFill rotWithShape="1">
          <a:blip r:embed="rId2">
            <a:extLst>
              <a:ext uri="{28A0092B-C50C-407E-A947-70E740481C1C}">
                <a14:useLocalDpi xmlns:a14="http://schemas.microsoft.com/office/drawing/2010/main" val="0"/>
              </a:ext>
            </a:extLst>
          </a:blip>
          <a:srcRect l="5435" t="58751" r="58839" b="8024"/>
          <a:stretch/>
        </p:blipFill>
        <p:spPr>
          <a:xfrm>
            <a:off x="5577781" y="410741"/>
            <a:ext cx="5233655" cy="2908596"/>
          </a:xfrm>
          <a:prstGeom prst="rect">
            <a:avLst/>
          </a:prstGeom>
          <a:ln>
            <a:noFill/>
          </a:ln>
          <a:effectLst>
            <a:outerShdw blurRad="292100" dist="139700" dir="2700000" algn="tl" rotWithShape="0">
              <a:srgbClr val="333333">
                <a:alpha val="65000"/>
              </a:srgbClr>
            </a:outerShdw>
          </a:effectLst>
        </p:spPr>
      </p:pic>
      <p:sp>
        <p:nvSpPr>
          <p:cNvPr id="18" name="Text Box 42">
            <a:extLst>
              <a:ext uri="{FF2B5EF4-FFF2-40B4-BE49-F238E27FC236}">
                <a16:creationId xmlns:a16="http://schemas.microsoft.com/office/drawing/2014/main" xmlns="" id="{55D1A955-320E-410B-903E-84EA55C822A4}"/>
              </a:ext>
            </a:extLst>
          </p:cNvPr>
          <p:cNvSpPr txBox="1">
            <a:spLocks noChangeArrowheads="1"/>
          </p:cNvSpPr>
          <p:nvPr/>
        </p:nvSpPr>
        <p:spPr bwMode="auto">
          <a:xfrm>
            <a:off x="1103446" y="4383599"/>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运行时间</a:t>
            </a:r>
            <a:endParaRPr lang="en-US" altLang="zh-CN" sz="1867" b="1" dirty="0">
              <a:solidFill>
                <a:srgbClr val="9DD53E"/>
              </a:solidFill>
              <a:latin typeface="Arial" charset="0"/>
              <a:ea typeface="宋体" pitchFamily="2" charset="-122"/>
            </a:endParaRPr>
          </a:p>
        </p:txBody>
      </p:sp>
      <p:sp>
        <p:nvSpPr>
          <p:cNvPr id="19" name="矩形 18">
            <a:extLst>
              <a:ext uri="{FF2B5EF4-FFF2-40B4-BE49-F238E27FC236}">
                <a16:creationId xmlns:a16="http://schemas.microsoft.com/office/drawing/2014/main" xmlns="" id="{6A5821DB-C77E-42B2-A978-80C7E81347AC}"/>
              </a:ext>
            </a:extLst>
          </p:cNvPr>
          <p:cNvSpPr/>
          <p:nvPr/>
        </p:nvSpPr>
        <p:spPr>
          <a:xfrm>
            <a:off x="428653" y="5110542"/>
            <a:ext cx="4459231" cy="369332"/>
          </a:xfrm>
          <a:prstGeom prst="rect">
            <a:avLst/>
          </a:prstGeom>
        </p:spPr>
        <p:txBody>
          <a:bodyPr wrap="square">
            <a:spAutoFit/>
          </a:bodyPr>
          <a:lstStyle/>
          <a:p>
            <a:pPr indent="266700">
              <a:spcAft>
                <a:spcPts val="0"/>
              </a:spcAft>
            </a:pPr>
            <a:r>
              <a:rPr lang="zh-CN" altLang="zh-CN" kern="100" dirty="0">
                <a:latin typeface="微软雅黑" panose="020B0503020204020204" pitchFamily="34" charset="-122"/>
                <a:ea typeface="微软雅黑" panose="020B0503020204020204" pitchFamily="34" charset="-122"/>
              </a:rPr>
              <a:t>从用户开始游戏到退出游戏，释放资源</a:t>
            </a:r>
            <a:r>
              <a:rPr lang="zh-CN" altLang="zh-CN" kern="100" dirty="0">
                <a:latin typeface="Times New Roman" panose="02020603050405020304" pitchFamily="18" charset="0"/>
                <a:ea typeface="宋体" panose="02010600030101010101" pitchFamily="2" charset="-122"/>
              </a:rPr>
              <a: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781" y="3498186"/>
            <a:ext cx="5233654" cy="2908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55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xmlns=""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会议记录</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xmlns=""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xmlns=""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xmlns=""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xmlns=""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xmlns=""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xmlns=""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xmlns=""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xmlns=""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xmlns=""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xmlns=""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xmlns=""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xmlns=""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xmlns="" id="{29FDFDBE-56F1-44D5-8C7D-7038E358C725}"/>
              </a:ext>
            </a:extLst>
          </p:cNvPr>
          <p:cNvGraphicFramePr>
            <a:graphicFrameLocks noChangeAspect="1"/>
          </p:cNvGraphicFramePr>
          <p:nvPr>
            <p:extLst>
              <p:ext uri="{D42A27DB-BD31-4B8C-83A1-F6EECF244321}">
                <p14:modId xmlns:p14="http://schemas.microsoft.com/office/powerpoint/2010/main" val="221933359"/>
              </p:ext>
            </p:extLst>
          </p:nvPr>
        </p:nvGraphicFramePr>
        <p:xfrm>
          <a:off x="3349625" y="258763"/>
          <a:ext cx="5473700" cy="6329362"/>
        </p:xfrm>
        <a:graphic>
          <a:graphicData uri="http://schemas.openxmlformats.org/presentationml/2006/ole">
            <mc:AlternateContent xmlns:mc="http://schemas.openxmlformats.org/markup-compatibility/2006">
              <mc:Choice xmlns:v="urn:schemas-microsoft-com:vml" Requires="v">
                <p:oleObj spid="_x0000_s10282" name="文档" r:id="rId3" imgW="5501589" imgH="6363413" progId="Word.Document.12">
                  <p:embed/>
                </p:oleObj>
              </mc:Choice>
              <mc:Fallback>
                <p:oleObj name="文档" r:id="rId3" imgW="5501589" imgH="6363413" progId="Word.Document.12">
                  <p:embed/>
                  <p:pic>
                    <p:nvPicPr>
                      <p:cNvPr id="0" name=""/>
                      <p:cNvPicPr/>
                      <p:nvPr/>
                    </p:nvPicPr>
                    <p:blipFill>
                      <a:blip r:embed="rId4"/>
                      <a:stretch>
                        <a:fillRect/>
                      </a:stretch>
                    </p:blipFill>
                    <p:spPr>
                      <a:xfrm>
                        <a:off x="3349625" y="258763"/>
                        <a:ext cx="5473700" cy="6329362"/>
                      </a:xfrm>
                      <a:prstGeom prst="rect">
                        <a:avLst/>
                      </a:prstGeom>
                    </p:spPr>
                  </p:pic>
                </p:oleObj>
              </mc:Fallback>
            </mc:AlternateContent>
          </a:graphicData>
        </a:graphic>
      </p:graphicFrame>
    </p:spTree>
    <p:extLst>
      <p:ext uri="{BB962C8B-B14F-4D97-AF65-F5344CB8AC3E}">
        <p14:creationId xmlns:p14="http://schemas.microsoft.com/office/powerpoint/2010/main" val="350452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DD8E1C98-19DD-4C98-9E70-AA006316A61C}"/>
              </a:ext>
            </a:extLst>
          </p:cNvPr>
          <p:cNvGrpSpPr/>
          <p:nvPr/>
        </p:nvGrpSpPr>
        <p:grpSpPr>
          <a:xfrm flipH="1">
            <a:off x="4716543" y="1608742"/>
            <a:ext cx="2623449" cy="2786281"/>
            <a:chOff x="4516955" y="1649312"/>
            <a:chExt cx="3553454" cy="3791975"/>
          </a:xfrm>
        </p:grpSpPr>
        <p:sp>
          <p:nvSpPr>
            <p:cNvPr id="3" name="Freeform 414">
              <a:extLst>
                <a:ext uri="{FF2B5EF4-FFF2-40B4-BE49-F238E27FC236}">
                  <a16:creationId xmlns:a16="http://schemas.microsoft.com/office/drawing/2014/main" xmlns="" id="{E547295D-518F-4974-827F-C27F4704DB0C}"/>
                </a:ext>
              </a:extLst>
            </p:cNvPr>
            <p:cNvSpPr>
              <a:spLocks noEditPoints="1"/>
            </p:cNvSpPr>
            <p:nvPr/>
          </p:nvSpPr>
          <p:spPr bwMode="auto">
            <a:xfrm>
              <a:off x="4516955" y="2019261"/>
              <a:ext cx="3159167" cy="3168902"/>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16">
              <a:extLst>
                <a:ext uri="{FF2B5EF4-FFF2-40B4-BE49-F238E27FC236}">
                  <a16:creationId xmlns:a16="http://schemas.microsoft.com/office/drawing/2014/main" xmlns="" id="{D27579C3-5019-44CE-8A5B-A567EAEF5580}"/>
                </a:ext>
              </a:extLst>
            </p:cNvPr>
            <p:cNvSpPr>
              <a:spLocks/>
            </p:cNvSpPr>
            <p:nvPr/>
          </p:nvSpPr>
          <p:spPr bwMode="auto">
            <a:xfrm>
              <a:off x="5553785" y="4725728"/>
              <a:ext cx="545187" cy="598732"/>
            </a:xfrm>
            <a:custGeom>
              <a:avLst/>
              <a:gdLst>
                <a:gd name="T0" fmla="*/ 15 w 47"/>
                <a:gd name="T1" fmla="*/ 0 h 52"/>
                <a:gd name="T2" fmla="*/ 0 w 47"/>
                <a:gd name="T3" fmla="*/ 44 h 52"/>
                <a:gd name="T4" fmla="*/ 47 w 47"/>
                <a:gd name="T5" fmla="*/ 52 h 52"/>
                <a:gd name="T6" fmla="*/ 47 w 47"/>
                <a:gd name="T7" fmla="*/ 5 h 52"/>
                <a:gd name="T8" fmla="*/ 15 w 47"/>
                <a:gd name="T9" fmla="*/ 0 h 52"/>
              </a:gdLst>
              <a:ahLst/>
              <a:cxnLst>
                <a:cxn ang="0">
                  <a:pos x="T0" y="T1"/>
                </a:cxn>
                <a:cxn ang="0">
                  <a:pos x="T2" y="T3"/>
                </a:cxn>
                <a:cxn ang="0">
                  <a:pos x="T4" y="T5"/>
                </a:cxn>
                <a:cxn ang="0">
                  <a:pos x="T6" y="T7"/>
                </a:cxn>
                <a:cxn ang="0">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17">
              <a:extLst>
                <a:ext uri="{FF2B5EF4-FFF2-40B4-BE49-F238E27FC236}">
                  <a16:creationId xmlns:a16="http://schemas.microsoft.com/office/drawing/2014/main" xmlns="" id="{8E6E928A-7145-473E-827E-AE30A52143AF}"/>
                </a:ext>
              </a:extLst>
            </p:cNvPr>
            <p:cNvSpPr>
              <a:spLocks/>
            </p:cNvSpPr>
            <p:nvPr/>
          </p:nvSpPr>
          <p:spPr bwMode="auto">
            <a:xfrm>
              <a:off x="5071878" y="1902435"/>
              <a:ext cx="793442" cy="754501"/>
            </a:xfrm>
            <a:custGeom>
              <a:avLst/>
              <a:gdLst>
                <a:gd name="T0" fmla="*/ 28 w 69"/>
                <a:gd name="T1" fmla="*/ 65 h 65"/>
                <a:gd name="T2" fmla="*/ 69 w 69"/>
                <a:gd name="T3" fmla="*/ 46 h 65"/>
                <a:gd name="T4" fmla="*/ 60 w 69"/>
                <a:gd name="T5" fmla="*/ 0 h 65"/>
                <a:gd name="T6" fmla="*/ 0 w 69"/>
                <a:gd name="T7" fmla="*/ 27 h 65"/>
                <a:gd name="T8" fmla="*/ 28 w 69"/>
                <a:gd name="T9" fmla="*/ 65 h 65"/>
              </a:gdLst>
              <a:ahLst/>
              <a:cxnLst>
                <a:cxn ang="0">
                  <a:pos x="T0" y="T1"/>
                </a:cxn>
                <a:cxn ang="0">
                  <a:pos x="T2" y="T3"/>
                </a:cxn>
                <a:cxn ang="0">
                  <a:pos x="T4" y="T5"/>
                </a:cxn>
                <a:cxn ang="0">
                  <a:pos x="T6" y="T7"/>
                </a:cxn>
                <a:cxn ang="0">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18">
              <a:extLst>
                <a:ext uri="{FF2B5EF4-FFF2-40B4-BE49-F238E27FC236}">
                  <a16:creationId xmlns:a16="http://schemas.microsoft.com/office/drawing/2014/main" xmlns="" id="{72AEE6CF-7E1C-45C8-AA7B-4656B8D20CA4}"/>
                </a:ext>
              </a:extLst>
            </p:cNvPr>
            <p:cNvSpPr>
              <a:spLocks/>
            </p:cNvSpPr>
            <p:nvPr/>
          </p:nvSpPr>
          <p:spPr bwMode="auto">
            <a:xfrm>
              <a:off x="6537069" y="3265404"/>
              <a:ext cx="1533340" cy="2175883"/>
            </a:xfrm>
            <a:custGeom>
              <a:avLst/>
              <a:gdLst>
                <a:gd name="T0" fmla="*/ 65 w 133"/>
                <a:gd name="T1" fmla="*/ 29 h 188"/>
                <a:gd name="T2" fmla="*/ 0 w 133"/>
                <a:gd name="T3" fmla="*/ 124 h 188"/>
                <a:gd name="T4" fmla="*/ 26 w 133"/>
                <a:gd name="T5" fmla="*/ 188 h 188"/>
                <a:gd name="T6" fmla="*/ 133 w 133"/>
                <a:gd name="T7" fmla="*/ 29 h 188"/>
                <a:gd name="T8" fmla="*/ 131 w 133"/>
                <a:gd name="T9" fmla="*/ 0 h 188"/>
                <a:gd name="T10" fmla="*/ 63 w 133"/>
                <a:gd name="T11" fmla="*/ 12 h 188"/>
                <a:gd name="T12" fmla="*/ 65 w 133"/>
                <a:gd name="T13" fmla="*/ 29 h 188"/>
              </a:gdLst>
              <a:ahLst/>
              <a:cxnLst>
                <a:cxn ang="0">
                  <a:pos x="T0" y="T1"/>
                </a:cxn>
                <a:cxn ang="0">
                  <a:pos x="T2" y="T3"/>
                </a:cxn>
                <a:cxn ang="0">
                  <a:pos x="T4" y="T5"/>
                </a:cxn>
                <a:cxn ang="0">
                  <a:pos x="T6" y="T7"/>
                </a:cxn>
                <a:cxn ang="0">
                  <a:pos x="T8" y="T9"/>
                </a:cxn>
                <a:cxn ang="0">
                  <a:pos x="T10" y="T11"/>
                </a:cxn>
                <a:cxn ang="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7" name="Freeform 420">
              <a:extLst>
                <a:ext uri="{FF2B5EF4-FFF2-40B4-BE49-F238E27FC236}">
                  <a16:creationId xmlns:a16="http://schemas.microsoft.com/office/drawing/2014/main" xmlns="" id="{FC76D2FF-13CF-47C8-AC08-200AAE1C5C1E}"/>
                </a:ext>
              </a:extLst>
            </p:cNvPr>
            <p:cNvSpPr>
              <a:spLocks/>
            </p:cNvSpPr>
            <p:nvPr/>
          </p:nvSpPr>
          <p:spPr bwMode="auto">
            <a:xfrm>
              <a:off x="6293682" y="1649312"/>
              <a:ext cx="1635562" cy="1504133"/>
            </a:xfrm>
            <a:custGeom>
              <a:avLst/>
              <a:gdLst>
                <a:gd name="T0" fmla="*/ 11 w 142"/>
                <a:gd name="T1" fmla="*/ 0 h 130"/>
                <a:gd name="T2" fmla="*/ 0 w 142"/>
                <a:gd name="T3" fmla="*/ 67 h 130"/>
                <a:gd name="T4" fmla="*/ 78 w 142"/>
                <a:gd name="T5" fmla="*/ 130 h 130"/>
                <a:gd name="T6" fmla="*/ 142 w 142"/>
                <a:gd name="T7" fmla="*/ 105 h 130"/>
                <a:gd name="T8" fmla="*/ 11 w 142"/>
                <a:gd name="T9" fmla="*/ 0 h 130"/>
              </a:gdLst>
              <a:ahLst/>
              <a:cxnLst>
                <a:cxn ang="0">
                  <a:pos x="T0" y="T1"/>
                </a:cxn>
                <a:cxn ang="0">
                  <a:pos x="T2" y="T3"/>
                </a:cxn>
                <a:cxn ang="0">
                  <a:pos x="T4" y="T5"/>
                </a:cxn>
                <a:cxn ang="0">
                  <a:pos x="T6" y="T7"/>
                </a:cxn>
                <a:cxn ang="0">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a:extLst>
              <a:ext uri="{FF2B5EF4-FFF2-40B4-BE49-F238E27FC236}">
                <a16:creationId xmlns:a16="http://schemas.microsoft.com/office/drawing/2014/main" xmlns="" id="{960A7F44-99DD-4490-A58D-A2E90BDB5EB7}"/>
              </a:ext>
            </a:extLst>
          </p:cNvPr>
          <p:cNvGrpSpPr/>
          <p:nvPr/>
        </p:nvGrpSpPr>
        <p:grpSpPr>
          <a:xfrm>
            <a:off x="6639511" y="1217334"/>
            <a:ext cx="2786309" cy="837695"/>
            <a:chOff x="6655890" y="1130073"/>
            <a:chExt cx="3774048" cy="1140057"/>
          </a:xfrm>
        </p:grpSpPr>
        <p:grpSp>
          <p:nvGrpSpPr>
            <p:cNvPr id="9" name="组合 8">
              <a:extLst>
                <a:ext uri="{FF2B5EF4-FFF2-40B4-BE49-F238E27FC236}">
                  <a16:creationId xmlns:a16="http://schemas.microsoft.com/office/drawing/2014/main" xmlns="" id="{13C286A5-B840-4246-80B4-362B1A034762}"/>
                </a:ext>
              </a:extLst>
            </p:cNvPr>
            <p:cNvGrpSpPr/>
            <p:nvPr/>
          </p:nvGrpSpPr>
          <p:grpSpPr>
            <a:xfrm>
              <a:off x="7789419" y="1130073"/>
              <a:ext cx="2640519" cy="690992"/>
              <a:chOff x="7860852" y="1152157"/>
              <a:chExt cx="4314929" cy="690992"/>
            </a:xfrm>
          </p:grpSpPr>
          <p:sp>
            <p:nvSpPr>
              <p:cNvPr id="11" name="文本框 32">
                <a:extLst>
                  <a:ext uri="{FF2B5EF4-FFF2-40B4-BE49-F238E27FC236}">
                    <a16:creationId xmlns:a16="http://schemas.microsoft.com/office/drawing/2014/main" xmlns="" id="{5718E0BA-0A09-4FE0-99AB-D2E1BB52C16C}"/>
                  </a:ext>
                </a:extLst>
              </p:cNvPr>
              <p:cNvSpPr txBox="1"/>
              <p:nvPr/>
            </p:nvSpPr>
            <p:spPr>
              <a:xfrm>
                <a:off x="7860852" y="1152157"/>
                <a:ext cx="2580249" cy="460753"/>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讨论选题</a:t>
                </a:r>
              </a:p>
            </p:txBody>
          </p:sp>
          <p:sp>
            <p:nvSpPr>
              <p:cNvPr id="12" name="矩形 1">
                <a:extLst>
                  <a:ext uri="{FF2B5EF4-FFF2-40B4-BE49-F238E27FC236}">
                    <a16:creationId xmlns:a16="http://schemas.microsoft.com/office/drawing/2014/main" xmlns="" id="{E6F59B6D-E6D7-4B36-BEB6-60AE7F5A6945}"/>
                  </a:ext>
                </a:extLst>
              </p:cNvPr>
              <p:cNvSpPr>
                <a:spLocks noChangeArrowheads="1"/>
              </p:cNvSpPr>
              <p:nvPr/>
            </p:nvSpPr>
            <p:spPr bwMode="auto">
              <a:xfrm>
                <a:off x="7874298" y="1466169"/>
                <a:ext cx="4301483" cy="37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latin typeface="微软雅黑" panose="020B0503020204020204" pitchFamily="34" charset="-122"/>
                    <a:ea typeface="微软雅黑" panose="020B0503020204020204" pitchFamily="34" charset="-122"/>
                  </a:rPr>
                  <a:t>小组进行</a:t>
                </a:r>
                <a:endParaRPr lang="en-US" altLang="zh-CN" sz="1200" dirty="0">
                  <a:latin typeface="微软雅黑" panose="020B0503020204020204" pitchFamily="34" charset="-122"/>
                  <a:ea typeface="微软雅黑" panose="020B0503020204020204" pitchFamily="34" charset="-122"/>
                </a:endParaRPr>
              </a:p>
            </p:txBody>
          </p:sp>
        </p:grpSp>
        <p:sp>
          <p:nvSpPr>
            <p:cNvPr id="10" name="任意多边形 11">
              <a:extLst>
                <a:ext uri="{FF2B5EF4-FFF2-40B4-BE49-F238E27FC236}">
                  <a16:creationId xmlns:a16="http://schemas.microsoft.com/office/drawing/2014/main" xmlns="" id="{574BFC06-1B76-4DDF-AA94-D6437F89EC43}"/>
                </a:ext>
              </a:extLst>
            </p:cNvPr>
            <p:cNvSpPr/>
            <p:nvPr/>
          </p:nvSpPr>
          <p:spPr>
            <a:xfrm>
              <a:off x="6655890" y="1449859"/>
              <a:ext cx="1075765" cy="820271"/>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Lst>
              <a:ahLst/>
              <a:cxnLst>
                <a:cxn ang="0">
                  <a:pos x="connsiteX0" y="connsiteY0"/>
                </a:cxn>
                <a:cxn ang="0">
                  <a:pos x="connsiteX1" y="connsiteY1"/>
                </a:cxn>
                <a:cxn ang="0">
                  <a:pos x="connsiteX2" y="connsiteY2"/>
                </a:cxn>
                <a:cxn ang="0">
                  <a:pos x="connsiteX3" y="connsiteY3"/>
                </a:cxn>
              </a:cxnLst>
              <a:rect l="l" t="t" r="r" b="b"/>
              <a:pathLst>
                <a:path w="1075765" h="820271">
                  <a:moveTo>
                    <a:pt x="0" y="820271"/>
                  </a:moveTo>
                  <a:lnTo>
                    <a:pt x="389965" y="0"/>
                  </a:lnTo>
                  <a:lnTo>
                    <a:pt x="1075765" y="0"/>
                  </a:lnTo>
                  <a:lnTo>
                    <a:pt x="1075765" y="13447"/>
                  </a:lnTo>
                </a:path>
              </a:pathLst>
            </a:custGeom>
            <a:noFill/>
            <a:ln>
              <a:solidFill>
                <a:schemeClr val="tx1">
                  <a:lumMod val="75000"/>
                  <a:lumOff val="25000"/>
                </a:schemeClr>
              </a:solidFill>
              <a:prstDash val="dash"/>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xmlns="" id="{170C21A5-E272-49FB-B706-755DEB13EB50}"/>
              </a:ext>
            </a:extLst>
          </p:cNvPr>
          <p:cNvGrpSpPr/>
          <p:nvPr/>
        </p:nvGrpSpPr>
        <p:grpSpPr>
          <a:xfrm>
            <a:off x="6362162" y="4094577"/>
            <a:ext cx="2653893" cy="1236015"/>
            <a:chOff x="6280220" y="5045836"/>
            <a:chExt cx="3594690" cy="1682146"/>
          </a:xfrm>
        </p:grpSpPr>
        <p:sp>
          <p:nvSpPr>
            <p:cNvPr id="14" name="任意多边形 25">
              <a:extLst>
                <a:ext uri="{FF2B5EF4-FFF2-40B4-BE49-F238E27FC236}">
                  <a16:creationId xmlns:a16="http://schemas.microsoft.com/office/drawing/2014/main" xmlns="" id="{FDADC98F-C4F2-4943-A8EA-7F920FD63599}"/>
                </a:ext>
              </a:extLst>
            </p:cNvPr>
            <p:cNvSpPr/>
            <p:nvPr/>
          </p:nvSpPr>
          <p:spPr>
            <a:xfrm>
              <a:off x="6280220" y="5045836"/>
              <a:ext cx="860611" cy="820270"/>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Lst>
              <a:ahLst/>
              <a:cxnLst>
                <a:cxn ang="0">
                  <a:pos x="connsiteX0" y="connsiteY0"/>
                </a:cxn>
                <a:cxn ang="0">
                  <a:pos x="connsiteX1" y="connsiteY1"/>
                </a:cxn>
                <a:cxn ang="0">
                  <a:pos x="connsiteX2" y="connsiteY2"/>
                </a:cxn>
                <a:cxn ang="0">
                  <a:pos x="connsiteX3" y="connsiteY3"/>
                </a:cxn>
              </a:cxnLst>
              <a:rect l="l" t="t" r="r" b="b"/>
              <a:pathLst>
                <a:path w="860611" h="820270">
                  <a:moveTo>
                    <a:pt x="0" y="0"/>
                  </a:moveTo>
                  <a:lnTo>
                    <a:pt x="174811" y="806823"/>
                  </a:lnTo>
                  <a:lnTo>
                    <a:pt x="860611" y="806823"/>
                  </a:lnTo>
                  <a:lnTo>
                    <a:pt x="860611" y="820270"/>
                  </a:lnTo>
                </a:path>
              </a:pathLst>
            </a:custGeom>
            <a:noFill/>
            <a:ln>
              <a:solidFill>
                <a:schemeClr val="tx1">
                  <a:lumMod val="75000"/>
                  <a:lumOff val="25000"/>
                </a:schemeClr>
              </a:solidFill>
              <a:prstDash val="dash"/>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xmlns="" id="{66823B46-FC80-4A2D-84E8-409E7C6727FA}"/>
                </a:ext>
              </a:extLst>
            </p:cNvPr>
            <p:cNvGrpSpPr/>
            <p:nvPr/>
          </p:nvGrpSpPr>
          <p:grpSpPr>
            <a:xfrm>
              <a:off x="7178998" y="5513269"/>
              <a:ext cx="2695912" cy="1214713"/>
              <a:chOff x="7860852" y="1089543"/>
              <a:chExt cx="4405449" cy="1214713"/>
            </a:xfrm>
          </p:grpSpPr>
          <p:sp>
            <p:nvSpPr>
              <p:cNvPr id="16" name="文本框 62">
                <a:extLst>
                  <a:ext uri="{FF2B5EF4-FFF2-40B4-BE49-F238E27FC236}">
                    <a16:creationId xmlns:a16="http://schemas.microsoft.com/office/drawing/2014/main" xmlns="" id="{80D3420D-EFCA-44B0-9679-79587F715BE5}"/>
                  </a:ext>
                </a:extLst>
              </p:cNvPr>
              <p:cNvSpPr txBox="1"/>
              <p:nvPr/>
            </p:nvSpPr>
            <p:spPr>
              <a:xfrm>
                <a:off x="7860852" y="1089543"/>
                <a:ext cx="2580249" cy="460753"/>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游戏制作</a:t>
                </a:r>
              </a:p>
            </p:txBody>
          </p:sp>
          <p:sp>
            <p:nvSpPr>
              <p:cNvPr id="17" name="矩形 1">
                <a:extLst>
                  <a:ext uri="{FF2B5EF4-FFF2-40B4-BE49-F238E27FC236}">
                    <a16:creationId xmlns:a16="http://schemas.microsoft.com/office/drawing/2014/main" xmlns="" id="{87601F3A-6E83-4126-8F84-DAD2D6235B43}"/>
                  </a:ext>
                </a:extLst>
              </p:cNvPr>
              <p:cNvSpPr>
                <a:spLocks noChangeArrowheads="1"/>
              </p:cNvSpPr>
              <p:nvPr/>
            </p:nvSpPr>
            <p:spPr bwMode="auto">
              <a:xfrm>
                <a:off x="7919596" y="1550296"/>
                <a:ext cx="4346705" cy="75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latin typeface="微软雅黑" panose="020B0503020204020204" pitchFamily="34" charset="-122"/>
                    <a:ea typeface="微软雅黑" panose="020B0503020204020204" pitchFamily="34" charset="-122"/>
                  </a:rPr>
                  <a:t>小组共同</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a:t>
                </a:r>
                <a:r>
                  <a:rPr lang="zh-CN" altLang="en-US" sz="1600" dirty="0">
                    <a:latin typeface="微软雅黑" panose="020B0503020204020204" pitchFamily="34" charset="-122"/>
                    <a:ea typeface="微软雅黑" panose="020B0503020204020204" pitchFamily="34" charset="-122"/>
                  </a:rPr>
                  <a:t>测试</a:t>
                </a:r>
                <a:r>
                  <a:rPr lang="zh-CN" altLang="en-US" sz="1400" dirty="0">
                    <a:latin typeface="微软雅黑" panose="020B0503020204020204" pitchFamily="34" charset="-122"/>
                    <a:ea typeface="微软雅黑" panose="020B0503020204020204" pitchFamily="34" charset="-122"/>
                  </a:rPr>
                  <a:t>审核</a:t>
                </a:r>
                <a:endParaRPr lang="en-US" altLang="zh-CN" sz="1400" dirty="0">
                  <a:latin typeface="微软雅黑" panose="020B0503020204020204" pitchFamily="34" charset="-122"/>
                  <a:ea typeface="微软雅黑" panose="020B0503020204020204" pitchFamily="34" charset="-122"/>
                </a:endParaRPr>
              </a:p>
            </p:txBody>
          </p:sp>
        </p:grpSp>
      </p:grpSp>
      <p:grpSp>
        <p:nvGrpSpPr>
          <p:cNvPr id="18" name="组合 17">
            <a:extLst>
              <a:ext uri="{FF2B5EF4-FFF2-40B4-BE49-F238E27FC236}">
                <a16:creationId xmlns:a16="http://schemas.microsoft.com/office/drawing/2014/main" xmlns="" id="{46982156-8E36-40AF-9E79-1973EA56AC31}"/>
              </a:ext>
            </a:extLst>
          </p:cNvPr>
          <p:cNvGrpSpPr/>
          <p:nvPr/>
        </p:nvGrpSpPr>
        <p:grpSpPr>
          <a:xfrm>
            <a:off x="2410115" y="3669889"/>
            <a:ext cx="2756174" cy="652558"/>
            <a:chOff x="927184" y="4467863"/>
            <a:chExt cx="3733230" cy="888094"/>
          </a:xfrm>
        </p:grpSpPr>
        <p:grpSp>
          <p:nvGrpSpPr>
            <p:cNvPr id="19" name="组合 18">
              <a:extLst>
                <a:ext uri="{FF2B5EF4-FFF2-40B4-BE49-F238E27FC236}">
                  <a16:creationId xmlns:a16="http://schemas.microsoft.com/office/drawing/2014/main" xmlns="" id="{741B9FCF-8CBD-49A1-9FBA-F258E88CF8C3}"/>
                </a:ext>
              </a:extLst>
            </p:cNvPr>
            <p:cNvGrpSpPr/>
            <p:nvPr/>
          </p:nvGrpSpPr>
          <p:grpSpPr>
            <a:xfrm>
              <a:off x="927184" y="4721181"/>
              <a:ext cx="2547542" cy="634776"/>
              <a:chOff x="556968" y="1471874"/>
              <a:chExt cx="4037696" cy="634776"/>
            </a:xfrm>
          </p:grpSpPr>
          <p:sp>
            <p:nvSpPr>
              <p:cNvPr id="21" name="文本框 35">
                <a:extLst>
                  <a:ext uri="{FF2B5EF4-FFF2-40B4-BE49-F238E27FC236}">
                    <a16:creationId xmlns:a16="http://schemas.microsoft.com/office/drawing/2014/main" xmlns="" id="{5503FC10-E3ED-402F-A3D0-016ED7DB6601}"/>
                  </a:ext>
                </a:extLst>
              </p:cNvPr>
              <p:cNvSpPr txBox="1"/>
              <p:nvPr/>
            </p:nvSpPr>
            <p:spPr>
              <a:xfrm>
                <a:off x="1445155" y="1471874"/>
                <a:ext cx="3149509" cy="460752"/>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r"/>
                <a:r>
                  <a:rPr lang="zh-CN" altLang="en-US" sz="1600" b="1" dirty="0">
                    <a:latin typeface="微软雅黑" panose="020B0503020204020204" pitchFamily="34" charset="-122"/>
                    <a:ea typeface="微软雅黑" panose="020B0503020204020204" pitchFamily="34" charset="-122"/>
                  </a:rPr>
                  <a:t>马易安</a:t>
                </a:r>
              </a:p>
            </p:txBody>
          </p:sp>
          <p:sp>
            <p:nvSpPr>
              <p:cNvPr id="22" name="矩形 1">
                <a:extLst>
                  <a:ext uri="{FF2B5EF4-FFF2-40B4-BE49-F238E27FC236}">
                    <a16:creationId xmlns:a16="http://schemas.microsoft.com/office/drawing/2014/main" xmlns="" id="{66673BF8-D477-499A-93A1-AA5B05A6143C}"/>
                  </a:ext>
                </a:extLst>
              </p:cNvPr>
              <p:cNvSpPr>
                <a:spLocks noChangeArrowheads="1"/>
              </p:cNvSpPr>
              <p:nvPr/>
            </p:nvSpPr>
            <p:spPr bwMode="auto">
              <a:xfrm>
                <a:off x="556968" y="1750614"/>
                <a:ext cx="4037696" cy="3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altLang="zh-CN" sz="1100" dirty="0">
                  <a:latin typeface="微软雅黑" panose="020B0503020204020204" pitchFamily="34" charset="-122"/>
                  <a:ea typeface="微软雅黑" panose="020B0503020204020204" pitchFamily="34" charset="-122"/>
                </a:endParaRPr>
              </a:p>
            </p:txBody>
          </p:sp>
        </p:grpSp>
        <p:sp>
          <p:nvSpPr>
            <p:cNvPr id="20" name="任意多边形 31">
              <a:extLst>
                <a:ext uri="{FF2B5EF4-FFF2-40B4-BE49-F238E27FC236}">
                  <a16:creationId xmlns:a16="http://schemas.microsoft.com/office/drawing/2014/main" xmlns="" id="{A6B2EA0F-760C-4AAC-81F1-96EECFD76655}"/>
                </a:ext>
              </a:extLst>
            </p:cNvPr>
            <p:cNvSpPr/>
            <p:nvPr/>
          </p:nvSpPr>
          <p:spPr>
            <a:xfrm flipH="1">
              <a:off x="3450179" y="4467863"/>
              <a:ext cx="1210235" cy="524435"/>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210235" h="524435">
                  <a:moveTo>
                    <a:pt x="0" y="0"/>
                  </a:moveTo>
                  <a:lnTo>
                    <a:pt x="524435" y="510988"/>
                  </a:lnTo>
                  <a:lnTo>
                    <a:pt x="1210235" y="510988"/>
                  </a:lnTo>
                  <a:lnTo>
                    <a:pt x="1210235" y="524435"/>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xmlns="" id="{B03E927A-72E9-412B-8467-BA60B40CCECF}"/>
              </a:ext>
            </a:extLst>
          </p:cNvPr>
          <p:cNvGrpSpPr/>
          <p:nvPr/>
        </p:nvGrpSpPr>
        <p:grpSpPr>
          <a:xfrm>
            <a:off x="2932172" y="1369236"/>
            <a:ext cx="7348981" cy="3040358"/>
            <a:chOff x="1634309" y="1336805"/>
            <a:chExt cx="9954177" cy="4137762"/>
          </a:xfrm>
        </p:grpSpPr>
        <p:grpSp>
          <p:nvGrpSpPr>
            <p:cNvPr id="24" name="组合 23">
              <a:extLst>
                <a:ext uri="{FF2B5EF4-FFF2-40B4-BE49-F238E27FC236}">
                  <a16:creationId xmlns:a16="http://schemas.microsoft.com/office/drawing/2014/main" xmlns="" id="{A839D295-FA13-4549-9CE5-D88C8347D7C4}"/>
                </a:ext>
              </a:extLst>
            </p:cNvPr>
            <p:cNvGrpSpPr/>
            <p:nvPr/>
          </p:nvGrpSpPr>
          <p:grpSpPr>
            <a:xfrm>
              <a:off x="1634309" y="1336805"/>
              <a:ext cx="9954177" cy="4137762"/>
              <a:chOff x="1390466" y="1515015"/>
              <a:chExt cx="15776755" cy="4137762"/>
            </a:xfrm>
          </p:grpSpPr>
          <p:sp>
            <p:nvSpPr>
              <p:cNvPr id="26" name="文本框 66">
                <a:extLst>
                  <a:ext uri="{FF2B5EF4-FFF2-40B4-BE49-F238E27FC236}">
                    <a16:creationId xmlns:a16="http://schemas.microsoft.com/office/drawing/2014/main" xmlns="" id="{CCC04339-37FD-4CB4-AA00-EC0E2F79548D}"/>
                  </a:ext>
                </a:extLst>
              </p:cNvPr>
              <p:cNvSpPr txBox="1"/>
              <p:nvPr/>
            </p:nvSpPr>
            <p:spPr>
              <a:xfrm>
                <a:off x="1390466" y="1515015"/>
                <a:ext cx="3149509" cy="460754"/>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r"/>
                <a:r>
                  <a:rPr lang="zh-CN" altLang="en-US" sz="1600" b="1" dirty="0">
                    <a:latin typeface="微软雅黑" panose="020B0503020204020204" pitchFamily="34" charset="-122"/>
                    <a:ea typeface="微软雅黑" panose="020B0503020204020204" pitchFamily="34" charset="-122"/>
                  </a:rPr>
                  <a:t>汪诗怡</a:t>
                </a:r>
              </a:p>
            </p:txBody>
          </p:sp>
          <p:sp>
            <p:nvSpPr>
              <p:cNvPr id="27" name="矩形 1">
                <a:extLst>
                  <a:ext uri="{FF2B5EF4-FFF2-40B4-BE49-F238E27FC236}">
                    <a16:creationId xmlns:a16="http://schemas.microsoft.com/office/drawing/2014/main" xmlns="" id="{8C28D23A-E2B6-4993-82E0-F259A08DAC99}"/>
                  </a:ext>
                </a:extLst>
              </p:cNvPr>
              <p:cNvSpPr>
                <a:spLocks noChangeArrowheads="1"/>
              </p:cNvSpPr>
              <p:nvPr/>
            </p:nvSpPr>
            <p:spPr bwMode="auto">
              <a:xfrm>
                <a:off x="13143067" y="4354289"/>
                <a:ext cx="4024154" cy="12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Word</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脚本编写</a:t>
                </a:r>
                <a:endParaRPr lang="en-US" altLang="zh-CN" sz="1400" dirty="0">
                  <a:latin typeface="微软雅黑" panose="020B0503020204020204" pitchFamily="34" charset="-122"/>
                  <a:ea typeface="微软雅黑" panose="020B0503020204020204" pitchFamily="34" charset="-122"/>
                </a:endParaRPr>
              </a:p>
            </p:txBody>
          </p:sp>
        </p:grpSp>
        <p:sp>
          <p:nvSpPr>
            <p:cNvPr id="25" name="任意多边形 36">
              <a:extLst>
                <a:ext uri="{FF2B5EF4-FFF2-40B4-BE49-F238E27FC236}">
                  <a16:creationId xmlns:a16="http://schemas.microsoft.com/office/drawing/2014/main" xmlns="" id="{AEF98149-7D2A-4C8C-85C7-5B7A8266DD5B}"/>
                </a:ext>
              </a:extLst>
            </p:cNvPr>
            <p:cNvSpPr/>
            <p:nvPr/>
          </p:nvSpPr>
          <p:spPr>
            <a:xfrm flipH="1">
              <a:off x="3631416" y="1551710"/>
              <a:ext cx="1385047" cy="860612"/>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 name="connsiteX0" fmla="*/ 0 w 1546411"/>
                <a:gd name="connsiteY0" fmla="*/ 443753 h 443753"/>
                <a:gd name="connsiteX1" fmla="*/ 860611 w 1546411"/>
                <a:gd name="connsiteY1" fmla="*/ 0 h 443753"/>
                <a:gd name="connsiteX2" fmla="*/ 1546411 w 1546411"/>
                <a:gd name="connsiteY2" fmla="*/ 0 h 443753"/>
                <a:gd name="connsiteX3" fmla="*/ 1546411 w 1546411"/>
                <a:gd name="connsiteY3" fmla="*/ 13447 h 443753"/>
                <a:gd name="connsiteX0" fmla="*/ 0 w 1385047"/>
                <a:gd name="connsiteY0" fmla="*/ 860612 h 860612"/>
                <a:gd name="connsiteX1" fmla="*/ 699247 w 1385047"/>
                <a:gd name="connsiteY1" fmla="*/ 0 h 860612"/>
                <a:gd name="connsiteX2" fmla="*/ 1385047 w 1385047"/>
                <a:gd name="connsiteY2" fmla="*/ 0 h 860612"/>
                <a:gd name="connsiteX3" fmla="*/ 1385047 w 1385047"/>
                <a:gd name="connsiteY3" fmla="*/ 13447 h 860612"/>
              </a:gdLst>
              <a:ahLst/>
              <a:cxnLst>
                <a:cxn ang="0">
                  <a:pos x="connsiteX0" y="connsiteY0"/>
                </a:cxn>
                <a:cxn ang="0">
                  <a:pos x="connsiteX1" y="connsiteY1"/>
                </a:cxn>
                <a:cxn ang="0">
                  <a:pos x="connsiteX2" y="connsiteY2"/>
                </a:cxn>
                <a:cxn ang="0">
                  <a:pos x="connsiteX3" y="connsiteY3"/>
                </a:cxn>
              </a:cxnLst>
              <a:rect l="l" t="t" r="r" b="b"/>
              <a:pathLst>
                <a:path w="1385047" h="860612">
                  <a:moveTo>
                    <a:pt x="0" y="860612"/>
                  </a:moveTo>
                  <a:lnTo>
                    <a:pt x="699247" y="0"/>
                  </a:lnTo>
                  <a:lnTo>
                    <a:pt x="1385047" y="0"/>
                  </a:lnTo>
                  <a:lnTo>
                    <a:pt x="1385047" y="13447"/>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28" name="Freeform 418">
            <a:extLst>
              <a:ext uri="{FF2B5EF4-FFF2-40B4-BE49-F238E27FC236}">
                <a16:creationId xmlns:a16="http://schemas.microsoft.com/office/drawing/2014/main" xmlns="" id="{A5B96F22-DEB2-47D0-81EE-53C5308E1CB1}"/>
              </a:ext>
            </a:extLst>
          </p:cNvPr>
          <p:cNvSpPr>
            <a:spLocks/>
          </p:cNvSpPr>
          <p:nvPr/>
        </p:nvSpPr>
        <p:spPr bwMode="auto">
          <a:xfrm rot="20203661">
            <a:off x="6607850" y="2427419"/>
            <a:ext cx="1246646" cy="1586974"/>
          </a:xfrm>
          <a:custGeom>
            <a:avLst/>
            <a:gdLst>
              <a:gd name="T0" fmla="*/ 65 w 133"/>
              <a:gd name="T1" fmla="*/ 29 h 188"/>
              <a:gd name="T2" fmla="*/ 0 w 133"/>
              <a:gd name="T3" fmla="*/ 124 h 188"/>
              <a:gd name="T4" fmla="*/ 26 w 133"/>
              <a:gd name="T5" fmla="*/ 188 h 188"/>
              <a:gd name="T6" fmla="*/ 133 w 133"/>
              <a:gd name="T7" fmla="*/ 29 h 188"/>
              <a:gd name="T8" fmla="*/ 131 w 133"/>
              <a:gd name="T9" fmla="*/ 0 h 188"/>
              <a:gd name="T10" fmla="*/ 63 w 133"/>
              <a:gd name="T11" fmla="*/ 12 h 188"/>
              <a:gd name="T12" fmla="*/ 65 w 133"/>
              <a:gd name="T13" fmla="*/ 29 h 188"/>
            </a:gdLst>
            <a:ahLst/>
            <a:cxnLst>
              <a:cxn ang="0">
                <a:pos x="T0" y="T1"/>
              </a:cxn>
              <a:cxn ang="0">
                <a:pos x="T2" y="T3"/>
              </a:cxn>
              <a:cxn ang="0">
                <a:pos x="T4" y="T5"/>
              </a:cxn>
              <a:cxn ang="0">
                <a:pos x="T6" y="T7"/>
              </a:cxn>
              <a:cxn ang="0">
                <a:pos x="T8" y="T9"/>
              </a:cxn>
              <a:cxn ang="0">
                <a:pos x="T10" y="T11"/>
              </a:cxn>
              <a:cxn ang="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9" name="组合 28">
            <a:extLst>
              <a:ext uri="{FF2B5EF4-FFF2-40B4-BE49-F238E27FC236}">
                <a16:creationId xmlns:a16="http://schemas.microsoft.com/office/drawing/2014/main" xmlns="" id="{B4FABB61-BFE4-428D-A3BE-8934F9590667}"/>
              </a:ext>
            </a:extLst>
          </p:cNvPr>
          <p:cNvGrpSpPr/>
          <p:nvPr/>
        </p:nvGrpSpPr>
        <p:grpSpPr>
          <a:xfrm flipH="1">
            <a:off x="7526868" y="2896671"/>
            <a:ext cx="2685350" cy="677487"/>
            <a:chOff x="927184" y="4467863"/>
            <a:chExt cx="3733230" cy="866752"/>
          </a:xfrm>
        </p:grpSpPr>
        <p:grpSp>
          <p:nvGrpSpPr>
            <p:cNvPr id="30" name="组合 29">
              <a:extLst>
                <a:ext uri="{FF2B5EF4-FFF2-40B4-BE49-F238E27FC236}">
                  <a16:creationId xmlns:a16="http://schemas.microsoft.com/office/drawing/2014/main" xmlns="" id="{C37A995A-5490-40FB-ACA5-E9A0F5314325}"/>
                </a:ext>
              </a:extLst>
            </p:cNvPr>
            <p:cNvGrpSpPr/>
            <p:nvPr/>
          </p:nvGrpSpPr>
          <p:grpSpPr>
            <a:xfrm>
              <a:off x="927184" y="4721181"/>
              <a:ext cx="2547542" cy="613434"/>
              <a:chOff x="556968" y="1471874"/>
              <a:chExt cx="4037696" cy="613434"/>
            </a:xfrm>
          </p:grpSpPr>
          <p:sp>
            <p:nvSpPr>
              <p:cNvPr id="32" name="文本框 35">
                <a:extLst>
                  <a:ext uri="{FF2B5EF4-FFF2-40B4-BE49-F238E27FC236}">
                    <a16:creationId xmlns:a16="http://schemas.microsoft.com/office/drawing/2014/main" xmlns="" id="{E1E770DE-C672-4FEB-B5A6-2C357739DC28}"/>
                  </a:ext>
                </a:extLst>
              </p:cNvPr>
              <p:cNvSpPr txBox="1"/>
              <p:nvPr/>
            </p:nvSpPr>
            <p:spPr>
              <a:xfrm>
                <a:off x="1445155" y="1471874"/>
                <a:ext cx="3149509" cy="433134"/>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王淑慧</a:t>
                </a:r>
              </a:p>
            </p:txBody>
          </p:sp>
          <p:sp>
            <p:nvSpPr>
              <p:cNvPr id="33" name="矩形 1">
                <a:extLst>
                  <a:ext uri="{FF2B5EF4-FFF2-40B4-BE49-F238E27FC236}">
                    <a16:creationId xmlns:a16="http://schemas.microsoft.com/office/drawing/2014/main" xmlns="" id="{DDF9B142-C08B-4272-820A-DCDD09F0F458}"/>
                  </a:ext>
                </a:extLst>
              </p:cNvPr>
              <p:cNvSpPr>
                <a:spLocks noChangeArrowheads="1"/>
              </p:cNvSpPr>
              <p:nvPr/>
            </p:nvSpPr>
            <p:spPr bwMode="auto">
              <a:xfrm>
                <a:off x="556968" y="1750614"/>
                <a:ext cx="4037696" cy="33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altLang="zh-CN" sz="1100" dirty="0">
                  <a:latin typeface="微软雅黑" panose="020B0503020204020204" pitchFamily="34" charset="-122"/>
                  <a:ea typeface="微软雅黑" panose="020B0503020204020204" pitchFamily="34" charset="-122"/>
                </a:endParaRPr>
              </a:p>
            </p:txBody>
          </p:sp>
        </p:grpSp>
        <p:sp>
          <p:nvSpPr>
            <p:cNvPr id="31" name="任意多边形 31">
              <a:extLst>
                <a:ext uri="{FF2B5EF4-FFF2-40B4-BE49-F238E27FC236}">
                  <a16:creationId xmlns:a16="http://schemas.microsoft.com/office/drawing/2014/main" xmlns="" id="{B586E980-0616-4961-A992-E04EEA167CDE}"/>
                </a:ext>
              </a:extLst>
            </p:cNvPr>
            <p:cNvSpPr/>
            <p:nvPr/>
          </p:nvSpPr>
          <p:spPr>
            <a:xfrm flipH="1">
              <a:off x="3450179" y="4467863"/>
              <a:ext cx="1210235" cy="524435"/>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210235" h="524435">
                  <a:moveTo>
                    <a:pt x="0" y="0"/>
                  </a:moveTo>
                  <a:lnTo>
                    <a:pt x="524435" y="510988"/>
                  </a:lnTo>
                  <a:lnTo>
                    <a:pt x="1210235" y="510988"/>
                  </a:lnTo>
                  <a:lnTo>
                    <a:pt x="1210235" y="524435"/>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34" name="文本框 33">
            <a:extLst>
              <a:ext uri="{FF2B5EF4-FFF2-40B4-BE49-F238E27FC236}">
                <a16:creationId xmlns:a16="http://schemas.microsoft.com/office/drawing/2014/main" xmlns="" id="{11FF07A7-6576-420B-B987-A6767F4D3998}"/>
              </a:ext>
            </a:extLst>
          </p:cNvPr>
          <p:cNvSpPr txBox="1"/>
          <p:nvPr/>
        </p:nvSpPr>
        <p:spPr>
          <a:xfrm>
            <a:off x="3717127" y="1663928"/>
            <a:ext cx="1261884" cy="738664"/>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审核</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游戏素材设计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F4D45A19-87F9-4C50-AA7B-3B14038FDF3D}"/>
              </a:ext>
            </a:extLst>
          </p:cNvPr>
          <p:cNvSpPr txBox="1"/>
          <p:nvPr/>
        </p:nvSpPr>
        <p:spPr>
          <a:xfrm>
            <a:off x="3669648" y="4137955"/>
            <a:ext cx="1017458" cy="95410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Word</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脚本编写</a:t>
            </a:r>
          </a:p>
        </p:txBody>
      </p:sp>
      <p:sp>
        <p:nvSpPr>
          <p:cNvPr id="36" name="TextBox 14">
            <a:extLst>
              <a:ext uri="{FF2B5EF4-FFF2-40B4-BE49-F238E27FC236}">
                <a16:creationId xmlns:a16="http://schemas.microsoft.com/office/drawing/2014/main" xmlns="" id="{1BF96B4C-68AB-4B32-9EAF-31D9B9D87AFA}"/>
              </a:ext>
            </a:extLst>
          </p:cNvPr>
          <p:cNvSpPr txBox="1"/>
          <p:nvPr/>
        </p:nvSpPr>
        <p:spPr>
          <a:xfrm>
            <a:off x="3692347" y="1038646"/>
            <a:ext cx="1418978"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评分</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7.2/10</a:t>
            </a:r>
            <a:endParaRPr lang="zh-CN" altLang="en-US" sz="1600" dirty="0">
              <a:latin typeface="微软雅黑" pitchFamily="34" charset="-122"/>
              <a:ea typeface="微软雅黑" pitchFamily="34" charset="-122"/>
            </a:endParaRPr>
          </a:p>
        </p:txBody>
      </p:sp>
      <p:sp>
        <p:nvSpPr>
          <p:cNvPr id="37" name="TextBox 41">
            <a:extLst>
              <a:ext uri="{FF2B5EF4-FFF2-40B4-BE49-F238E27FC236}">
                <a16:creationId xmlns:a16="http://schemas.microsoft.com/office/drawing/2014/main" xmlns="" id="{93DCBE61-AC3A-494C-875B-49D36D989319}"/>
              </a:ext>
            </a:extLst>
          </p:cNvPr>
          <p:cNvSpPr txBox="1"/>
          <p:nvPr/>
        </p:nvSpPr>
        <p:spPr>
          <a:xfrm>
            <a:off x="3555648" y="3574470"/>
            <a:ext cx="1418978"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评分</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7.3</a:t>
            </a:r>
            <a:r>
              <a:rPr lang="en-US" altLang="zh-CN" sz="1600" dirty="0" smtClean="0">
                <a:latin typeface="微软雅黑" pitchFamily="34" charset="-122"/>
                <a:ea typeface="微软雅黑" pitchFamily="34" charset="-122"/>
              </a:rPr>
              <a:t>/10</a:t>
            </a:r>
            <a:endParaRPr lang="zh-CN" altLang="en-US" sz="1600" dirty="0">
              <a:latin typeface="微软雅黑" pitchFamily="34" charset="-122"/>
              <a:ea typeface="微软雅黑" pitchFamily="34" charset="-122"/>
            </a:endParaRPr>
          </a:p>
        </p:txBody>
      </p:sp>
      <p:sp>
        <p:nvSpPr>
          <p:cNvPr id="38" name="TextBox 48">
            <a:extLst>
              <a:ext uri="{FF2B5EF4-FFF2-40B4-BE49-F238E27FC236}">
                <a16:creationId xmlns:a16="http://schemas.microsoft.com/office/drawing/2014/main" xmlns="" id="{2557BC4F-B893-4295-84F9-10BA5A185D67}"/>
              </a:ext>
            </a:extLst>
          </p:cNvPr>
          <p:cNvSpPr txBox="1"/>
          <p:nvPr/>
        </p:nvSpPr>
        <p:spPr>
          <a:xfrm>
            <a:off x="8279121" y="2853588"/>
            <a:ext cx="1266693"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评分</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7.9</a:t>
            </a:r>
            <a:r>
              <a:rPr lang="en-US" altLang="zh-CN" sz="1400" dirty="0" smtClean="0">
                <a:latin typeface="微软雅黑" pitchFamily="34" charset="-122"/>
                <a:ea typeface="微软雅黑" pitchFamily="34" charset="-122"/>
              </a:rPr>
              <a:t>/10</a:t>
            </a:r>
            <a:endParaRPr lang="zh-CN" altLang="en-US" sz="1400" dirty="0">
              <a:latin typeface="微软雅黑" pitchFamily="34" charset="-122"/>
              <a:ea typeface="微软雅黑" pitchFamily="34" charset="-122"/>
            </a:endParaRPr>
          </a:p>
        </p:txBody>
      </p:sp>
      <p:sp>
        <p:nvSpPr>
          <p:cNvPr id="39" name="Text Box 42">
            <a:extLst>
              <a:ext uri="{FF2B5EF4-FFF2-40B4-BE49-F238E27FC236}">
                <a16:creationId xmlns:a16="http://schemas.microsoft.com/office/drawing/2014/main" xmlns="" id="{6EE19B5B-4D0E-4BB9-ACB5-7849B9DDB627}"/>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总体评分</a:t>
            </a:r>
            <a:endParaRPr lang="en-US" altLang="zh-CN" sz="1867" b="1" dirty="0">
              <a:solidFill>
                <a:srgbClr val="C09CC2"/>
              </a:solidFill>
              <a:latin typeface="Arial" charset="0"/>
              <a:ea typeface="宋体" pitchFamily="2" charset="-122"/>
            </a:endParaRPr>
          </a:p>
        </p:txBody>
      </p:sp>
      <p:grpSp>
        <p:nvGrpSpPr>
          <p:cNvPr id="40" name="组合 39">
            <a:extLst>
              <a:ext uri="{FF2B5EF4-FFF2-40B4-BE49-F238E27FC236}">
                <a16:creationId xmlns:a16="http://schemas.microsoft.com/office/drawing/2014/main" xmlns="" id="{09B31DC7-7BA3-40B5-B049-721C860D4DBE}"/>
              </a:ext>
            </a:extLst>
          </p:cNvPr>
          <p:cNvGrpSpPr/>
          <p:nvPr/>
        </p:nvGrpSpPr>
        <p:grpSpPr>
          <a:xfrm>
            <a:off x="377018" y="-11911"/>
            <a:ext cx="629517" cy="1073043"/>
            <a:chOff x="1775252" y="2062276"/>
            <a:chExt cx="1045160" cy="1781528"/>
          </a:xfrm>
        </p:grpSpPr>
        <p:grpSp>
          <p:nvGrpSpPr>
            <p:cNvPr id="41" name="组合 40">
              <a:extLst>
                <a:ext uri="{FF2B5EF4-FFF2-40B4-BE49-F238E27FC236}">
                  <a16:creationId xmlns:a16="http://schemas.microsoft.com/office/drawing/2014/main" xmlns="" id="{0B8F513A-0B3C-4624-8A7D-53A0DE1A9A81}"/>
                </a:ext>
              </a:extLst>
            </p:cNvPr>
            <p:cNvGrpSpPr/>
            <p:nvPr/>
          </p:nvGrpSpPr>
          <p:grpSpPr>
            <a:xfrm>
              <a:off x="1775252" y="2763988"/>
              <a:ext cx="1045160" cy="1079816"/>
              <a:chOff x="-4061568" y="1901032"/>
              <a:chExt cx="1819276" cy="1879600"/>
            </a:xfrm>
          </p:grpSpPr>
          <p:sp>
            <p:nvSpPr>
              <p:cNvPr id="43" name="Freeform 273">
                <a:extLst>
                  <a:ext uri="{FF2B5EF4-FFF2-40B4-BE49-F238E27FC236}">
                    <a16:creationId xmlns:a16="http://schemas.microsoft.com/office/drawing/2014/main" xmlns="" id="{C52343B3-1103-4D36-BF41-8D357A307E67}"/>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4" name="Freeform 274">
                <a:extLst>
                  <a:ext uri="{FF2B5EF4-FFF2-40B4-BE49-F238E27FC236}">
                    <a16:creationId xmlns:a16="http://schemas.microsoft.com/office/drawing/2014/main" xmlns="" id="{DFEA8EFA-DBCA-4754-B25E-09039FB68FD6}"/>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5" name="Freeform 275">
                <a:extLst>
                  <a:ext uri="{FF2B5EF4-FFF2-40B4-BE49-F238E27FC236}">
                    <a16:creationId xmlns:a16="http://schemas.microsoft.com/office/drawing/2014/main" xmlns="" id="{AC891DC7-E12E-421E-BB60-214CE5A0FCD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6">
                <a:extLst>
                  <a:ext uri="{FF2B5EF4-FFF2-40B4-BE49-F238E27FC236}">
                    <a16:creationId xmlns:a16="http://schemas.microsoft.com/office/drawing/2014/main" xmlns="" id="{50651A4F-24C6-488B-90D3-FA6C3413C775}"/>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7">
                <a:extLst>
                  <a:ext uri="{FF2B5EF4-FFF2-40B4-BE49-F238E27FC236}">
                    <a16:creationId xmlns:a16="http://schemas.microsoft.com/office/drawing/2014/main" xmlns="" id="{ABB3310B-D5BA-41B2-8F81-3AE80F10ED0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8">
                <a:extLst>
                  <a:ext uri="{FF2B5EF4-FFF2-40B4-BE49-F238E27FC236}">
                    <a16:creationId xmlns:a16="http://schemas.microsoft.com/office/drawing/2014/main" xmlns="" id="{73DC2323-0C6B-462C-815B-A50406FB85E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9">
                <a:extLst>
                  <a:ext uri="{FF2B5EF4-FFF2-40B4-BE49-F238E27FC236}">
                    <a16:creationId xmlns:a16="http://schemas.microsoft.com/office/drawing/2014/main" xmlns="" id="{87327FC3-F128-42C1-97D6-0E5355AF666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80">
                <a:extLst>
                  <a:ext uri="{FF2B5EF4-FFF2-40B4-BE49-F238E27FC236}">
                    <a16:creationId xmlns:a16="http://schemas.microsoft.com/office/drawing/2014/main" xmlns="" id="{BF39EAD3-4A3F-4C5A-8D43-2520F534982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81">
                <a:extLst>
                  <a:ext uri="{FF2B5EF4-FFF2-40B4-BE49-F238E27FC236}">
                    <a16:creationId xmlns:a16="http://schemas.microsoft.com/office/drawing/2014/main" xmlns="" id="{8FD6F569-AF05-4210-A664-E65FAC25C683}"/>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2" name="直接连接符 41">
              <a:extLst>
                <a:ext uri="{FF2B5EF4-FFF2-40B4-BE49-F238E27FC236}">
                  <a16:creationId xmlns:a16="http://schemas.microsoft.com/office/drawing/2014/main" xmlns="" id="{A4D9E81A-8816-4512-A386-C972A5DA9EE3}"/>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234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2825453"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defTabSz="1219170" fontAlgn="base">
              <a:spcBef>
                <a:spcPct val="0"/>
              </a:spcBef>
              <a:spcAft>
                <a:spcPct val="0"/>
              </a:spcAft>
            </a:pPr>
            <a:r>
              <a:rPr lang="zh-CN" altLang="en-US" sz="4267" b="1" dirty="0">
                <a:solidFill>
                  <a:srgbClr val="3B3B3B"/>
                </a:solidFill>
                <a:latin typeface="微软雅黑" pitchFamily="34" charset="-122"/>
                <a:ea typeface="微软雅黑" pitchFamily="34" charset="-122"/>
              </a:rPr>
              <a:t>谢谢观看！</a:t>
            </a:r>
          </a:p>
        </p:txBody>
      </p:sp>
      <p:sp>
        <p:nvSpPr>
          <p:cNvPr id="2196" name="Rectangle 148"/>
          <p:cNvSpPr>
            <a:spLocks noChangeArrowheads="1"/>
          </p:cNvSpPr>
          <p:nvPr/>
        </p:nvSpPr>
        <p:spPr bwMode="auto">
          <a:xfrm>
            <a:off x="5858259" y="3182053"/>
            <a:ext cx="5422317" cy="246221"/>
          </a:xfrm>
          <a:prstGeom prst="rect">
            <a:avLst/>
          </a:prstGeom>
          <a:solidFill>
            <a:srgbClr val="9DD53E"/>
          </a:solidFill>
          <a:ln>
            <a:noFill/>
          </a:ln>
        </p:spPr>
        <p:txBody>
          <a:bodyPr wrap="square" lIns="96000" tIns="0" rIns="96000" bIns="0">
            <a:spAutoFit/>
          </a:bodyPr>
          <a:lstStyle/>
          <a:p>
            <a:pPr algn="dist" defTabSz="1219170" fontAlgn="base">
              <a:spcBef>
                <a:spcPct val="0"/>
              </a:spcBef>
              <a:spcAft>
                <a:spcPct val="0"/>
              </a:spcAft>
            </a:pPr>
            <a:r>
              <a:rPr lang="en-US" altLang="zh-CN" sz="1600" dirty="0">
                <a:solidFill>
                  <a:srgbClr val="FFFFFF">
                    <a:lumMod val="95000"/>
                  </a:srgbClr>
                </a:solidFill>
                <a:latin typeface="Arial" charset="0"/>
                <a:ea typeface="宋体" pitchFamily="2" charset="-122"/>
              </a:rPr>
              <a:t>THANK YOU FOR WATCHING</a:t>
            </a:r>
          </a:p>
        </p:txBody>
      </p:sp>
      <p:grpSp>
        <p:nvGrpSpPr>
          <p:cNvPr id="2293" name="Group 245"/>
          <p:cNvGrpSpPr/>
          <p:nvPr/>
        </p:nvGrpSpPr>
        <p:grpSpPr bwMode="auto">
          <a:xfrm>
            <a:off x="5853849" y="4196044"/>
            <a:ext cx="211667" cy="211667"/>
            <a:chOff x="3105" y="3028"/>
            <a:chExt cx="599" cy="600"/>
          </a:xfrm>
        </p:grpSpPr>
        <p:sp>
          <p:nvSpPr>
            <p:cNvPr id="2284" name="Oval 236"/>
            <p:cNvSpPr>
              <a:spLocks noChangeArrowheads="1"/>
            </p:cNvSpPr>
            <p:nvPr/>
          </p:nvSpPr>
          <p:spPr bwMode="auto">
            <a:xfrm>
              <a:off x="3105" y="3028"/>
              <a:ext cx="599" cy="600"/>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0" name="Group 242"/>
            <p:cNvGrpSpPr/>
            <p:nvPr/>
          </p:nvGrpSpPr>
          <p:grpSpPr bwMode="auto">
            <a:xfrm>
              <a:off x="3268" y="3172"/>
              <a:ext cx="274" cy="312"/>
              <a:chOff x="3268" y="3172"/>
              <a:chExt cx="274" cy="312"/>
            </a:xfrm>
          </p:grpSpPr>
          <p:sp>
            <p:nvSpPr>
              <p:cNvPr id="2286" name="Freeform 238"/>
              <p:cNvSpPr>
                <a:spLocks noEditPoints="1"/>
              </p:cNvSpPr>
              <p:nvPr/>
            </p:nvSpPr>
            <p:spPr bwMode="auto">
              <a:xfrm>
                <a:off x="3331" y="3172"/>
                <a:ext cx="147" cy="147"/>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7" name="Freeform 239"/>
              <p:cNvSpPr/>
              <p:nvPr/>
            </p:nvSpPr>
            <p:spPr bwMode="auto">
              <a:xfrm>
                <a:off x="3268" y="3335"/>
                <a:ext cx="274" cy="149"/>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grpSp>
        <p:nvGrpSpPr>
          <p:cNvPr id="2292" name="Group 244"/>
          <p:cNvGrpSpPr/>
          <p:nvPr/>
        </p:nvGrpSpPr>
        <p:grpSpPr bwMode="auto">
          <a:xfrm>
            <a:off x="7987449" y="4185460"/>
            <a:ext cx="211667" cy="211667"/>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sp>
        <p:nvSpPr>
          <p:cNvPr id="2294" name="Text Box 246"/>
          <p:cNvSpPr txBox="1">
            <a:spLocks noChangeArrowheads="1"/>
          </p:cNvSpPr>
          <p:nvPr/>
        </p:nvSpPr>
        <p:spPr bwMode="auto">
          <a:xfrm>
            <a:off x="6069749" y="4134660"/>
            <a:ext cx="1385316"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指导老师：杨枨</a:t>
            </a:r>
            <a:endParaRPr lang="en-US" altLang="zh-CN" sz="1333" dirty="0">
              <a:solidFill>
                <a:srgbClr val="808080"/>
              </a:solidFill>
              <a:latin typeface="微软雅黑" pitchFamily="34" charset="-122"/>
              <a:ea typeface="微软雅黑" pitchFamily="34" charset="-122"/>
            </a:endParaRPr>
          </a:p>
        </p:txBody>
      </p:sp>
      <p:grpSp>
        <p:nvGrpSpPr>
          <p:cNvPr id="2296" name="组合 2295"/>
          <p:cNvGrpSpPr/>
          <p:nvPr/>
        </p:nvGrpSpPr>
        <p:grpSpPr>
          <a:xfrm>
            <a:off x="1988411" y="-213313"/>
            <a:ext cx="1090069" cy="3100177"/>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819276" y="-140327"/>
            <a:ext cx="1192769" cy="5266457"/>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3795953" y="-140327"/>
            <a:ext cx="1094887" cy="3644089"/>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50214" y="-209358"/>
            <a:ext cx="1170628" cy="4457297"/>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6" name="Text Box 247">
            <a:extLst>
              <a:ext uri="{FF2B5EF4-FFF2-40B4-BE49-F238E27FC236}">
                <a16:creationId xmlns:a16="http://schemas.microsoft.com/office/drawing/2014/main" xmlns="" id="{C1A83673-BF10-41D5-820C-5ABB5EDD9CA3}"/>
              </a:ext>
            </a:extLst>
          </p:cNvPr>
          <p:cNvSpPr txBox="1">
            <a:spLocks noChangeArrowheads="1"/>
          </p:cNvSpPr>
          <p:nvPr/>
        </p:nvSpPr>
        <p:spPr bwMode="auto">
          <a:xfrm>
            <a:off x="8288201" y="4119156"/>
            <a:ext cx="1556836"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组长：汪诗怡</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组员一号：马易安</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组员二号：王淑慧</a:t>
            </a:r>
            <a:endParaRPr lang="en-US" altLang="zh-CN" sz="1333" dirty="0">
              <a:solidFill>
                <a:srgbClr val="808080"/>
              </a:solidFill>
              <a:latin typeface="微软雅黑" pitchFamily="34" charset="-122"/>
              <a:ea typeface="微软雅黑" pitchFamily="34" charset="-122"/>
            </a:endParaRPr>
          </a:p>
        </p:txBody>
      </p:sp>
    </p:spTree>
    <p:extLst>
      <p:ext uri="{BB962C8B-B14F-4D97-AF65-F5344CB8AC3E}">
        <p14:creationId xmlns:p14="http://schemas.microsoft.com/office/powerpoint/2010/main" val="35485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7"/>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C09CC2"/>
                  </a:solidFill>
                </a:ln>
                <a:noFill/>
                <a:latin typeface="Impact" pitchFamily="34" charset="0"/>
                <a:ea typeface="迷你简汉真广标" pitchFamily="49" charset="-122"/>
              </a:rPr>
              <a:t>01</a:t>
            </a:r>
            <a:endParaRPr lang="zh-CN" altLang="en-US" sz="7200" dirty="0">
              <a:ln>
                <a:solidFill>
                  <a:srgbClr val="C09CC2"/>
                </a:solidFill>
              </a:ln>
              <a:noFill/>
              <a:latin typeface="Impact" pitchFamily="34" charset="0"/>
              <a:ea typeface="迷你简汉真广标" pitchFamily="49" charset="-122"/>
            </a:endParaRPr>
          </a:p>
        </p:txBody>
      </p:sp>
      <p:sp>
        <p:nvSpPr>
          <p:cNvPr id="17" name="Rectangle 30">
            <a:extLst>
              <a:ext uri="{FF2B5EF4-FFF2-40B4-BE49-F238E27FC236}">
                <a16:creationId xmlns:a16="http://schemas.microsoft.com/office/drawing/2014/main" xmlns="" id="{AB92DD39-F865-4B35-9B94-72EE3A2A5EFD}"/>
              </a:ext>
            </a:extLst>
          </p:cNvPr>
          <p:cNvSpPr>
            <a:spLocks noChangeArrowheads="1"/>
          </p:cNvSpPr>
          <p:nvPr/>
        </p:nvSpPr>
        <p:spPr bwMode="auto">
          <a:xfrm>
            <a:off x="5792547" y="2489668"/>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C09CC2"/>
                </a:solidFill>
                <a:latin typeface="Arial" charset="0"/>
                <a:ea typeface="微软雅黑" pitchFamily="34" charset="-122"/>
              </a:rPr>
              <a:t>编写目的</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背景</a:t>
            </a:r>
            <a:endParaRPr lang="en-US" altLang="zh-CN" sz="1600" b="1" dirty="0">
              <a:solidFill>
                <a:srgbClr val="C09CC2"/>
              </a:solidFill>
              <a:latin typeface="Arial" charset="0"/>
              <a:ea typeface="微软雅黑" pitchFamily="34" charset="-122"/>
            </a:endParaRP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定义</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参考资料</a:t>
            </a:r>
          </a:p>
        </p:txBody>
      </p:sp>
    </p:spTree>
    <p:extLst>
      <p:ext uri="{BB962C8B-B14F-4D97-AF65-F5344CB8AC3E}">
        <p14:creationId xmlns:p14="http://schemas.microsoft.com/office/powerpoint/2010/main" val="1978317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xmlns=""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编写目的</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xmlns=""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xmlns=""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xmlns=""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xmlns=""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xmlns=""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xmlns=""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xmlns=""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xmlns=""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xmlns=""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xmlns=""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xmlns=""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xmlns=""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xmlns="" id="{C3699859-B13C-447D-A668-F6103FF0F632}"/>
              </a:ext>
            </a:extLst>
          </p:cNvPr>
          <p:cNvSpPr txBox="1"/>
          <p:nvPr/>
        </p:nvSpPr>
        <p:spPr>
          <a:xfrm>
            <a:off x="690129" y="1557911"/>
            <a:ext cx="6990831" cy="4480842"/>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2012</a:t>
            </a:r>
            <a:r>
              <a:rPr lang="zh-CN" altLang="zh-CN" sz="1600" dirty="0">
                <a:latin typeface="微软雅黑" panose="020B0503020204020204" pitchFamily="34" charset="-122"/>
                <a:ea typeface="微软雅黑" panose="020B0503020204020204" pitchFamily="34" charset="-122"/>
              </a:rPr>
              <a:t>年一款名为《神庙逃亡》的游戏进入中国大陆，跑酷游戏迅速进入人们视野，成为近年来最热门的手游类型之一。跑酷游戏源于跑酷运动，带给玩家极限的刺激体验和成就感，挑战性十足</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在跑酷游戏中，上手是容易的，但随着你技能的提高，游戏的难度也逐渐提供，以保证你自始至终需要全情投入。</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碎片化时间的合理利用。跑酷游戏以休闲娱乐为主，每次游戏花费时间较少，稍有空余便可以玩。从用户使用移动设备玩游戏的类型上看，比较轻度的跑酷休闲类游戏依然是主要游戏类型，其用户占比均超过了</a:t>
            </a:r>
            <a:r>
              <a:rPr lang="en-US" altLang="zh-CN" sz="1600" dirty="0">
                <a:latin typeface="微软雅黑" panose="020B0503020204020204" pitchFamily="34" charset="-122"/>
                <a:ea typeface="微软雅黑" panose="020B0503020204020204" pitchFamily="34" charset="-122"/>
              </a:rPr>
              <a:t>60%</a:t>
            </a:r>
            <a:r>
              <a:rPr lang="zh-CN" altLang="zh-CN" sz="1600" dirty="0">
                <a:latin typeface="微软雅黑" panose="020B0503020204020204" pitchFamily="34" charset="-122"/>
                <a:ea typeface="微软雅黑" panose="020B0503020204020204" pitchFamily="34" charset="-122"/>
              </a:rPr>
              <a:t>；从产品针对的用户群体来说，跑酷游戏主要针对大量使用时间碎片化、付费能力较低的用户；游戏类型的多元化发展有利于满足不同用户群体的不同诉求，同时促进了游戏玩法的差异化发展和创新，进而对行业的健康发展和良性竞争也起到了积极意义。</a:t>
            </a:r>
          </a:p>
        </p:txBody>
      </p:sp>
      <p:pic>
        <p:nvPicPr>
          <p:cNvPr id="2050" name="Picture 2" descr="https://ss2.bdstatic.com/70cFvnSh_Q1YnxGkpoWK1HF6hhy/it/u=134227469,4017134037&amp;fm=26&amp;gp=0.jpg">
            <a:extLst>
              <a:ext uri="{FF2B5EF4-FFF2-40B4-BE49-F238E27FC236}">
                <a16:creationId xmlns:a16="http://schemas.microsoft.com/office/drawing/2014/main" xmlns="" id="{E399B4FE-CF33-4DCA-8551-4AF8CA3F1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881" y="3566794"/>
            <a:ext cx="3662102" cy="24719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56268780&amp;di=719460c8ffe6938dbfc2b762146c0852&amp;imgtype=jpg&amp;er=1&amp;src=http%3A%2F%2Fi1.hdslb.com%2Fbfs%2Farchive%2F73aee23dded765e439a76910088d2ae6e03c02f0.jpg">
            <a:extLst>
              <a:ext uri="{FF2B5EF4-FFF2-40B4-BE49-F238E27FC236}">
                <a16:creationId xmlns:a16="http://schemas.microsoft.com/office/drawing/2014/main" xmlns="" id="{7E259462-473B-44D1-85E7-7BDDF56C25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2880" y="495870"/>
            <a:ext cx="3662102" cy="2391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20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 name="Oval 153"/>
          <p:cNvSpPr>
            <a:spLocks noChangeArrowheads="1"/>
          </p:cNvSpPr>
          <p:nvPr/>
        </p:nvSpPr>
        <p:spPr bwMode="auto">
          <a:xfrm>
            <a:off x="1581150" y="1956284"/>
            <a:ext cx="622300" cy="624417"/>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1" name="Freeform 151"/>
          <p:cNvSpPr/>
          <p:nvPr/>
        </p:nvSpPr>
        <p:spPr bwMode="auto">
          <a:xfrm>
            <a:off x="1799168" y="2136488"/>
            <a:ext cx="207433" cy="251884"/>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4" name="Freeform 154"/>
          <p:cNvSpPr>
            <a:spLocks noEditPoints="1"/>
          </p:cNvSpPr>
          <p:nvPr/>
        </p:nvSpPr>
        <p:spPr bwMode="auto">
          <a:xfrm>
            <a:off x="1678518" y="3209925"/>
            <a:ext cx="266700" cy="313267"/>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6" name="Oval 156"/>
          <p:cNvSpPr>
            <a:spLocks noChangeArrowheads="1"/>
          </p:cNvSpPr>
          <p:nvPr/>
        </p:nvSpPr>
        <p:spPr bwMode="auto">
          <a:xfrm>
            <a:off x="1581150" y="3078118"/>
            <a:ext cx="622300" cy="624417"/>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7" name="Freeform 157"/>
          <p:cNvSpPr>
            <a:spLocks noEditPoints="1"/>
          </p:cNvSpPr>
          <p:nvPr/>
        </p:nvSpPr>
        <p:spPr bwMode="auto">
          <a:xfrm>
            <a:off x="1799168" y="3285551"/>
            <a:ext cx="224367" cy="249767"/>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5" name="Oval 165"/>
          <p:cNvSpPr>
            <a:spLocks noChangeArrowheads="1"/>
          </p:cNvSpPr>
          <p:nvPr/>
        </p:nvSpPr>
        <p:spPr bwMode="auto">
          <a:xfrm>
            <a:off x="1581150" y="4199951"/>
            <a:ext cx="622300" cy="624417"/>
          </a:xfrm>
          <a:prstGeom prst="ellipse">
            <a:avLst/>
          </a:prstGeom>
          <a:solidFill>
            <a:srgbClr val="9DD53E"/>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6" name="Freeform 166"/>
          <p:cNvSpPr>
            <a:spLocks noEditPoints="1"/>
          </p:cNvSpPr>
          <p:nvPr/>
        </p:nvSpPr>
        <p:spPr bwMode="auto">
          <a:xfrm>
            <a:off x="1739900" y="4360817"/>
            <a:ext cx="304800" cy="304800"/>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8" name="Rectangle 168"/>
          <p:cNvSpPr>
            <a:spLocks noChangeArrowheads="1"/>
          </p:cNvSpPr>
          <p:nvPr/>
        </p:nvSpPr>
        <p:spPr bwMode="auto">
          <a:xfrm>
            <a:off x="2351616" y="1966868"/>
            <a:ext cx="3744384"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fontAlgn="base">
              <a:lnSpc>
                <a:spcPct val="120000"/>
              </a:lnSpc>
              <a:spcBef>
                <a:spcPct val="0"/>
              </a:spcBef>
              <a:spcAft>
                <a:spcPct val="0"/>
              </a:spcAft>
            </a:pPr>
            <a:r>
              <a:rPr lang="en-US" altLang="zh-CN" sz="1067" dirty="0">
                <a:solidFill>
                  <a:srgbClr val="808080"/>
                </a:solidFill>
                <a:latin typeface="Arial" charset="0"/>
                <a:ea typeface="宋体" pitchFamily="2" charset="-122"/>
              </a:rPr>
              <a:t>. </a:t>
            </a:r>
            <a:endParaRPr lang="zh-CN" altLang="en-US" sz="1067" dirty="0">
              <a:solidFill>
                <a:srgbClr val="808080"/>
              </a:solidFill>
              <a:latin typeface="Arial" charset="0"/>
              <a:ea typeface="宋体" pitchFamily="2" charset="-122"/>
            </a:endParaRPr>
          </a:p>
        </p:txBody>
      </p:sp>
      <p:sp>
        <p:nvSpPr>
          <p:cNvPr id="5289" name="Rectangle 169"/>
          <p:cNvSpPr>
            <a:spLocks noChangeArrowheads="1"/>
          </p:cNvSpPr>
          <p:nvPr/>
        </p:nvSpPr>
        <p:spPr bwMode="auto">
          <a:xfrm>
            <a:off x="1581150" y="1832216"/>
            <a:ext cx="8259235" cy="319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软件工程导论，第</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版，张海藩，牟永敏（编著），清华大学出版社，</a:t>
            </a:r>
            <a:r>
              <a:rPr lang="en-US" altLang="zh-CN" sz="1400" dirty="0">
                <a:latin typeface="微软雅黑" panose="020B0503020204020204" pitchFamily="34" charset="-122"/>
                <a:ea typeface="微软雅黑" panose="020B0503020204020204" pitchFamily="34" charset="-122"/>
              </a:rPr>
              <a:t>2013</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软件项目管理，第</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版，朱少民、韩莹（编著），人民邮电出版社，</a:t>
            </a:r>
            <a:r>
              <a:rPr lang="en-US" altLang="zh-CN" sz="1400" dirty="0">
                <a:latin typeface="微软雅黑" panose="020B0503020204020204" pitchFamily="34" charset="-122"/>
                <a:ea typeface="微软雅黑" panose="020B0503020204020204" pitchFamily="34" charset="-122"/>
              </a:rPr>
              <a:t>2007</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项目管理知识体系指南（</a:t>
            </a:r>
            <a:r>
              <a:rPr lang="en-US" altLang="zh-CN" sz="1400" dirty="0">
                <a:latin typeface="微软雅黑" panose="020B0503020204020204" pitchFamily="34" charset="-122"/>
                <a:ea typeface="微软雅黑" panose="020B0503020204020204" pitchFamily="34" charset="-122"/>
              </a:rPr>
              <a:t>PMBOK </a:t>
            </a:r>
            <a:r>
              <a:rPr lang="zh-CN" altLang="en-US" sz="1400" dirty="0">
                <a:latin typeface="微软雅黑" panose="020B0503020204020204" pitchFamily="34" charset="-122"/>
                <a:ea typeface="微软雅黑" panose="020B0503020204020204" pitchFamily="34" charset="-122"/>
              </a:rPr>
              <a:t>指南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项目管理协会</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项目计划书模板国标</a:t>
            </a:r>
            <a:r>
              <a:rPr lang="en-US" altLang="zh-CN" sz="1400" dirty="0">
                <a:latin typeface="微软雅黑" panose="020B0503020204020204" pitchFamily="34" charset="-122"/>
                <a:ea typeface="微软雅黑" panose="020B0503020204020204" pitchFamily="34" charset="-122"/>
              </a:rPr>
              <a:t>(GB8567——88)</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CSDN  https://blog.csdn.net/hack_tian/article/details/78652655 2019/3/6</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博客园</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项目计划书模板</a:t>
            </a:r>
            <a:r>
              <a:rPr lang="en-US" altLang="zh-CN" sz="1400" dirty="0">
                <a:latin typeface="微软雅黑" panose="020B0503020204020204" pitchFamily="34" charset="-122"/>
                <a:ea typeface="微软雅黑" panose="020B0503020204020204" pitchFamily="34" charset="-122"/>
              </a:rPr>
              <a:t>(GB8567——88)  http://www.ecbbs.com/  2019/3/11</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可行性分析报告模板</a:t>
            </a:r>
            <a:r>
              <a:rPr lang="en-US" altLang="zh-CN" sz="1400" dirty="0">
                <a:latin typeface="微软雅黑" panose="020B0503020204020204" pitchFamily="34" charset="-122"/>
                <a:ea typeface="微软雅黑" panose="020B0503020204020204" pitchFamily="34" charset="-122"/>
              </a:rPr>
              <a:t>(GB8567——88) http://www.ecbbs.com/  2019/3/20</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CNNIC     http://www.cnnic.net.cn/</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199IT     http://www.199it.com</a:t>
            </a:r>
          </a:p>
        </p:txBody>
      </p:sp>
      <p:sp>
        <p:nvSpPr>
          <p:cNvPr id="39" name="Text Box 42"/>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参考资料</a:t>
            </a:r>
            <a:endParaRPr lang="en-US" altLang="zh-CN" sz="1867" b="1" dirty="0">
              <a:solidFill>
                <a:srgbClr val="C09CC2"/>
              </a:solidFill>
              <a:latin typeface="Arial" charset="0"/>
              <a:ea typeface="宋体" pitchFamily="2" charset="-122"/>
            </a:endParaRPr>
          </a:p>
        </p:txBody>
      </p:sp>
      <p:grpSp>
        <p:nvGrpSpPr>
          <p:cNvPr id="41" name="组合 40"/>
          <p:cNvGrpSpPr/>
          <p:nvPr/>
        </p:nvGrpSpPr>
        <p:grpSpPr>
          <a:xfrm>
            <a:off x="377018" y="-11911"/>
            <a:ext cx="629517" cy="1073043"/>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0718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594D7B"/>
                  </a:solidFill>
                </a:ln>
                <a:noFill/>
                <a:latin typeface="Impact" pitchFamily="34" charset="0"/>
                <a:ea typeface="迷你简汉真广标" pitchFamily="49" charset="-122"/>
              </a:rPr>
              <a:t>02</a:t>
            </a:r>
            <a:endParaRPr lang="zh-CN" altLang="en-US" sz="7200" dirty="0">
              <a:ln>
                <a:solidFill>
                  <a:srgbClr val="594D7B"/>
                </a:solidFill>
              </a:ln>
              <a:noFill/>
              <a:latin typeface="Impact" pitchFamily="34" charset="0"/>
              <a:ea typeface="迷你简汉真广标" pitchFamily="49" charset="-122"/>
            </a:endParaRPr>
          </a:p>
        </p:txBody>
      </p:sp>
      <p:sp>
        <p:nvSpPr>
          <p:cNvPr id="18" name="Rectangle 30">
            <a:extLst>
              <a:ext uri="{FF2B5EF4-FFF2-40B4-BE49-F238E27FC236}">
                <a16:creationId xmlns:a16="http://schemas.microsoft.com/office/drawing/2014/main" xmlns="" id="{6A89088A-ADF9-4BFE-9D4F-AC3CD0CE4C38}"/>
              </a:ext>
            </a:extLst>
          </p:cNvPr>
          <p:cNvSpPr>
            <a:spLocks noChangeArrowheads="1"/>
          </p:cNvSpPr>
          <p:nvPr/>
        </p:nvSpPr>
        <p:spPr bwMode="auto">
          <a:xfrm>
            <a:off x="5792547" y="2483938"/>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594D7B"/>
                </a:solidFill>
                <a:latin typeface="Arial" charset="0"/>
                <a:ea typeface="微软雅黑" pitchFamily="34" charset="-122"/>
              </a:rPr>
              <a:t>程序描述</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功能</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性能</a:t>
            </a:r>
            <a:endParaRPr lang="en-US" altLang="zh-CN" sz="1600" b="1" dirty="0">
              <a:solidFill>
                <a:srgbClr val="594D7B"/>
              </a:solidFill>
              <a:latin typeface="Arial" charset="0"/>
              <a:ea typeface="微软雅黑" pitchFamily="34" charset="-122"/>
            </a:endParaRP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输入项</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输出项</a:t>
            </a:r>
          </a:p>
        </p:txBody>
      </p:sp>
    </p:spTree>
    <p:extLst>
      <p:ext uri="{BB962C8B-B14F-4D97-AF65-F5344CB8AC3E}">
        <p14:creationId xmlns:p14="http://schemas.microsoft.com/office/powerpoint/2010/main" val="2578481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85994626-E13B-4C89-A7A2-A8C904FF62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xmlns="" id="{D5379467-DE8E-4D1E-BF6F-D01D082B2D36}"/>
              </a:ext>
            </a:extLst>
          </p:cNvPr>
          <p:cNvGraphicFramePr>
            <a:graphicFrameLocks noChangeAspect="1"/>
          </p:cNvGraphicFramePr>
          <p:nvPr>
            <p:extLst>
              <p:ext uri="{D42A27DB-BD31-4B8C-83A1-F6EECF244321}">
                <p14:modId xmlns:p14="http://schemas.microsoft.com/office/powerpoint/2010/main" val="455473196"/>
              </p:ext>
            </p:extLst>
          </p:nvPr>
        </p:nvGraphicFramePr>
        <p:xfrm>
          <a:off x="2926081" y="40024"/>
          <a:ext cx="6276106" cy="6777951"/>
        </p:xfrm>
        <a:graphic>
          <a:graphicData uri="http://schemas.openxmlformats.org/presentationml/2006/ole">
            <mc:AlternateContent xmlns:mc="http://schemas.openxmlformats.org/markup-compatibility/2006">
              <mc:Choice xmlns:v="urn:schemas-microsoft-com:vml" Requires="v">
                <p:oleObj spid="_x0000_s5177" name="Visio" r:id="rId3" imgW="8058035" imgH="10048807" progId="Visio.Drawing.15">
                  <p:embed/>
                </p:oleObj>
              </mc:Choice>
              <mc:Fallback>
                <p:oleObj name="Visio" r:id="rId3" imgW="8058035" imgH="1004880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081" y="40024"/>
                        <a:ext cx="6276106" cy="6777951"/>
                      </a:xfrm>
                      <a:prstGeom prst="rect">
                        <a:avLst/>
                      </a:prstGeom>
                      <a:noFill/>
                    </p:spPr>
                  </p:pic>
                </p:oleObj>
              </mc:Fallback>
            </mc:AlternateContent>
          </a:graphicData>
        </a:graphic>
      </p:graphicFrame>
      <p:sp>
        <p:nvSpPr>
          <p:cNvPr id="4" name="Text Box 42">
            <a:extLst>
              <a:ext uri="{FF2B5EF4-FFF2-40B4-BE49-F238E27FC236}">
                <a16:creationId xmlns:a16="http://schemas.microsoft.com/office/drawing/2014/main" xmlns="" id="{E2789A2D-11AB-4FBA-8416-CF475E7CDB31}"/>
              </a:ext>
            </a:extLst>
          </p:cNvPr>
          <p:cNvSpPr txBox="1">
            <a:spLocks noChangeArrowheads="1"/>
          </p:cNvSpPr>
          <p:nvPr/>
        </p:nvSpPr>
        <p:spPr bwMode="auto">
          <a:xfrm>
            <a:off x="1103446" y="429616"/>
            <a:ext cx="16273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程序系统结构</a:t>
            </a:r>
            <a:endParaRPr lang="en-US" altLang="zh-CN" sz="1867" b="1" dirty="0">
              <a:solidFill>
                <a:srgbClr val="594D7B"/>
              </a:solidFill>
              <a:latin typeface="Arial" charset="0"/>
              <a:ea typeface="宋体" pitchFamily="2" charset="-122"/>
            </a:endParaRPr>
          </a:p>
        </p:txBody>
      </p:sp>
      <p:grpSp>
        <p:nvGrpSpPr>
          <p:cNvPr id="5" name="组合 4">
            <a:extLst>
              <a:ext uri="{FF2B5EF4-FFF2-40B4-BE49-F238E27FC236}">
                <a16:creationId xmlns:a16="http://schemas.microsoft.com/office/drawing/2014/main" xmlns="" id="{653BA195-059F-4F7B-BD6A-233E3C708534}"/>
              </a:ext>
            </a:extLst>
          </p:cNvPr>
          <p:cNvGrpSpPr/>
          <p:nvPr/>
        </p:nvGrpSpPr>
        <p:grpSpPr>
          <a:xfrm>
            <a:off x="377018" y="-11911"/>
            <a:ext cx="629517" cy="1073043"/>
            <a:chOff x="1775252" y="2062276"/>
            <a:chExt cx="1045160" cy="1781528"/>
          </a:xfrm>
        </p:grpSpPr>
        <p:grpSp>
          <p:nvGrpSpPr>
            <p:cNvPr id="6" name="组合 5">
              <a:extLst>
                <a:ext uri="{FF2B5EF4-FFF2-40B4-BE49-F238E27FC236}">
                  <a16:creationId xmlns:a16="http://schemas.microsoft.com/office/drawing/2014/main" xmlns="" id="{D31B2C19-F122-485F-A395-76856D6F04FB}"/>
                </a:ext>
              </a:extLst>
            </p:cNvPr>
            <p:cNvGrpSpPr/>
            <p:nvPr/>
          </p:nvGrpSpPr>
          <p:grpSpPr>
            <a:xfrm>
              <a:off x="1775252" y="2763988"/>
              <a:ext cx="1045160" cy="1079816"/>
              <a:chOff x="-4061568" y="1901032"/>
              <a:chExt cx="1819276" cy="1879600"/>
            </a:xfrm>
          </p:grpSpPr>
          <p:sp>
            <p:nvSpPr>
              <p:cNvPr id="8" name="Freeform 273">
                <a:extLst>
                  <a:ext uri="{FF2B5EF4-FFF2-40B4-BE49-F238E27FC236}">
                    <a16:creationId xmlns:a16="http://schemas.microsoft.com/office/drawing/2014/main" xmlns="" id="{E5C8002A-B0C0-4013-9376-B73F368E39F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4">
                <a:extLst>
                  <a:ext uri="{FF2B5EF4-FFF2-40B4-BE49-F238E27FC236}">
                    <a16:creationId xmlns:a16="http://schemas.microsoft.com/office/drawing/2014/main" xmlns="" id="{9BB6B6D1-6490-4F14-B675-4A4C2A633AA6}"/>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5">
                <a:extLst>
                  <a:ext uri="{FF2B5EF4-FFF2-40B4-BE49-F238E27FC236}">
                    <a16:creationId xmlns:a16="http://schemas.microsoft.com/office/drawing/2014/main" xmlns="" id="{C412FE9A-BC80-4A32-9A89-7B270CC4017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6">
                <a:extLst>
                  <a:ext uri="{FF2B5EF4-FFF2-40B4-BE49-F238E27FC236}">
                    <a16:creationId xmlns:a16="http://schemas.microsoft.com/office/drawing/2014/main" xmlns="" id="{5DBCB948-317F-4191-898E-F541A048196E}"/>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7">
                <a:extLst>
                  <a:ext uri="{FF2B5EF4-FFF2-40B4-BE49-F238E27FC236}">
                    <a16:creationId xmlns:a16="http://schemas.microsoft.com/office/drawing/2014/main" xmlns="" id="{6F4196B9-EDF2-4EA3-8AEC-42663ABA3551}"/>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8">
                <a:extLst>
                  <a:ext uri="{FF2B5EF4-FFF2-40B4-BE49-F238E27FC236}">
                    <a16:creationId xmlns:a16="http://schemas.microsoft.com/office/drawing/2014/main" xmlns="" id="{806775D2-0623-4B84-8754-998E892EECA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9">
                <a:extLst>
                  <a:ext uri="{FF2B5EF4-FFF2-40B4-BE49-F238E27FC236}">
                    <a16:creationId xmlns:a16="http://schemas.microsoft.com/office/drawing/2014/main" xmlns="" id="{BA06150F-A86D-4AF7-95D1-61EA3600A79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0">
                <a:extLst>
                  <a:ext uri="{FF2B5EF4-FFF2-40B4-BE49-F238E27FC236}">
                    <a16:creationId xmlns:a16="http://schemas.microsoft.com/office/drawing/2014/main" xmlns="" id="{8E3A239A-61B0-498B-B01C-919417453D0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1">
                <a:extLst>
                  <a:ext uri="{FF2B5EF4-FFF2-40B4-BE49-F238E27FC236}">
                    <a16:creationId xmlns:a16="http://schemas.microsoft.com/office/drawing/2014/main" xmlns="" id="{B7231DAA-9971-4D6D-B57E-C76D264882A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7" name="直接连接符 6">
              <a:extLst>
                <a:ext uri="{FF2B5EF4-FFF2-40B4-BE49-F238E27FC236}">
                  <a16:creationId xmlns:a16="http://schemas.microsoft.com/office/drawing/2014/main" xmlns="" id="{716AFF68-FB28-4ADD-BC12-B353B40F6E1E}"/>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0374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xmlns="" id="{E680B3CB-CD82-4B72-95D2-96916C005D6E}"/>
              </a:ext>
            </a:extLst>
          </p:cNvPr>
          <p:cNvSpPr txBox="1">
            <a:spLocks noChangeArrowheads="1"/>
          </p:cNvSpPr>
          <p:nvPr/>
        </p:nvSpPr>
        <p:spPr bwMode="auto">
          <a:xfrm>
            <a:off x="1103446" y="429616"/>
            <a:ext cx="1010213"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en-US" altLang="zh-CN" sz="1867" b="1" dirty="0">
                <a:solidFill>
                  <a:srgbClr val="594D7B"/>
                </a:solidFill>
                <a:latin typeface="Arial" charset="0"/>
                <a:ea typeface="宋体" pitchFamily="2" charset="-122"/>
              </a:rPr>
              <a:t>HIPO</a:t>
            </a:r>
            <a:r>
              <a:rPr lang="zh-CN" altLang="en-US" sz="1867" b="1" dirty="0">
                <a:solidFill>
                  <a:srgbClr val="594D7B"/>
                </a:solidFill>
                <a:latin typeface="Arial" charset="0"/>
                <a:ea typeface="宋体" pitchFamily="2" charset="-122"/>
              </a:rPr>
              <a:t>图</a:t>
            </a:r>
            <a:endParaRPr lang="en-US" altLang="zh-CN" sz="1867" b="1" dirty="0">
              <a:solidFill>
                <a:srgbClr val="594D7B"/>
              </a:solidFill>
              <a:latin typeface="Arial" charset="0"/>
              <a:ea typeface="宋体" pitchFamily="2" charset="-122"/>
            </a:endParaRPr>
          </a:p>
        </p:txBody>
      </p:sp>
      <p:grpSp>
        <p:nvGrpSpPr>
          <p:cNvPr id="3" name="组合 2">
            <a:extLst>
              <a:ext uri="{FF2B5EF4-FFF2-40B4-BE49-F238E27FC236}">
                <a16:creationId xmlns:a16="http://schemas.microsoft.com/office/drawing/2014/main" xmlns="" id="{125BBE56-D18E-4E7D-AB5F-C4885AF8A4E3}"/>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xmlns="" id="{9B7F474E-A856-4D99-8C41-2F7AA3C61C1D}"/>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xmlns="" id="{237F86D8-F38F-42F4-80EA-EE68E9644BCB}"/>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xmlns="" id="{A9F1BE25-4D83-4F6E-A507-0E22F17D30F0}"/>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xmlns="" id="{F4C30439-459B-4031-9284-DD456545EF01}"/>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xmlns="" id="{B397FBD2-D5DC-4491-AEAB-5652C019326C}"/>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xmlns="" id="{8421D336-0CD0-4147-BEB2-B7CCC78C0FC9}"/>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xmlns="" id="{EECD6FF3-0D6A-41D2-A657-A5B65B1CD8A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xmlns="" id="{67EF075E-D5F7-4392-9004-1C170D652E79}"/>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xmlns="" id="{7D3AB430-C7BC-454C-AC34-9B7D4417C13B}"/>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xmlns="" id="{7272AAC3-6984-48E4-96EF-5A0F8D3CB40A}"/>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xmlns="" id="{A95C63A7-C3AF-4282-B040-DA04EEC72640}"/>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xmlns="" id="{AEA4D040-A778-4C1A-9A8B-8EEF3B4C964A}"/>
              </a:ext>
            </a:extLst>
          </p:cNvPr>
          <p:cNvGraphicFramePr>
            <a:graphicFrameLocks noChangeAspect="1"/>
          </p:cNvGraphicFramePr>
          <p:nvPr>
            <p:extLst>
              <p:ext uri="{D42A27DB-BD31-4B8C-83A1-F6EECF244321}">
                <p14:modId xmlns:p14="http://schemas.microsoft.com/office/powerpoint/2010/main" val="1490085432"/>
              </p:ext>
            </p:extLst>
          </p:nvPr>
        </p:nvGraphicFramePr>
        <p:xfrm>
          <a:off x="1277898" y="449182"/>
          <a:ext cx="9165415" cy="5666216"/>
        </p:xfrm>
        <a:graphic>
          <a:graphicData uri="http://schemas.openxmlformats.org/presentationml/2006/ole">
            <mc:AlternateContent xmlns:mc="http://schemas.openxmlformats.org/markup-compatibility/2006">
              <mc:Choice xmlns:v="urn:schemas-microsoft-com:vml" Requires="v">
                <p:oleObj spid="_x0000_s11272" name="Visio" r:id="rId3" imgW="4914857" imgH="3038488" progId="Visio.Drawing.15">
                  <p:embed/>
                </p:oleObj>
              </mc:Choice>
              <mc:Fallback>
                <p:oleObj name="Visio" r:id="rId3" imgW="4914857" imgH="3038488" progId="Visio.Drawing.15">
                  <p:embed/>
                  <p:pic>
                    <p:nvPicPr>
                      <p:cNvPr id="0" name=""/>
                      <p:cNvPicPr/>
                      <p:nvPr/>
                    </p:nvPicPr>
                    <p:blipFill>
                      <a:blip r:embed="rId4"/>
                      <a:stretch>
                        <a:fillRect/>
                      </a:stretch>
                    </p:blipFill>
                    <p:spPr>
                      <a:xfrm>
                        <a:off x="1277898" y="449182"/>
                        <a:ext cx="9165415" cy="5666216"/>
                      </a:xfrm>
                      <a:prstGeom prst="rect">
                        <a:avLst/>
                      </a:prstGeom>
                    </p:spPr>
                  </p:pic>
                </p:oleObj>
              </mc:Fallback>
            </mc:AlternateContent>
          </a:graphicData>
        </a:graphic>
      </p:graphicFrame>
    </p:spTree>
    <p:extLst>
      <p:ext uri="{BB962C8B-B14F-4D97-AF65-F5344CB8AC3E}">
        <p14:creationId xmlns:p14="http://schemas.microsoft.com/office/powerpoint/2010/main" val="2216404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212684B1-C6F4-4D12-A98A-61175DA6C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535" y="1296470"/>
            <a:ext cx="4072561" cy="4508712"/>
          </a:xfrm>
          <a:prstGeom prst="rect">
            <a:avLst/>
          </a:prstGeom>
        </p:spPr>
      </p:pic>
      <p:sp>
        <p:nvSpPr>
          <p:cNvPr id="5" name="Text Box 42">
            <a:extLst>
              <a:ext uri="{FF2B5EF4-FFF2-40B4-BE49-F238E27FC236}">
                <a16:creationId xmlns:a16="http://schemas.microsoft.com/office/drawing/2014/main" xmlns="" id="{5EE77EDA-FBF1-42C6-89F5-7B45183BDBE0}"/>
              </a:ext>
            </a:extLst>
          </p:cNvPr>
          <p:cNvSpPr txBox="1">
            <a:spLocks noChangeArrowheads="1"/>
          </p:cNvSpPr>
          <p:nvPr/>
        </p:nvSpPr>
        <p:spPr bwMode="auto">
          <a:xfrm>
            <a:off x="1103446" y="429616"/>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注册</a:t>
            </a:r>
            <a:endParaRPr lang="en-US" altLang="zh-CN" sz="1867" b="1" dirty="0">
              <a:solidFill>
                <a:srgbClr val="594D7B"/>
              </a:solidFill>
              <a:latin typeface="Arial" charset="0"/>
              <a:ea typeface="宋体" pitchFamily="2" charset="-122"/>
            </a:endParaRPr>
          </a:p>
        </p:txBody>
      </p:sp>
      <p:grpSp>
        <p:nvGrpSpPr>
          <p:cNvPr id="6" name="组合 5">
            <a:extLst>
              <a:ext uri="{FF2B5EF4-FFF2-40B4-BE49-F238E27FC236}">
                <a16:creationId xmlns:a16="http://schemas.microsoft.com/office/drawing/2014/main" xmlns="" id="{913FB131-1439-4E54-B91F-2FC8DBD4E8ED}"/>
              </a:ext>
            </a:extLst>
          </p:cNvPr>
          <p:cNvGrpSpPr/>
          <p:nvPr/>
        </p:nvGrpSpPr>
        <p:grpSpPr>
          <a:xfrm>
            <a:off x="377018" y="-11911"/>
            <a:ext cx="629517" cy="1073043"/>
            <a:chOff x="1775252" y="2062276"/>
            <a:chExt cx="1045160" cy="1781528"/>
          </a:xfrm>
        </p:grpSpPr>
        <p:grpSp>
          <p:nvGrpSpPr>
            <p:cNvPr id="7" name="组合 6">
              <a:extLst>
                <a:ext uri="{FF2B5EF4-FFF2-40B4-BE49-F238E27FC236}">
                  <a16:creationId xmlns:a16="http://schemas.microsoft.com/office/drawing/2014/main" xmlns="" id="{61E9F75C-5975-4B8F-8A3B-EA23DDB4C44B}"/>
                </a:ext>
              </a:extLst>
            </p:cNvPr>
            <p:cNvGrpSpPr/>
            <p:nvPr/>
          </p:nvGrpSpPr>
          <p:grpSpPr>
            <a:xfrm>
              <a:off x="1775252" y="2763988"/>
              <a:ext cx="1045160" cy="1079816"/>
              <a:chOff x="-4061568" y="1901032"/>
              <a:chExt cx="1819276" cy="1879600"/>
            </a:xfrm>
          </p:grpSpPr>
          <p:sp>
            <p:nvSpPr>
              <p:cNvPr id="9" name="Freeform 273">
                <a:extLst>
                  <a:ext uri="{FF2B5EF4-FFF2-40B4-BE49-F238E27FC236}">
                    <a16:creationId xmlns:a16="http://schemas.microsoft.com/office/drawing/2014/main" xmlns="" id="{A6654519-15AE-4076-A8A4-684010760E5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a:extLst>
                  <a:ext uri="{FF2B5EF4-FFF2-40B4-BE49-F238E27FC236}">
                    <a16:creationId xmlns:a16="http://schemas.microsoft.com/office/drawing/2014/main" xmlns="" id="{0BFA2206-BA50-4F0B-A9E5-A43C62109682}"/>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a:extLst>
                  <a:ext uri="{FF2B5EF4-FFF2-40B4-BE49-F238E27FC236}">
                    <a16:creationId xmlns:a16="http://schemas.microsoft.com/office/drawing/2014/main" xmlns="" id="{9C217C9B-D02D-477B-864B-C48C343D2D8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a:extLst>
                  <a:ext uri="{FF2B5EF4-FFF2-40B4-BE49-F238E27FC236}">
                    <a16:creationId xmlns:a16="http://schemas.microsoft.com/office/drawing/2014/main" xmlns="" id="{297FE2D5-E797-4279-A34F-382022B75AF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a:extLst>
                  <a:ext uri="{FF2B5EF4-FFF2-40B4-BE49-F238E27FC236}">
                    <a16:creationId xmlns:a16="http://schemas.microsoft.com/office/drawing/2014/main" xmlns="" id="{0896E1DF-0B25-44BE-B3DE-8FB9CB83AED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a:extLst>
                  <a:ext uri="{FF2B5EF4-FFF2-40B4-BE49-F238E27FC236}">
                    <a16:creationId xmlns:a16="http://schemas.microsoft.com/office/drawing/2014/main" xmlns="" id="{841B810F-7DD3-4C92-812E-EC03BDDB770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a:extLst>
                  <a:ext uri="{FF2B5EF4-FFF2-40B4-BE49-F238E27FC236}">
                    <a16:creationId xmlns:a16="http://schemas.microsoft.com/office/drawing/2014/main" xmlns="" id="{14F9D87E-2956-4DEA-A1F4-CAA79447856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a:extLst>
                  <a:ext uri="{FF2B5EF4-FFF2-40B4-BE49-F238E27FC236}">
                    <a16:creationId xmlns:a16="http://schemas.microsoft.com/office/drawing/2014/main" xmlns="" id="{66EFC8B9-CF7C-4DD4-A06C-313A42B9CE2D}"/>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a:extLst>
                  <a:ext uri="{FF2B5EF4-FFF2-40B4-BE49-F238E27FC236}">
                    <a16:creationId xmlns:a16="http://schemas.microsoft.com/office/drawing/2014/main" xmlns="" id="{2F196B90-F42C-4C30-B4D8-2A37668B130C}"/>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a:extLst>
                <a:ext uri="{FF2B5EF4-FFF2-40B4-BE49-F238E27FC236}">
                  <a16:creationId xmlns:a16="http://schemas.microsoft.com/office/drawing/2014/main" xmlns="" id="{C49D43FE-F91B-4967-88E3-08DAA8AE36F4}"/>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8" name="Text Box 42">
            <a:extLst>
              <a:ext uri="{FF2B5EF4-FFF2-40B4-BE49-F238E27FC236}">
                <a16:creationId xmlns:a16="http://schemas.microsoft.com/office/drawing/2014/main" xmlns="" id="{3C1034EC-F16B-47B6-97C8-E0CC906206E4}"/>
              </a:ext>
            </a:extLst>
          </p:cNvPr>
          <p:cNvSpPr txBox="1">
            <a:spLocks noChangeArrowheads="1"/>
          </p:cNvSpPr>
          <p:nvPr/>
        </p:nvSpPr>
        <p:spPr bwMode="auto">
          <a:xfrm>
            <a:off x="6675134" y="449182"/>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开始游戏</a:t>
            </a:r>
            <a:endParaRPr lang="en-US" altLang="zh-CN" sz="1867" b="1" dirty="0">
              <a:solidFill>
                <a:srgbClr val="594D7B"/>
              </a:solidFill>
              <a:latin typeface="Arial" charset="0"/>
              <a:ea typeface="宋体" pitchFamily="2" charset="-122"/>
            </a:endParaRPr>
          </a:p>
        </p:txBody>
      </p:sp>
      <p:grpSp>
        <p:nvGrpSpPr>
          <p:cNvPr id="19" name="组合 18">
            <a:extLst>
              <a:ext uri="{FF2B5EF4-FFF2-40B4-BE49-F238E27FC236}">
                <a16:creationId xmlns:a16="http://schemas.microsoft.com/office/drawing/2014/main" xmlns="" id="{72CF3933-EA5F-42E3-A9C1-84A0459938A6}"/>
              </a:ext>
            </a:extLst>
          </p:cNvPr>
          <p:cNvGrpSpPr/>
          <p:nvPr/>
        </p:nvGrpSpPr>
        <p:grpSpPr>
          <a:xfrm>
            <a:off x="5948706" y="7655"/>
            <a:ext cx="629517" cy="1073043"/>
            <a:chOff x="1775252" y="2062276"/>
            <a:chExt cx="1045160" cy="1781528"/>
          </a:xfrm>
        </p:grpSpPr>
        <p:grpSp>
          <p:nvGrpSpPr>
            <p:cNvPr id="20" name="组合 19">
              <a:extLst>
                <a:ext uri="{FF2B5EF4-FFF2-40B4-BE49-F238E27FC236}">
                  <a16:creationId xmlns:a16="http://schemas.microsoft.com/office/drawing/2014/main" xmlns="" id="{0C53EF9C-1150-488A-AF16-43FD2873C3AA}"/>
                </a:ext>
              </a:extLst>
            </p:cNvPr>
            <p:cNvGrpSpPr/>
            <p:nvPr/>
          </p:nvGrpSpPr>
          <p:grpSpPr>
            <a:xfrm>
              <a:off x="1775252" y="2763988"/>
              <a:ext cx="1045160" cy="1079816"/>
              <a:chOff x="-4061568" y="1901032"/>
              <a:chExt cx="1819276" cy="1879600"/>
            </a:xfrm>
          </p:grpSpPr>
          <p:sp>
            <p:nvSpPr>
              <p:cNvPr id="22" name="Freeform 273">
                <a:extLst>
                  <a:ext uri="{FF2B5EF4-FFF2-40B4-BE49-F238E27FC236}">
                    <a16:creationId xmlns:a16="http://schemas.microsoft.com/office/drawing/2014/main" xmlns="" id="{3F30ACFF-3152-4D6B-A5DB-9437BE450A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4">
                <a:extLst>
                  <a:ext uri="{FF2B5EF4-FFF2-40B4-BE49-F238E27FC236}">
                    <a16:creationId xmlns:a16="http://schemas.microsoft.com/office/drawing/2014/main" xmlns="" id="{5F5C4553-345C-45C3-82B7-9578B44BF2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5">
                <a:extLst>
                  <a:ext uri="{FF2B5EF4-FFF2-40B4-BE49-F238E27FC236}">
                    <a16:creationId xmlns:a16="http://schemas.microsoft.com/office/drawing/2014/main" xmlns="" id="{931CB8BF-C776-4F29-A530-99FCC72941F2}"/>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6">
                <a:extLst>
                  <a:ext uri="{FF2B5EF4-FFF2-40B4-BE49-F238E27FC236}">
                    <a16:creationId xmlns:a16="http://schemas.microsoft.com/office/drawing/2014/main" xmlns="" id="{53238EA9-FD76-42AB-9EFA-7F1905F7736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7">
                <a:extLst>
                  <a:ext uri="{FF2B5EF4-FFF2-40B4-BE49-F238E27FC236}">
                    <a16:creationId xmlns:a16="http://schemas.microsoft.com/office/drawing/2014/main" xmlns="" id="{F17180FA-D3D4-4A3E-9F8D-A4DF8D93D6B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8">
                <a:extLst>
                  <a:ext uri="{FF2B5EF4-FFF2-40B4-BE49-F238E27FC236}">
                    <a16:creationId xmlns:a16="http://schemas.microsoft.com/office/drawing/2014/main" xmlns="" id="{40049DF5-A192-4194-A0C6-960714F3785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9">
                <a:extLst>
                  <a:ext uri="{FF2B5EF4-FFF2-40B4-BE49-F238E27FC236}">
                    <a16:creationId xmlns:a16="http://schemas.microsoft.com/office/drawing/2014/main" xmlns="" id="{33A9D585-14FB-4C66-9421-F1F5003B5D4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0">
                <a:extLst>
                  <a:ext uri="{FF2B5EF4-FFF2-40B4-BE49-F238E27FC236}">
                    <a16:creationId xmlns:a16="http://schemas.microsoft.com/office/drawing/2014/main" xmlns="" id="{724D6A6E-2EEE-417F-8684-A478067D30E4}"/>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1">
                <a:extLst>
                  <a:ext uri="{FF2B5EF4-FFF2-40B4-BE49-F238E27FC236}">
                    <a16:creationId xmlns:a16="http://schemas.microsoft.com/office/drawing/2014/main" xmlns="" id="{4BE20AA7-F7A5-404C-A08B-088F2167FBD5}"/>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1" name="直接连接符 20">
              <a:extLst>
                <a:ext uri="{FF2B5EF4-FFF2-40B4-BE49-F238E27FC236}">
                  <a16:creationId xmlns:a16="http://schemas.microsoft.com/office/drawing/2014/main" xmlns="" id="{B81BD76A-002B-44CF-93CF-BCC3BCC188A1}"/>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xmlns="" id="{8C425D6B-87CC-4134-AC79-244FC1A2B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417" y="1296470"/>
            <a:ext cx="4674427" cy="3806320"/>
          </a:xfrm>
          <a:prstGeom prst="rect">
            <a:avLst/>
          </a:prstGeom>
        </p:spPr>
      </p:pic>
    </p:spTree>
    <p:extLst>
      <p:ext uri="{BB962C8B-B14F-4D97-AF65-F5344CB8AC3E}">
        <p14:creationId xmlns:p14="http://schemas.microsoft.com/office/powerpoint/2010/main" val="1466788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1432</Words>
  <Application>Microsoft Office PowerPoint</Application>
  <PresentationFormat>自定义</PresentationFormat>
  <Paragraphs>281</Paragraphs>
  <Slides>25</Slides>
  <Notes>3</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25</vt:i4>
      </vt:variant>
    </vt:vector>
  </HeadingPairs>
  <TitlesOfParts>
    <vt:vector size="30" baseType="lpstr">
      <vt:lpstr>Office 主题​​</vt:lpstr>
      <vt:lpstr>默认设计模板</vt:lpstr>
      <vt:lpstr>Visio</vt:lpstr>
      <vt:lpstr>包装程序外壳对象</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G12</dc:title>
  <dc:creator>G12</dc:creator>
  <cp:keywords>G12</cp:keywords>
  <cp:lastModifiedBy>yuxueyong</cp:lastModifiedBy>
  <cp:revision>53</cp:revision>
  <dcterms:created xsi:type="dcterms:W3CDTF">2016-08-30T15:58:03Z</dcterms:created>
  <dcterms:modified xsi:type="dcterms:W3CDTF">2019-05-07T04:08:17Z</dcterms:modified>
  <cp:category>锐旗设计;https://9ppt.taobao.com</cp:category>
</cp:coreProperties>
</file>