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3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24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tags/tag41.xml" ContentType="application/vnd.openxmlformats-officedocument.presentationml.tags+xml"/>
  <Override PartName="/ppt/notesSlides/notesSlide12.xml" ContentType="application/vnd.openxmlformats-officedocument.presentationml.notesSlide+xml"/>
  <Override PartName="/ppt/tags/tag42.xml" ContentType="application/vnd.openxmlformats-officedocument.presentationml.tags+xml"/>
  <Override PartName="/ppt/notesSlides/notesSlide13.xml" ContentType="application/vnd.openxmlformats-officedocument.presentationml.notesSlide+xml"/>
  <Override PartName="/ppt/tags/tag43.xml" ContentType="application/vnd.openxmlformats-officedocument.presentationml.tags+xml"/>
  <Override PartName="/ppt/notesSlides/notesSlide14.xml" ContentType="application/vnd.openxmlformats-officedocument.presentationml.notesSlide+xml"/>
  <Override PartName="/ppt/tags/tag44.xml" ContentType="application/vnd.openxmlformats-officedocument.presentationml.tags+xml"/>
  <Override PartName="/ppt/notesSlides/notesSlide15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6"/>
  </p:notesMasterIdLst>
  <p:sldIdLst>
    <p:sldId id="297" r:id="rId2"/>
    <p:sldId id="304" r:id="rId3"/>
    <p:sldId id="281" r:id="rId4"/>
    <p:sldId id="290" r:id="rId5"/>
    <p:sldId id="261" r:id="rId6"/>
    <p:sldId id="274" r:id="rId7"/>
    <p:sldId id="282" r:id="rId8"/>
    <p:sldId id="264" r:id="rId9"/>
    <p:sldId id="296" r:id="rId10"/>
    <p:sldId id="309" r:id="rId11"/>
    <p:sldId id="305" r:id="rId12"/>
    <p:sldId id="310" r:id="rId13"/>
    <p:sldId id="311" r:id="rId14"/>
    <p:sldId id="312" r:id="rId15"/>
    <p:sldId id="313" r:id="rId16"/>
    <p:sldId id="283" r:id="rId17"/>
    <p:sldId id="299" r:id="rId18"/>
    <p:sldId id="277" r:id="rId19"/>
    <p:sldId id="259" r:id="rId20"/>
    <p:sldId id="300" r:id="rId21"/>
    <p:sldId id="285" r:id="rId22"/>
    <p:sldId id="280" r:id="rId23"/>
    <p:sldId id="302" r:id="rId24"/>
    <p:sldId id="286" r:id="rId25"/>
  </p:sldIdLst>
  <p:sldSz cx="9001125" cy="5040313"/>
  <p:notesSz cx="6858000" cy="9144000"/>
  <p:custDataLst>
    <p:tags r:id="rId27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EBA"/>
    <a:srgbClr val="00B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8" autoAdjust="0"/>
    <p:restoredTop sz="94021" autoAdjust="0"/>
  </p:normalViewPr>
  <p:slideViewPr>
    <p:cSldViewPr>
      <p:cViewPr varScale="1">
        <p:scale>
          <a:sx n="90" d="100"/>
          <a:sy n="90" d="100"/>
        </p:scale>
        <p:origin x="102" y="630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64A463-7642-4D1E-B2FE-317A820B6575}" type="doc">
      <dgm:prSet loTypeId="urn:microsoft.com/office/officeart/2005/8/layout/defaul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665B25FA-29A0-4F88-A8C3-AC10C148C4D4}">
      <dgm:prSet phldrT="[文本]"/>
      <dgm:spPr/>
      <dgm:t>
        <a:bodyPr/>
        <a:lstStyle/>
        <a:p>
          <a:r>
            <a:rPr lang="zh-CN" altLang="en-US" dirty="0"/>
            <a:t>经济</a:t>
          </a:r>
          <a:endParaRPr lang="en-US" altLang="zh-CN" dirty="0"/>
        </a:p>
        <a:p>
          <a:r>
            <a:rPr lang="zh-CN" altLang="en-US" dirty="0"/>
            <a:t>可行性</a:t>
          </a:r>
        </a:p>
      </dgm:t>
    </dgm:pt>
    <dgm:pt modelId="{B362E923-3419-41D1-BF4D-6B1A47176412}" type="parTrans" cxnId="{D1D8765A-1C4D-47F6-9CFE-982B60F8C5E3}">
      <dgm:prSet/>
      <dgm:spPr/>
      <dgm:t>
        <a:bodyPr/>
        <a:lstStyle/>
        <a:p>
          <a:endParaRPr lang="zh-CN" altLang="en-US"/>
        </a:p>
      </dgm:t>
    </dgm:pt>
    <dgm:pt modelId="{F4784416-D1EB-49A6-8F2C-8DFE3D136991}" type="sibTrans" cxnId="{D1D8765A-1C4D-47F6-9CFE-982B60F8C5E3}">
      <dgm:prSet/>
      <dgm:spPr/>
      <dgm:t>
        <a:bodyPr/>
        <a:lstStyle/>
        <a:p>
          <a:endParaRPr lang="zh-CN" altLang="en-US"/>
        </a:p>
      </dgm:t>
    </dgm:pt>
    <dgm:pt modelId="{F31991D7-8177-4E14-9652-89A449D60CED}">
      <dgm:prSet phldrT="[文本]"/>
      <dgm:spPr/>
      <dgm:t>
        <a:bodyPr/>
        <a:lstStyle/>
        <a:p>
          <a:r>
            <a:rPr lang="zh-CN" altLang="en-US" dirty="0"/>
            <a:t>技术</a:t>
          </a:r>
          <a:endParaRPr lang="en-US" altLang="zh-CN" dirty="0"/>
        </a:p>
        <a:p>
          <a:r>
            <a:rPr lang="zh-CN" altLang="en-US" dirty="0"/>
            <a:t>可行性</a:t>
          </a:r>
        </a:p>
      </dgm:t>
    </dgm:pt>
    <dgm:pt modelId="{142C4D55-69E4-42C9-996A-42F945FB02AB}" type="parTrans" cxnId="{F4EE705F-9517-41EC-A118-A85DE3CC7EA5}">
      <dgm:prSet/>
      <dgm:spPr/>
      <dgm:t>
        <a:bodyPr/>
        <a:lstStyle/>
        <a:p>
          <a:endParaRPr lang="zh-CN" altLang="en-US"/>
        </a:p>
      </dgm:t>
    </dgm:pt>
    <dgm:pt modelId="{5707C63A-7260-40EA-8361-3B7FAA05C424}" type="sibTrans" cxnId="{F4EE705F-9517-41EC-A118-A85DE3CC7EA5}">
      <dgm:prSet/>
      <dgm:spPr/>
      <dgm:t>
        <a:bodyPr/>
        <a:lstStyle/>
        <a:p>
          <a:endParaRPr lang="zh-CN" altLang="en-US"/>
        </a:p>
      </dgm:t>
    </dgm:pt>
    <dgm:pt modelId="{A1C6D6DE-CCB5-4988-B9F8-74A9CE9BC43B}">
      <dgm:prSet phldrT="[文本]"/>
      <dgm:spPr/>
      <dgm:t>
        <a:bodyPr/>
        <a:lstStyle/>
        <a:p>
          <a:r>
            <a:rPr lang="zh-CN" altLang="en-US" dirty="0"/>
            <a:t>操作</a:t>
          </a:r>
          <a:endParaRPr lang="en-US" altLang="zh-CN" dirty="0"/>
        </a:p>
        <a:p>
          <a:r>
            <a:rPr lang="zh-CN" altLang="en-US" dirty="0"/>
            <a:t>可行性</a:t>
          </a:r>
        </a:p>
      </dgm:t>
    </dgm:pt>
    <dgm:pt modelId="{0887635C-76C9-41E1-AD21-3945F22F848F}" type="parTrans" cxnId="{CEB07AC1-75FA-448E-89A5-4167277D05D2}">
      <dgm:prSet/>
      <dgm:spPr/>
      <dgm:t>
        <a:bodyPr/>
        <a:lstStyle/>
        <a:p>
          <a:endParaRPr lang="zh-CN" altLang="en-US"/>
        </a:p>
      </dgm:t>
    </dgm:pt>
    <dgm:pt modelId="{002E9F61-73AF-44A8-9A9B-A569B159F102}" type="sibTrans" cxnId="{CEB07AC1-75FA-448E-89A5-4167277D05D2}">
      <dgm:prSet/>
      <dgm:spPr/>
      <dgm:t>
        <a:bodyPr/>
        <a:lstStyle/>
        <a:p>
          <a:endParaRPr lang="zh-CN" altLang="en-US"/>
        </a:p>
      </dgm:t>
    </dgm:pt>
    <dgm:pt modelId="{36252148-B02B-48DC-81EE-3359BA1457DD}">
      <dgm:prSet phldrT="[文本]"/>
      <dgm:spPr/>
      <dgm:t>
        <a:bodyPr/>
        <a:lstStyle/>
        <a:p>
          <a:r>
            <a:rPr lang="zh-CN" altLang="en-US" dirty="0"/>
            <a:t>法律</a:t>
          </a:r>
          <a:endParaRPr lang="en-US" altLang="zh-CN" dirty="0"/>
        </a:p>
        <a:p>
          <a:r>
            <a:rPr lang="zh-CN" altLang="en-US" dirty="0"/>
            <a:t>可行性</a:t>
          </a:r>
        </a:p>
      </dgm:t>
    </dgm:pt>
    <dgm:pt modelId="{AA1DD8C7-DB4C-4E70-9257-FDFB379FE9A0}" type="parTrans" cxnId="{317337C8-054B-449C-AAA7-2C28A1DCD62D}">
      <dgm:prSet/>
      <dgm:spPr/>
      <dgm:t>
        <a:bodyPr/>
        <a:lstStyle/>
        <a:p>
          <a:endParaRPr lang="zh-CN" altLang="en-US"/>
        </a:p>
      </dgm:t>
    </dgm:pt>
    <dgm:pt modelId="{15219E2D-E1CF-4D88-BEA5-904FA8D9C181}" type="sibTrans" cxnId="{317337C8-054B-449C-AAA7-2C28A1DCD62D}">
      <dgm:prSet/>
      <dgm:spPr/>
      <dgm:t>
        <a:bodyPr/>
        <a:lstStyle/>
        <a:p>
          <a:endParaRPr lang="zh-CN" altLang="en-US"/>
        </a:p>
      </dgm:t>
    </dgm:pt>
    <dgm:pt modelId="{16E22181-5730-40E2-98D2-5DE3E9E04229}">
      <dgm:prSet phldrT="[文本]"/>
      <dgm:spPr/>
      <dgm:t>
        <a:bodyPr/>
        <a:lstStyle/>
        <a:p>
          <a:r>
            <a:rPr lang="zh-CN" altLang="en-US" dirty="0"/>
            <a:t>       从中分析各个方面的优缺点，其结果供本游戏参考，并最终整合成可行性报告，提出所建议的方案</a:t>
          </a:r>
        </a:p>
      </dgm:t>
    </dgm:pt>
    <dgm:pt modelId="{F6A00DEE-7CC2-480B-A28D-B54421E5E3D6}" type="parTrans" cxnId="{74C8662E-C6B9-4695-B135-A756CF9387F3}">
      <dgm:prSet/>
      <dgm:spPr/>
      <dgm:t>
        <a:bodyPr/>
        <a:lstStyle/>
        <a:p>
          <a:endParaRPr lang="zh-CN" altLang="en-US"/>
        </a:p>
      </dgm:t>
    </dgm:pt>
    <dgm:pt modelId="{F04A4B69-E07D-4465-940A-62161117341F}" type="sibTrans" cxnId="{74C8662E-C6B9-4695-B135-A756CF9387F3}">
      <dgm:prSet/>
      <dgm:spPr/>
      <dgm:t>
        <a:bodyPr/>
        <a:lstStyle/>
        <a:p>
          <a:endParaRPr lang="zh-CN" altLang="en-US"/>
        </a:p>
      </dgm:t>
    </dgm:pt>
    <dgm:pt modelId="{BC81C09C-9050-4624-8146-FD96DABA4334}" type="pres">
      <dgm:prSet presAssocID="{5364A463-7642-4D1E-B2FE-317A820B6575}" presName="diagram" presStyleCnt="0">
        <dgm:presLayoutVars>
          <dgm:dir/>
          <dgm:resizeHandles val="exact"/>
        </dgm:presLayoutVars>
      </dgm:prSet>
      <dgm:spPr/>
    </dgm:pt>
    <dgm:pt modelId="{31E5DC24-17D3-4BA7-BCBD-98905CD1745D}" type="pres">
      <dgm:prSet presAssocID="{665B25FA-29A0-4F88-A8C3-AC10C148C4D4}" presName="node" presStyleLbl="node1" presStyleIdx="0" presStyleCnt="5">
        <dgm:presLayoutVars>
          <dgm:bulletEnabled val="1"/>
        </dgm:presLayoutVars>
      </dgm:prSet>
      <dgm:spPr/>
    </dgm:pt>
    <dgm:pt modelId="{CF529D39-CD36-4FAC-A983-262611B8AC93}" type="pres">
      <dgm:prSet presAssocID="{F4784416-D1EB-49A6-8F2C-8DFE3D136991}" presName="sibTrans" presStyleCnt="0"/>
      <dgm:spPr/>
    </dgm:pt>
    <dgm:pt modelId="{39979FEC-33EE-484D-95B9-D39CFDE6E755}" type="pres">
      <dgm:prSet presAssocID="{F31991D7-8177-4E14-9652-89A449D60CED}" presName="node" presStyleLbl="node1" presStyleIdx="1" presStyleCnt="5">
        <dgm:presLayoutVars>
          <dgm:bulletEnabled val="1"/>
        </dgm:presLayoutVars>
      </dgm:prSet>
      <dgm:spPr/>
    </dgm:pt>
    <dgm:pt modelId="{E56BC555-5372-49FC-994A-7112FE6B5A66}" type="pres">
      <dgm:prSet presAssocID="{5707C63A-7260-40EA-8361-3B7FAA05C424}" presName="sibTrans" presStyleCnt="0"/>
      <dgm:spPr/>
    </dgm:pt>
    <dgm:pt modelId="{76B701AF-BC4F-42FA-BB32-C5F2D46E2E56}" type="pres">
      <dgm:prSet presAssocID="{A1C6D6DE-CCB5-4988-B9F8-74A9CE9BC43B}" presName="node" presStyleLbl="node1" presStyleIdx="2" presStyleCnt="5">
        <dgm:presLayoutVars>
          <dgm:bulletEnabled val="1"/>
        </dgm:presLayoutVars>
      </dgm:prSet>
      <dgm:spPr/>
    </dgm:pt>
    <dgm:pt modelId="{C8D9A3AE-C1F3-44EF-A630-4F37C47B52DB}" type="pres">
      <dgm:prSet presAssocID="{002E9F61-73AF-44A8-9A9B-A569B159F102}" presName="sibTrans" presStyleCnt="0"/>
      <dgm:spPr/>
    </dgm:pt>
    <dgm:pt modelId="{CFD4F59B-E01C-461B-B787-5B78BF71388B}" type="pres">
      <dgm:prSet presAssocID="{36252148-B02B-48DC-81EE-3359BA1457DD}" presName="node" presStyleLbl="node1" presStyleIdx="3" presStyleCnt="5">
        <dgm:presLayoutVars>
          <dgm:bulletEnabled val="1"/>
        </dgm:presLayoutVars>
      </dgm:prSet>
      <dgm:spPr/>
    </dgm:pt>
    <dgm:pt modelId="{969EC1C7-0BC4-484D-953B-7212846877F2}" type="pres">
      <dgm:prSet presAssocID="{15219E2D-E1CF-4D88-BEA5-904FA8D9C181}" presName="sibTrans" presStyleCnt="0"/>
      <dgm:spPr/>
    </dgm:pt>
    <dgm:pt modelId="{7B540EE1-B96A-4F41-8D91-45F7A9F412D3}" type="pres">
      <dgm:prSet presAssocID="{16E22181-5730-40E2-98D2-5DE3E9E04229}" presName="node" presStyleLbl="node1" presStyleIdx="4" presStyleCnt="5" custLinFactNeighborX="0" custLinFactNeighborY="23420">
        <dgm:presLayoutVars>
          <dgm:bulletEnabled val="1"/>
        </dgm:presLayoutVars>
      </dgm:prSet>
      <dgm:spPr/>
    </dgm:pt>
  </dgm:ptLst>
  <dgm:cxnLst>
    <dgm:cxn modelId="{B6858507-3FC1-422B-8B83-C85DCAC6EC8C}" type="presOf" srcId="{5364A463-7642-4D1E-B2FE-317A820B6575}" destId="{BC81C09C-9050-4624-8146-FD96DABA4334}" srcOrd="0" destOrd="0" presId="urn:microsoft.com/office/officeart/2005/8/layout/default"/>
    <dgm:cxn modelId="{619F8C1C-56C2-4840-B4F5-09D035B9E05A}" type="presOf" srcId="{665B25FA-29A0-4F88-A8C3-AC10C148C4D4}" destId="{31E5DC24-17D3-4BA7-BCBD-98905CD1745D}" srcOrd="0" destOrd="0" presId="urn:microsoft.com/office/officeart/2005/8/layout/default"/>
    <dgm:cxn modelId="{F733442B-4E7F-45A8-A033-442DF45459E8}" type="presOf" srcId="{F31991D7-8177-4E14-9652-89A449D60CED}" destId="{39979FEC-33EE-484D-95B9-D39CFDE6E755}" srcOrd="0" destOrd="0" presId="urn:microsoft.com/office/officeart/2005/8/layout/default"/>
    <dgm:cxn modelId="{74C8662E-C6B9-4695-B135-A756CF9387F3}" srcId="{5364A463-7642-4D1E-B2FE-317A820B6575}" destId="{16E22181-5730-40E2-98D2-5DE3E9E04229}" srcOrd="4" destOrd="0" parTransId="{F6A00DEE-7CC2-480B-A28D-B54421E5E3D6}" sibTransId="{F04A4B69-E07D-4465-940A-62161117341F}"/>
    <dgm:cxn modelId="{F4EE705F-9517-41EC-A118-A85DE3CC7EA5}" srcId="{5364A463-7642-4D1E-B2FE-317A820B6575}" destId="{F31991D7-8177-4E14-9652-89A449D60CED}" srcOrd="1" destOrd="0" parTransId="{142C4D55-69E4-42C9-996A-42F945FB02AB}" sibTransId="{5707C63A-7260-40EA-8361-3B7FAA05C424}"/>
    <dgm:cxn modelId="{E84C886B-18A2-48C1-B51C-BB76E742AD66}" type="presOf" srcId="{A1C6D6DE-CCB5-4988-B9F8-74A9CE9BC43B}" destId="{76B701AF-BC4F-42FA-BB32-C5F2D46E2E56}" srcOrd="0" destOrd="0" presId="urn:microsoft.com/office/officeart/2005/8/layout/default"/>
    <dgm:cxn modelId="{D1D8765A-1C4D-47F6-9CFE-982B60F8C5E3}" srcId="{5364A463-7642-4D1E-B2FE-317A820B6575}" destId="{665B25FA-29A0-4F88-A8C3-AC10C148C4D4}" srcOrd="0" destOrd="0" parTransId="{B362E923-3419-41D1-BF4D-6B1A47176412}" sibTransId="{F4784416-D1EB-49A6-8F2C-8DFE3D136991}"/>
    <dgm:cxn modelId="{4C657983-22A0-474F-AA06-E13B6774B14D}" type="presOf" srcId="{16E22181-5730-40E2-98D2-5DE3E9E04229}" destId="{7B540EE1-B96A-4F41-8D91-45F7A9F412D3}" srcOrd="0" destOrd="0" presId="urn:microsoft.com/office/officeart/2005/8/layout/default"/>
    <dgm:cxn modelId="{CEB07AC1-75FA-448E-89A5-4167277D05D2}" srcId="{5364A463-7642-4D1E-B2FE-317A820B6575}" destId="{A1C6D6DE-CCB5-4988-B9F8-74A9CE9BC43B}" srcOrd="2" destOrd="0" parTransId="{0887635C-76C9-41E1-AD21-3945F22F848F}" sibTransId="{002E9F61-73AF-44A8-9A9B-A569B159F102}"/>
    <dgm:cxn modelId="{317337C8-054B-449C-AAA7-2C28A1DCD62D}" srcId="{5364A463-7642-4D1E-B2FE-317A820B6575}" destId="{36252148-B02B-48DC-81EE-3359BA1457DD}" srcOrd="3" destOrd="0" parTransId="{AA1DD8C7-DB4C-4E70-9257-FDFB379FE9A0}" sibTransId="{15219E2D-E1CF-4D88-BEA5-904FA8D9C181}"/>
    <dgm:cxn modelId="{B8007DE1-9917-45BB-B5ED-7CF48CDBE107}" type="presOf" srcId="{36252148-B02B-48DC-81EE-3359BA1457DD}" destId="{CFD4F59B-E01C-461B-B787-5B78BF71388B}" srcOrd="0" destOrd="0" presId="urn:microsoft.com/office/officeart/2005/8/layout/default"/>
    <dgm:cxn modelId="{C97AA414-EF7B-41D6-912F-358BC604B07B}" type="presParOf" srcId="{BC81C09C-9050-4624-8146-FD96DABA4334}" destId="{31E5DC24-17D3-4BA7-BCBD-98905CD1745D}" srcOrd="0" destOrd="0" presId="urn:microsoft.com/office/officeart/2005/8/layout/default"/>
    <dgm:cxn modelId="{AA5DBF55-7DAC-47A1-959A-24FF5E682AFF}" type="presParOf" srcId="{BC81C09C-9050-4624-8146-FD96DABA4334}" destId="{CF529D39-CD36-4FAC-A983-262611B8AC93}" srcOrd="1" destOrd="0" presId="urn:microsoft.com/office/officeart/2005/8/layout/default"/>
    <dgm:cxn modelId="{297CB7DE-0460-496B-8A5E-5C345941EC97}" type="presParOf" srcId="{BC81C09C-9050-4624-8146-FD96DABA4334}" destId="{39979FEC-33EE-484D-95B9-D39CFDE6E755}" srcOrd="2" destOrd="0" presId="urn:microsoft.com/office/officeart/2005/8/layout/default"/>
    <dgm:cxn modelId="{278A0840-5D73-4264-9908-C72A3B706EAC}" type="presParOf" srcId="{BC81C09C-9050-4624-8146-FD96DABA4334}" destId="{E56BC555-5372-49FC-994A-7112FE6B5A66}" srcOrd="3" destOrd="0" presId="urn:microsoft.com/office/officeart/2005/8/layout/default"/>
    <dgm:cxn modelId="{FE75E78A-2E91-453C-9EA3-E2A3F8581FC6}" type="presParOf" srcId="{BC81C09C-9050-4624-8146-FD96DABA4334}" destId="{76B701AF-BC4F-42FA-BB32-C5F2D46E2E56}" srcOrd="4" destOrd="0" presId="urn:microsoft.com/office/officeart/2005/8/layout/default"/>
    <dgm:cxn modelId="{43111E73-E1F0-4067-A191-CFAC073B5520}" type="presParOf" srcId="{BC81C09C-9050-4624-8146-FD96DABA4334}" destId="{C8D9A3AE-C1F3-44EF-A630-4F37C47B52DB}" srcOrd="5" destOrd="0" presId="urn:microsoft.com/office/officeart/2005/8/layout/default"/>
    <dgm:cxn modelId="{C3EF25AA-261A-46FA-AA4F-73543BF19860}" type="presParOf" srcId="{BC81C09C-9050-4624-8146-FD96DABA4334}" destId="{CFD4F59B-E01C-461B-B787-5B78BF71388B}" srcOrd="6" destOrd="0" presId="urn:microsoft.com/office/officeart/2005/8/layout/default"/>
    <dgm:cxn modelId="{6B33A3B9-00E6-41A1-9F67-1BD95379C843}" type="presParOf" srcId="{BC81C09C-9050-4624-8146-FD96DABA4334}" destId="{969EC1C7-0BC4-484D-953B-7212846877F2}" srcOrd="7" destOrd="0" presId="urn:microsoft.com/office/officeart/2005/8/layout/default"/>
    <dgm:cxn modelId="{D6502CE9-97D9-42FF-8775-EDF8ED70A55A}" type="presParOf" srcId="{BC81C09C-9050-4624-8146-FD96DABA4334}" destId="{7B540EE1-B96A-4F41-8D91-45F7A9F412D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564F30-4BF1-41FF-BDE7-4A2FE8A5FBA8}" type="doc">
      <dgm:prSet loTypeId="urn:microsoft.com/office/officeart/2008/layout/Lined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63B7C62A-2DF1-43ED-B4F7-75B35E0FF3FD}">
      <dgm:prSet phldrT="[文本]"/>
      <dgm:spPr/>
      <dgm:t>
        <a:bodyPr/>
        <a:lstStyle/>
        <a:p>
          <a:r>
            <a:rPr lang="zh-CN" altLang="en-US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成本</a:t>
          </a:r>
          <a:endParaRPr lang="zh-CN" altLang="en-US" dirty="0"/>
        </a:p>
      </dgm:t>
    </dgm:pt>
    <dgm:pt modelId="{F357B29D-EF27-40CA-977D-2DDA14EB97BF}" type="par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97D24750-DBF8-4C84-A94D-D67DD6CECEBF}" type="sib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37E572D3-918C-4964-B71F-8B16C3394B1A}">
      <dgm:prSet phldrT="[文本]"/>
      <dgm:spPr/>
      <dgm:t>
        <a:bodyPr/>
        <a:lstStyle/>
        <a:p>
          <a:r>
            <a:rPr lang="zh-CN" altLang="en-US" dirty="0"/>
            <a:t>基本建设投资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3BAABC81-9F59-424C-81FF-0ED942D1ED9C}" type="par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565189C3-0B4E-459C-BD97-D027C418D4CD}" type="sib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FB16C8CA-6999-48E9-B340-5E6F4958BF69}">
      <dgm:prSet phldrT="[文本]"/>
      <dgm:spPr/>
      <dgm:t>
        <a:bodyPr/>
        <a:lstStyle/>
        <a:p>
          <a:r>
            <a:rPr lang="zh-CN" altLang="en-US" dirty="0"/>
            <a:t>其他一次性支出 </a:t>
          </a:r>
          <a:r>
            <a:rPr lang="en-US" altLang="zh-CN" dirty="0"/>
            <a:t>0 </a:t>
          </a:r>
          <a:r>
            <a:rPr lang="zh-CN" altLang="en-US" dirty="0"/>
            <a:t>元</a:t>
          </a:r>
        </a:p>
      </dgm:t>
    </dgm:pt>
    <dgm:pt modelId="{D268495C-434E-4F1B-BC1B-523A82F948DB}" type="par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BF053708-6557-4F08-9B53-CAA3FABC89A9}" type="sib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79A471C4-E9F2-4609-BA43-21B1389C4F9B}">
      <dgm:prSet phldrT="[文本]"/>
      <dgm:spPr/>
      <dgm:t>
        <a:bodyPr/>
        <a:lstStyle/>
        <a:p>
          <a:r>
            <a:rPr lang="zh-CN" altLang="en-US" dirty="0"/>
            <a:t>非一次性支出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A763154A-DFEC-4F69-BCA2-762EE2370973}" type="par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D889309A-84B0-434B-A2A6-5E03722BC7C9}" type="sib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8D844504-4D88-4869-9EC4-FC15E0607775}" type="pres">
      <dgm:prSet presAssocID="{B4564F30-4BF1-41FF-BDE7-4A2FE8A5FBA8}" presName="vert0" presStyleCnt="0">
        <dgm:presLayoutVars>
          <dgm:dir/>
          <dgm:animOne val="branch"/>
          <dgm:animLvl val="lvl"/>
        </dgm:presLayoutVars>
      </dgm:prSet>
      <dgm:spPr/>
    </dgm:pt>
    <dgm:pt modelId="{D8DFABC1-9B9F-4FC4-B29E-3E453353DC90}" type="pres">
      <dgm:prSet presAssocID="{63B7C62A-2DF1-43ED-B4F7-75B35E0FF3FD}" presName="thickLine" presStyleLbl="alignNode1" presStyleIdx="0" presStyleCnt="1"/>
      <dgm:spPr/>
    </dgm:pt>
    <dgm:pt modelId="{329EA5B0-829E-4DA0-BE76-D13D53C1EDE5}" type="pres">
      <dgm:prSet presAssocID="{63B7C62A-2DF1-43ED-B4F7-75B35E0FF3FD}" presName="horz1" presStyleCnt="0"/>
      <dgm:spPr/>
    </dgm:pt>
    <dgm:pt modelId="{68C843AB-C738-49A7-B47F-2C3372719263}" type="pres">
      <dgm:prSet presAssocID="{63B7C62A-2DF1-43ED-B4F7-75B35E0FF3FD}" presName="tx1" presStyleLbl="revTx" presStyleIdx="0" presStyleCnt="4"/>
      <dgm:spPr/>
    </dgm:pt>
    <dgm:pt modelId="{10F6B7A1-31E5-4A75-87F4-4E00BD916318}" type="pres">
      <dgm:prSet presAssocID="{63B7C62A-2DF1-43ED-B4F7-75B35E0FF3FD}" presName="vert1" presStyleCnt="0"/>
      <dgm:spPr/>
    </dgm:pt>
    <dgm:pt modelId="{6189642D-10C3-4244-989F-7210653DC948}" type="pres">
      <dgm:prSet presAssocID="{37E572D3-918C-4964-B71F-8B16C3394B1A}" presName="vertSpace2a" presStyleCnt="0"/>
      <dgm:spPr/>
    </dgm:pt>
    <dgm:pt modelId="{4ED4DB70-4501-4BC4-8C1B-7017C72202B2}" type="pres">
      <dgm:prSet presAssocID="{37E572D3-918C-4964-B71F-8B16C3394B1A}" presName="horz2" presStyleCnt="0"/>
      <dgm:spPr/>
    </dgm:pt>
    <dgm:pt modelId="{0E8989D6-912E-4820-A894-A83B32F070FD}" type="pres">
      <dgm:prSet presAssocID="{37E572D3-918C-4964-B71F-8B16C3394B1A}" presName="horzSpace2" presStyleCnt="0"/>
      <dgm:spPr/>
    </dgm:pt>
    <dgm:pt modelId="{68CA4B3C-9CF4-4155-AB54-08A0A0D0A771}" type="pres">
      <dgm:prSet presAssocID="{37E572D3-918C-4964-B71F-8B16C3394B1A}" presName="tx2" presStyleLbl="revTx" presStyleIdx="1" presStyleCnt="4"/>
      <dgm:spPr/>
    </dgm:pt>
    <dgm:pt modelId="{AE044FCB-B8A5-4524-9E87-8D5CA08095F1}" type="pres">
      <dgm:prSet presAssocID="{37E572D3-918C-4964-B71F-8B16C3394B1A}" presName="vert2" presStyleCnt="0"/>
      <dgm:spPr/>
    </dgm:pt>
    <dgm:pt modelId="{A3CC3D76-7DB5-4F00-BF59-868F30F9A70B}" type="pres">
      <dgm:prSet presAssocID="{37E572D3-918C-4964-B71F-8B16C3394B1A}" presName="thinLine2b" presStyleLbl="callout" presStyleIdx="0" presStyleCnt="3"/>
      <dgm:spPr/>
    </dgm:pt>
    <dgm:pt modelId="{B189251B-C486-426D-933B-75A4670252B2}" type="pres">
      <dgm:prSet presAssocID="{37E572D3-918C-4964-B71F-8B16C3394B1A}" presName="vertSpace2b" presStyleCnt="0"/>
      <dgm:spPr/>
    </dgm:pt>
    <dgm:pt modelId="{4A347239-CFDA-417D-9704-E20AAC5AA88F}" type="pres">
      <dgm:prSet presAssocID="{FB16C8CA-6999-48E9-B340-5E6F4958BF69}" presName="horz2" presStyleCnt="0"/>
      <dgm:spPr/>
    </dgm:pt>
    <dgm:pt modelId="{432467E6-58FA-4E06-9D99-59627C4474D7}" type="pres">
      <dgm:prSet presAssocID="{FB16C8CA-6999-48E9-B340-5E6F4958BF69}" presName="horzSpace2" presStyleCnt="0"/>
      <dgm:spPr/>
    </dgm:pt>
    <dgm:pt modelId="{E7E1B6F0-0375-4351-87CF-819C25BC08F6}" type="pres">
      <dgm:prSet presAssocID="{FB16C8CA-6999-48E9-B340-5E6F4958BF69}" presName="tx2" presStyleLbl="revTx" presStyleIdx="2" presStyleCnt="4"/>
      <dgm:spPr/>
    </dgm:pt>
    <dgm:pt modelId="{7CFEEE12-267D-4E15-9B54-180DC97D39F2}" type="pres">
      <dgm:prSet presAssocID="{FB16C8CA-6999-48E9-B340-5E6F4958BF69}" presName="vert2" presStyleCnt="0"/>
      <dgm:spPr/>
    </dgm:pt>
    <dgm:pt modelId="{BD955449-D4D6-4D1F-90AB-49A9704A3532}" type="pres">
      <dgm:prSet presAssocID="{FB16C8CA-6999-48E9-B340-5E6F4958BF69}" presName="thinLine2b" presStyleLbl="callout" presStyleIdx="1" presStyleCnt="3"/>
      <dgm:spPr/>
    </dgm:pt>
    <dgm:pt modelId="{A445A300-5B6E-4374-AC73-AC622585C65C}" type="pres">
      <dgm:prSet presAssocID="{FB16C8CA-6999-48E9-B340-5E6F4958BF69}" presName="vertSpace2b" presStyleCnt="0"/>
      <dgm:spPr/>
    </dgm:pt>
    <dgm:pt modelId="{56FC2E3B-593B-4B26-B5FE-056FE2F8B71F}" type="pres">
      <dgm:prSet presAssocID="{79A471C4-E9F2-4609-BA43-21B1389C4F9B}" presName="horz2" presStyleCnt="0"/>
      <dgm:spPr/>
    </dgm:pt>
    <dgm:pt modelId="{7459836D-8F8C-4E3F-86D4-47B50CF7BB24}" type="pres">
      <dgm:prSet presAssocID="{79A471C4-E9F2-4609-BA43-21B1389C4F9B}" presName="horzSpace2" presStyleCnt="0"/>
      <dgm:spPr/>
    </dgm:pt>
    <dgm:pt modelId="{9E286443-9577-42DC-BE86-A8269854688A}" type="pres">
      <dgm:prSet presAssocID="{79A471C4-E9F2-4609-BA43-21B1389C4F9B}" presName="tx2" presStyleLbl="revTx" presStyleIdx="3" presStyleCnt="4"/>
      <dgm:spPr/>
    </dgm:pt>
    <dgm:pt modelId="{0D92AAE3-9379-4FD9-ABAA-20FD4173DEC0}" type="pres">
      <dgm:prSet presAssocID="{79A471C4-E9F2-4609-BA43-21B1389C4F9B}" presName="vert2" presStyleCnt="0"/>
      <dgm:spPr/>
    </dgm:pt>
    <dgm:pt modelId="{F4C4DA20-3183-47E8-B4F7-F8C88DC6202F}" type="pres">
      <dgm:prSet presAssocID="{79A471C4-E9F2-4609-BA43-21B1389C4F9B}" presName="thinLine2b" presStyleLbl="callout" presStyleIdx="2" presStyleCnt="3"/>
      <dgm:spPr/>
    </dgm:pt>
    <dgm:pt modelId="{14D898DC-708C-4FFB-ADD9-A443E88469EA}" type="pres">
      <dgm:prSet presAssocID="{79A471C4-E9F2-4609-BA43-21B1389C4F9B}" presName="vertSpace2b" presStyleCnt="0"/>
      <dgm:spPr/>
    </dgm:pt>
  </dgm:ptLst>
  <dgm:cxnLst>
    <dgm:cxn modelId="{403EA81D-7DB2-4C7C-BB50-355185FAF671}" type="presOf" srcId="{FB16C8CA-6999-48E9-B340-5E6F4958BF69}" destId="{E7E1B6F0-0375-4351-87CF-819C25BC08F6}" srcOrd="0" destOrd="0" presId="urn:microsoft.com/office/officeart/2008/layout/LinedList"/>
    <dgm:cxn modelId="{52717429-DD72-411B-BA2C-58CFB76DF04D}" srcId="{B4564F30-4BF1-41FF-BDE7-4A2FE8A5FBA8}" destId="{63B7C62A-2DF1-43ED-B4F7-75B35E0FF3FD}" srcOrd="0" destOrd="0" parTransId="{F357B29D-EF27-40CA-977D-2DDA14EB97BF}" sibTransId="{97D24750-DBF8-4C84-A94D-D67DD6CECEBF}"/>
    <dgm:cxn modelId="{C22C1336-5773-4FEC-8C4B-A527022C42E9}" srcId="{63B7C62A-2DF1-43ED-B4F7-75B35E0FF3FD}" destId="{37E572D3-918C-4964-B71F-8B16C3394B1A}" srcOrd="0" destOrd="0" parTransId="{3BAABC81-9F59-424C-81FF-0ED942D1ED9C}" sibTransId="{565189C3-0B4E-459C-BD97-D027C418D4CD}"/>
    <dgm:cxn modelId="{BA19EB40-8E86-4829-A8BC-B0FAE68D9975}" srcId="{63B7C62A-2DF1-43ED-B4F7-75B35E0FF3FD}" destId="{79A471C4-E9F2-4609-BA43-21B1389C4F9B}" srcOrd="2" destOrd="0" parTransId="{A763154A-DFEC-4F69-BCA2-762EE2370973}" sibTransId="{D889309A-84B0-434B-A2A6-5E03722BC7C9}"/>
    <dgm:cxn modelId="{D51E8842-A8E8-4642-9610-FAF834D792D8}" srcId="{63B7C62A-2DF1-43ED-B4F7-75B35E0FF3FD}" destId="{FB16C8CA-6999-48E9-B340-5E6F4958BF69}" srcOrd="1" destOrd="0" parTransId="{D268495C-434E-4F1B-BC1B-523A82F948DB}" sibTransId="{BF053708-6557-4F08-9B53-CAA3FABC89A9}"/>
    <dgm:cxn modelId="{25C1BB44-7244-4FE4-BC12-8A63FDBD346D}" type="presOf" srcId="{63B7C62A-2DF1-43ED-B4F7-75B35E0FF3FD}" destId="{68C843AB-C738-49A7-B47F-2C3372719263}" srcOrd="0" destOrd="0" presId="urn:microsoft.com/office/officeart/2008/layout/LinedList"/>
    <dgm:cxn modelId="{9C291EB4-34C6-4533-A3F1-DF9733E702D6}" type="presOf" srcId="{79A471C4-E9F2-4609-BA43-21B1389C4F9B}" destId="{9E286443-9577-42DC-BE86-A8269854688A}" srcOrd="0" destOrd="0" presId="urn:microsoft.com/office/officeart/2008/layout/LinedList"/>
    <dgm:cxn modelId="{D6FE50E9-8084-4C89-BC3F-163C102174A0}" type="presOf" srcId="{37E572D3-918C-4964-B71F-8B16C3394B1A}" destId="{68CA4B3C-9CF4-4155-AB54-08A0A0D0A771}" srcOrd="0" destOrd="0" presId="urn:microsoft.com/office/officeart/2008/layout/LinedList"/>
    <dgm:cxn modelId="{F3EFF2F5-5D9D-4E27-B94F-9DB7759A6A42}" type="presOf" srcId="{B4564F30-4BF1-41FF-BDE7-4A2FE8A5FBA8}" destId="{8D844504-4D88-4869-9EC4-FC15E0607775}" srcOrd="0" destOrd="0" presId="urn:microsoft.com/office/officeart/2008/layout/LinedList"/>
    <dgm:cxn modelId="{40C755D6-FBF2-43B1-A768-0FA042EE112C}" type="presParOf" srcId="{8D844504-4D88-4869-9EC4-FC15E0607775}" destId="{D8DFABC1-9B9F-4FC4-B29E-3E453353DC90}" srcOrd="0" destOrd="0" presId="urn:microsoft.com/office/officeart/2008/layout/LinedList"/>
    <dgm:cxn modelId="{0B193E52-3BA7-4796-9E4E-B88017941458}" type="presParOf" srcId="{8D844504-4D88-4869-9EC4-FC15E0607775}" destId="{329EA5B0-829E-4DA0-BE76-D13D53C1EDE5}" srcOrd="1" destOrd="0" presId="urn:microsoft.com/office/officeart/2008/layout/LinedList"/>
    <dgm:cxn modelId="{D872F63B-B2B1-4818-A9C6-9A23C98548D8}" type="presParOf" srcId="{329EA5B0-829E-4DA0-BE76-D13D53C1EDE5}" destId="{68C843AB-C738-49A7-B47F-2C3372719263}" srcOrd="0" destOrd="0" presId="urn:microsoft.com/office/officeart/2008/layout/LinedList"/>
    <dgm:cxn modelId="{7D4BB43E-ADE1-46E4-BEAA-E3E41D72C3E0}" type="presParOf" srcId="{329EA5B0-829E-4DA0-BE76-D13D53C1EDE5}" destId="{10F6B7A1-31E5-4A75-87F4-4E00BD916318}" srcOrd="1" destOrd="0" presId="urn:microsoft.com/office/officeart/2008/layout/LinedList"/>
    <dgm:cxn modelId="{3E02413D-0E27-41F4-8068-9260C56B83DF}" type="presParOf" srcId="{10F6B7A1-31E5-4A75-87F4-4E00BD916318}" destId="{6189642D-10C3-4244-989F-7210653DC948}" srcOrd="0" destOrd="0" presId="urn:microsoft.com/office/officeart/2008/layout/LinedList"/>
    <dgm:cxn modelId="{0425C85B-B112-473B-B897-9F37F11F87D8}" type="presParOf" srcId="{10F6B7A1-31E5-4A75-87F4-4E00BD916318}" destId="{4ED4DB70-4501-4BC4-8C1B-7017C72202B2}" srcOrd="1" destOrd="0" presId="urn:microsoft.com/office/officeart/2008/layout/LinedList"/>
    <dgm:cxn modelId="{F46A85AC-87BB-41BD-BCAA-09E430B4DCF8}" type="presParOf" srcId="{4ED4DB70-4501-4BC4-8C1B-7017C72202B2}" destId="{0E8989D6-912E-4820-A894-A83B32F070FD}" srcOrd="0" destOrd="0" presId="urn:microsoft.com/office/officeart/2008/layout/LinedList"/>
    <dgm:cxn modelId="{8AF1D56A-BAEA-4072-B96B-03975AB542F1}" type="presParOf" srcId="{4ED4DB70-4501-4BC4-8C1B-7017C72202B2}" destId="{68CA4B3C-9CF4-4155-AB54-08A0A0D0A771}" srcOrd="1" destOrd="0" presId="urn:microsoft.com/office/officeart/2008/layout/LinedList"/>
    <dgm:cxn modelId="{AAFB94FF-AF4A-4928-AECD-F9A495315995}" type="presParOf" srcId="{4ED4DB70-4501-4BC4-8C1B-7017C72202B2}" destId="{AE044FCB-B8A5-4524-9E87-8D5CA08095F1}" srcOrd="2" destOrd="0" presId="urn:microsoft.com/office/officeart/2008/layout/LinedList"/>
    <dgm:cxn modelId="{136E3419-3991-47B1-94CD-06CB8023DA2F}" type="presParOf" srcId="{10F6B7A1-31E5-4A75-87F4-4E00BD916318}" destId="{A3CC3D76-7DB5-4F00-BF59-868F30F9A70B}" srcOrd="2" destOrd="0" presId="urn:microsoft.com/office/officeart/2008/layout/LinedList"/>
    <dgm:cxn modelId="{5F5359A2-9A67-4C6E-9971-3E8386471E5B}" type="presParOf" srcId="{10F6B7A1-31E5-4A75-87F4-4E00BD916318}" destId="{B189251B-C486-426D-933B-75A4670252B2}" srcOrd="3" destOrd="0" presId="urn:microsoft.com/office/officeart/2008/layout/LinedList"/>
    <dgm:cxn modelId="{6FDA7748-04A4-46B6-94BA-AF356EDF1B7D}" type="presParOf" srcId="{10F6B7A1-31E5-4A75-87F4-4E00BD916318}" destId="{4A347239-CFDA-417D-9704-E20AAC5AA88F}" srcOrd="4" destOrd="0" presId="urn:microsoft.com/office/officeart/2008/layout/LinedList"/>
    <dgm:cxn modelId="{92F11BAE-03AB-4BDE-8878-1EC829BE5CBE}" type="presParOf" srcId="{4A347239-CFDA-417D-9704-E20AAC5AA88F}" destId="{432467E6-58FA-4E06-9D99-59627C4474D7}" srcOrd="0" destOrd="0" presId="urn:microsoft.com/office/officeart/2008/layout/LinedList"/>
    <dgm:cxn modelId="{67D25424-096C-42B9-9BBE-566ADC2DEFAE}" type="presParOf" srcId="{4A347239-CFDA-417D-9704-E20AAC5AA88F}" destId="{E7E1B6F0-0375-4351-87CF-819C25BC08F6}" srcOrd="1" destOrd="0" presId="urn:microsoft.com/office/officeart/2008/layout/LinedList"/>
    <dgm:cxn modelId="{836CA2EE-B04F-435A-9523-AF5E0948AAA7}" type="presParOf" srcId="{4A347239-CFDA-417D-9704-E20AAC5AA88F}" destId="{7CFEEE12-267D-4E15-9B54-180DC97D39F2}" srcOrd="2" destOrd="0" presId="urn:microsoft.com/office/officeart/2008/layout/LinedList"/>
    <dgm:cxn modelId="{F4B48C67-FF24-4F7C-AA3B-96681D2D5E96}" type="presParOf" srcId="{10F6B7A1-31E5-4A75-87F4-4E00BD916318}" destId="{BD955449-D4D6-4D1F-90AB-49A9704A3532}" srcOrd="5" destOrd="0" presId="urn:microsoft.com/office/officeart/2008/layout/LinedList"/>
    <dgm:cxn modelId="{1E6D5F31-586A-4AB5-B839-68231A11C5E4}" type="presParOf" srcId="{10F6B7A1-31E5-4A75-87F4-4E00BD916318}" destId="{A445A300-5B6E-4374-AC73-AC622585C65C}" srcOrd="6" destOrd="0" presId="urn:microsoft.com/office/officeart/2008/layout/LinedList"/>
    <dgm:cxn modelId="{C6C98595-D15E-4EE8-B6D0-A6D6FD1F5A72}" type="presParOf" srcId="{10F6B7A1-31E5-4A75-87F4-4E00BD916318}" destId="{56FC2E3B-593B-4B26-B5FE-056FE2F8B71F}" srcOrd="7" destOrd="0" presId="urn:microsoft.com/office/officeart/2008/layout/LinedList"/>
    <dgm:cxn modelId="{51E013A4-C534-4BD6-9FFD-48651683029D}" type="presParOf" srcId="{56FC2E3B-593B-4B26-B5FE-056FE2F8B71F}" destId="{7459836D-8F8C-4E3F-86D4-47B50CF7BB24}" srcOrd="0" destOrd="0" presId="urn:microsoft.com/office/officeart/2008/layout/LinedList"/>
    <dgm:cxn modelId="{8C00DAB1-BF75-4441-9ED5-9C9DFDC20794}" type="presParOf" srcId="{56FC2E3B-593B-4B26-B5FE-056FE2F8B71F}" destId="{9E286443-9577-42DC-BE86-A8269854688A}" srcOrd="1" destOrd="0" presId="urn:microsoft.com/office/officeart/2008/layout/LinedList"/>
    <dgm:cxn modelId="{79977E98-1E41-4779-8A41-727AF05CB3B5}" type="presParOf" srcId="{56FC2E3B-593B-4B26-B5FE-056FE2F8B71F}" destId="{0D92AAE3-9379-4FD9-ABAA-20FD4173DEC0}" srcOrd="2" destOrd="0" presId="urn:microsoft.com/office/officeart/2008/layout/LinedList"/>
    <dgm:cxn modelId="{D488DD9F-B39B-46D3-B5AC-771965076E14}" type="presParOf" srcId="{10F6B7A1-31E5-4A75-87F4-4E00BD916318}" destId="{F4C4DA20-3183-47E8-B4F7-F8C88DC6202F}" srcOrd="8" destOrd="0" presId="urn:microsoft.com/office/officeart/2008/layout/LinedList"/>
    <dgm:cxn modelId="{08B79827-BD75-4EDF-8FAE-CD1523526049}" type="presParOf" srcId="{10F6B7A1-31E5-4A75-87F4-4E00BD916318}" destId="{14D898DC-708C-4FFB-ADD9-A443E88469E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564F30-4BF1-41FF-BDE7-4A2FE8A5FBA8}" type="doc">
      <dgm:prSet loTypeId="urn:microsoft.com/office/officeart/2008/layout/Lined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zh-CN" altLang="en-US"/>
        </a:p>
      </dgm:t>
    </dgm:pt>
    <dgm:pt modelId="{63B7C62A-2DF1-43ED-B4F7-75B35E0FF3FD}">
      <dgm:prSet phldrT="[文本]"/>
      <dgm:spPr/>
      <dgm:t>
        <a:bodyPr/>
        <a:lstStyle/>
        <a:p>
          <a:r>
            <a:rPr lang="zh-CN" altLang="en-US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效益</a:t>
          </a:r>
          <a:endParaRPr lang="zh-CN" altLang="en-US" dirty="0"/>
        </a:p>
      </dgm:t>
    </dgm:pt>
    <dgm:pt modelId="{F357B29D-EF27-40CA-977D-2DDA14EB97BF}" type="par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97D24750-DBF8-4C84-A94D-D67DD6CECEBF}" type="sibTrans" cxnId="{52717429-DD72-411B-BA2C-58CFB76DF04D}">
      <dgm:prSet/>
      <dgm:spPr/>
      <dgm:t>
        <a:bodyPr/>
        <a:lstStyle/>
        <a:p>
          <a:endParaRPr lang="zh-CN" altLang="en-US"/>
        </a:p>
      </dgm:t>
    </dgm:pt>
    <dgm:pt modelId="{37E572D3-918C-4964-B71F-8B16C3394B1A}">
      <dgm:prSet phldrT="[文本]"/>
      <dgm:spPr/>
      <dgm:t>
        <a:bodyPr/>
        <a:lstStyle/>
        <a:p>
          <a:r>
            <a:rPr lang="zh-CN" altLang="en-US" dirty="0"/>
            <a:t>一次性收益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3BAABC81-9F59-424C-81FF-0ED942D1ED9C}" type="par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565189C3-0B4E-459C-BD97-D027C418D4CD}" type="sibTrans" cxnId="{C22C1336-5773-4FEC-8C4B-A527022C42E9}">
      <dgm:prSet/>
      <dgm:spPr/>
      <dgm:t>
        <a:bodyPr/>
        <a:lstStyle/>
        <a:p>
          <a:endParaRPr lang="zh-CN" altLang="en-US"/>
        </a:p>
      </dgm:t>
    </dgm:pt>
    <dgm:pt modelId="{FB16C8CA-6999-48E9-B340-5E6F4958BF69}">
      <dgm:prSet phldrT="[文本]"/>
      <dgm:spPr/>
      <dgm:t>
        <a:bodyPr/>
        <a:lstStyle/>
        <a:p>
          <a:r>
            <a:rPr lang="zh-CN" altLang="en-US" dirty="0"/>
            <a:t>非一次性收益 </a:t>
          </a:r>
          <a:r>
            <a:rPr lang="en-US" altLang="zh-CN" dirty="0"/>
            <a:t>0</a:t>
          </a:r>
          <a:r>
            <a:rPr lang="zh-CN" altLang="en-US" dirty="0"/>
            <a:t>元</a:t>
          </a:r>
        </a:p>
      </dgm:t>
    </dgm:pt>
    <dgm:pt modelId="{D268495C-434E-4F1B-BC1B-523A82F948DB}" type="par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BF053708-6557-4F08-9B53-CAA3FABC89A9}" type="sibTrans" cxnId="{D51E8842-A8E8-4642-9610-FAF834D792D8}">
      <dgm:prSet/>
      <dgm:spPr/>
      <dgm:t>
        <a:bodyPr/>
        <a:lstStyle/>
        <a:p>
          <a:endParaRPr lang="zh-CN" altLang="en-US"/>
        </a:p>
      </dgm:t>
    </dgm:pt>
    <dgm:pt modelId="{79A471C4-E9F2-4609-BA43-21B1389C4F9B}">
      <dgm:prSet phldrT="[文本]"/>
      <dgm:spPr/>
      <dgm:t>
        <a:bodyPr/>
        <a:lstStyle/>
        <a:p>
          <a:r>
            <a:rPr lang="zh-CN" altLang="en-US" dirty="0"/>
            <a:t>不可定量收益 </a:t>
          </a:r>
          <a:r>
            <a:rPr lang="en-US" altLang="zh-CN" dirty="0"/>
            <a:t>0</a:t>
          </a:r>
          <a:r>
            <a:rPr lang="zh-CN" altLang="en-US" dirty="0"/>
            <a:t>元</a:t>
          </a:r>
          <a:endParaRPr lang="en-US" altLang="zh-CN" dirty="0"/>
        </a:p>
      </dgm:t>
    </dgm:pt>
    <dgm:pt modelId="{A763154A-DFEC-4F69-BCA2-762EE2370973}" type="par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D889309A-84B0-434B-A2A6-5E03722BC7C9}" type="sibTrans" cxnId="{BA19EB40-8E86-4829-A8BC-B0FAE68D9975}">
      <dgm:prSet/>
      <dgm:spPr/>
      <dgm:t>
        <a:bodyPr/>
        <a:lstStyle/>
        <a:p>
          <a:endParaRPr lang="zh-CN" altLang="en-US"/>
        </a:p>
      </dgm:t>
    </dgm:pt>
    <dgm:pt modelId="{C030338F-5674-4326-92C6-4CAACF9122E7}">
      <dgm:prSet phldrT="[文本]"/>
      <dgm:spPr/>
      <dgm:t>
        <a:bodyPr/>
        <a:lstStyle/>
        <a:p>
          <a:r>
            <a:rPr lang="zh-CN" altLang="en-US" dirty="0"/>
            <a:t>投资回收周期：非盈利项目</a:t>
          </a:r>
          <a:endParaRPr lang="en-US" altLang="zh-CN" dirty="0"/>
        </a:p>
      </dgm:t>
    </dgm:pt>
    <dgm:pt modelId="{4EA6EA7E-DCF4-4784-B683-E6389A563AA8}" type="parTrans" cxnId="{2F207266-B3F6-4806-BD54-DFB3DE12CE8B}">
      <dgm:prSet/>
      <dgm:spPr/>
      <dgm:t>
        <a:bodyPr/>
        <a:lstStyle/>
        <a:p>
          <a:endParaRPr lang="zh-CN" altLang="en-US"/>
        </a:p>
      </dgm:t>
    </dgm:pt>
    <dgm:pt modelId="{F20934E2-F515-4993-B63B-56E4B039590C}" type="sibTrans" cxnId="{2F207266-B3F6-4806-BD54-DFB3DE12CE8B}">
      <dgm:prSet/>
      <dgm:spPr/>
      <dgm:t>
        <a:bodyPr/>
        <a:lstStyle/>
        <a:p>
          <a:endParaRPr lang="zh-CN" altLang="en-US"/>
        </a:p>
      </dgm:t>
    </dgm:pt>
    <dgm:pt modelId="{9F414159-77C2-4B49-83F2-ECEC2AAF59D1}">
      <dgm:prSet phldrT="[文本]"/>
      <dgm:spPr/>
      <dgm:t>
        <a:bodyPr/>
        <a:lstStyle/>
        <a:p>
          <a:r>
            <a:rPr lang="zh-CN" altLang="en-US" dirty="0"/>
            <a:t>收益</a:t>
          </a:r>
          <a:r>
            <a:rPr lang="en-US" altLang="zh-CN" dirty="0"/>
            <a:t>/</a:t>
          </a:r>
          <a:r>
            <a:rPr lang="zh-CN" altLang="en-US" dirty="0"/>
            <a:t>投资比 </a:t>
          </a:r>
          <a:r>
            <a:rPr lang="en-US" altLang="zh-CN" dirty="0"/>
            <a:t>0</a:t>
          </a:r>
        </a:p>
      </dgm:t>
    </dgm:pt>
    <dgm:pt modelId="{3310E741-2A07-4093-9B4C-665614473B12}" type="parTrans" cxnId="{A24F977F-318F-4FC6-A539-1A2A443C4A66}">
      <dgm:prSet/>
      <dgm:spPr/>
      <dgm:t>
        <a:bodyPr/>
        <a:lstStyle/>
        <a:p>
          <a:endParaRPr lang="zh-CN" altLang="en-US"/>
        </a:p>
      </dgm:t>
    </dgm:pt>
    <dgm:pt modelId="{6F0A1095-DD8B-4224-8A23-2853C701516F}" type="sibTrans" cxnId="{A24F977F-318F-4FC6-A539-1A2A443C4A66}">
      <dgm:prSet/>
      <dgm:spPr/>
      <dgm:t>
        <a:bodyPr/>
        <a:lstStyle/>
        <a:p>
          <a:endParaRPr lang="zh-CN" altLang="en-US"/>
        </a:p>
      </dgm:t>
    </dgm:pt>
    <dgm:pt modelId="{8D844504-4D88-4869-9EC4-FC15E0607775}" type="pres">
      <dgm:prSet presAssocID="{B4564F30-4BF1-41FF-BDE7-4A2FE8A5FBA8}" presName="vert0" presStyleCnt="0">
        <dgm:presLayoutVars>
          <dgm:dir/>
          <dgm:animOne val="branch"/>
          <dgm:animLvl val="lvl"/>
        </dgm:presLayoutVars>
      </dgm:prSet>
      <dgm:spPr/>
    </dgm:pt>
    <dgm:pt modelId="{D8DFABC1-9B9F-4FC4-B29E-3E453353DC90}" type="pres">
      <dgm:prSet presAssocID="{63B7C62A-2DF1-43ED-B4F7-75B35E0FF3FD}" presName="thickLine" presStyleLbl="alignNode1" presStyleIdx="0" presStyleCnt="1"/>
      <dgm:spPr/>
    </dgm:pt>
    <dgm:pt modelId="{329EA5B0-829E-4DA0-BE76-D13D53C1EDE5}" type="pres">
      <dgm:prSet presAssocID="{63B7C62A-2DF1-43ED-B4F7-75B35E0FF3FD}" presName="horz1" presStyleCnt="0"/>
      <dgm:spPr/>
    </dgm:pt>
    <dgm:pt modelId="{68C843AB-C738-49A7-B47F-2C3372719263}" type="pres">
      <dgm:prSet presAssocID="{63B7C62A-2DF1-43ED-B4F7-75B35E0FF3FD}" presName="tx1" presStyleLbl="revTx" presStyleIdx="0" presStyleCnt="6"/>
      <dgm:spPr/>
    </dgm:pt>
    <dgm:pt modelId="{10F6B7A1-31E5-4A75-87F4-4E00BD916318}" type="pres">
      <dgm:prSet presAssocID="{63B7C62A-2DF1-43ED-B4F7-75B35E0FF3FD}" presName="vert1" presStyleCnt="0"/>
      <dgm:spPr/>
    </dgm:pt>
    <dgm:pt modelId="{6189642D-10C3-4244-989F-7210653DC948}" type="pres">
      <dgm:prSet presAssocID="{37E572D3-918C-4964-B71F-8B16C3394B1A}" presName="vertSpace2a" presStyleCnt="0"/>
      <dgm:spPr/>
    </dgm:pt>
    <dgm:pt modelId="{4ED4DB70-4501-4BC4-8C1B-7017C72202B2}" type="pres">
      <dgm:prSet presAssocID="{37E572D3-918C-4964-B71F-8B16C3394B1A}" presName="horz2" presStyleCnt="0"/>
      <dgm:spPr/>
    </dgm:pt>
    <dgm:pt modelId="{0E8989D6-912E-4820-A894-A83B32F070FD}" type="pres">
      <dgm:prSet presAssocID="{37E572D3-918C-4964-B71F-8B16C3394B1A}" presName="horzSpace2" presStyleCnt="0"/>
      <dgm:spPr/>
    </dgm:pt>
    <dgm:pt modelId="{68CA4B3C-9CF4-4155-AB54-08A0A0D0A771}" type="pres">
      <dgm:prSet presAssocID="{37E572D3-918C-4964-B71F-8B16C3394B1A}" presName="tx2" presStyleLbl="revTx" presStyleIdx="1" presStyleCnt="6"/>
      <dgm:spPr/>
    </dgm:pt>
    <dgm:pt modelId="{AE044FCB-B8A5-4524-9E87-8D5CA08095F1}" type="pres">
      <dgm:prSet presAssocID="{37E572D3-918C-4964-B71F-8B16C3394B1A}" presName="vert2" presStyleCnt="0"/>
      <dgm:spPr/>
    </dgm:pt>
    <dgm:pt modelId="{A3CC3D76-7DB5-4F00-BF59-868F30F9A70B}" type="pres">
      <dgm:prSet presAssocID="{37E572D3-918C-4964-B71F-8B16C3394B1A}" presName="thinLine2b" presStyleLbl="callout" presStyleIdx="0" presStyleCnt="5"/>
      <dgm:spPr/>
    </dgm:pt>
    <dgm:pt modelId="{B189251B-C486-426D-933B-75A4670252B2}" type="pres">
      <dgm:prSet presAssocID="{37E572D3-918C-4964-B71F-8B16C3394B1A}" presName="vertSpace2b" presStyleCnt="0"/>
      <dgm:spPr/>
    </dgm:pt>
    <dgm:pt modelId="{4A347239-CFDA-417D-9704-E20AAC5AA88F}" type="pres">
      <dgm:prSet presAssocID="{FB16C8CA-6999-48E9-B340-5E6F4958BF69}" presName="horz2" presStyleCnt="0"/>
      <dgm:spPr/>
    </dgm:pt>
    <dgm:pt modelId="{432467E6-58FA-4E06-9D99-59627C4474D7}" type="pres">
      <dgm:prSet presAssocID="{FB16C8CA-6999-48E9-B340-5E6F4958BF69}" presName="horzSpace2" presStyleCnt="0"/>
      <dgm:spPr/>
    </dgm:pt>
    <dgm:pt modelId="{E7E1B6F0-0375-4351-87CF-819C25BC08F6}" type="pres">
      <dgm:prSet presAssocID="{FB16C8CA-6999-48E9-B340-5E6F4958BF69}" presName="tx2" presStyleLbl="revTx" presStyleIdx="2" presStyleCnt="6"/>
      <dgm:spPr/>
    </dgm:pt>
    <dgm:pt modelId="{7CFEEE12-267D-4E15-9B54-180DC97D39F2}" type="pres">
      <dgm:prSet presAssocID="{FB16C8CA-6999-48E9-B340-5E6F4958BF69}" presName="vert2" presStyleCnt="0"/>
      <dgm:spPr/>
    </dgm:pt>
    <dgm:pt modelId="{BD955449-D4D6-4D1F-90AB-49A9704A3532}" type="pres">
      <dgm:prSet presAssocID="{FB16C8CA-6999-48E9-B340-5E6F4958BF69}" presName="thinLine2b" presStyleLbl="callout" presStyleIdx="1" presStyleCnt="5"/>
      <dgm:spPr/>
    </dgm:pt>
    <dgm:pt modelId="{A445A300-5B6E-4374-AC73-AC622585C65C}" type="pres">
      <dgm:prSet presAssocID="{FB16C8CA-6999-48E9-B340-5E6F4958BF69}" presName="vertSpace2b" presStyleCnt="0"/>
      <dgm:spPr/>
    </dgm:pt>
    <dgm:pt modelId="{56FC2E3B-593B-4B26-B5FE-056FE2F8B71F}" type="pres">
      <dgm:prSet presAssocID="{79A471C4-E9F2-4609-BA43-21B1389C4F9B}" presName="horz2" presStyleCnt="0"/>
      <dgm:spPr/>
    </dgm:pt>
    <dgm:pt modelId="{7459836D-8F8C-4E3F-86D4-47B50CF7BB24}" type="pres">
      <dgm:prSet presAssocID="{79A471C4-E9F2-4609-BA43-21B1389C4F9B}" presName="horzSpace2" presStyleCnt="0"/>
      <dgm:spPr/>
    </dgm:pt>
    <dgm:pt modelId="{9E286443-9577-42DC-BE86-A8269854688A}" type="pres">
      <dgm:prSet presAssocID="{79A471C4-E9F2-4609-BA43-21B1389C4F9B}" presName="tx2" presStyleLbl="revTx" presStyleIdx="3" presStyleCnt="6"/>
      <dgm:spPr/>
    </dgm:pt>
    <dgm:pt modelId="{0D92AAE3-9379-4FD9-ABAA-20FD4173DEC0}" type="pres">
      <dgm:prSet presAssocID="{79A471C4-E9F2-4609-BA43-21B1389C4F9B}" presName="vert2" presStyleCnt="0"/>
      <dgm:spPr/>
    </dgm:pt>
    <dgm:pt modelId="{F4C4DA20-3183-47E8-B4F7-F8C88DC6202F}" type="pres">
      <dgm:prSet presAssocID="{79A471C4-E9F2-4609-BA43-21B1389C4F9B}" presName="thinLine2b" presStyleLbl="callout" presStyleIdx="2" presStyleCnt="5"/>
      <dgm:spPr/>
    </dgm:pt>
    <dgm:pt modelId="{14D898DC-708C-4FFB-ADD9-A443E88469EA}" type="pres">
      <dgm:prSet presAssocID="{79A471C4-E9F2-4609-BA43-21B1389C4F9B}" presName="vertSpace2b" presStyleCnt="0"/>
      <dgm:spPr/>
    </dgm:pt>
    <dgm:pt modelId="{0A86AB22-F306-4D24-99E2-75851C985182}" type="pres">
      <dgm:prSet presAssocID="{9F414159-77C2-4B49-83F2-ECEC2AAF59D1}" presName="horz2" presStyleCnt="0"/>
      <dgm:spPr/>
    </dgm:pt>
    <dgm:pt modelId="{F6CCC88E-BB78-49B1-A964-95463BE1E3C1}" type="pres">
      <dgm:prSet presAssocID="{9F414159-77C2-4B49-83F2-ECEC2AAF59D1}" presName="horzSpace2" presStyleCnt="0"/>
      <dgm:spPr/>
    </dgm:pt>
    <dgm:pt modelId="{E5874664-176C-46E7-9AA2-5B663CC0341B}" type="pres">
      <dgm:prSet presAssocID="{9F414159-77C2-4B49-83F2-ECEC2AAF59D1}" presName="tx2" presStyleLbl="revTx" presStyleIdx="4" presStyleCnt="6"/>
      <dgm:spPr/>
    </dgm:pt>
    <dgm:pt modelId="{B2756879-4245-4D26-8DEB-EA20E7B4223A}" type="pres">
      <dgm:prSet presAssocID="{9F414159-77C2-4B49-83F2-ECEC2AAF59D1}" presName="vert2" presStyleCnt="0"/>
      <dgm:spPr/>
    </dgm:pt>
    <dgm:pt modelId="{E9E369B9-F1F4-4324-8D73-09CC1A11320B}" type="pres">
      <dgm:prSet presAssocID="{9F414159-77C2-4B49-83F2-ECEC2AAF59D1}" presName="thinLine2b" presStyleLbl="callout" presStyleIdx="3" presStyleCnt="5"/>
      <dgm:spPr/>
    </dgm:pt>
    <dgm:pt modelId="{F1560084-8FDC-4CF0-BE67-056ED8278DA4}" type="pres">
      <dgm:prSet presAssocID="{9F414159-77C2-4B49-83F2-ECEC2AAF59D1}" presName="vertSpace2b" presStyleCnt="0"/>
      <dgm:spPr/>
    </dgm:pt>
    <dgm:pt modelId="{42CC8651-79C6-4B85-A3CC-EDF898383430}" type="pres">
      <dgm:prSet presAssocID="{C030338F-5674-4326-92C6-4CAACF9122E7}" presName="horz2" presStyleCnt="0"/>
      <dgm:spPr/>
    </dgm:pt>
    <dgm:pt modelId="{636C34E6-2509-4B40-8F18-3E786C7783E3}" type="pres">
      <dgm:prSet presAssocID="{C030338F-5674-4326-92C6-4CAACF9122E7}" presName="horzSpace2" presStyleCnt="0"/>
      <dgm:spPr/>
    </dgm:pt>
    <dgm:pt modelId="{04FEE158-A533-4C56-BC74-4F085EC4EBFF}" type="pres">
      <dgm:prSet presAssocID="{C030338F-5674-4326-92C6-4CAACF9122E7}" presName="tx2" presStyleLbl="revTx" presStyleIdx="5" presStyleCnt="6"/>
      <dgm:spPr/>
    </dgm:pt>
    <dgm:pt modelId="{CC1B535F-64DF-494E-AABC-AE362E4603AC}" type="pres">
      <dgm:prSet presAssocID="{C030338F-5674-4326-92C6-4CAACF9122E7}" presName="vert2" presStyleCnt="0"/>
      <dgm:spPr/>
    </dgm:pt>
    <dgm:pt modelId="{268C0543-C173-4171-8F2B-C9E6A1F6F1B2}" type="pres">
      <dgm:prSet presAssocID="{C030338F-5674-4326-92C6-4CAACF9122E7}" presName="thinLine2b" presStyleLbl="callout" presStyleIdx="4" presStyleCnt="5"/>
      <dgm:spPr/>
    </dgm:pt>
    <dgm:pt modelId="{578721FB-E851-498A-AE90-A500C69490C3}" type="pres">
      <dgm:prSet presAssocID="{C030338F-5674-4326-92C6-4CAACF9122E7}" presName="vertSpace2b" presStyleCnt="0"/>
      <dgm:spPr/>
    </dgm:pt>
  </dgm:ptLst>
  <dgm:cxnLst>
    <dgm:cxn modelId="{403EA81D-7DB2-4C7C-BB50-355185FAF671}" type="presOf" srcId="{FB16C8CA-6999-48E9-B340-5E6F4958BF69}" destId="{E7E1B6F0-0375-4351-87CF-819C25BC08F6}" srcOrd="0" destOrd="0" presId="urn:microsoft.com/office/officeart/2008/layout/LinedList"/>
    <dgm:cxn modelId="{52717429-DD72-411B-BA2C-58CFB76DF04D}" srcId="{B4564F30-4BF1-41FF-BDE7-4A2FE8A5FBA8}" destId="{63B7C62A-2DF1-43ED-B4F7-75B35E0FF3FD}" srcOrd="0" destOrd="0" parTransId="{F357B29D-EF27-40CA-977D-2DDA14EB97BF}" sibTransId="{97D24750-DBF8-4C84-A94D-D67DD6CECEBF}"/>
    <dgm:cxn modelId="{D775AC2D-2C0A-40DE-85EE-496C3B6259A6}" type="presOf" srcId="{C030338F-5674-4326-92C6-4CAACF9122E7}" destId="{04FEE158-A533-4C56-BC74-4F085EC4EBFF}" srcOrd="0" destOrd="0" presId="urn:microsoft.com/office/officeart/2008/layout/LinedList"/>
    <dgm:cxn modelId="{C22C1336-5773-4FEC-8C4B-A527022C42E9}" srcId="{63B7C62A-2DF1-43ED-B4F7-75B35E0FF3FD}" destId="{37E572D3-918C-4964-B71F-8B16C3394B1A}" srcOrd="0" destOrd="0" parTransId="{3BAABC81-9F59-424C-81FF-0ED942D1ED9C}" sibTransId="{565189C3-0B4E-459C-BD97-D027C418D4CD}"/>
    <dgm:cxn modelId="{BA19EB40-8E86-4829-A8BC-B0FAE68D9975}" srcId="{63B7C62A-2DF1-43ED-B4F7-75B35E0FF3FD}" destId="{79A471C4-E9F2-4609-BA43-21B1389C4F9B}" srcOrd="2" destOrd="0" parTransId="{A763154A-DFEC-4F69-BCA2-762EE2370973}" sibTransId="{D889309A-84B0-434B-A2A6-5E03722BC7C9}"/>
    <dgm:cxn modelId="{D51E8842-A8E8-4642-9610-FAF834D792D8}" srcId="{63B7C62A-2DF1-43ED-B4F7-75B35E0FF3FD}" destId="{FB16C8CA-6999-48E9-B340-5E6F4958BF69}" srcOrd="1" destOrd="0" parTransId="{D268495C-434E-4F1B-BC1B-523A82F948DB}" sibTransId="{BF053708-6557-4F08-9B53-CAA3FABC89A9}"/>
    <dgm:cxn modelId="{25C1BB44-7244-4FE4-BC12-8A63FDBD346D}" type="presOf" srcId="{63B7C62A-2DF1-43ED-B4F7-75B35E0FF3FD}" destId="{68C843AB-C738-49A7-B47F-2C3372719263}" srcOrd="0" destOrd="0" presId="urn:microsoft.com/office/officeart/2008/layout/LinedList"/>
    <dgm:cxn modelId="{2F207266-B3F6-4806-BD54-DFB3DE12CE8B}" srcId="{63B7C62A-2DF1-43ED-B4F7-75B35E0FF3FD}" destId="{C030338F-5674-4326-92C6-4CAACF9122E7}" srcOrd="4" destOrd="0" parTransId="{4EA6EA7E-DCF4-4784-B683-E6389A563AA8}" sibTransId="{F20934E2-F515-4993-B63B-56E4B039590C}"/>
    <dgm:cxn modelId="{70BD566F-B776-4F76-8F07-EFBFF6102593}" type="presOf" srcId="{9F414159-77C2-4B49-83F2-ECEC2AAF59D1}" destId="{E5874664-176C-46E7-9AA2-5B663CC0341B}" srcOrd="0" destOrd="0" presId="urn:microsoft.com/office/officeart/2008/layout/LinedList"/>
    <dgm:cxn modelId="{A24F977F-318F-4FC6-A539-1A2A443C4A66}" srcId="{63B7C62A-2DF1-43ED-B4F7-75B35E0FF3FD}" destId="{9F414159-77C2-4B49-83F2-ECEC2AAF59D1}" srcOrd="3" destOrd="0" parTransId="{3310E741-2A07-4093-9B4C-665614473B12}" sibTransId="{6F0A1095-DD8B-4224-8A23-2853C701516F}"/>
    <dgm:cxn modelId="{9C291EB4-34C6-4533-A3F1-DF9733E702D6}" type="presOf" srcId="{79A471C4-E9F2-4609-BA43-21B1389C4F9B}" destId="{9E286443-9577-42DC-BE86-A8269854688A}" srcOrd="0" destOrd="0" presId="urn:microsoft.com/office/officeart/2008/layout/LinedList"/>
    <dgm:cxn modelId="{D6FE50E9-8084-4C89-BC3F-163C102174A0}" type="presOf" srcId="{37E572D3-918C-4964-B71F-8B16C3394B1A}" destId="{68CA4B3C-9CF4-4155-AB54-08A0A0D0A771}" srcOrd="0" destOrd="0" presId="urn:microsoft.com/office/officeart/2008/layout/LinedList"/>
    <dgm:cxn modelId="{F3EFF2F5-5D9D-4E27-B94F-9DB7759A6A42}" type="presOf" srcId="{B4564F30-4BF1-41FF-BDE7-4A2FE8A5FBA8}" destId="{8D844504-4D88-4869-9EC4-FC15E0607775}" srcOrd="0" destOrd="0" presId="urn:microsoft.com/office/officeart/2008/layout/LinedList"/>
    <dgm:cxn modelId="{40C755D6-FBF2-43B1-A768-0FA042EE112C}" type="presParOf" srcId="{8D844504-4D88-4869-9EC4-FC15E0607775}" destId="{D8DFABC1-9B9F-4FC4-B29E-3E453353DC90}" srcOrd="0" destOrd="0" presId="urn:microsoft.com/office/officeart/2008/layout/LinedList"/>
    <dgm:cxn modelId="{0B193E52-3BA7-4796-9E4E-B88017941458}" type="presParOf" srcId="{8D844504-4D88-4869-9EC4-FC15E0607775}" destId="{329EA5B0-829E-4DA0-BE76-D13D53C1EDE5}" srcOrd="1" destOrd="0" presId="urn:microsoft.com/office/officeart/2008/layout/LinedList"/>
    <dgm:cxn modelId="{D872F63B-B2B1-4818-A9C6-9A23C98548D8}" type="presParOf" srcId="{329EA5B0-829E-4DA0-BE76-D13D53C1EDE5}" destId="{68C843AB-C738-49A7-B47F-2C3372719263}" srcOrd="0" destOrd="0" presId="urn:microsoft.com/office/officeart/2008/layout/LinedList"/>
    <dgm:cxn modelId="{7D4BB43E-ADE1-46E4-BEAA-E3E41D72C3E0}" type="presParOf" srcId="{329EA5B0-829E-4DA0-BE76-D13D53C1EDE5}" destId="{10F6B7A1-31E5-4A75-87F4-4E00BD916318}" srcOrd="1" destOrd="0" presId="urn:microsoft.com/office/officeart/2008/layout/LinedList"/>
    <dgm:cxn modelId="{3E02413D-0E27-41F4-8068-9260C56B83DF}" type="presParOf" srcId="{10F6B7A1-31E5-4A75-87F4-4E00BD916318}" destId="{6189642D-10C3-4244-989F-7210653DC948}" srcOrd="0" destOrd="0" presId="urn:microsoft.com/office/officeart/2008/layout/LinedList"/>
    <dgm:cxn modelId="{0425C85B-B112-473B-B897-9F37F11F87D8}" type="presParOf" srcId="{10F6B7A1-31E5-4A75-87F4-4E00BD916318}" destId="{4ED4DB70-4501-4BC4-8C1B-7017C72202B2}" srcOrd="1" destOrd="0" presId="urn:microsoft.com/office/officeart/2008/layout/LinedList"/>
    <dgm:cxn modelId="{F46A85AC-87BB-41BD-BCAA-09E430B4DCF8}" type="presParOf" srcId="{4ED4DB70-4501-4BC4-8C1B-7017C72202B2}" destId="{0E8989D6-912E-4820-A894-A83B32F070FD}" srcOrd="0" destOrd="0" presId="urn:microsoft.com/office/officeart/2008/layout/LinedList"/>
    <dgm:cxn modelId="{8AF1D56A-BAEA-4072-B96B-03975AB542F1}" type="presParOf" srcId="{4ED4DB70-4501-4BC4-8C1B-7017C72202B2}" destId="{68CA4B3C-9CF4-4155-AB54-08A0A0D0A771}" srcOrd="1" destOrd="0" presId="urn:microsoft.com/office/officeart/2008/layout/LinedList"/>
    <dgm:cxn modelId="{AAFB94FF-AF4A-4928-AECD-F9A495315995}" type="presParOf" srcId="{4ED4DB70-4501-4BC4-8C1B-7017C72202B2}" destId="{AE044FCB-B8A5-4524-9E87-8D5CA08095F1}" srcOrd="2" destOrd="0" presId="urn:microsoft.com/office/officeart/2008/layout/LinedList"/>
    <dgm:cxn modelId="{136E3419-3991-47B1-94CD-06CB8023DA2F}" type="presParOf" srcId="{10F6B7A1-31E5-4A75-87F4-4E00BD916318}" destId="{A3CC3D76-7DB5-4F00-BF59-868F30F9A70B}" srcOrd="2" destOrd="0" presId="urn:microsoft.com/office/officeart/2008/layout/LinedList"/>
    <dgm:cxn modelId="{5F5359A2-9A67-4C6E-9971-3E8386471E5B}" type="presParOf" srcId="{10F6B7A1-31E5-4A75-87F4-4E00BD916318}" destId="{B189251B-C486-426D-933B-75A4670252B2}" srcOrd="3" destOrd="0" presId="urn:microsoft.com/office/officeart/2008/layout/LinedList"/>
    <dgm:cxn modelId="{6FDA7748-04A4-46B6-94BA-AF356EDF1B7D}" type="presParOf" srcId="{10F6B7A1-31E5-4A75-87F4-4E00BD916318}" destId="{4A347239-CFDA-417D-9704-E20AAC5AA88F}" srcOrd="4" destOrd="0" presId="urn:microsoft.com/office/officeart/2008/layout/LinedList"/>
    <dgm:cxn modelId="{92F11BAE-03AB-4BDE-8878-1EC829BE5CBE}" type="presParOf" srcId="{4A347239-CFDA-417D-9704-E20AAC5AA88F}" destId="{432467E6-58FA-4E06-9D99-59627C4474D7}" srcOrd="0" destOrd="0" presId="urn:microsoft.com/office/officeart/2008/layout/LinedList"/>
    <dgm:cxn modelId="{67D25424-096C-42B9-9BBE-566ADC2DEFAE}" type="presParOf" srcId="{4A347239-CFDA-417D-9704-E20AAC5AA88F}" destId="{E7E1B6F0-0375-4351-87CF-819C25BC08F6}" srcOrd="1" destOrd="0" presId="urn:microsoft.com/office/officeart/2008/layout/LinedList"/>
    <dgm:cxn modelId="{836CA2EE-B04F-435A-9523-AF5E0948AAA7}" type="presParOf" srcId="{4A347239-CFDA-417D-9704-E20AAC5AA88F}" destId="{7CFEEE12-267D-4E15-9B54-180DC97D39F2}" srcOrd="2" destOrd="0" presId="urn:microsoft.com/office/officeart/2008/layout/LinedList"/>
    <dgm:cxn modelId="{F4B48C67-FF24-4F7C-AA3B-96681D2D5E96}" type="presParOf" srcId="{10F6B7A1-31E5-4A75-87F4-4E00BD916318}" destId="{BD955449-D4D6-4D1F-90AB-49A9704A3532}" srcOrd="5" destOrd="0" presId="urn:microsoft.com/office/officeart/2008/layout/LinedList"/>
    <dgm:cxn modelId="{1E6D5F31-586A-4AB5-B839-68231A11C5E4}" type="presParOf" srcId="{10F6B7A1-31E5-4A75-87F4-4E00BD916318}" destId="{A445A300-5B6E-4374-AC73-AC622585C65C}" srcOrd="6" destOrd="0" presId="urn:microsoft.com/office/officeart/2008/layout/LinedList"/>
    <dgm:cxn modelId="{C6C98595-D15E-4EE8-B6D0-A6D6FD1F5A72}" type="presParOf" srcId="{10F6B7A1-31E5-4A75-87F4-4E00BD916318}" destId="{56FC2E3B-593B-4B26-B5FE-056FE2F8B71F}" srcOrd="7" destOrd="0" presId="urn:microsoft.com/office/officeart/2008/layout/LinedList"/>
    <dgm:cxn modelId="{51E013A4-C534-4BD6-9FFD-48651683029D}" type="presParOf" srcId="{56FC2E3B-593B-4B26-B5FE-056FE2F8B71F}" destId="{7459836D-8F8C-4E3F-86D4-47B50CF7BB24}" srcOrd="0" destOrd="0" presId="urn:microsoft.com/office/officeart/2008/layout/LinedList"/>
    <dgm:cxn modelId="{8C00DAB1-BF75-4441-9ED5-9C9DFDC20794}" type="presParOf" srcId="{56FC2E3B-593B-4B26-B5FE-056FE2F8B71F}" destId="{9E286443-9577-42DC-BE86-A8269854688A}" srcOrd="1" destOrd="0" presId="urn:microsoft.com/office/officeart/2008/layout/LinedList"/>
    <dgm:cxn modelId="{79977E98-1E41-4779-8A41-727AF05CB3B5}" type="presParOf" srcId="{56FC2E3B-593B-4B26-B5FE-056FE2F8B71F}" destId="{0D92AAE3-9379-4FD9-ABAA-20FD4173DEC0}" srcOrd="2" destOrd="0" presId="urn:microsoft.com/office/officeart/2008/layout/LinedList"/>
    <dgm:cxn modelId="{D488DD9F-B39B-46D3-B5AC-771965076E14}" type="presParOf" srcId="{10F6B7A1-31E5-4A75-87F4-4E00BD916318}" destId="{F4C4DA20-3183-47E8-B4F7-F8C88DC6202F}" srcOrd="8" destOrd="0" presId="urn:microsoft.com/office/officeart/2008/layout/LinedList"/>
    <dgm:cxn modelId="{08B79827-BD75-4EDF-8FAE-CD1523526049}" type="presParOf" srcId="{10F6B7A1-31E5-4A75-87F4-4E00BD916318}" destId="{14D898DC-708C-4FFB-ADD9-A443E88469EA}" srcOrd="9" destOrd="0" presId="urn:microsoft.com/office/officeart/2008/layout/LinedList"/>
    <dgm:cxn modelId="{7C3E5180-CE18-4FBB-B100-6A4F96C49B49}" type="presParOf" srcId="{10F6B7A1-31E5-4A75-87F4-4E00BD916318}" destId="{0A86AB22-F306-4D24-99E2-75851C985182}" srcOrd="10" destOrd="0" presId="urn:microsoft.com/office/officeart/2008/layout/LinedList"/>
    <dgm:cxn modelId="{448DFAF9-5C15-4D38-936B-DBE84E98292E}" type="presParOf" srcId="{0A86AB22-F306-4D24-99E2-75851C985182}" destId="{F6CCC88E-BB78-49B1-A964-95463BE1E3C1}" srcOrd="0" destOrd="0" presId="urn:microsoft.com/office/officeart/2008/layout/LinedList"/>
    <dgm:cxn modelId="{92E39785-178E-4D7E-81FD-2CC316815979}" type="presParOf" srcId="{0A86AB22-F306-4D24-99E2-75851C985182}" destId="{E5874664-176C-46E7-9AA2-5B663CC0341B}" srcOrd="1" destOrd="0" presId="urn:microsoft.com/office/officeart/2008/layout/LinedList"/>
    <dgm:cxn modelId="{DD1D6882-19D5-4E38-8DAB-1B713C2956D4}" type="presParOf" srcId="{0A86AB22-F306-4D24-99E2-75851C985182}" destId="{B2756879-4245-4D26-8DEB-EA20E7B4223A}" srcOrd="2" destOrd="0" presId="urn:microsoft.com/office/officeart/2008/layout/LinedList"/>
    <dgm:cxn modelId="{1B32664F-B275-4E58-8636-D1CE61AD2D62}" type="presParOf" srcId="{10F6B7A1-31E5-4A75-87F4-4E00BD916318}" destId="{E9E369B9-F1F4-4324-8D73-09CC1A11320B}" srcOrd="11" destOrd="0" presId="urn:microsoft.com/office/officeart/2008/layout/LinedList"/>
    <dgm:cxn modelId="{E524E834-C458-4A2A-BEE6-C9048DF95774}" type="presParOf" srcId="{10F6B7A1-31E5-4A75-87F4-4E00BD916318}" destId="{F1560084-8FDC-4CF0-BE67-056ED8278DA4}" srcOrd="12" destOrd="0" presId="urn:microsoft.com/office/officeart/2008/layout/LinedList"/>
    <dgm:cxn modelId="{D7477653-8C39-48EE-A8F1-6324D111363E}" type="presParOf" srcId="{10F6B7A1-31E5-4A75-87F4-4E00BD916318}" destId="{42CC8651-79C6-4B85-A3CC-EDF898383430}" srcOrd="13" destOrd="0" presId="urn:microsoft.com/office/officeart/2008/layout/LinedList"/>
    <dgm:cxn modelId="{CA68767F-589D-4224-B761-8010EFCF6496}" type="presParOf" srcId="{42CC8651-79C6-4B85-A3CC-EDF898383430}" destId="{636C34E6-2509-4B40-8F18-3E786C7783E3}" srcOrd="0" destOrd="0" presId="urn:microsoft.com/office/officeart/2008/layout/LinedList"/>
    <dgm:cxn modelId="{89429517-FFB5-48A8-B933-93BE8E02D559}" type="presParOf" srcId="{42CC8651-79C6-4B85-A3CC-EDF898383430}" destId="{04FEE158-A533-4C56-BC74-4F085EC4EBFF}" srcOrd="1" destOrd="0" presId="urn:microsoft.com/office/officeart/2008/layout/LinedList"/>
    <dgm:cxn modelId="{BD7C12D1-BC91-441E-856E-4834E17D7330}" type="presParOf" srcId="{42CC8651-79C6-4B85-A3CC-EDF898383430}" destId="{CC1B535F-64DF-494E-AABC-AE362E4603AC}" srcOrd="2" destOrd="0" presId="urn:microsoft.com/office/officeart/2008/layout/LinedList"/>
    <dgm:cxn modelId="{1F1C221F-3175-4E16-81E3-CE9DAC8FBB47}" type="presParOf" srcId="{10F6B7A1-31E5-4A75-87F4-4E00BD916318}" destId="{268C0543-C173-4171-8F2B-C9E6A1F6F1B2}" srcOrd="14" destOrd="0" presId="urn:microsoft.com/office/officeart/2008/layout/LinedList"/>
    <dgm:cxn modelId="{313A778C-6DD5-4685-9AEC-544009E46203}" type="presParOf" srcId="{10F6B7A1-31E5-4A75-87F4-4E00BD916318}" destId="{578721FB-E851-498A-AE90-A500C69490C3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E557AC-F770-492F-9874-62FC1F64411D}" type="doc">
      <dgm:prSet loTypeId="urn:microsoft.com/office/officeart/2005/8/layout/arrow4" loCatId="relationship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zh-CN" altLang="en-US"/>
        </a:p>
      </dgm:t>
    </dgm:pt>
    <dgm:pt modelId="{7B1CAD76-FB2C-4197-8F03-C71C7E1C2C77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此系统操作简单，就使用者的个人能力而言，只要已熟知游戏的操作方法，本游戏操作方法与传统跑酷游戏一致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057D50-367E-44D1-B0F5-1B19DD27878E}" type="parTrans" cxnId="{2FBE85E8-D234-4D94-AEB4-AB67F40EA44C}">
      <dgm:prSet/>
      <dgm:spPr/>
      <dgm:t>
        <a:bodyPr/>
        <a:lstStyle/>
        <a:p>
          <a:endParaRPr lang="zh-CN" altLang="en-US"/>
        </a:p>
      </dgm:t>
    </dgm:pt>
    <dgm:pt modelId="{AF8AF39D-4D69-41D4-8977-304A62B9D2A1}" type="sibTrans" cxnId="{2FBE85E8-D234-4D94-AEB4-AB67F40EA44C}">
      <dgm:prSet/>
      <dgm:spPr/>
      <dgm:t>
        <a:bodyPr/>
        <a:lstStyle/>
        <a:p>
          <a:endParaRPr lang="zh-CN" altLang="en-US"/>
        </a:p>
      </dgm:t>
    </dgm:pt>
    <dgm:pt modelId="{9C10C63A-7C67-4BE5-9781-C1AB10D7E4F8}">
      <dgm:prSet phldrT="[文本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为了进一步提高游戏的使用可行性，我们成立培训小组，对玩家代表手把手进行短期指导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D355A2C-85A7-48CB-A632-81B199F1CC52}" type="parTrans" cxnId="{94960D5B-6C52-4367-9A3D-D91751A33F88}">
      <dgm:prSet/>
      <dgm:spPr/>
      <dgm:t>
        <a:bodyPr/>
        <a:lstStyle/>
        <a:p>
          <a:endParaRPr lang="zh-CN" altLang="en-US"/>
        </a:p>
      </dgm:t>
    </dgm:pt>
    <dgm:pt modelId="{343D1965-7502-4EC4-BC80-B83E5C7B7325}" type="sibTrans" cxnId="{94960D5B-6C52-4367-9A3D-D91751A33F88}">
      <dgm:prSet/>
      <dgm:spPr/>
      <dgm:t>
        <a:bodyPr/>
        <a:lstStyle/>
        <a:p>
          <a:endParaRPr lang="zh-CN" altLang="en-US"/>
        </a:p>
      </dgm:t>
    </dgm:pt>
    <dgm:pt modelId="{5FB6CE29-843E-4C46-915D-B04EDAF22925}" type="pres">
      <dgm:prSet presAssocID="{16E557AC-F770-492F-9874-62FC1F64411D}" presName="compositeShape" presStyleCnt="0">
        <dgm:presLayoutVars>
          <dgm:chMax val="2"/>
          <dgm:dir/>
          <dgm:resizeHandles val="exact"/>
        </dgm:presLayoutVars>
      </dgm:prSet>
      <dgm:spPr/>
    </dgm:pt>
    <dgm:pt modelId="{2421EDEE-C488-41BD-9786-44E87268A1E4}" type="pres">
      <dgm:prSet presAssocID="{7B1CAD76-FB2C-4197-8F03-C71C7E1C2C77}" presName="upArrow" presStyleLbl="node1" presStyleIdx="0" presStyleCnt="2" custScaleX="50478"/>
      <dgm:spPr/>
    </dgm:pt>
    <dgm:pt modelId="{0B646E84-8FBE-42F9-B465-FD891A09D82E}" type="pres">
      <dgm:prSet presAssocID="{7B1CAD76-FB2C-4197-8F03-C71C7E1C2C77}" presName="upArrowText" presStyleLbl="revTx" presStyleIdx="0" presStyleCnt="2">
        <dgm:presLayoutVars>
          <dgm:chMax val="0"/>
          <dgm:bulletEnabled val="1"/>
        </dgm:presLayoutVars>
      </dgm:prSet>
      <dgm:spPr/>
    </dgm:pt>
    <dgm:pt modelId="{1CA30931-0A2D-435E-8A17-C5C6D28C532D}" type="pres">
      <dgm:prSet presAssocID="{9C10C63A-7C67-4BE5-9781-C1AB10D7E4F8}" presName="downArrow" presStyleLbl="node1" presStyleIdx="1" presStyleCnt="2" custScaleX="52413"/>
      <dgm:spPr/>
    </dgm:pt>
    <dgm:pt modelId="{2EFBC16B-DF5C-4B77-9C45-82DF175E2E3E}" type="pres">
      <dgm:prSet presAssocID="{9C10C63A-7C67-4BE5-9781-C1AB10D7E4F8}" presName="downArrowText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FEB07734-C93D-46DD-AD0D-15A7BC7E3DA8}" type="presOf" srcId="{9C10C63A-7C67-4BE5-9781-C1AB10D7E4F8}" destId="{2EFBC16B-DF5C-4B77-9C45-82DF175E2E3E}" srcOrd="0" destOrd="0" presId="urn:microsoft.com/office/officeart/2005/8/layout/arrow4"/>
    <dgm:cxn modelId="{94960D5B-6C52-4367-9A3D-D91751A33F88}" srcId="{16E557AC-F770-492F-9874-62FC1F64411D}" destId="{9C10C63A-7C67-4BE5-9781-C1AB10D7E4F8}" srcOrd="1" destOrd="0" parTransId="{4D355A2C-85A7-48CB-A632-81B199F1CC52}" sibTransId="{343D1965-7502-4EC4-BC80-B83E5C7B7325}"/>
    <dgm:cxn modelId="{75E050AA-14C0-4C33-BF40-613E6988B35C}" type="presOf" srcId="{7B1CAD76-FB2C-4197-8F03-C71C7E1C2C77}" destId="{0B646E84-8FBE-42F9-B465-FD891A09D82E}" srcOrd="0" destOrd="0" presId="urn:microsoft.com/office/officeart/2005/8/layout/arrow4"/>
    <dgm:cxn modelId="{E64778C0-7FD2-4AF3-AB78-2632CA80BA24}" type="presOf" srcId="{16E557AC-F770-492F-9874-62FC1F64411D}" destId="{5FB6CE29-843E-4C46-915D-B04EDAF22925}" srcOrd="0" destOrd="0" presId="urn:microsoft.com/office/officeart/2005/8/layout/arrow4"/>
    <dgm:cxn modelId="{2FBE85E8-D234-4D94-AEB4-AB67F40EA44C}" srcId="{16E557AC-F770-492F-9874-62FC1F64411D}" destId="{7B1CAD76-FB2C-4197-8F03-C71C7E1C2C77}" srcOrd="0" destOrd="0" parTransId="{23057D50-367E-44D1-B0F5-1B19DD27878E}" sibTransId="{AF8AF39D-4D69-41D4-8977-304A62B9D2A1}"/>
    <dgm:cxn modelId="{3F5168AD-5CF5-48DF-B68F-80FF10B0613E}" type="presParOf" srcId="{5FB6CE29-843E-4C46-915D-B04EDAF22925}" destId="{2421EDEE-C488-41BD-9786-44E87268A1E4}" srcOrd="0" destOrd="0" presId="urn:microsoft.com/office/officeart/2005/8/layout/arrow4"/>
    <dgm:cxn modelId="{76FC1348-1D10-4419-83CA-345EFA6C9EB0}" type="presParOf" srcId="{5FB6CE29-843E-4C46-915D-B04EDAF22925}" destId="{0B646E84-8FBE-42F9-B465-FD891A09D82E}" srcOrd="1" destOrd="0" presId="urn:microsoft.com/office/officeart/2005/8/layout/arrow4"/>
    <dgm:cxn modelId="{06E9F53F-BF28-4DB0-B26E-A738D254450B}" type="presParOf" srcId="{5FB6CE29-843E-4C46-915D-B04EDAF22925}" destId="{1CA30931-0A2D-435E-8A17-C5C6D28C532D}" srcOrd="2" destOrd="0" presId="urn:microsoft.com/office/officeart/2005/8/layout/arrow4"/>
    <dgm:cxn modelId="{6508E7F1-80D7-49C6-BA4C-96C0B7624512}" type="presParOf" srcId="{5FB6CE29-843E-4C46-915D-B04EDAF22925}" destId="{2EFBC16B-DF5C-4B77-9C45-82DF175E2E3E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78C20-D8F1-49CA-8CA1-1BF2766476AF}" type="doc">
      <dgm:prSet loTypeId="urn:microsoft.com/office/officeart/2005/8/layout/cycle4" loCatId="cycle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17ECE753-DAAD-4CA6-93BC-FBFAAF9A69CC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31C47708-3301-4272-9476-3F3083D2C631}" type="parTrans" cxnId="{E22D746B-6F77-4CE0-8305-7F7513CFC721}">
      <dgm:prSet/>
      <dgm:spPr/>
      <dgm:t>
        <a:bodyPr/>
        <a:lstStyle/>
        <a:p>
          <a:endParaRPr lang="zh-CN" altLang="en-US"/>
        </a:p>
      </dgm:t>
    </dgm:pt>
    <dgm:pt modelId="{A4C20A9E-0F83-4C7B-A5B8-9EAF2A186487}" type="sibTrans" cxnId="{E22D746B-6F77-4CE0-8305-7F7513CFC721}">
      <dgm:prSet/>
      <dgm:spPr/>
      <dgm:t>
        <a:bodyPr/>
        <a:lstStyle/>
        <a:p>
          <a:endParaRPr lang="zh-CN" altLang="en-US"/>
        </a:p>
      </dgm:t>
    </dgm:pt>
    <dgm:pt modelId="{99C6E20E-CAC9-4EF8-B0CB-DF3E0F8472BC}">
      <dgm:prSet phldrT="[文本]"/>
      <dgm:spPr/>
      <dgm:t>
        <a:bodyPr/>
        <a:lstStyle/>
        <a:p>
          <a:r>
            <a:rPr 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此系统由个人开发，符合《中国合同法》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37F8A1-4E76-4030-96D3-4518B64AF337}" type="parTrans" cxnId="{021B9EE8-58C2-4ECC-AEED-76DE2CC08A48}">
      <dgm:prSet/>
      <dgm:spPr/>
      <dgm:t>
        <a:bodyPr/>
        <a:lstStyle/>
        <a:p>
          <a:endParaRPr lang="zh-CN" altLang="en-US"/>
        </a:p>
      </dgm:t>
    </dgm:pt>
    <dgm:pt modelId="{D54F4D97-8268-46D1-B10D-D093DC3F027C}" type="sibTrans" cxnId="{021B9EE8-58C2-4ECC-AEED-76DE2CC08A48}">
      <dgm:prSet/>
      <dgm:spPr/>
      <dgm:t>
        <a:bodyPr/>
        <a:lstStyle/>
        <a:p>
          <a:endParaRPr lang="zh-CN" altLang="en-US"/>
        </a:p>
      </dgm:t>
    </dgm:pt>
    <dgm:pt modelId="{F0913E7F-F2E6-4F07-BBA2-1555870A9F66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3DB68A90-3DA1-4117-A263-85BF48989422}" type="parTrans" cxnId="{E98DC31B-3F33-418A-B4D0-7D4D56FFED7A}">
      <dgm:prSet/>
      <dgm:spPr/>
      <dgm:t>
        <a:bodyPr/>
        <a:lstStyle/>
        <a:p>
          <a:endParaRPr lang="zh-CN" altLang="en-US"/>
        </a:p>
      </dgm:t>
    </dgm:pt>
    <dgm:pt modelId="{9E00DC55-6DC7-45D0-9B90-44288C30C70E}" type="sibTrans" cxnId="{E98DC31B-3F33-418A-B4D0-7D4D56FFED7A}">
      <dgm:prSet/>
      <dgm:spPr/>
      <dgm:t>
        <a:bodyPr/>
        <a:lstStyle/>
        <a:p>
          <a:endParaRPr lang="zh-CN" altLang="en-US"/>
        </a:p>
      </dgm:t>
    </dgm:pt>
    <dgm:pt modelId="{C6CB130B-3ECE-4AF7-BD87-093AA90CD962}">
      <dgm:prSet phldrT="[文本]"/>
      <dgm:spPr/>
      <dgm:t>
        <a:bodyPr/>
        <a:lstStyle/>
        <a:p>
          <a:r>
            <a:rPr lang="zh-CN" dirty="0"/>
            <a:t>对于词汇书、词典等资料的使用，涉及版权的问题，但已通过付费等途径解决</a:t>
          </a:r>
          <a:endParaRPr lang="zh-CN" altLang="en-US" dirty="0"/>
        </a:p>
      </dgm:t>
    </dgm:pt>
    <dgm:pt modelId="{29ACD981-297F-49EC-816D-2FDB0D990EC7}" type="parTrans" cxnId="{A1DC8BB6-E3F6-438A-B824-CA183176F5E2}">
      <dgm:prSet/>
      <dgm:spPr/>
      <dgm:t>
        <a:bodyPr/>
        <a:lstStyle/>
        <a:p>
          <a:endParaRPr lang="zh-CN" altLang="en-US"/>
        </a:p>
      </dgm:t>
    </dgm:pt>
    <dgm:pt modelId="{732B595C-3F65-4BE7-9BC9-51799A35F23F}" type="sibTrans" cxnId="{A1DC8BB6-E3F6-438A-B824-CA183176F5E2}">
      <dgm:prSet/>
      <dgm:spPr/>
      <dgm:t>
        <a:bodyPr/>
        <a:lstStyle/>
        <a:p>
          <a:endParaRPr lang="zh-CN" altLang="en-US"/>
        </a:p>
      </dgm:t>
    </dgm:pt>
    <dgm:pt modelId="{1CC93FCA-A4BB-4FAE-9BEB-0A08BD31DF83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B7737015-BF54-4C88-8FA3-E5B32B3825A6}" type="parTrans" cxnId="{034279D8-16F2-4357-B832-7172F85C2AAA}">
      <dgm:prSet/>
      <dgm:spPr/>
      <dgm:t>
        <a:bodyPr/>
        <a:lstStyle/>
        <a:p>
          <a:endParaRPr lang="zh-CN" altLang="en-US"/>
        </a:p>
      </dgm:t>
    </dgm:pt>
    <dgm:pt modelId="{7674B4C3-4776-43FC-9311-8C6012E4D70D}" type="sibTrans" cxnId="{034279D8-16F2-4357-B832-7172F85C2AAA}">
      <dgm:prSet/>
      <dgm:spPr/>
      <dgm:t>
        <a:bodyPr/>
        <a:lstStyle/>
        <a:p>
          <a:endParaRPr lang="zh-CN" altLang="en-US"/>
        </a:p>
      </dgm:t>
    </dgm:pt>
    <dgm:pt modelId="{732815E2-A4D9-4AD4-931D-3DB8CBC938CB}">
      <dgm:prSet phldrT="[文本]"/>
      <dgm:spPr/>
      <dgm:t>
        <a:bodyPr/>
        <a:lstStyle/>
        <a:p>
          <a:r>
            <a:rPr lang="zh-CN" dirty="0"/>
            <a:t>由于现有知识的有限性，对源代码的保护从技术上无法保证，因此采取开源的手段</a:t>
          </a:r>
          <a:endParaRPr lang="zh-CN" altLang="en-US" dirty="0"/>
        </a:p>
      </dgm:t>
    </dgm:pt>
    <dgm:pt modelId="{6E1384C6-DA62-4417-8D9B-46D3F01B320B}" type="parTrans" cxnId="{8541B7F6-52EC-44F9-A4AA-0CC258AE1694}">
      <dgm:prSet/>
      <dgm:spPr/>
      <dgm:t>
        <a:bodyPr/>
        <a:lstStyle/>
        <a:p>
          <a:endParaRPr lang="zh-CN" altLang="en-US"/>
        </a:p>
      </dgm:t>
    </dgm:pt>
    <dgm:pt modelId="{52435715-3D94-4B5A-8A31-7A90B8052369}" type="sibTrans" cxnId="{8541B7F6-52EC-44F9-A4AA-0CC258AE1694}">
      <dgm:prSet/>
      <dgm:spPr/>
      <dgm:t>
        <a:bodyPr/>
        <a:lstStyle/>
        <a:p>
          <a:endParaRPr lang="zh-CN" altLang="en-US"/>
        </a:p>
      </dgm:t>
    </dgm:pt>
    <dgm:pt modelId="{B06085A6-1654-41B0-BDC2-3972BC0A4E77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6B57F7C5-0BAE-424E-A0F3-2CA6D609C3D3}" type="parTrans" cxnId="{34F7A97D-0043-454E-A377-3FE2D7A8217F}">
      <dgm:prSet/>
      <dgm:spPr/>
      <dgm:t>
        <a:bodyPr/>
        <a:lstStyle/>
        <a:p>
          <a:endParaRPr lang="zh-CN" altLang="en-US"/>
        </a:p>
      </dgm:t>
    </dgm:pt>
    <dgm:pt modelId="{A170A39B-76E3-47E2-9A9F-C58ABE468563}" type="sibTrans" cxnId="{34F7A97D-0043-454E-A377-3FE2D7A8217F}">
      <dgm:prSet/>
      <dgm:spPr/>
      <dgm:t>
        <a:bodyPr/>
        <a:lstStyle/>
        <a:p>
          <a:endParaRPr lang="zh-CN" altLang="en-US"/>
        </a:p>
      </dgm:t>
    </dgm:pt>
    <dgm:pt modelId="{05F7177C-3C42-4FB3-B792-4DF4F68F0BCD}">
      <dgm:prSet phldrT="[文本]"/>
      <dgm:spPr/>
      <dgm:t>
        <a:bodyPr/>
        <a:lstStyle/>
        <a:p>
          <a:r>
            <a:rPr lang="zh-CN" dirty="0"/>
            <a:t>我们从技术和功能方面进行了足够的革新，保证不会出现侵权问题</a:t>
          </a:r>
          <a:endParaRPr lang="zh-CN" altLang="en-US" dirty="0"/>
        </a:p>
      </dgm:t>
    </dgm:pt>
    <dgm:pt modelId="{D87638CB-E3E7-4730-874E-B1D260CECA18}" type="parTrans" cxnId="{A8991E3A-DF3E-479D-A065-B3D930AB425D}">
      <dgm:prSet/>
      <dgm:spPr/>
      <dgm:t>
        <a:bodyPr/>
        <a:lstStyle/>
        <a:p>
          <a:endParaRPr lang="zh-CN" altLang="en-US"/>
        </a:p>
      </dgm:t>
    </dgm:pt>
    <dgm:pt modelId="{B28ED109-6189-452A-A369-0F1FD308D3FA}" type="sibTrans" cxnId="{A8991E3A-DF3E-479D-A065-B3D930AB425D}">
      <dgm:prSet/>
      <dgm:spPr/>
      <dgm:t>
        <a:bodyPr/>
        <a:lstStyle/>
        <a:p>
          <a:endParaRPr lang="zh-CN" altLang="en-US"/>
        </a:p>
      </dgm:t>
    </dgm:pt>
    <dgm:pt modelId="{042CB5DE-D1F7-46E3-83ED-640FFF4F6E08}" type="pres">
      <dgm:prSet presAssocID="{D5878C20-D8F1-49CA-8CA1-1BF2766476AF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6A05ABC5-084F-49A8-A930-C4979D2941D0}" type="pres">
      <dgm:prSet presAssocID="{D5878C20-D8F1-49CA-8CA1-1BF2766476AF}" presName="children" presStyleCnt="0"/>
      <dgm:spPr/>
    </dgm:pt>
    <dgm:pt modelId="{F741DF0A-49CF-4E30-90F9-71FE7810076A}" type="pres">
      <dgm:prSet presAssocID="{D5878C20-D8F1-49CA-8CA1-1BF2766476AF}" presName="child1group" presStyleCnt="0"/>
      <dgm:spPr/>
    </dgm:pt>
    <dgm:pt modelId="{74B1CDC8-1D00-412F-A6AA-23EEA66AFE09}" type="pres">
      <dgm:prSet presAssocID="{D5878C20-D8F1-49CA-8CA1-1BF2766476AF}" presName="child1" presStyleLbl="bgAcc1" presStyleIdx="0" presStyleCnt="4"/>
      <dgm:spPr/>
    </dgm:pt>
    <dgm:pt modelId="{8C35E448-94BB-49FB-9ED2-D21607DEC267}" type="pres">
      <dgm:prSet presAssocID="{D5878C20-D8F1-49CA-8CA1-1BF2766476AF}" presName="child1Text" presStyleLbl="bgAcc1" presStyleIdx="0" presStyleCnt="4">
        <dgm:presLayoutVars>
          <dgm:bulletEnabled val="1"/>
        </dgm:presLayoutVars>
      </dgm:prSet>
      <dgm:spPr/>
    </dgm:pt>
    <dgm:pt modelId="{EA925E17-B3D4-4732-A018-8AD661AFABF3}" type="pres">
      <dgm:prSet presAssocID="{D5878C20-D8F1-49CA-8CA1-1BF2766476AF}" presName="child2group" presStyleCnt="0"/>
      <dgm:spPr/>
    </dgm:pt>
    <dgm:pt modelId="{2A55D61C-AE20-484F-AA0A-38A5D3393125}" type="pres">
      <dgm:prSet presAssocID="{D5878C20-D8F1-49CA-8CA1-1BF2766476AF}" presName="child2" presStyleLbl="bgAcc1" presStyleIdx="1" presStyleCnt="4"/>
      <dgm:spPr/>
    </dgm:pt>
    <dgm:pt modelId="{1877D2B0-40DD-4FEA-A655-21361F1E0BB7}" type="pres">
      <dgm:prSet presAssocID="{D5878C20-D8F1-49CA-8CA1-1BF2766476AF}" presName="child2Text" presStyleLbl="bgAcc1" presStyleIdx="1" presStyleCnt="4">
        <dgm:presLayoutVars>
          <dgm:bulletEnabled val="1"/>
        </dgm:presLayoutVars>
      </dgm:prSet>
      <dgm:spPr/>
    </dgm:pt>
    <dgm:pt modelId="{6B0B1C65-469E-4239-BC70-A3A2A5B2111F}" type="pres">
      <dgm:prSet presAssocID="{D5878C20-D8F1-49CA-8CA1-1BF2766476AF}" presName="child3group" presStyleCnt="0"/>
      <dgm:spPr/>
    </dgm:pt>
    <dgm:pt modelId="{8AF1A349-8CB3-40E7-B5D1-866A60C9DD01}" type="pres">
      <dgm:prSet presAssocID="{D5878C20-D8F1-49CA-8CA1-1BF2766476AF}" presName="child3" presStyleLbl="bgAcc1" presStyleIdx="2" presStyleCnt="4"/>
      <dgm:spPr/>
    </dgm:pt>
    <dgm:pt modelId="{9EC11474-A476-4166-B3CF-66447CF0140B}" type="pres">
      <dgm:prSet presAssocID="{D5878C20-D8F1-49CA-8CA1-1BF2766476AF}" presName="child3Text" presStyleLbl="bgAcc1" presStyleIdx="2" presStyleCnt="4">
        <dgm:presLayoutVars>
          <dgm:bulletEnabled val="1"/>
        </dgm:presLayoutVars>
      </dgm:prSet>
      <dgm:spPr/>
    </dgm:pt>
    <dgm:pt modelId="{B69CEDB0-38E7-4428-A0D6-194E4030B9D1}" type="pres">
      <dgm:prSet presAssocID="{D5878C20-D8F1-49CA-8CA1-1BF2766476AF}" presName="child4group" presStyleCnt="0"/>
      <dgm:spPr/>
    </dgm:pt>
    <dgm:pt modelId="{B1E48655-1603-44E4-ADE5-9A34242C3501}" type="pres">
      <dgm:prSet presAssocID="{D5878C20-D8F1-49CA-8CA1-1BF2766476AF}" presName="child4" presStyleLbl="bgAcc1" presStyleIdx="3" presStyleCnt="4"/>
      <dgm:spPr/>
    </dgm:pt>
    <dgm:pt modelId="{3B51BD52-60D9-4F39-9B85-52CF3BFE81A0}" type="pres">
      <dgm:prSet presAssocID="{D5878C20-D8F1-49CA-8CA1-1BF2766476AF}" presName="child4Text" presStyleLbl="bgAcc1" presStyleIdx="3" presStyleCnt="4">
        <dgm:presLayoutVars>
          <dgm:bulletEnabled val="1"/>
        </dgm:presLayoutVars>
      </dgm:prSet>
      <dgm:spPr/>
    </dgm:pt>
    <dgm:pt modelId="{603DC3DA-3910-434A-A18F-318623FABA1E}" type="pres">
      <dgm:prSet presAssocID="{D5878C20-D8F1-49CA-8CA1-1BF2766476AF}" presName="childPlaceholder" presStyleCnt="0"/>
      <dgm:spPr/>
    </dgm:pt>
    <dgm:pt modelId="{936EED6B-0F49-4392-AE6A-9D0C44E0591C}" type="pres">
      <dgm:prSet presAssocID="{D5878C20-D8F1-49CA-8CA1-1BF2766476AF}" presName="circle" presStyleCnt="0"/>
      <dgm:spPr/>
    </dgm:pt>
    <dgm:pt modelId="{4E364832-6BB4-470F-9F4D-501D5D013FB8}" type="pres">
      <dgm:prSet presAssocID="{D5878C20-D8F1-49CA-8CA1-1BF2766476AF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0B6789F-3BE3-4962-859D-984F59DFEBBD}" type="pres">
      <dgm:prSet presAssocID="{D5878C20-D8F1-49CA-8CA1-1BF2766476AF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2CED634-BE5A-4719-A336-85256D97ACF7}" type="pres">
      <dgm:prSet presAssocID="{D5878C20-D8F1-49CA-8CA1-1BF2766476AF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CEB2960-1519-4BBF-BC8A-B79345AEA0B2}" type="pres">
      <dgm:prSet presAssocID="{D5878C20-D8F1-49CA-8CA1-1BF2766476AF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F4CCE1F-A93E-4FA1-9406-FA5967200CD1}" type="pres">
      <dgm:prSet presAssocID="{D5878C20-D8F1-49CA-8CA1-1BF2766476AF}" presName="quadrantPlaceholder" presStyleCnt="0"/>
      <dgm:spPr/>
    </dgm:pt>
    <dgm:pt modelId="{3905FA86-D3B4-4CBB-9FE2-BC44D6687346}" type="pres">
      <dgm:prSet presAssocID="{D5878C20-D8F1-49CA-8CA1-1BF2766476AF}" presName="center1" presStyleLbl="fgShp" presStyleIdx="0" presStyleCnt="2"/>
      <dgm:spPr/>
    </dgm:pt>
    <dgm:pt modelId="{88197B09-2614-4CAA-84C5-00D250735167}" type="pres">
      <dgm:prSet presAssocID="{D5878C20-D8F1-49CA-8CA1-1BF2766476AF}" presName="center2" presStyleLbl="fgShp" presStyleIdx="1" presStyleCnt="2"/>
      <dgm:spPr/>
    </dgm:pt>
  </dgm:ptLst>
  <dgm:cxnLst>
    <dgm:cxn modelId="{75A34C1B-8A04-422F-B748-0FE593BEA488}" type="presOf" srcId="{17ECE753-DAAD-4CA6-93BC-FBFAAF9A69CC}" destId="{4E364832-6BB4-470F-9F4D-501D5D013FB8}" srcOrd="0" destOrd="0" presId="urn:microsoft.com/office/officeart/2005/8/layout/cycle4"/>
    <dgm:cxn modelId="{E98DC31B-3F33-418A-B4D0-7D4D56FFED7A}" srcId="{D5878C20-D8F1-49CA-8CA1-1BF2766476AF}" destId="{F0913E7F-F2E6-4F07-BBA2-1555870A9F66}" srcOrd="1" destOrd="0" parTransId="{3DB68A90-3DA1-4117-A263-85BF48989422}" sibTransId="{9E00DC55-6DC7-45D0-9B90-44288C30C70E}"/>
    <dgm:cxn modelId="{6756B035-EC46-48D1-9312-B567A3F10CE0}" type="presOf" srcId="{D5878C20-D8F1-49CA-8CA1-1BF2766476AF}" destId="{042CB5DE-D1F7-46E3-83ED-640FFF4F6E08}" srcOrd="0" destOrd="0" presId="urn:microsoft.com/office/officeart/2005/8/layout/cycle4"/>
    <dgm:cxn modelId="{A8991E3A-DF3E-479D-A065-B3D930AB425D}" srcId="{B06085A6-1654-41B0-BDC2-3972BC0A4E77}" destId="{05F7177C-3C42-4FB3-B792-4DF4F68F0BCD}" srcOrd="0" destOrd="0" parTransId="{D87638CB-E3E7-4730-874E-B1D260CECA18}" sibTransId="{B28ED109-6189-452A-A369-0F1FD308D3FA}"/>
    <dgm:cxn modelId="{4862F63B-0D36-4A94-ABC2-FAB416FFB61E}" type="presOf" srcId="{B06085A6-1654-41B0-BDC2-3972BC0A4E77}" destId="{9CEB2960-1519-4BBF-BC8A-B79345AEA0B2}" srcOrd="0" destOrd="0" presId="urn:microsoft.com/office/officeart/2005/8/layout/cycle4"/>
    <dgm:cxn modelId="{27B96540-F346-4CE1-858D-32511B37BC14}" type="presOf" srcId="{C6CB130B-3ECE-4AF7-BD87-093AA90CD962}" destId="{2A55D61C-AE20-484F-AA0A-38A5D3393125}" srcOrd="0" destOrd="0" presId="urn:microsoft.com/office/officeart/2005/8/layout/cycle4"/>
    <dgm:cxn modelId="{C0F08C5E-79D5-4365-A2F8-03DC9E041CD6}" type="presOf" srcId="{1CC93FCA-A4BB-4FAE-9BEB-0A08BD31DF83}" destId="{42CED634-BE5A-4719-A336-85256D97ACF7}" srcOrd="0" destOrd="0" presId="urn:microsoft.com/office/officeart/2005/8/layout/cycle4"/>
    <dgm:cxn modelId="{E22D746B-6F77-4CE0-8305-7F7513CFC721}" srcId="{D5878C20-D8F1-49CA-8CA1-1BF2766476AF}" destId="{17ECE753-DAAD-4CA6-93BC-FBFAAF9A69CC}" srcOrd="0" destOrd="0" parTransId="{31C47708-3301-4272-9476-3F3083D2C631}" sibTransId="{A4C20A9E-0F83-4C7B-A5B8-9EAF2A186487}"/>
    <dgm:cxn modelId="{0D660650-0BA4-4044-9925-FCF86D8E427F}" type="presOf" srcId="{99C6E20E-CAC9-4EF8-B0CB-DF3E0F8472BC}" destId="{74B1CDC8-1D00-412F-A6AA-23EEA66AFE09}" srcOrd="0" destOrd="0" presId="urn:microsoft.com/office/officeart/2005/8/layout/cycle4"/>
    <dgm:cxn modelId="{B1265E55-5CE1-4EB4-9FF7-57C74BD05D54}" type="presOf" srcId="{732815E2-A4D9-4AD4-931D-3DB8CBC938CB}" destId="{9EC11474-A476-4166-B3CF-66447CF0140B}" srcOrd="1" destOrd="0" presId="urn:microsoft.com/office/officeart/2005/8/layout/cycle4"/>
    <dgm:cxn modelId="{7F7A3B7B-3709-4BD8-8318-534332ABC6B0}" type="presOf" srcId="{732815E2-A4D9-4AD4-931D-3DB8CBC938CB}" destId="{8AF1A349-8CB3-40E7-B5D1-866A60C9DD01}" srcOrd="0" destOrd="0" presId="urn:microsoft.com/office/officeart/2005/8/layout/cycle4"/>
    <dgm:cxn modelId="{34F7A97D-0043-454E-A377-3FE2D7A8217F}" srcId="{D5878C20-D8F1-49CA-8CA1-1BF2766476AF}" destId="{B06085A6-1654-41B0-BDC2-3972BC0A4E77}" srcOrd="3" destOrd="0" parTransId="{6B57F7C5-0BAE-424E-A0F3-2CA6D609C3D3}" sibTransId="{A170A39B-76E3-47E2-9A9F-C58ABE468563}"/>
    <dgm:cxn modelId="{BB47FD9C-96BB-4D27-94ED-F8A5F834942B}" type="presOf" srcId="{05F7177C-3C42-4FB3-B792-4DF4F68F0BCD}" destId="{B1E48655-1603-44E4-ADE5-9A34242C3501}" srcOrd="0" destOrd="0" presId="urn:microsoft.com/office/officeart/2005/8/layout/cycle4"/>
    <dgm:cxn modelId="{B2E6D6A3-C204-4634-B869-D399C84865EB}" type="presOf" srcId="{C6CB130B-3ECE-4AF7-BD87-093AA90CD962}" destId="{1877D2B0-40DD-4FEA-A655-21361F1E0BB7}" srcOrd="1" destOrd="0" presId="urn:microsoft.com/office/officeart/2005/8/layout/cycle4"/>
    <dgm:cxn modelId="{86784DA4-9B3A-47FA-B99B-E05C9C486DD1}" type="presOf" srcId="{99C6E20E-CAC9-4EF8-B0CB-DF3E0F8472BC}" destId="{8C35E448-94BB-49FB-9ED2-D21607DEC267}" srcOrd="1" destOrd="0" presId="urn:microsoft.com/office/officeart/2005/8/layout/cycle4"/>
    <dgm:cxn modelId="{A1DC8BB6-E3F6-438A-B824-CA183176F5E2}" srcId="{F0913E7F-F2E6-4F07-BBA2-1555870A9F66}" destId="{C6CB130B-3ECE-4AF7-BD87-093AA90CD962}" srcOrd="0" destOrd="0" parTransId="{29ACD981-297F-49EC-816D-2FDB0D990EC7}" sibTransId="{732B595C-3F65-4BE7-9BC9-51799A35F23F}"/>
    <dgm:cxn modelId="{E960D6BD-EF30-4A1C-BD0A-B4351D8DFDA0}" type="presOf" srcId="{F0913E7F-F2E6-4F07-BBA2-1555870A9F66}" destId="{70B6789F-3BE3-4962-859D-984F59DFEBBD}" srcOrd="0" destOrd="0" presId="urn:microsoft.com/office/officeart/2005/8/layout/cycle4"/>
    <dgm:cxn modelId="{034279D8-16F2-4357-B832-7172F85C2AAA}" srcId="{D5878C20-D8F1-49CA-8CA1-1BF2766476AF}" destId="{1CC93FCA-A4BB-4FAE-9BEB-0A08BD31DF83}" srcOrd="2" destOrd="0" parTransId="{B7737015-BF54-4C88-8FA3-E5B32B3825A6}" sibTransId="{7674B4C3-4776-43FC-9311-8C6012E4D70D}"/>
    <dgm:cxn modelId="{703247E2-CA5F-444D-A7DF-ED796CFBA245}" type="presOf" srcId="{05F7177C-3C42-4FB3-B792-4DF4F68F0BCD}" destId="{3B51BD52-60D9-4F39-9B85-52CF3BFE81A0}" srcOrd="1" destOrd="0" presId="urn:microsoft.com/office/officeart/2005/8/layout/cycle4"/>
    <dgm:cxn modelId="{021B9EE8-58C2-4ECC-AEED-76DE2CC08A48}" srcId="{17ECE753-DAAD-4CA6-93BC-FBFAAF9A69CC}" destId="{99C6E20E-CAC9-4EF8-B0CB-DF3E0F8472BC}" srcOrd="0" destOrd="0" parTransId="{A837F8A1-4E76-4030-96D3-4518B64AF337}" sibTransId="{D54F4D97-8268-46D1-B10D-D093DC3F027C}"/>
    <dgm:cxn modelId="{8541B7F6-52EC-44F9-A4AA-0CC258AE1694}" srcId="{1CC93FCA-A4BB-4FAE-9BEB-0A08BD31DF83}" destId="{732815E2-A4D9-4AD4-931D-3DB8CBC938CB}" srcOrd="0" destOrd="0" parTransId="{6E1384C6-DA62-4417-8D9B-46D3F01B320B}" sibTransId="{52435715-3D94-4B5A-8A31-7A90B8052369}"/>
    <dgm:cxn modelId="{6080D3CB-79C9-42C7-BDBD-614E3C92E6B7}" type="presParOf" srcId="{042CB5DE-D1F7-46E3-83ED-640FFF4F6E08}" destId="{6A05ABC5-084F-49A8-A930-C4979D2941D0}" srcOrd="0" destOrd="0" presId="urn:microsoft.com/office/officeart/2005/8/layout/cycle4"/>
    <dgm:cxn modelId="{DECBFE57-824C-4750-AC4E-C349680BB5DB}" type="presParOf" srcId="{6A05ABC5-084F-49A8-A930-C4979D2941D0}" destId="{F741DF0A-49CF-4E30-90F9-71FE7810076A}" srcOrd="0" destOrd="0" presId="urn:microsoft.com/office/officeart/2005/8/layout/cycle4"/>
    <dgm:cxn modelId="{E509FFA7-48C6-4179-878A-842696E4E69C}" type="presParOf" srcId="{F741DF0A-49CF-4E30-90F9-71FE7810076A}" destId="{74B1CDC8-1D00-412F-A6AA-23EEA66AFE09}" srcOrd="0" destOrd="0" presId="urn:microsoft.com/office/officeart/2005/8/layout/cycle4"/>
    <dgm:cxn modelId="{C86F9B86-CE90-4C4C-949F-46BE569E8EC5}" type="presParOf" srcId="{F741DF0A-49CF-4E30-90F9-71FE7810076A}" destId="{8C35E448-94BB-49FB-9ED2-D21607DEC267}" srcOrd="1" destOrd="0" presId="urn:microsoft.com/office/officeart/2005/8/layout/cycle4"/>
    <dgm:cxn modelId="{C1871742-08DE-4DCD-8E03-F92C6FEF8706}" type="presParOf" srcId="{6A05ABC5-084F-49A8-A930-C4979D2941D0}" destId="{EA925E17-B3D4-4732-A018-8AD661AFABF3}" srcOrd="1" destOrd="0" presId="urn:microsoft.com/office/officeart/2005/8/layout/cycle4"/>
    <dgm:cxn modelId="{93EDA706-CD31-4E85-9F47-9572B4BF7C76}" type="presParOf" srcId="{EA925E17-B3D4-4732-A018-8AD661AFABF3}" destId="{2A55D61C-AE20-484F-AA0A-38A5D3393125}" srcOrd="0" destOrd="0" presId="urn:microsoft.com/office/officeart/2005/8/layout/cycle4"/>
    <dgm:cxn modelId="{3E79D8E2-D1B4-4023-938C-4D351D3ECA1E}" type="presParOf" srcId="{EA925E17-B3D4-4732-A018-8AD661AFABF3}" destId="{1877D2B0-40DD-4FEA-A655-21361F1E0BB7}" srcOrd="1" destOrd="0" presId="urn:microsoft.com/office/officeart/2005/8/layout/cycle4"/>
    <dgm:cxn modelId="{600F478C-B8E0-43F9-8B20-F4C2046E4958}" type="presParOf" srcId="{6A05ABC5-084F-49A8-A930-C4979D2941D0}" destId="{6B0B1C65-469E-4239-BC70-A3A2A5B2111F}" srcOrd="2" destOrd="0" presId="urn:microsoft.com/office/officeart/2005/8/layout/cycle4"/>
    <dgm:cxn modelId="{46DF1012-9589-441A-A1B3-A4949762972E}" type="presParOf" srcId="{6B0B1C65-469E-4239-BC70-A3A2A5B2111F}" destId="{8AF1A349-8CB3-40E7-B5D1-866A60C9DD01}" srcOrd="0" destOrd="0" presId="urn:microsoft.com/office/officeart/2005/8/layout/cycle4"/>
    <dgm:cxn modelId="{6920EBB8-A255-42E6-9A77-8B1335AA6271}" type="presParOf" srcId="{6B0B1C65-469E-4239-BC70-A3A2A5B2111F}" destId="{9EC11474-A476-4166-B3CF-66447CF0140B}" srcOrd="1" destOrd="0" presId="urn:microsoft.com/office/officeart/2005/8/layout/cycle4"/>
    <dgm:cxn modelId="{AE9D2E45-665E-42E0-BC5E-00A9402FA6B0}" type="presParOf" srcId="{6A05ABC5-084F-49A8-A930-C4979D2941D0}" destId="{B69CEDB0-38E7-4428-A0D6-194E4030B9D1}" srcOrd="3" destOrd="0" presId="urn:microsoft.com/office/officeart/2005/8/layout/cycle4"/>
    <dgm:cxn modelId="{C0C12CA4-FC1F-4EE0-AA0D-6CB45D55962B}" type="presParOf" srcId="{B69CEDB0-38E7-4428-A0D6-194E4030B9D1}" destId="{B1E48655-1603-44E4-ADE5-9A34242C3501}" srcOrd="0" destOrd="0" presId="urn:microsoft.com/office/officeart/2005/8/layout/cycle4"/>
    <dgm:cxn modelId="{F4B5D3DD-68F8-4ADB-894C-EFD038F58B90}" type="presParOf" srcId="{B69CEDB0-38E7-4428-A0D6-194E4030B9D1}" destId="{3B51BD52-60D9-4F39-9B85-52CF3BFE81A0}" srcOrd="1" destOrd="0" presId="urn:microsoft.com/office/officeart/2005/8/layout/cycle4"/>
    <dgm:cxn modelId="{3AF48605-ABA4-4D91-977F-1708445B1F35}" type="presParOf" srcId="{6A05ABC5-084F-49A8-A930-C4979D2941D0}" destId="{603DC3DA-3910-434A-A18F-318623FABA1E}" srcOrd="4" destOrd="0" presId="urn:microsoft.com/office/officeart/2005/8/layout/cycle4"/>
    <dgm:cxn modelId="{1689F302-7929-462E-BCD6-36A88105BAF5}" type="presParOf" srcId="{042CB5DE-D1F7-46E3-83ED-640FFF4F6E08}" destId="{936EED6B-0F49-4392-AE6A-9D0C44E0591C}" srcOrd="1" destOrd="0" presId="urn:microsoft.com/office/officeart/2005/8/layout/cycle4"/>
    <dgm:cxn modelId="{7BF6191B-0E66-4AEE-B906-91E9A075E25C}" type="presParOf" srcId="{936EED6B-0F49-4392-AE6A-9D0C44E0591C}" destId="{4E364832-6BB4-470F-9F4D-501D5D013FB8}" srcOrd="0" destOrd="0" presId="urn:microsoft.com/office/officeart/2005/8/layout/cycle4"/>
    <dgm:cxn modelId="{26D938B2-950A-4A41-B2ED-F6645E6A3FD7}" type="presParOf" srcId="{936EED6B-0F49-4392-AE6A-9D0C44E0591C}" destId="{70B6789F-3BE3-4962-859D-984F59DFEBBD}" srcOrd="1" destOrd="0" presId="urn:microsoft.com/office/officeart/2005/8/layout/cycle4"/>
    <dgm:cxn modelId="{2C46C406-CC97-42C3-BEFF-BA66A338A8CC}" type="presParOf" srcId="{936EED6B-0F49-4392-AE6A-9D0C44E0591C}" destId="{42CED634-BE5A-4719-A336-85256D97ACF7}" srcOrd="2" destOrd="0" presId="urn:microsoft.com/office/officeart/2005/8/layout/cycle4"/>
    <dgm:cxn modelId="{A8D9079F-FACA-4F7A-B139-B835DB8246B7}" type="presParOf" srcId="{936EED6B-0F49-4392-AE6A-9D0C44E0591C}" destId="{9CEB2960-1519-4BBF-BC8A-B79345AEA0B2}" srcOrd="3" destOrd="0" presId="urn:microsoft.com/office/officeart/2005/8/layout/cycle4"/>
    <dgm:cxn modelId="{C039A7C9-625E-47C8-BF7A-CBCA3DB08317}" type="presParOf" srcId="{936EED6B-0F49-4392-AE6A-9D0C44E0591C}" destId="{6F4CCE1F-A93E-4FA1-9406-FA5967200CD1}" srcOrd="4" destOrd="0" presId="urn:microsoft.com/office/officeart/2005/8/layout/cycle4"/>
    <dgm:cxn modelId="{5E84CA27-0ECB-4626-9A1F-DDF0C4729BEE}" type="presParOf" srcId="{042CB5DE-D1F7-46E3-83ED-640FFF4F6E08}" destId="{3905FA86-D3B4-4CBB-9FE2-BC44D6687346}" srcOrd="2" destOrd="0" presId="urn:microsoft.com/office/officeart/2005/8/layout/cycle4"/>
    <dgm:cxn modelId="{392BA14E-DFE2-42EF-BFE3-EBEDE78D0E6D}" type="presParOf" srcId="{042CB5DE-D1F7-46E3-83ED-640FFF4F6E08}" destId="{88197B09-2614-4CAA-84C5-00D25073516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5DC24-17D3-4BA7-BCBD-98905CD1745D}">
      <dsp:nvSpPr>
        <dsp:cNvPr id="0" name=""/>
        <dsp:cNvSpPr/>
      </dsp:nvSpPr>
      <dsp:spPr>
        <a:xfrm>
          <a:off x="809866" y="2033"/>
          <a:ext cx="2086198" cy="125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经济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可行性</a:t>
          </a:r>
        </a:p>
      </dsp:txBody>
      <dsp:txXfrm>
        <a:off x="809866" y="2033"/>
        <a:ext cx="2086198" cy="1251718"/>
      </dsp:txXfrm>
    </dsp:sp>
    <dsp:sp modelId="{39979FEC-33EE-484D-95B9-D39CFDE6E755}">
      <dsp:nvSpPr>
        <dsp:cNvPr id="0" name=""/>
        <dsp:cNvSpPr/>
      </dsp:nvSpPr>
      <dsp:spPr>
        <a:xfrm>
          <a:off x="3104684" y="2033"/>
          <a:ext cx="2086198" cy="125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技术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可行性</a:t>
          </a:r>
        </a:p>
      </dsp:txBody>
      <dsp:txXfrm>
        <a:off x="3104684" y="2033"/>
        <a:ext cx="2086198" cy="1251718"/>
      </dsp:txXfrm>
    </dsp:sp>
    <dsp:sp modelId="{76B701AF-BC4F-42FA-BB32-C5F2D46E2E56}">
      <dsp:nvSpPr>
        <dsp:cNvPr id="0" name=""/>
        <dsp:cNvSpPr/>
      </dsp:nvSpPr>
      <dsp:spPr>
        <a:xfrm>
          <a:off x="809866" y="1462372"/>
          <a:ext cx="2086198" cy="125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操作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可行性</a:t>
          </a:r>
        </a:p>
      </dsp:txBody>
      <dsp:txXfrm>
        <a:off x="809866" y="1462372"/>
        <a:ext cx="2086198" cy="1251718"/>
      </dsp:txXfrm>
    </dsp:sp>
    <dsp:sp modelId="{CFD4F59B-E01C-461B-B787-5B78BF71388B}">
      <dsp:nvSpPr>
        <dsp:cNvPr id="0" name=""/>
        <dsp:cNvSpPr/>
      </dsp:nvSpPr>
      <dsp:spPr>
        <a:xfrm>
          <a:off x="3104684" y="1462372"/>
          <a:ext cx="2086198" cy="125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法律</a:t>
          </a:r>
          <a:endParaRPr lang="en-US" altLang="zh-C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可行性</a:t>
          </a:r>
        </a:p>
      </dsp:txBody>
      <dsp:txXfrm>
        <a:off x="3104684" y="1462372"/>
        <a:ext cx="2086198" cy="1251718"/>
      </dsp:txXfrm>
    </dsp:sp>
    <dsp:sp modelId="{7B540EE1-B96A-4F41-8D91-45F7A9F412D3}">
      <dsp:nvSpPr>
        <dsp:cNvPr id="0" name=""/>
        <dsp:cNvSpPr/>
      </dsp:nvSpPr>
      <dsp:spPr>
        <a:xfrm>
          <a:off x="1957275" y="2924745"/>
          <a:ext cx="2086198" cy="12517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       从中分析各个方面的优缺点，其结果供本游戏参考，并最终整合成可行性报告，提出所建议的方案</a:t>
          </a:r>
        </a:p>
      </dsp:txBody>
      <dsp:txXfrm>
        <a:off x="1957275" y="2924745"/>
        <a:ext cx="2086198" cy="125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FABC1-9B9F-4FC4-B29E-3E453353DC90}">
      <dsp:nvSpPr>
        <dsp:cNvPr id="0" name=""/>
        <dsp:cNvSpPr/>
      </dsp:nvSpPr>
      <dsp:spPr>
        <a:xfrm>
          <a:off x="0" y="0"/>
          <a:ext cx="3936479" cy="0"/>
        </a:xfrm>
        <a:prstGeom prst="lin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843AB-C738-49A7-B47F-2C3372719263}">
      <dsp:nvSpPr>
        <dsp:cNvPr id="0" name=""/>
        <dsp:cNvSpPr/>
      </dsp:nvSpPr>
      <dsp:spPr>
        <a:xfrm>
          <a:off x="0" y="0"/>
          <a:ext cx="787295" cy="1640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成本</a:t>
          </a:r>
          <a:endParaRPr lang="zh-CN" altLang="en-US" sz="3400" kern="1200" dirty="0"/>
        </a:p>
      </dsp:txBody>
      <dsp:txXfrm>
        <a:off x="0" y="0"/>
        <a:ext cx="787295" cy="1640210"/>
      </dsp:txXfrm>
    </dsp:sp>
    <dsp:sp modelId="{68CA4B3C-9CF4-4155-AB54-08A0A0D0A771}">
      <dsp:nvSpPr>
        <dsp:cNvPr id="0" name=""/>
        <dsp:cNvSpPr/>
      </dsp:nvSpPr>
      <dsp:spPr>
        <a:xfrm>
          <a:off x="846342" y="25628"/>
          <a:ext cx="3090136" cy="51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基本建设投资 </a:t>
          </a:r>
          <a:r>
            <a:rPr lang="en-US" altLang="zh-CN" sz="2200" kern="1200" dirty="0"/>
            <a:t>0</a:t>
          </a:r>
          <a:r>
            <a:rPr lang="zh-CN" altLang="en-US" sz="2200" kern="1200" dirty="0"/>
            <a:t>元</a:t>
          </a:r>
        </a:p>
      </dsp:txBody>
      <dsp:txXfrm>
        <a:off x="846342" y="25628"/>
        <a:ext cx="3090136" cy="512565"/>
      </dsp:txXfrm>
    </dsp:sp>
    <dsp:sp modelId="{A3CC3D76-7DB5-4F00-BF59-868F30F9A70B}">
      <dsp:nvSpPr>
        <dsp:cNvPr id="0" name=""/>
        <dsp:cNvSpPr/>
      </dsp:nvSpPr>
      <dsp:spPr>
        <a:xfrm>
          <a:off x="787295" y="538193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B6F0-0375-4351-87CF-819C25BC08F6}">
      <dsp:nvSpPr>
        <dsp:cNvPr id="0" name=""/>
        <dsp:cNvSpPr/>
      </dsp:nvSpPr>
      <dsp:spPr>
        <a:xfrm>
          <a:off x="846342" y="563822"/>
          <a:ext cx="3090136" cy="51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其他一次性支出 </a:t>
          </a:r>
          <a:r>
            <a:rPr lang="en-US" altLang="zh-CN" sz="2200" kern="1200" dirty="0"/>
            <a:t>0 </a:t>
          </a:r>
          <a:r>
            <a:rPr lang="zh-CN" altLang="en-US" sz="2200" kern="1200" dirty="0"/>
            <a:t>元</a:t>
          </a:r>
        </a:p>
      </dsp:txBody>
      <dsp:txXfrm>
        <a:off x="846342" y="563822"/>
        <a:ext cx="3090136" cy="512565"/>
      </dsp:txXfrm>
    </dsp:sp>
    <dsp:sp modelId="{BD955449-D4D6-4D1F-90AB-49A9704A3532}">
      <dsp:nvSpPr>
        <dsp:cNvPr id="0" name=""/>
        <dsp:cNvSpPr/>
      </dsp:nvSpPr>
      <dsp:spPr>
        <a:xfrm>
          <a:off x="787295" y="1076387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6443-9577-42DC-BE86-A8269854688A}">
      <dsp:nvSpPr>
        <dsp:cNvPr id="0" name=""/>
        <dsp:cNvSpPr/>
      </dsp:nvSpPr>
      <dsp:spPr>
        <a:xfrm>
          <a:off x="846342" y="1102016"/>
          <a:ext cx="3090136" cy="512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非一次性支出 </a:t>
          </a:r>
          <a:r>
            <a:rPr lang="en-US" altLang="zh-CN" sz="2200" kern="1200" dirty="0"/>
            <a:t>0</a:t>
          </a:r>
          <a:r>
            <a:rPr lang="zh-CN" altLang="en-US" sz="2200" kern="1200" dirty="0"/>
            <a:t>元</a:t>
          </a:r>
        </a:p>
      </dsp:txBody>
      <dsp:txXfrm>
        <a:off x="846342" y="1102016"/>
        <a:ext cx="3090136" cy="512565"/>
      </dsp:txXfrm>
    </dsp:sp>
    <dsp:sp modelId="{F4C4DA20-3183-47E8-B4F7-F8C88DC6202F}">
      <dsp:nvSpPr>
        <dsp:cNvPr id="0" name=""/>
        <dsp:cNvSpPr/>
      </dsp:nvSpPr>
      <dsp:spPr>
        <a:xfrm>
          <a:off x="787295" y="1614581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FABC1-9B9F-4FC4-B29E-3E453353DC90}">
      <dsp:nvSpPr>
        <dsp:cNvPr id="0" name=""/>
        <dsp:cNvSpPr/>
      </dsp:nvSpPr>
      <dsp:spPr>
        <a:xfrm>
          <a:off x="0" y="0"/>
          <a:ext cx="3936479" cy="0"/>
        </a:xfrm>
        <a:prstGeom prst="lin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843AB-C738-49A7-B47F-2C3372719263}">
      <dsp:nvSpPr>
        <dsp:cNvPr id="0" name=""/>
        <dsp:cNvSpPr/>
      </dsp:nvSpPr>
      <dsp:spPr>
        <a:xfrm>
          <a:off x="0" y="0"/>
          <a:ext cx="787295" cy="1640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b="1" kern="12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效益</a:t>
          </a:r>
          <a:endParaRPr lang="zh-CN" altLang="en-US" sz="3400" kern="1200" dirty="0"/>
        </a:p>
      </dsp:txBody>
      <dsp:txXfrm>
        <a:off x="0" y="0"/>
        <a:ext cx="787295" cy="1640210"/>
      </dsp:txXfrm>
    </dsp:sp>
    <dsp:sp modelId="{68CA4B3C-9CF4-4155-AB54-08A0A0D0A771}">
      <dsp:nvSpPr>
        <dsp:cNvPr id="0" name=""/>
        <dsp:cNvSpPr/>
      </dsp:nvSpPr>
      <dsp:spPr>
        <a:xfrm>
          <a:off x="846342" y="15457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一次性收益 </a:t>
          </a:r>
          <a:r>
            <a:rPr lang="en-US" altLang="zh-CN" sz="1300" kern="1200" dirty="0"/>
            <a:t>0</a:t>
          </a:r>
          <a:r>
            <a:rPr lang="zh-CN" altLang="en-US" sz="1300" kern="1200" dirty="0"/>
            <a:t>元</a:t>
          </a:r>
        </a:p>
      </dsp:txBody>
      <dsp:txXfrm>
        <a:off x="846342" y="15457"/>
        <a:ext cx="3090136" cy="309141"/>
      </dsp:txXfrm>
    </dsp:sp>
    <dsp:sp modelId="{A3CC3D76-7DB5-4F00-BF59-868F30F9A70B}">
      <dsp:nvSpPr>
        <dsp:cNvPr id="0" name=""/>
        <dsp:cNvSpPr/>
      </dsp:nvSpPr>
      <dsp:spPr>
        <a:xfrm>
          <a:off x="787295" y="324598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1B6F0-0375-4351-87CF-819C25BC08F6}">
      <dsp:nvSpPr>
        <dsp:cNvPr id="0" name=""/>
        <dsp:cNvSpPr/>
      </dsp:nvSpPr>
      <dsp:spPr>
        <a:xfrm>
          <a:off x="846342" y="340055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非一次性收益 </a:t>
          </a:r>
          <a:r>
            <a:rPr lang="en-US" altLang="zh-CN" sz="1300" kern="1200" dirty="0"/>
            <a:t>0</a:t>
          </a:r>
          <a:r>
            <a:rPr lang="zh-CN" altLang="en-US" sz="1300" kern="1200" dirty="0"/>
            <a:t>元</a:t>
          </a:r>
        </a:p>
      </dsp:txBody>
      <dsp:txXfrm>
        <a:off x="846342" y="340055"/>
        <a:ext cx="3090136" cy="309141"/>
      </dsp:txXfrm>
    </dsp:sp>
    <dsp:sp modelId="{BD955449-D4D6-4D1F-90AB-49A9704A3532}">
      <dsp:nvSpPr>
        <dsp:cNvPr id="0" name=""/>
        <dsp:cNvSpPr/>
      </dsp:nvSpPr>
      <dsp:spPr>
        <a:xfrm>
          <a:off x="787295" y="649196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86443-9577-42DC-BE86-A8269854688A}">
      <dsp:nvSpPr>
        <dsp:cNvPr id="0" name=""/>
        <dsp:cNvSpPr/>
      </dsp:nvSpPr>
      <dsp:spPr>
        <a:xfrm>
          <a:off x="846342" y="664653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不可定量收益 </a:t>
          </a:r>
          <a:r>
            <a:rPr lang="en-US" altLang="zh-CN" sz="1300" kern="1200" dirty="0"/>
            <a:t>0</a:t>
          </a:r>
          <a:r>
            <a:rPr lang="zh-CN" altLang="en-US" sz="1300" kern="1200" dirty="0"/>
            <a:t>元</a:t>
          </a:r>
          <a:endParaRPr lang="en-US" altLang="zh-CN" sz="1300" kern="1200" dirty="0"/>
        </a:p>
      </dsp:txBody>
      <dsp:txXfrm>
        <a:off x="846342" y="664653"/>
        <a:ext cx="3090136" cy="309141"/>
      </dsp:txXfrm>
    </dsp:sp>
    <dsp:sp modelId="{F4C4DA20-3183-47E8-B4F7-F8C88DC6202F}">
      <dsp:nvSpPr>
        <dsp:cNvPr id="0" name=""/>
        <dsp:cNvSpPr/>
      </dsp:nvSpPr>
      <dsp:spPr>
        <a:xfrm>
          <a:off x="787295" y="973794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74664-176C-46E7-9AA2-5B663CC0341B}">
      <dsp:nvSpPr>
        <dsp:cNvPr id="0" name=""/>
        <dsp:cNvSpPr/>
      </dsp:nvSpPr>
      <dsp:spPr>
        <a:xfrm>
          <a:off x="846342" y="989251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收益</a:t>
          </a:r>
          <a:r>
            <a:rPr lang="en-US" altLang="zh-CN" sz="1300" kern="1200" dirty="0"/>
            <a:t>/</a:t>
          </a:r>
          <a:r>
            <a:rPr lang="zh-CN" altLang="en-US" sz="1300" kern="1200" dirty="0"/>
            <a:t>投资比 </a:t>
          </a:r>
          <a:r>
            <a:rPr lang="en-US" altLang="zh-CN" sz="1300" kern="1200" dirty="0"/>
            <a:t>0</a:t>
          </a:r>
        </a:p>
      </dsp:txBody>
      <dsp:txXfrm>
        <a:off x="846342" y="989251"/>
        <a:ext cx="3090136" cy="309141"/>
      </dsp:txXfrm>
    </dsp:sp>
    <dsp:sp modelId="{E9E369B9-F1F4-4324-8D73-09CC1A11320B}">
      <dsp:nvSpPr>
        <dsp:cNvPr id="0" name=""/>
        <dsp:cNvSpPr/>
      </dsp:nvSpPr>
      <dsp:spPr>
        <a:xfrm>
          <a:off x="787295" y="1298392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EE158-A533-4C56-BC74-4F085EC4EBFF}">
      <dsp:nvSpPr>
        <dsp:cNvPr id="0" name=""/>
        <dsp:cNvSpPr/>
      </dsp:nvSpPr>
      <dsp:spPr>
        <a:xfrm>
          <a:off x="846342" y="1313849"/>
          <a:ext cx="3090136" cy="309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投资回收周期：非盈利项目</a:t>
          </a:r>
          <a:endParaRPr lang="en-US" altLang="zh-CN" sz="1300" kern="1200" dirty="0"/>
        </a:p>
      </dsp:txBody>
      <dsp:txXfrm>
        <a:off x="846342" y="1313849"/>
        <a:ext cx="3090136" cy="309141"/>
      </dsp:txXfrm>
    </dsp:sp>
    <dsp:sp modelId="{268C0543-C173-4171-8F2B-C9E6A1F6F1B2}">
      <dsp:nvSpPr>
        <dsp:cNvPr id="0" name=""/>
        <dsp:cNvSpPr/>
      </dsp:nvSpPr>
      <dsp:spPr>
        <a:xfrm>
          <a:off x="787295" y="1622990"/>
          <a:ext cx="314918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1EDEE-C488-41BD-9786-44E87268A1E4}">
      <dsp:nvSpPr>
        <dsp:cNvPr id="0" name=""/>
        <dsp:cNvSpPr/>
      </dsp:nvSpPr>
      <dsp:spPr>
        <a:xfrm>
          <a:off x="256412" y="0"/>
          <a:ext cx="1031561" cy="1866447"/>
        </a:xfrm>
        <a:prstGeom prst="up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46E84-8FBE-42F9-B465-FD891A09D82E}">
      <dsp:nvSpPr>
        <dsp:cNvPr id="0" name=""/>
        <dsp:cNvSpPr/>
      </dsp:nvSpPr>
      <dsp:spPr>
        <a:xfrm>
          <a:off x="1855294" y="0"/>
          <a:ext cx="3467905" cy="1866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此系统操作简单，就使用者的个人能力而言，只要已熟知游戏的操作方法，本游戏操作方法与传统跑酷游戏一致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55294" y="0"/>
        <a:ext cx="3467905" cy="1866447"/>
      </dsp:txXfrm>
    </dsp:sp>
    <dsp:sp modelId="{1CA30931-0A2D-435E-8A17-C5C6D28C532D}">
      <dsp:nvSpPr>
        <dsp:cNvPr id="0" name=""/>
        <dsp:cNvSpPr/>
      </dsp:nvSpPr>
      <dsp:spPr>
        <a:xfrm>
          <a:off x="849716" y="2021984"/>
          <a:ext cx="1071105" cy="1866447"/>
        </a:xfrm>
        <a:prstGeom prst="down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BC16B-DF5C-4B77-9C45-82DF175E2E3E}">
      <dsp:nvSpPr>
        <dsp:cNvPr id="0" name=""/>
        <dsp:cNvSpPr/>
      </dsp:nvSpPr>
      <dsp:spPr>
        <a:xfrm>
          <a:off x="2468370" y="2021984"/>
          <a:ext cx="3467905" cy="1866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0" rIns="135128" bIns="1351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</a:t>
          </a:r>
          <a:r>
            <a:rPr lang="zh-CN" sz="19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为了进一步提高游戏的使用可行性，我们成立培训小组，对玩家代表手把手进行短期指导</a:t>
          </a:r>
          <a:endParaRPr lang="zh-CN" altLang="en-US" sz="19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68370" y="2021984"/>
        <a:ext cx="3467905" cy="18664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1A349-8CB3-40E7-B5D1-866A60C9DD01}">
      <dsp:nvSpPr>
        <dsp:cNvPr id="0" name=""/>
        <dsp:cNvSpPr/>
      </dsp:nvSpPr>
      <dsp:spPr>
        <a:xfrm>
          <a:off x="4033980" y="3145488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/>
            <a:t>由于现有知识的有限性，对源代码的保护从技术上无法保证，因此采取开源的手段</a:t>
          </a:r>
          <a:endParaRPr lang="zh-CN" altLang="en-US" sz="1200" kern="1200" dirty="0"/>
        </a:p>
      </dsp:txBody>
      <dsp:txXfrm>
        <a:off x="4752027" y="3548061"/>
        <a:ext cx="1534541" cy="1045140"/>
      </dsp:txXfrm>
    </dsp:sp>
    <dsp:sp modelId="{B1E48655-1603-44E4-ADE5-9A34242C3501}">
      <dsp:nvSpPr>
        <dsp:cNvPr id="0" name=""/>
        <dsp:cNvSpPr/>
      </dsp:nvSpPr>
      <dsp:spPr>
        <a:xfrm>
          <a:off x="305651" y="3145488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/>
            <a:t>我们从技术和功能方面进行了足够的革新，保证不会出现侵权问题</a:t>
          </a:r>
          <a:endParaRPr lang="zh-CN" altLang="en-US" sz="1200" kern="1200" dirty="0"/>
        </a:p>
      </dsp:txBody>
      <dsp:txXfrm>
        <a:off x="338167" y="3548061"/>
        <a:ext cx="1534541" cy="1045140"/>
      </dsp:txXfrm>
    </dsp:sp>
    <dsp:sp modelId="{2A55D61C-AE20-484F-AA0A-38A5D3393125}">
      <dsp:nvSpPr>
        <dsp:cNvPr id="0" name=""/>
        <dsp:cNvSpPr/>
      </dsp:nvSpPr>
      <dsp:spPr>
        <a:xfrm>
          <a:off x="4033980" y="0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/>
            <a:t>对于词汇书、词典等资料的使用，涉及版权的问题，但已通过付费等途径解决</a:t>
          </a:r>
          <a:endParaRPr lang="zh-CN" altLang="en-US" sz="1200" kern="1200" dirty="0"/>
        </a:p>
      </dsp:txBody>
      <dsp:txXfrm>
        <a:off x="4752027" y="32516"/>
        <a:ext cx="1534541" cy="1045140"/>
      </dsp:txXfrm>
    </dsp:sp>
    <dsp:sp modelId="{74B1CDC8-1D00-412F-A6AA-23EEA66AFE09}">
      <dsp:nvSpPr>
        <dsp:cNvPr id="0" name=""/>
        <dsp:cNvSpPr/>
      </dsp:nvSpPr>
      <dsp:spPr>
        <a:xfrm>
          <a:off x="305651" y="0"/>
          <a:ext cx="2285104" cy="14802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此系统由个人开发，符合《中国合同法》</a:t>
          </a:r>
          <a:endParaRPr lang="zh-CN" alt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167" y="32516"/>
        <a:ext cx="1534541" cy="1045140"/>
      </dsp:txXfrm>
    </dsp:sp>
    <dsp:sp modelId="{4E364832-6BB4-470F-9F4D-501D5D013FB8}">
      <dsp:nvSpPr>
        <dsp:cNvPr id="0" name=""/>
        <dsp:cNvSpPr/>
      </dsp:nvSpPr>
      <dsp:spPr>
        <a:xfrm>
          <a:off x="1263174" y="263665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1</a:t>
          </a:r>
          <a:endParaRPr lang="zh-CN" altLang="en-US" sz="5000" kern="1200" dirty="0"/>
        </a:p>
      </dsp:txBody>
      <dsp:txXfrm>
        <a:off x="1849820" y="850311"/>
        <a:ext cx="1416289" cy="1416289"/>
      </dsp:txXfrm>
    </dsp:sp>
    <dsp:sp modelId="{70B6789F-3BE3-4962-859D-984F59DFEBBD}">
      <dsp:nvSpPr>
        <dsp:cNvPr id="0" name=""/>
        <dsp:cNvSpPr/>
      </dsp:nvSpPr>
      <dsp:spPr>
        <a:xfrm rot="5400000">
          <a:off x="3358625" y="263665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2</a:t>
          </a:r>
          <a:endParaRPr lang="zh-CN" altLang="en-US" sz="5000" kern="1200" dirty="0"/>
        </a:p>
      </dsp:txBody>
      <dsp:txXfrm rot="-5400000">
        <a:off x="3358625" y="850311"/>
        <a:ext cx="1416289" cy="1416289"/>
      </dsp:txXfrm>
    </dsp:sp>
    <dsp:sp modelId="{42CED634-BE5A-4719-A336-85256D97ACF7}">
      <dsp:nvSpPr>
        <dsp:cNvPr id="0" name=""/>
        <dsp:cNvSpPr/>
      </dsp:nvSpPr>
      <dsp:spPr>
        <a:xfrm rot="10800000">
          <a:off x="3358625" y="2359116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3</a:t>
          </a:r>
          <a:endParaRPr lang="zh-CN" altLang="en-US" sz="5000" kern="1200" dirty="0"/>
        </a:p>
      </dsp:txBody>
      <dsp:txXfrm rot="10800000">
        <a:off x="3358625" y="2359116"/>
        <a:ext cx="1416289" cy="1416289"/>
      </dsp:txXfrm>
    </dsp:sp>
    <dsp:sp modelId="{9CEB2960-1519-4BBF-BC8A-B79345AEA0B2}">
      <dsp:nvSpPr>
        <dsp:cNvPr id="0" name=""/>
        <dsp:cNvSpPr/>
      </dsp:nvSpPr>
      <dsp:spPr>
        <a:xfrm rot="16200000">
          <a:off x="1263174" y="2359116"/>
          <a:ext cx="2002935" cy="2002935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5000" kern="1200" dirty="0"/>
            <a:t>4</a:t>
          </a:r>
          <a:endParaRPr lang="zh-CN" altLang="en-US" sz="5000" kern="1200" dirty="0"/>
        </a:p>
      </dsp:txBody>
      <dsp:txXfrm rot="5400000">
        <a:off x="1849820" y="2359116"/>
        <a:ext cx="1416289" cy="1416289"/>
      </dsp:txXfrm>
    </dsp:sp>
    <dsp:sp modelId="{3905FA86-D3B4-4CBB-9FE2-BC44D6687346}">
      <dsp:nvSpPr>
        <dsp:cNvPr id="0" name=""/>
        <dsp:cNvSpPr/>
      </dsp:nvSpPr>
      <dsp:spPr>
        <a:xfrm>
          <a:off x="2966595" y="1896544"/>
          <a:ext cx="691544" cy="601343"/>
        </a:xfrm>
        <a:prstGeom prst="circular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97B09-2614-4CAA-84C5-00D250735167}">
      <dsp:nvSpPr>
        <dsp:cNvPr id="0" name=""/>
        <dsp:cNvSpPr/>
      </dsp:nvSpPr>
      <dsp:spPr>
        <a:xfrm rot="10800000">
          <a:off x="2966595" y="2127830"/>
          <a:ext cx="691544" cy="601343"/>
        </a:xfrm>
        <a:prstGeom prst="circularArrow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F229A-47CE-4F0A-B08C-5C6343B1C87C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D8803-3430-4CC7-981F-A25077687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40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3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26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19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7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512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18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59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3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60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8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1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04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049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41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D8803-3430-4CC7-981F-A25077687E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59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notesSlide" Target="../notesSlides/notesSlide10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H_SubTitle_2"/>
          <p:cNvSpPr txBox="1"/>
          <p:nvPr>
            <p:custDataLst>
              <p:tags r:id="rId1"/>
            </p:custDataLst>
          </p:nvPr>
        </p:nvSpPr>
        <p:spPr>
          <a:xfrm>
            <a:off x="2412330" y="1767730"/>
            <a:ext cx="1944216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Unity</a:t>
            </a:r>
            <a:r>
              <a:rPr lang="zh-CN" altLang="en-US" sz="32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dobe Caslon Pro Bold" panose="0205070206050A0204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制作</a:t>
            </a:r>
            <a:endParaRPr lang="da-DK" altLang="zh-CN" sz="3200" kern="0" dirty="0">
              <a:solidFill>
                <a:schemeClr val="tx1">
                  <a:lumMod val="75000"/>
                  <a:lumOff val="25000"/>
                </a:schemeClr>
              </a:solidFill>
              <a:latin typeface="Adobe Caslon Pro Bold" panose="0205070206050A020403" pitchFamily="18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MH_SubTitle_2"/>
          <p:cNvSpPr txBox="1"/>
          <p:nvPr>
            <p:custDataLst>
              <p:tags r:id="rId2"/>
            </p:custDataLst>
          </p:nvPr>
        </p:nvSpPr>
        <p:spPr>
          <a:xfrm>
            <a:off x="2412330" y="2192463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跑酷 小游戏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MH_SubTitle_2"/>
          <p:cNvSpPr txBox="1"/>
          <p:nvPr>
            <p:custDataLst>
              <p:tags r:id="rId3"/>
            </p:custDataLst>
          </p:nvPr>
        </p:nvSpPr>
        <p:spPr>
          <a:xfrm>
            <a:off x="3564458" y="3095686"/>
            <a:ext cx="5328592" cy="648606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组长：汪诗怡   组员：马易安 王淑慧</a:t>
            </a:r>
            <a:endParaRPr lang="en-US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指导老师：杨枨   </a:t>
            </a:r>
            <a:endParaRPr lang="da-DK" altLang="zh-CN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MH_SubTitle_2"/>
          <p:cNvSpPr txBox="1"/>
          <p:nvPr>
            <p:custDataLst>
              <p:tags r:id="rId4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051" name="Picture 3" descr="C:\Users\Administrator\Desktop\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13" y="34623"/>
            <a:ext cx="3384451" cy="33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3765"/>
      </p:ext>
    </p:extLst>
  </p:cSld>
  <p:clrMapOvr>
    <a:masterClrMapping/>
  </p:clrMapOvr>
  <p:extLst mod="1">
    <p:ext uri="{E180D4A7-C9FB-4DFB-919C-405C955672EB}">
      <p14:showEvtLst xmlns:p14="http://schemas.microsoft.com/office/powerpoint/2010/main">
        <p14:playEvt time="69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3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可行性分析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41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D5DB28-243D-4F0B-9D0E-AEABD4A45F9F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E68BE33B-F53F-4F14-8EB8-B2FDFD34A4B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23863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可行性分析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55BA7938-1C44-488B-A87B-A975C85A9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290" y="1079996"/>
            <a:ext cx="6060042" cy="335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技术可行性分析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本游戏使用</a:t>
            </a: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Unity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引擎制作，结合组成员的</a:t>
            </a: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C#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语言基础，技术上可行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经济可行性分析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人力消耗免费，资源学校提供，并由本科目老师指导，所以成本只有计算机消耗，开发成本非常低，所以开发一个完整合理的跑酷游戏是可行的</a:t>
            </a:r>
            <a:endParaRPr lang="en-US" altLang="zh-CN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764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操作可行性分析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764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用户已熟知游戏的操作方法，本游戏操作方法与传统跑酷游戏一致 </a:t>
            </a:r>
          </a:p>
        </p:txBody>
      </p:sp>
      <p:grpSp>
        <p:nvGrpSpPr>
          <p:cNvPr id="11" name="组 6">
            <a:extLst>
              <a:ext uri="{FF2B5EF4-FFF2-40B4-BE49-F238E27FC236}">
                <a16:creationId xmlns:a16="http://schemas.microsoft.com/office/drawing/2014/main" id="{547AEDD5-CCD1-43A2-9AFF-F5ECD54D635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7" y="1151122"/>
            <a:ext cx="340688" cy="339521"/>
            <a:chOff x="5905041" y="2016087"/>
            <a:chExt cx="2060154" cy="2060154"/>
          </a:xfrm>
        </p:grpSpPr>
        <p:sp>
          <p:nvSpPr>
            <p:cNvPr id="12" name="同心圆 4">
              <a:extLst>
                <a:ext uri="{FF2B5EF4-FFF2-40B4-BE49-F238E27FC236}">
                  <a16:creationId xmlns:a16="http://schemas.microsoft.com/office/drawing/2014/main" id="{29848264-4819-47A6-B34B-F912E6F65971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3" name="L 形 12">
              <a:extLst>
                <a:ext uri="{FF2B5EF4-FFF2-40B4-BE49-F238E27FC236}">
                  <a16:creationId xmlns:a16="http://schemas.microsoft.com/office/drawing/2014/main" id="{BF4AE8F8-CEC9-4AF8-B5C9-F0B176B808B0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 6">
            <a:extLst>
              <a:ext uri="{FF2B5EF4-FFF2-40B4-BE49-F238E27FC236}">
                <a16:creationId xmlns:a16="http://schemas.microsoft.com/office/drawing/2014/main" id="{A3AC8FEF-10A5-45B5-A76C-66AFF549504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7" y="2322320"/>
            <a:ext cx="340688" cy="339521"/>
            <a:chOff x="5905041" y="2016087"/>
            <a:chExt cx="2060154" cy="2060154"/>
          </a:xfrm>
        </p:grpSpPr>
        <p:sp>
          <p:nvSpPr>
            <p:cNvPr id="15" name="同心圆 4">
              <a:extLst>
                <a:ext uri="{FF2B5EF4-FFF2-40B4-BE49-F238E27FC236}">
                  <a16:creationId xmlns:a16="http://schemas.microsoft.com/office/drawing/2014/main" id="{7BE05218-4C61-4E22-8C7C-0BD888BAC4E2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6" name="L 形 15">
              <a:extLst>
                <a:ext uri="{FF2B5EF4-FFF2-40B4-BE49-F238E27FC236}">
                  <a16:creationId xmlns:a16="http://schemas.microsoft.com/office/drawing/2014/main" id="{CBCF1662-8663-4F3B-A361-40C8A1B17EBC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 6">
            <a:extLst>
              <a:ext uri="{FF2B5EF4-FFF2-40B4-BE49-F238E27FC236}">
                <a16:creationId xmlns:a16="http://schemas.microsoft.com/office/drawing/2014/main" id="{30AF613E-48E7-4151-976C-E7CF6AA8E9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12896" y="3549670"/>
            <a:ext cx="340688" cy="339521"/>
            <a:chOff x="5905041" y="2016087"/>
            <a:chExt cx="2060154" cy="2060154"/>
          </a:xfrm>
        </p:grpSpPr>
        <p:sp>
          <p:nvSpPr>
            <p:cNvPr id="18" name="同心圆 4">
              <a:extLst>
                <a:ext uri="{FF2B5EF4-FFF2-40B4-BE49-F238E27FC236}">
                  <a16:creationId xmlns:a16="http://schemas.microsoft.com/office/drawing/2014/main" id="{5F9CABC4-5344-4E1C-AA4F-73D6CBE53BDE}"/>
                </a:ext>
              </a:extLst>
            </p:cNvPr>
            <p:cNvSpPr/>
            <p:nvPr/>
          </p:nvSpPr>
          <p:spPr>
            <a:xfrm>
              <a:off x="5905041" y="2016087"/>
              <a:ext cx="2060154" cy="2060154"/>
            </a:xfrm>
            <a:prstGeom prst="donut">
              <a:avLst>
                <a:gd name="adj" fmla="val 4667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>
                <a:solidFill>
                  <a:schemeClr val="tx1"/>
                </a:solidFill>
              </a:endParaRPr>
            </a:p>
          </p:txBody>
        </p:sp>
        <p:sp>
          <p:nvSpPr>
            <p:cNvPr id="19" name="L 形 18">
              <a:extLst>
                <a:ext uri="{FF2B5EF4-FFF2-40B4-BE49-F238E27FC236}">
                  <a16:creationId xmlns:a16="http://schemas.microsoft.com/office/drawing/2014/main" id="{359C7698-15CE-4841-99FF-479A092BA88D}"/>
                </a:ext>
              </a:extLst>
            </p:cNvPr>
            <p:cNvSpPr/>
            <p:nvPr/>
          </p:nvSpPr>
          <p:spPr>
            <a:xfrm rot="18900000">
              <a:off x="6603520" y="2270951"/>
              <a:ext cx="663200" cy="1224766"/>
            </a:xfrm>
            <a:prstGeom prst="corner">
              <a:avLst>
                <a:gd name="adj1" fmla="val 16222"/>
                <a:gd name="adj2" fmla="val 14924"/>
              </a:avLst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671617">
                <a:defRPr/>
              </a:pPr>
              <a:endParaRPr kumimoji="1" lang="zh-CN" altLang="en-US" sz="1176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6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技术可行性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E29854B6-9102-4F0C-BEA8-0F90D7AABDC2}"/>
              </a:ext>
            </a:extLst>
          </p:cNvPr>
          <p:cNvSpPr/>
          <p:nvPr/>
        </p:nvSpPr>
        <p:spPr>
          <a:xfrm>
            <a:off x="853558" y="1391142"/>
            <a:ext cx="1304087" cy="1304086"/>
          </a:xfrm>
          <a:prstGeom prst="ellipse">
            <a:avLst/>
          </a:prstGeom>
          <a:solidFill>
            <a:srgbClr val="18BEBA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8351E721-55D8-4D81-9235-11736183B09C}"/>
              </a:ext>
            </a:extLst>
          </p:cNvPr>
          <p:cNvSpPr/>
          <p:nvPr/>
        </p:nvSpPr>
        <p:spPr>
          <a:xfrm>
            <a:off x="2932225" y="1396532"/>
            <a:ext cx="1304087" cy="1304086"/>
          </a:xfrm>
          <a:prstGeom prst="ellipse">
            <a:avLst/>
          </a:prstGeom>
          <a:solidFill>
            <a:srgbClr val="18BEBA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196E6F2-A73F-446F-92ED-141AC4A78072}"/>
              </a:ext>
            </a:extLst>
          </p:cNvPr>
          <p:cNvSpPr/>
          <p:nvPr/>
        </p:nvSpPr>
        <p:spPr>
          <a:xfrm>
            <a:off x="5013810" y="1396532"/>
            <a:ext cx="1304087" cy="1304086"/>
          </a:xfrm>
          <a:prstGeom prst="ellipse">
            <a:avLst/>
          </a:prstGeom>
          <a:solidFill>
            <a:srgbClr val="18BEBA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D2F75288-CE1D-4DA6-AF4F-9522D755160B}"/>
              </a:ext>
            </a:extLst>
          </p:cNvPr>
          <p:cNvSpPr/>
          <p:nvPr/>
        </p:nvSpPr>
        <p:spPr>
          <a:xfrm>
            <a:off x="7006106" y="1396532"/>
            <a:ext cx="1304087" cy="1304086"/>
          </a:xfrm>
          <a:prstGeom prst="ellipse">
            <a:avLst/>
          </a:prstGeom>
          <a:solidFill>
            <a:srgbClr val="20C9F8">
              <a:alpha val="90000"/>
            </a:srgbClr>
          </a:solidFill>
          <a:ln w="635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9603" tIns="44801" rIns="89603" bIns="44801" rtlCol="0" anchor="ctr"/>
          <a:lstStyle/>
          <a:p>
            <a:pPr algn="ctr"/>
            <a:endParaRPr lang="en-US" sz="975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F9272D51-2031-495D-8C40-91A2E027C7D7}"/>
              </a:ext>
            </a:extLst>
          </p:cNvPr>
          <p:cNvSpPr txBox="1"/>
          <p:nvPr/>
        </p:nvSpPr>
        <p:spPr>
          <a:xfrm>
            <a:off x="2131218" y="1570747"/>
            <a:ext cx="815381" cy="904847"/>
          </a:xfrm>
          <a:prstGeom prst="rect">
            <a:avLst/>
          </a:prstGeom>
          <a:noFill/>
        </p:spPr>
        <p:txBody>
          <a:bodyPr wrap="square" lIns="89584" tIns="44791" rIns="89584" bIns="44791" rtlCol="0">
            <a:spAutoFit/>
          </a:bodyPr>
          <a:lstStyle/>
          <a:p>
            <a:pPr algn="ctr"/>
            <a:r>
              <a:rPr lang="en-US" sz="5292" b="1" dirty="0">
                <a:solidFill>
                  <a:srgbClr val="18BEBA"/>
                </a:solidFill>
                <a:latin typeface="+mn-ea"/>
                <a:cs typeface="Helvetica Neue"/>
              </a:rPr>
              <a:t>+</a:t>
            </a:r>
            <a:endParaRPr lang="ru-RU" sz="5292" b="1" dirty="0">
              <a:solidFill>
                <a:srgbClr val="18BEBA"/>
              </a:solidFill>
              <a:latin typeface="+mn-ea"/>
              <a:cs typeface="Helvetica Neue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B64D9978-0881-4334-B9C6-E598BB6CB307}"/>
              </a:ext>
            </a:extLst>
          </p:cNvPr>
          <p:cNvSpPr txBox="1"/>
          <p:nvPr/>
        </p:nvSpPr>
        <p:spPr>
          <a:xfrm>
            <a:off x="4211447" y="1570747"/>
            <a:ext cx="815381" cy="904847"/>
          </a:xfrm>
          <a:prstGeom prst="rect">
            <a:avLst/>
          </a:prstGeom>
          <a:noFill/>
        </p:spPr>
        <p:txBody>
          <a:bodyPr wrap="square" lIns="89584" tIns="44791" rIns="89584" bIns="44791" rtlCol="0">
            <a:spAutoFit/>
          </a:bodyPr>
          <a:lstStyle/>
          <a:p>
            <a:pPr algn="ctr"/>
            <a:r>
              <a:rPr lang="en-US" sz="5292" b="1" dirty="0">
                <a:solidFill>
                  <a:srgbClr val="18BEBA"/>
                </a:solidFill>
                <a:latin typeface="+mn-ea"/>
                <a:cs typeface="Helvetica Neue"/>
              </a:rPr>
              <a:t>+</a:t>
            </a:r>
            <a:endParaRPr lang="ru-RU" sz="5292" b="1" dirty="0">
              <a:solidFill>
                <a:srgbClr val="18BEBA"/>
              </a:solidFill>
              <a:latin typeface="+mn-ea"/>
              <a:cs typeface="Helvetica Neue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3B6A8F2C-D6A9-498F-91BA-FC7D272532F1}"/>
              </a:ext>
            </a:extLst>
          </p:cNvPr>
          <p:cNvSpPr txBox="1"/>
          <p:nvPr/>
        </p:nvSpPr>
        <p:spPr>
          <a:xfrm>
            <a:off x="6193543" y="1580742"/>
            <a:ext cx="815381" cy="904847"/>
          </a:xfrm>
          <a:prstGeom prst="rect">
            <a:avLst/>
          </a:prstGeom>
          <a:noFill/>
        </p:spPr>
        <p:txBody>
          <a:bodyPr wrap="square" lIns="89584" tIns="44791" rIns="89584" bIns="44791" rtlCol="0">
            <a:spAutoFit/>
          </a:bodyPr>
          <a:lstStyle/>
          <a:p>
            <a:pPr algn="ctr"/>
            <a:r>
              <a:rPr lang="en-US" sz="5292" b="1" dirty="0">
                <a:solidFill>
                  <a:srgbClr val="18BEBA"/>
                </a:solidFill>
                <a:latin typeface="+mn-ea"/>
                <a:cs typeface="Helvetica Neue"/>
              </a:rPr>
              <a:t>=</a:t>
            </a:r>
            <a:endParaRPr lang="ru-RU" sz="5292" b="1" dirty="0">
              <a:solidFill>
                <a:srgbClr val="18BEBA"/>
              </a:solidFill>
              <a:latin typeface="+mn-ea"/>
              <a:cs typeface="Helvetica Neue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E77428B5-2510-4986-8A9D-1D4A39D23DE7}"/>
              </a:ext>
            </a:extLst>
          </p:cNvPr>
          <p:cNvSpPr txBox="1"/>
          <p:nvPr/>
        </p:nvSpPr>
        <p:spPr>
          <a:xfrm>
            <a:off x="853558" y="2901618"/>
            <a:ext cx="1516861" cy="1030124"/>
          </a:xfrm>
          <a:prstGeom prst="rect">
            <a:avLst/>
          </a:prstGeom>
          <a:noFill/>
        </p:spPr>
        <p:txBody>
          <a:bodyPr wrap="square" lIns="0" tIns="44801" rIns="0" bIns="0" rtlCol="0">
            <a:spAutoFit/>
          </a:bodyPr>
          <a:lstStyle/>
          <a:p>
            <a:r>
              <a:rPr lang="zh-CN" altLang="zh-CN" dirty="0"/>
              <a:t>项目管理学习</a:t>
            </a:r>
          </a:p>
          <a:p>
            <a:r>
              <a:rPr lang="zh-CN" altLang="zh-CN" dirty="0"/>
              <a:t>界面设计学习</a:t>
            </a:r>
          </a:p>
          <a:p>
            <a:r>
              <a:rPr lang="zh-CN" altLang="zh-CN" dirty="0"/>
              <a:t>美感培训</a:t>
            </a:r>
          </a:p>
          <a:p>
            <a:r>
              <a:rPr lang="zh-CN" altLang="zh-CN" dirty="0"/>
              <a:t>美工</a:t>
            </a:r>
            <a:endParaRPr lang="en-US" sz="95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A30C6AE6-B8B7-4CC6-A504-25E46CACD09D}"/>
              </a:ext>
            </a:extLst>
          </p:cNvPr>
          <p:cNvSpPr txBox="1"/>
          <p:nvPr/>
        </p:nvSpPr>
        <p:spPr>
          <a:xfrm>
            <a:off x="2946599" y="2917197"/>
            <a:ext cx="1516861" cy="783902"/>
          </a:xfrm>
          <a:prstGeom prst="rect">
            <a:avLst/>
          </a:prstGeom>
          <a:noFill/>
        </p:spPr>
        <p:txBody>
          <a:bodyPr wrap="square" lIns="0" tIns="44801" rIns="0" bIns="0" rtlCol="0">
            <a:spAutoFit/>
          </a:bodyPr>
          <a:lstStyle/>
          <a:p>
            <a:r>
              <a:rPr lang="zh-CN" altLang="zh-CN" dirty="0"/>
              <a:t>项目管理学习</a:t>
            </a:r>
          </a:p>
          <a:p>
            <a:r>
              <a:rPr lang="en-US" altLang="zh-CN" dirty="0"/>
              <a:t>C##</a:t>
            </a:r>
            <a:r>
              <a:rPr lang="zh-CN" altLang="zh-CN" dirty="0"/>
              <a:t>语言学习</a:t>
            </a:r>
            <a:endParaRPr lang="en-US" altLang="zh-CN" dirty="0"/>
          </a:p>
          <a:p>
            <a:r>
              <a:rPr lang="en-US" altLang="zh-CN" dirty="0"/>
              <a:t>Unity</a:t>
            </a:r>
            <a:r>
              <a:rPr lang="zh-CN" altLang="en-US" dirty="0"/>
              <a:t>学习</a:t>
            </a:r>
            <a:endParaRPr lang="zh-CN" altLang="zh-CN" dirty="0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557F40F3-98E3-4842-A25B-7155832F65DC}"/>
              </a:ext>
            </a:extLst>
          </p:cNvPr>
          <p:cNvSpPr txBox="1"/>
          <p:nvPr/>
        </p:nvSpPr>
        <p:spPr>
          <a:xfrm>
            <a:off x="5039640" y="2925532"/>
            <a:ext cx="2974454" cy="783902"/>
          </a:xfrm>
          <a:prstGeom prst="rect">
            <a:avLst/>
          </a:prstGeom>
          <a:noFill/>
        </p:spPr>
        <p:txBody>
          <a:bodyPr wrap="square" lIns="0" tIns="44801" rIns="0" bIns="0" rtlCol="0">
            <a:spAutoFit/>
          </a:bodyPr>
          <a:lstStyle/>
          <a:p>
            <a:r>
              <a:rPr lang="zh-CN" altLang="zh-CN" dirty="0"/>
              <a:t>项目管理学习</a:t>
            </a:r>
          </a:p>
          <a:p>
            <a:r>
              <a:rPr lang="zh-CN" altLang="zh-CN" dirty="0"/>
              <a:t>文档编写能力培训</a:t>
            </a:r>
          </a:p>
          <a:p>
            <a:r>
              <a:rPr lang="zh-CN" altLang="zh-CN" dirty="0"/>
              <a:t>游戏架构设计与策划的学习</a:t>
            </a:r>
            <a:endParaRPr lang="en-US" altLang="zh-CN" sz="956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/>
            </a:endParaRPr>
          </a:p>
        </p:txBody>
      </p:sp>
      <p:sp>
        <p:nvSpPr>
          <p:cNvPr id="24" name="MH_SubTitle_2">
            <a:extLst>
              <a:ext uri="{FF2B5EF4-FFF2-40B4-BE49-F238E27FC236}">
                <a16:creationId xmlns:a16="http://schemas.microsoft.com/office/drawing/2014/main" id="{444C5D53-C77F-4DA5-BE33-673EA38E4C9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9668" y="1777137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汪诗怡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MH_SubTitle_2">
            <a:extLst>
              <a:ext uri="{FF2B5EF4-FFF2-40B4-BE49-F238E27FC236}">
                <a16:creationId xmlns:a16="http://schemas.microsoft.com/office/drawing/2014/main" id="{C47E1095-FB06-4620-A66A-6643130AA38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705218" y="1827161"/>
            <a:ext cx="1891838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2000" b="1" kern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Bubibura</a:t>
            </a:r>
            <a:endParaRPr lang="en-US" altLang="zh-CN" sz="20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MH_SubTitle_2">
            <a:extLst>
              <a:ext uri="{FF2B5EF4-FFF2-40B4-BE49-F238E27FC236}">
                <a16:creationId xmlns:a16="http://schemas.microsoft.com/office/drawing/2014/main" id="{8E0FA18F-4C28-472F-861E-40CE35F4129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554885" y="1771206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王淑慧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MH_SubTitle_2">
            <a:extLst>
              <a:ext uri="{FF2B5EF4-FFF2-40B4-BE49-F238E27FC236}">
                <a16:creationId xmlns:a16="http://schemas.microsoft.com/office/drawing/2014/main" id="{9129081B-6EB8-42AC-A993-1B4F76E845B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3763" y="1787326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马易安</a:t>
            </a:r>
            <a:endParaRPr lang="en-US" altLang="zh-CN" sz="2800" b="1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0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经济可行性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MH_SubTitle_2">
            <a:extLst>
              <a:ext uri="{FF2B5EF4-FFF2-40B4-BE49-F238E27FC236}">
                <a16:creationId xmlns:a16="http://schemas.microsoft.com/office/drawing/2014/main" id="{511284E3-2E55-4475-B75C-C0AFB5828FB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099" y="2304132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从成本</a:t>
            </a: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效益分析</a:t>
            </a:r>
            <a:endParaRPr lang="da-DK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D666862E-3D94-41D6-BBBC-2F63A481B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555315"/>
              </p:ext>
            </p:extLst>
          </p:nvPr>
        </p:nvGraphicFramePr>
        <p:xfrm>
          <a:off x="2318003" y="609932"/>
          <a:ext cx="3936479" cy="164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0" name="图示 19">
            <a:extLst>
              <a:ext uri="{FF2B5EF4-FFF2-40B4-BE49-F238E27FC236}">
                <a16:creationId xmlns:a16="http://schemas.microsoft.com/office/drawing/2014/main" id="{17F252E0-B00B-4382-A31A-16ADB07A8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384671"/>
              </p:ext>
            </p:extLst>
          </p:nvPr>
        </p:nvGraphicFramePr>
        <p:xfrm>
          <a:off x="2331701" y="2736180"/>
          <a:ext cx="3936479" cy="1640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7918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操作可行性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B6A45F5-D9EB-4AEC-9825-D386088C7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074213"/>
              </p:ext>
            </p:extLst>
          </p:nvPr>
        </p:nvGraphicFramePr>
        <p:xfrm>
          <a:off x="1404218" y="647948"/>
          <a:ext cx="6192688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589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法律可行性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1734C9BA-B5C2-46FB-87AF-6A9945D2CA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472098"/>
              </p:ext>
            </p:extLst>
          </p:nvPr>
        </p:nvGraphicFramePr>
        <p:xfrm>
          <a:off x="1116186" y="396327"/>
          <a:ext cx="6624736" cy="4625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42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1044054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4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708474" y="2160116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36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项目分析</a:t>
            </a:r>
            <a:endParaRPr lang="da-DK" altLang="zh-CN" sz="36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43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0011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76" y="0"/>
            <a:ext cx="4671814" cy="493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407" y="897047"/>
            <a:ext cx="460851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游戏名称：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bulibura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!</a:t>
            </a: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游戏设定：赛博朋克背景下的仿生人跑酷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游戏功能：分为练习模式和正式模式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游戏设定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75" name="Picture 3" descr="C:\Users\Administrator\Downloads\0319_1 (1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34" y="1440036"/>
            <a:ext cx="1491964" cy="149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162020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1575191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1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1548236" y="1642745"/>
            <a:ext cx="1005594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MH_Other_2"/>
          <p:cNvSpPr/>
          <p:nvPr>
            <p:custDataLst>
              <p:tags r:id="rId3"/>
            </p:custDataLst>
          </p:nvPr>
        </p:nvSpPr>
        <p:spPr>
          <a:xfrm>
            <a:off x="2756589" y="2016100"/>
            <a:ext cx="225028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MH_Other_3"/>
          <p:cNvSpPr/>
          <p:nvPr>
            <p:custDataLst>
              <p:tags r:id="rId4"/>
            </p:custDataLst>
          </p:nvPr>
        </p:nvSpPr>
        <p:spPr>
          <a:xfrm>
            <a:off x="4315378" y="2016100"/>
            <a:ext cx="225028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MH_Other_4"/>
          <p:cNvSpPr/>
          <p:nvPr>
            <p:custDataLst>
              <p:tags r:id="rId5"/>
            </p:custDataLst>
          </p:nvPr>
        </p:nvSpPr>
        <p:spPr>
          <a:xfrm>
            <a:off x="5874166" y="2016100"/>
            <a:ext cx="223856" cy="303352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MH_SubTitle_2"/>
          <p:cNvSpPr/>
          <p:nvPr>
            <p:custDataLst>
              <p:tags r:id="rId6"/>
            </p:custDataLst>
          </p:nvPr>
        </p:nvSpPr>
        <p:spPr>
          <a:xfrm>
            <a:off x="3153905" y="1708082"/>
            <a:ext cx="913005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2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8" name="MH_Other_5"/>
          <p:cNvSpPr/>
          <p:nvPr>
            <p:custDataLst>
              <p:tags r:id="rId7"/>
            </p:custDataLst>
          </p:nvPr>
        </p:nvSpPr>
        <p:spPr>
          <a:xfrm>
            <a:off x="3126949" y="1642745"/>
            <a:ext cx="1005594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MH_SubTitle_3"/>
          <p:cNvSpPr/>
          <p:nvPr>
            <p:custDataLst>
              <p:tags r:id="rId8"/>
            </p:custDataLst>
          </p:nvPr>
        </p:nvSpPr>
        <p:spPr>
          <a:xfrm>
            <a:off x="4711521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3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10" name="MH_Other_6"/>
          <p:cNvSpPr/>
          <p:nvPr>
            <p:custDataLst>
              <p:tags r:id="rId9"/>
            </p:custDataLst>
          </p:nvPr>
        </p:nvSpPr>
        <p:spPr>
          <a:xfrm>
            <a:off x="4685737" y="1642745"/>
            <a:ext cx="1004422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MH_SubTitle_4"/>
          <p:cNvSpPr/>
          <p:nvPr>
            <p:custDataLst>
              <p:tags r:id="rId10"/>
            </p:custDataLst>
          </p:nvPr>
        </p:nvSpPr>
        <p:spPr>
          <a:xfrm>
            <a:off x="6270309" y="1708082"/>
            <a:ext cx="913004" cy="908890"/>
          </a:xfrm>
          <a:prstGeom prst="ellipse">
            <a:avLst/>
          </a:prstGeom>
          <a:solidFill>
            <a:srgbClr val="18BEBA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r>
              <a:rPr lang="zh-CN" altLang="en-US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目标</a:t>
            </a:r>
            <a:endParaRPr lang="en-US" altLang="zh-CN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  <a:p>
            <a:pPr algn="ctr">
              <a:defRPr/>
            </a:pPr>
            <a:r>
              <a:rPr lang="en-US" altLang="zh-CN" sz="1400" dirty="0">
                <a:solidFill>
                  <a:srgbClr val="FFFFFF"/>
                </a:solidFill>
                <a:ea typeface="微软雅黑" panose="020B0503020204020204" pitchFamily="34" charset="-122"/>
                <a:cs typeface="Mangal" panose="02040503050203030202" pitchFamily="18" charset="0"/>
              </a:rPr>
              <a:t>4</a:t>
            </a:r>
            <a:endParaRPr lang="zh-CN" altLang="en-US" sz="1400" dirty="0">
              <a:solidFill>
                <a:srgbClr val="FFFFFF"/>
              </a:solidFill>
              <a:ea typeface="微软雅黑" panose="020B0503020204020204" pitchFamily="34" charset="-122"/>
              <a:cs typeface="Mangal" panose="02040503050203030202" pitchFamily="18" charset="0"/>
            </a:endParaRPr>
          </a:p>
        </p:txBody>
      </p:sp>
      <p:sp>
        <p:nvSpPr>
          <p:cNvPr id="12" name="MH_Other_7"/>
          <p:cNvSpPr/>
          <p:nvPr>
            <p:custDataLst>
              <p:tags r:id="rId11"/>
            </p:custDataLst>
          </p:nvPr>
        </p:nvSpPr>
        <p:spPr>
          <a:xfrm>
            <a:off x="6244526" y="1642745"/>
            <a:ext cx="1004422" cy="1039565"/>
          </a:xfrm>
          <a:custGeom>
            <a:avLst/>
            <a:gdLst>
              <a:gd name="connsiteX0" fmla="*/ 757956 w 1577106"/>
              <a:gd name="connsiteY0" fmla="*/ 0 h 1638300"/>
              <a:gd name="connsiteX1" fmla="*/ 1577106 w 1577106"/>
              <a:gd name="connsiteY1" fmla="*/ 819150 h 1638300"/>
              <a:gd name="connsiteX2" fmla="*/ 757956 w 1577106"/>
              <a:gd name="connsiteY2" fmla="*/ 1638300 h 1638300"/>
              <a:gd name="connsiteX3" fmla="*/ 3179 w 1577106"/>
              <a:gd name="connsiteY3" fmla="*/ 1138000 h 1638300"/>
              <a:gd name="connsiteX4" fmla="*/ 0 w 1577106"/>
              <a:gd name="connsiteY4" fmla="*/ 1127760 h 1638300"/>
              <a:gd name="connsiteX5" fmla="*/ 62811 w 1577106"/>
              <a:gd name="connsiteY5" fmla="*/ 1127760 h 1638300"/>
              <a:gd name="connsiteX6" fmla="*/ 126428 w 1577106"/>
              <a:gd name="connsiteY6" fmla="*/ 1244966 h 1638300"/>
              <a:gd name="connsiteX7" fmla="*/ 757956 w 1577106"/>
              <a:gd name="connsiteY7" fmla="*/ 1580747 h 1638300"/>
              <a:gd name="connsiteX8" fmla="*/ 1519553 w 1577106"/>
              <a:gd name="connsiteY8" fmla="*/ 819150 h 1638300"/>
              <a:gd name="connsiteX9" fmla="*/ 757956 w 1577106"/>
              <a:gd name="connsiteY9" fmla="*/ 57553 h 1638300"/>
              <a:gd name="connsiteX10" fmla="*/ 738906 w 1577106"/>
              <a:gd name="connsiteY10" fmla="*/ 58515 h 1638300"/>
              <a:gd name="connsiteX11" fmla="*/ 738906 w 1577106"/>
              <a:gd name="connsiteY11" fmla="*/ 962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77106" h="1638300">
                <a:moveTo>
                  <a:pt x="757956" y="0"/>
                </a:moveTo>
                <a:cubicBezTo>
                  <a:pt x="1210360" y="0"/>
                  <a:pt x="1577106" y="366746"/>
                  <a:pt x="1577106" y="819150"/>
                </a:cubicBezTo>
                <a:cubicBezTo>
                  <a:pt x="1577106" y="1271554"/>
                  <a:pt x="1210360" y="1638300"/>
                  <a:pt x="757956" y="1638300"/>
                </a:cubicBezTo>
                <a:cubicBezTo>
                  <a:pt x="418653" y="1638300"/>
                  <a:pt x="127533" y="1432005"/>
                  <a:pt x="3179" y="1138000"/>
                </a:cubicBezTo>
                <a:lnTo>
                  <a:pt x="0" y="1127760"/>
                </a:lnTo>
                <a:lnTo>
                  <a:pt x="62811" y="1127760"/>
                </a:lnTo>
                <a:lnTo>
                  <a:pt x="126428" y="1244966"/>
                </a:lnTo>
                <a:cubicBezTo>
                  <a:pt x="263293" y="1447552"/>
                  <a:pt x="495070" y="1580747"/>
                  <a:pt x="757956" y="1580747"/>
                </a:cubicBezTo>
                <a:cubicBezTo>
                  <a:pt x="1178574" y="1580747"/>
                  <a:pt x="1519553" y="1239768"/>
                  <a:pt x="1519553" y="819150"/>
                </a:cubicBezTo>
                <a:cubicBezTo>
                  <a:pt x="1519553" y="398532"/>
                  <a:pt x="1178574" y="57553"/>
                  <a:pt x="757956" y="57553"/>
                </a:cubicBezTo>
                <a:lnTo>
                  <a:pt x="738906" y="58515"/>
                </a:lnTo>
                <a:lnTo>
                  <a:pt x="738906" y="962"/>
                </a:lnTo>
                <a:close/>
              </a:path>
            </a:pathLst>
          </a:cu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anchor="ctr"/>
          <a:lstStyle/>
          <a:p>
            <a:pPr algn="ctr">
              <a:defRPr/>
            </a:pPr>
            <a:endParaRPr lang="zh-CN" altLang="en-US" sz="14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MH_SubTitle_2"/>
          <p:cNvSpPr txBox="1"/>
          <p:nvPr>
            <p:custDataLst>
              <p:tags r:id="rId12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论文总结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BFAAC4-DDDC-4768-A420-EEC50911426C}"/>
              </a:ext>
            </a:extLst>
          </p:cNvPr>
          <p:cNvSpPr txBox="1"/>
          <p:nvPr/>
        </p:nvSpPr>
        <p:spPr>
          <a:xfrm>
            <a:off x="2700362" y="814400"/>
            <a:ext cx="22653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、各触发事件的脚本设计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、界面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072218-C721-4FC6-929F-A76B2DFF94D7}"/>
              </a:ext>
            </a:extLst>
          </p:cNvPr>
          <p:cNvSpPr txBox="1"/>
          <p:nvPr/>
        </p:nvSpPr>
        <p:spPr>
          <a:xfrm>
            <a:off x="5874166" y="814400"/>
            <a:ext cx="19062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、联机排行榜的设置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、奖杯成就设置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5F2C8C2-A56F-4212-A378-BB7EFD1F1FEF}"/>
              </a:ext>
            </a:extLst>
          </p:cNvPr>
          <p:cNvSpPr txBox="1"/>
          <p:nvPr/>
        </p:nvSpPr>
        <p:spPr>
          <a:xfrm>
            <a:off x="4550804" y="2807469"/>
            <a:ext cx="1547218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、多地图的交互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9" name="MH_Desc_1">
            <a:extLst>
              <a:ext uri="{FF2B5EF4-FFF2-40B4-BE49-F238E27FC236}">
                <a16:creationId xmlns:a16="http://schemas.microsoft.com/office/drawing/2014/main" id="{E8A4C9A5-610C-459F-A55F-02221D431DFB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338653" y="2771558"/>
            <a:ext cx="2088232" cy="1498093"/>
          </a:xfrm>
          <a:prstGeom prst="rect">
            <a:avLst/>
          </a:prstGeom>
          <a:noFill/>
        </p:spPr>
        <p:txBody>
          <a:bodyPr lIns="53064" tIns="53064" rIns="53064" bIns="0">
            <a:norm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、人物技能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、场景移动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、各资源的设计及放置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4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spd="slow" advTm="61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5"/>
          <p:cNvGrpSpPr/>
          <p:nvPr/>
        </p:nvGrpSpPr>
        <p:grpSpPr>
          <a:xfrm>
            <a:off x="4927933" y="622587"/>
            <a:ext cx="680040" cy="959982"/>
            <a:chOff x="5013963" y="1227299"/>
            <a:chExt cx="1113304" cy="1546510"/>
          </a:xfrm>
        </p:grpSpPr>
        <p:sp>
          <p:nvSpPr>
            <p:cNvPr id="13" name="Rectangle 9"/>
            <p:cNvSpPr/>
            <p:nvPr/>
          </p:nvSpPr>
          <p:spPr>
            <a:xfrm rot="2700000">
              <a:off x="5009899" y="1656441"/>
              <a:ext cx="1121432" cy="1113304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" name="Rectangle 14"/>
            <p:cNvSpPr/>
            <p:nvPr/>
          </p:nvSpPr>
          <p:spPr>
            <a:xfrm rot="8100000">
              <a:off x="5954707" y="1227299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grpSp>
          <p:nvGrpSpPr>
            <p:cNvPr id="15" name="Group 38"/>
            <p:cNvGrpSpPr/>
            <p:nvPr/>
          </p:nvGrpSpPr>
          <p:grpSpPr>
            <a:xfrm>
              <a:off x="5357818" y="2000246"/>
              <a:ext cx="366050" cy="366676"/>
              <a:chOff x="5519041" y="1071552"/>
              <a:chExt cx="366050" cy="366676"/>
            </a:xfrm>
            <a:solidFill>
              <a:schemeClr val="accent4"/>
            </a:solidFill>
          </p:grpSpPr>
          <p:sp>
            <p:nvSpPr>
              <p:cNvPr id="16" name="AutoShape 18"/>
              <p:cNvSpPr/>
              <p:nvPr/>
            </p:nvSpPr>
            <p:spPr bwMode="auto">
              <a:xfrm>
                <a:off x="5519041" y="1071552"/>
                <a:ext cx="366050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799"/>
                    </a:moveTo>
                    <a:cubicBezTo>
                      <a:pt x="20249" y="20048"/>
                      <a:pt x="20048" y="20249"/>
                      <a:pt x="19799" y="20249"/>
                    </a:cubicBezTo>
                    <a:lnTo>
                      <a:pt x="1800" y="20249"/>
                    </a:lnTo>
                    <a:cubicBezTo>
                      <a:pt x="1551" y="20249"/>
                      <a:pt x="1349" y="20048"/>
                      <a:pt x="1349" y="19799"/>
                    </a:cubicBezTo>
                    <a:lnTo>
                      <a:pt x="1349" y="3824"/>
                    </a:lnTo>
                    <a:cubicBezTo>
                      <a:pt x="1349" y="3576"/>
                      <a:pt x="1551" y="3375"/>
                      <a:pt x="1800" y="3375"/>
                    </a:cubicBezTo>
                    <a:lnTo>
                      <a:pt x="4724" y="3375"/>
                    </a:lnTo>
                    <a:lnTo>
                      <a:pt x="4724" y="4725"/>
                    </a:lnTo>
                    <a:cubicBezTo>
                      <a:pt x="4724" y="5098"/>
                      <a:pt x="5027" y="5400"/>
                      <a:pt x="5399" y="5400"/>
                    </a:cubicBezTo>
                    <a:cubicBezTo>
                      <a:pt x="5772" y="5400"/>
                      <a:pt x="6074" y="5098"/>
                      <a:pt x="6074" y="4725"/>
                    </a:cubicBezTo>
                    <a:lnTo>
                      <a:pt x="6074" y="3375"/>
                    </a:lnTo>
                    <a:lnTo>
                      <a:pt x="10124" y="3375"/>
                    </a:lnTo>
                    <a:lnTo>
                      <a:pt x="10124" y="4725"/>
                    </a:lnTo>
                    <a:cubicBezTo>
                      <a:pt x="10124" y="5098"/>
                      <a:pt x="10427" y="5400"/>
                      <a:pt x="10800" y="5400"/>
                    </a:cubicBezTo>
                    <a:cubicBezTo>
                      <a:pt x="11172" y="5400"/>
                      <a:pt x="11474" y="5098"/>
                      <a:pt x="11474" y="4725"/>
                    </a:cubicBezTo>
                    <a:lnTo>
                      <a:pt x="11474" y="3375"/>
                    </a:lnTo>
                    <a:lnTo>
                      <a:pt x="15524" y="3375"/>
                    </a:lnTo>
                    <a:lnTo>
                      <a:pt x="15524" y="4725"/>
                    </a:lnTo>
                    <a:cubicBezTo>
                      <a:pt x="15524" y="5098"/>
                      <a:pt x="15827" y="5400"/>
                      <a:pt x="16199" y="5400"/>
                    </a:cubicBezTo>
                    <a:cubicBezTo>
                      <a:pt x="16572" y="5400"/>
                      <a:pt x="16874" y="5098"/>
                      <a:pt x="16874" y="4725"/>
                    </a:cubicBezTo>
                    <a:lnTo>
                      <a:pt x="16874" y="3375"/>
                    </a:lnTo>
                    <a:lnTo>
                      <a:pt x="19799" y="3375"/>
                    </a:lnTo>
                    <a:cubicBezTo>
                      <a:pt x="20048" y="3375"/>
                      <a:pt x="20249" y="3576"/>
                      <a:pt x="20249" y="3824"/>
                    </a:cubicBezTo>
                    <a:cubicBezTo>
                      <a:pt x="20249" y="3824"/>
                      <a:pt x="20249" y="19799"/>
                      <a:pt x="20249" y="19799"/>
                    </a:cubicBezTo>
                    <a:close/>
                    <a:moveTo>
                      <a:pt x="19799" y="2025"/>
                    </a:moveTo>
                    <a:lnTo>
                      <a:pt x="16874" y="2025"/>
                    </a:lnTo>
                    <a:lnTo>
                      <a:pt x="16874" y="675"/>
                    </a:lnTo>
                    <a:cubicBezTo>
                      <a:pt x="16874" y="301"/>
                      <a:pt x="16572" y="0"/>
                      <a:pt x="16199" y="0"/>
                    </a:cubicBezTo>
                    <a:cubicBezTo>
                      <a:pt x="15827" y="0"/>
                      <a:pt x="15524" y="301"/>
                      <a:pt x="15524" y="675"/>
                    </a:cubicBezTo>
                    <a:lnTo>
                      <a:pt x="15524" y="2025"/>
                    </a:lnTo>
                    <a:lnTo>
                      <a:pt x="11474" y="2025"/>
                    </a:lnTo>
                    <a:lnTo>
                      <a:pt x="11474" y="675"/>
                    </a:lnTo>
                    <a:cubicBezTo>
                      <a:pt x="11474" y="301"/>
                      <a:pt x="11172" y="0"/>
                      <a:pt x="10800" y="0"/>
                    </a:cubicBezTo>
                    <a:cubicBezTo>
                      <a:pt x="10427" y="0"/>
                      <a:pt x="10124" y="301"/>
                      <a:pt x="10124" y="675"/>
                    </a:cubicBezTo>
                    <a:lnTo>
                      <a:pt x="10124" y="2025"/>
                    </a:lnTo>
                    <a:lnTo>
                      <a:pt x="6074" y="2025"/>
                    </a:lnTo>
                    <a:lnTo>
                      <a:pt x="6074" y="675"/>
                    </a:lnTo>
                    <a:cubicBezTo>
                      <a:pt x="6074" y="301"/>
                      <a:pt x="5772" y="0"/>
                      <a:pt x="5399" y="0"/>
                    </a:cubicBezTo>
                    <a:cubicBezTo>
                      <a:pt x="5027" y="0"/>
                      <a:pt x="4724" y="301"/>
                      <a:pt x="4724" y="675"/>
                    </a:cubicBezTo>
                    <a:lnTo>
                      <a:pt x="4724" y="2025"/>
                    </a:lnTo>
                    <a:lnTo>
                      <a:pt x="1800" y="2025"/>
                    </a:lnTo>
                    <a:cubicBezTo>
                      <a:pt x="805" y="2025"/>
                      <a:pt x="0" y="2830"/>
                      <a:pt x="0" y="3824"/>
                    </a:cubicBezTo>
                    <a:lnTo>
                      <a:pt x="0" y="19799"/>
                    </a:lnTo>
                    <a:cubicBezTo>
                      <a:pt x="0" y="20793"/>
                      <a:pt x="805" y="21599"/>
                      <a:pt x="1800" y="21599"/>
                    </a:cubicBezTo>
                    <a:lnTo>
                      <a:pt x="19799" y="21599"/>
                    </a:lnTo>
                    <a:cubicBezTo>
                      <a:pt x="20794" y="21599"/>
                      <a:pt x="21600" y="20793"/>
                      <a:pt x="21600" y="19799"/>
                    </a:cubicBezTo>
                    <a:lnTo>
                      <a:pt x="21600" y="3824"/>
                    </a:lnTo>
                    <a:cubicBezTo>
                      <a:pt x="21600" y="2830"/>
                      <a:pt x="20794" y="2025"/>
                      <a:pt x="19799" y="202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7" name="AutoShape 19"/>
              <p:cNvSpPr/>
              <p:nvPr/>
            </p:nvSpPr>
            <p:spPr bwMode="auto">
              <a:xfrm>
                <a:off x="5599134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8" name="AutoShape 20"/>
              <p:cNvSpPr/>
              <p:nvPr/>
            </p:nvSpPr>
            <p:spPr bwMode="auto">
              <a:xfrm>
                <a:off x="5599134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19" name="AutoShape 21"/>
              <p:cNvSpPr/>
              <p:nvPr/>
            </p:nvSpPr>
            <p:spPr bwMode="auto">
              <a:xfrm>
                <a:off x="5599134" y="1323723"/>
                <a:ext cx="45677" cy="337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0" name="AutoShape 22"/>
              <p:cNvSpPr/>
              <p:nvPr/>
            </p:nvSpPr>
            <p:spPr bwMode="auto">
              <a:xfrm>
                <a:off x="5679227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1" name="AutoShape 23"/>
              <p:cNvSpPr/>
              <p:nvPr/>
            </p:nvSpPr>
            <p:spPr bwMode="auto">
              <a:xfrm>
                <a:off x="5679227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2" name="AutoShape 24"/>
              <p:cNvSpPr/>
              <p:nvPr/>
            </p:nvSpPr>
            <p:spPr bwMode="auto">
              <a:xfrm>
                <a:off x="5679220" y="1209212"/>
                <a:ext cx="45677" cy="3441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3" name="AutoShape 25"/>
              <p:cNvSpPr/>
              <p:nvPr/>
            </p:nvSpPr>
            <p:spPr bwMode="auto">
              <a:xfrm>
                <a:off x="5759321" y="1323722"/>
                <a:ext cx="45678" cy="3378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4" name="AutoShape 26"/>
              <p:cNvSpPr/>
              <p:nvPr/>
            </p:nvSpPr>
            <p:spPr bwMode="auto">
              <a:xfrm>
                <a:off x="5759321" y="1266155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5" name="AutoShape 27"/>
              <p:cNvSpPr/>
              <p:nvPr/>
            </p:nvSpPr>
            <p:spPr bwMode="auto">
              <a:xfrm>
                <a:off x="5759321" y="1209213"/>
                <a:ext cx="45678" cy="3441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21599"/>
                    </a:moveTo>
                    <a:lnTo>
                      <a:pt x="21600" y="21599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599"/>
                      <a:pt x="0" y="2159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28002" tIns="28002" rIns="28002" bIns="28002" anchor="ctr"/>
              <a:lstStyle/>
              <a:p>
                <a:pPr defTabSz="447608"/>
                <a:endParaRPr lang="en-US" sz="2940">
                  <a:solidFill>
                    <a:schemeClr val="tx1">
                      <a:lumMod val="50000"/>
                      <a:lumOff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</p:grpSp>
      <p:grpSp>
        <p:nvGrpSpPr>
          <p:cNvPr id="28" name="Group 56"/>
          <p:cNvGrpSpPr/>
          <p:nvPr/>
        </p:nvGrpSpPr>
        <p:grpSpPr>
          <a:xfrm>
            <a:off x="1475717" y="835286"/>
            <a:ext cx="720590" cy="924187"/>
            <a:chOff x="447968" y="772070"/>
            <a:chExt cx="1131538" cy="1574482"/>
          </a:xfrm>
        </p:grpSpPr>
        <p:sp>
          <p:nvSpPr>
            <p:cNvPr id="30" name="Rectangle 7"/>
            <p:cNvSpPr/>
            <p:nvPr/>
          </p:nvSpPr>
          <p:spPr>
            <a:xfrm rot="2700000">
              <a:off x="436566" y="783472"/>
              <a:ext cx="1154342" cy="113153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Rectangle 12"/>
            <p:cNvSpPr/>
            <p:nvPr/>
          </p:nvSpPr>
          <p:spPr>
            <a:xfrm rot="2700000">
              <a:off x="65576" y="1738887"/>
              <a:ext cx="1113306" cy="102024"/>
            </a:xfrm>
            <a:prstGeom prst="rect">
              <a:avLst/>
            </a:prstGeom>
            <a:solidFill>
              <a:srgbClr val="18B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2" name="AutoShape 28"/>
            <p:cNvSpPr/>
            <p:nvPr/>
          </p:nvSpPr>
          <p:spPr bwMode="auto">
            <a:xfrm>
              <a:off x="844989" y="1134943"/>
              <a:ext cx="366676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rgbClr val="18BE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grpSp>
        <p:nvGrpSpPr>
          <p:cNvPr id="35" name="Group 57"/>
          <p:cNvGrpSpPr/>
          <p:nvPr/>
        </p:nvGrpSpPr>
        <p:grpSpPr>
          <a:xfrm>
            <a:off x="1252445" y="2940872"/>
            <a:ext cx="905556" cy="614316"/>
            <a:chOff x="2554002" y="1659314"/>
            <a:chExt cx="1545948" cy="1113306"/>
          </a:xfrm>
        </p:grpSpPr>
        <p:sp>
          <p:nvSpPr>
            <p:cNvPr id="37" name="Rectangle 8"/>
            <p:cNvSpPr/>
            <p:nvPr/>
          </p:nvSpPr>
          <p:spPr>
            <a:xfrm rot="2700000">
              <a:off x="2986644" y="1659314"/>
              <a:ext cx="1113306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8" name="Rectangle 13"/>
            <p:cNvSpPr/>
            <p:nvPr/>
          </p:nvSpPr>
          <p:spPr>
            <a:xfrm rot="2700000">
              <a:off x="3063274" y="1231258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9" name="AutoShape 100"/>
            <p:cNvSpPr/>
            <p:nvPr/>
          </p:nvSpPr>
          <p:spPr bwMode="auto">
            <a:xfrm>
              <a:off x="3357554" y="2000246"/>
              <a:ext cx="320373" cy="3666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057" y="6750"/>
                  </a:moveTo>
                  <a:lnTo>
                    <a:pt x="1542" y="6750"/>
                  </a:lnTo>
                  <a:lnTo>
                    <a:pt x="1542" y="4725"/>
                  </a:lnTo>
                  <a:lnTo>
                    <a:pt x="20057" y="4725"/>
                  </a:lnTo>
                  <a:cubicBezTo>
                    <a:pt x="20057" y="4725"/>
                    <a:pt x="20057" y="6750"/>
                    <a:pt x="20057" y="6750"/>
                  </a:cubicBezTo>
                  <a:close/>
                  <a:moveTo>
                    <a:pt x="17485" y="10124"/>
                  </a:moveTo>
                  <a:lnTo>
                    <a:pt x="4113" y="10124"/>
                  </a:lnTo>
                  <a:lnTo>
                    <a:pt x="3857" y="8100"/>
                  </a:lnTo>
                  <a:lnTo>
                    <a:pt x="17742" y="8100"/>
                  </a:lnTo>
                  <a:cubicBezTo>
                    <a:pt x="17742" y="8100"/>
                    <a:pt x="17485" y="10124"/>
                    <a:pt x="17485" y="10124"/>
                  </a:cubicBezTo>
                  <a:close/>
                  <a:moveTo>
                    <a:pt x="16542" y="17549"/>
                  </a:moveTo>
                  <a:lnTo>
                    <a:pt x="5057" y="17549"/>
                  </a:lnTo>
                  <a:lnTo>
                    <a:pt x="4199" y="10800"/>
                  </a:lnTo>
                  <a:lnTo>
                    <a:pt x="17399" y="10800"/>
                  </a:lnTo>
                  <a:cubicBezTo>
                    <a:pt x="17399" y="10800"/>
                    <a:pt x="16542" y="17549"/>
                    <a:pt x="16542" y="17549"/>
                  </a:cubicBezTo>
                  <a:close/>
                  <a:moveTo>
                    <a:pt x="5400" y="20249"/>
                  </a:moveTo>
                  <a:lnTo>
                    <a:pt x="5142" y="18225"/>
                  </a:lnTo>
                  <a:lnTo>
                    <a:pt x="16456" y="18225"/>
                  </a:lnTo>
                  <a:lnTo>
                    <a:pt x="16200" y="20249"/>
                  </a:lnTo>
                  <a:cubicBezTo>
                    <a:pt x="16200" y="20249"/>
                    <a:pt x="5400" y="20249"/>
                    <a:pt x="5400" y="20249"/>
                  </a:cubicBezTo>
                  <a:close/>
                  <a:moveTo>
                    <a:pt x="3857" y="1350"/>
                  </a:moveTo>
                  <a:lnTo>
                    <a:pt x="17742" y="1350"/>
                  </a:lnTo>
                  <a:lnTo>
                    <a:pt x="18514" y="3375"/>
                  </a:lnTo>
                  <a:lnTo>
                    <a:pt x="3085" y="3375"/>
                  </a:lnTo>
                  <a:cubicBezTo>
                    <a:pt x="3085" y="3375"/>
                    <a:pt x="3857" y="1350"/>
                    <a:pt x="3857" y="1350"/>
                  </a:cubicBezTo>
                  <a:close/>
                  <a:moveTo>
                    <a:pt x="20143" y="3389"/>
                  </a:moveTo>
                  <a:lnTo>
                    <a:pt x="19205" y="922"/>
                  </a:lnTo>
                  <a:cubicBezTo>
                    <a:pt x="18996" y="371"/>
                    <a:pt x="18407" y="0"/>
                    <a:pt x="17742" y="0"/>
                  </a:cubicBezTo>
                  <a:lnTo>
                    <a:pt x="3857" y="0"/>
                  </a:lnTo>
                  <a:cubicBezTo>
                    <a:pt x="3192" y="0"/>
                    <a:pt x="2603" y="371"/>
                    <a:pt x="2393" y="922"/>
                  </a:cubicBezTo>
                  <a:lnTo>
                    <a:pt x="1448" y="3391"/>
                  </a:lnTo>
                  <a:cubicBezTo>
                    <a:pt x="643" y="3436"/>
                    <a:pt x="0" y="4008"/>
                    <a:pt x="0" y="4725"/>
                  </a:cubicBezTo>
                  <a:lnTo>
                    <a:pt x="0" y="6750"/>
                  </a:lnTo>
                  <a:cubicBezTo>
                    <a:pt x="0" y="7495"/>
                    <a:pt x="690" y="8100"/>
                    <a:pt x="1542" y="8100"/>
                  </a:cubicBezTo>
                  <a:lnTo>
                    <a:pt x="2340" y="8100"/>
                  </a:lnTo>
                  <a:cubicBezTo>
                    <a:pt x="2340" y="8150"/>
                    <a:pt x="2317" y="8198"/>
                    <a:pt x="2323" y="8249"/>
                  </a:cubicBezTo>
                  <a:lnTo>
                    <a:pt x="3866" y="20398"/>
                  </a:lnTo>
                  <a:cubicBezTo>
                    <a:pt x="3953" y="21082"/>
                    <a:pt x="4614" y="21599"/>
                    <a:pt x="5400" y="21599"/>
                  </a:cubicBezTo>
                  <a:lnTo>
                    <a:pt x="16200" y="21599"/>
                  </a:lnTo>
                  <a:cubicBezTo>
                    <a:pt x="16986" y="21599"/>
                    <a:pt x="17646" y="21082"/>
                    <a:pt x="17732" y="20398"/>
                  </a:cubicBezTo>
                  <a:lnTo>
                    <a:pt x="19275" y="8249"/>
                  </a:lnTo>
                  <a:cubicBezTo>
                    <a:pt x="19282" y="8198"/>
                    <a:pt x="19258" y="8150"/>
                    <a:pt x="19258" y="8100"/>
                  </a:cubicBezTo>
                  <a:lnTo>
                    <a:pt x="20057" y="8100"/>
                  </a:lnTo>
                  <a:cubicBezTo>
                    <a:pt x="20908" y="8100"/>
                    <a:pt x="21600" y="7495"/>
                    <a:pt x="21600" y="6750"/>
                  </a:cubicBezTo>
                  <a:lnTo>
                    <a:pt x="21600" y="4725"/>
                  </a:lnTo>
                  <a:cubicBezTo>
                    <a:pt x="21600" y="4006"/>
                    <a:pt x="20952" y="3431"/>
                    <a:pt x="20143" y="33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MH_SubTitle_2"/>
          <p:cNvSpPr txBox="1"/>
          <p:nvPr>
            <p:custDataLst>
              <p:tags r:id="rId1"/>
            </p:custDataLst>
          </p:nvPr>
        </p:nvSpPr>
        <p:spPr>
          <a:xfrm>
            <a:off x="812466" y="235851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游戏细节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F8B6737-1F61-41FE-AF05-BC1ECB2A6D2C}"/>
              </a:ext>
            </a:extLst>
          </p:cNvPr>
          <p:cNvSpPr txBox="1"/>
          <p:nvPr/>
        </p:nvSpPr>
        <p:spPr>
          <a:xfrm>
            <a:off x="1133195" y="181717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游戏引擎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6B4C8B3-C144-4F42-9CE1-7C7B51754117}"/>
              </a:ext>
            </a:extLst>
          </p:cNvPr>
          <p:cNvSpPr txBox="1"/>
          <p:nvPr/>
        </p:nvSpPr>
        <p:spPr>
          <a:xfrm>
            <a:off x="1384178" y="2182628"/>
            <a:ext cx="843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Unity2d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DCDA181-4D43-4FCD-8546-33F0B17AB9EC}"/>
              </a:ext>
            </a:extLst>
          </p:cNvPr>
          <p:cNvSpPr txBox="1"/>
          <p:nvPr/>
        </p:nvSpPr>
        <p:spPr>
          <a:xfrm>
            <a:off x="1112855" y="387064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脚本语言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89BB8B6-D331-4386-8BB4-EC8F665BB9FB}"/>
              </a:ext>
            </a:extLst>
          </p:cNvPr>
          <p:cNvSpPr txBox="1"/>
          <p:nvPr/>
        </p:nvSpPr>
        <p:spPr>
          <a:xfrm>
            <a:off x="1292391" y="4336986"/>
            <a:ext cx="851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  sharp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7F8DF2A-447F-46D8-A0DC-AEC5686704C9}"/>
              </a:ext>
            </a:extLst>
          </p:cNvPr>
          <p:cNvSpPr txBox="1"/>
          <p:nvPr/>
        </p:nvSpPr>
        <p:spPr>
          <a:xfrm>
            <a:off x="4658419" y="176673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游戏体验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3844C28-20AB-4DA0-B499-D11D959DED79}"/>
              </a:ext>
            </a:extLst>
          </p:cNvPr>
          <p:cNvSpPr txBox="1"/>
          <p:nvPr/>
        </p:nvSpPr>
        <p:spPr>
          <a:xfrm>
            <a:off x="5794232" y="1799772"/>
            <a:ext cx="25186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通过按钮释放不同的技能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玩家共有三条命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碰到路障则失去一条生命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最后根据获得的金币统计成绩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A75BBD2-936E-4ECF-9097-E954AFDB1AC4}"/>
              </a:ext>
            </a:extLst>
          </p:cNvPr>
          <p:cNvSpPr txBox="1"/>
          <p:nvPr/>
        </p:nvSpPr>
        <p:spPr>
          <a:xfrm>
            <a:off x="3767955" y="4352374"/>
            <a:ext cx="3642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一台装有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Andriod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系统、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系统的智能手机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Group 54">
            <a:extLst>
              <a:ext uri="{FF2B5EF4-FFF2-40B4-BE49-F238E27FC236}">
                <a16:creationId xmlns:a16="http://schemas.microsoft.com/office/drawing/2014/main" id="{4F68A818-7D71-4D67-8DA0-FC7A89FCFAF5}"/>
              </a:ext>
            </a:extLst>
          </p:cNvPr>
          <p:cNvGrpSpPr/>
          <p:nvPr/>
        </p:nvGrpSpPr>
        <p:grpSpPr>
          <a:xfrm>
            <a:off x="4757259" y="2795415"/>
            <a:ext cx="957106" cy="686047"/>
            <a:chOff x="6531932" y="1676749"/>
            <a:chExt cx="1543330" cy="1113306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DD9ED914-4DA4-4509-9A6E-DFA16F75C803}"/>
                </a:ext>
              </a:extLst>
            </p:cNvPr>
            <p:cNvSpPr/>
            <p:nvPr/>
          </p:nvSpPr>
          <p:spPr>
            <a:xfrm rot="2700000">
              <a:off x="6531932" y="1676749"/>
              <a:ext cx="1113306" cy="11133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EBCE927D-B14D-4703-8B13-3F5368BA4635}"/>
                </a:ext>
              </a:extLst>
            </p:cNvPr>
            <p:cNvSpPr/>
            <p:nvPr/>
          </p:nvSpPr>
          <p:spPr>
            <a:xfrm rot="13500000">
              <a:off x="7471228" y="2106680"/>
              <a:ext cx="94761" cy="1113306"/>
            </a:xfrm>
            <a:prstGeom prst="rect">
              <a:avLst/>
            </a:prstGeom>
            <a:solidFill>
              <a:srgbClr val="18BEBA"/>
            </a:solidFill>
            <a:ln>
              <a:solidFill>
                <a:srgbClr val="18BE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75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59" name="AutoShape 17">
              <a:extLst>
                <a:ext uri="{FF2B5EF4-FFF2-40B4-BE49-F238E27FC236}">
                  <a16:creationId xmlns:a16="http://schemas.microsoft.com/office/drawing/2014/main" id="{B654D391-9235-4B4C-82BC-CD5054B24021}"/>
                </a:ext>
              </a:extLst>
            </p:cNvPr>
            <p:cNvSpPr/>
            <p:nvPr/>
          </p:nvSpPr>
          <p:spPr bwMode="auto">
            <a:xfrm>
              <a:off x="6861963" y="2026186"/>
              <a:ext cx="366050" cy="355414"/>
            </a:xfrm>
            <a:custGeom>
              <a:avLst/>
              <a:gdLst>
                <a:gd name="T0" fmla="*/ 10473 w 20946"/>
                <a:gd name="T1" fmla="*/ 10800 h 21600"/>
                <a:gd name="T2" fmla="*/ 10473 w 20946"/>
                <a:gd name="T3" fmla="*/ 10800 h 21600"/>
                <a:gd name="T4" fmla="*/ 10473 w 20946"/>
                <a:gd name="T5" fmla="*/ 10800 h 21600"/>
                <a:gd name="T6" fmla="*/ 10473 w 20946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46" h="21600">
                  <a:moveTo>
                    <a:pt x="18509" y="15329"/>
                  </a:moveTo>
                  <a:lnTo>
                    <a:pt x="11782" y="15329"/>
                  </a:lnTo>
                  <a:cubicBezTo>
                    <a:pt x="10699" y="15329"/>
                    <a:pt x="9818" y="14391"/>
                    <a:pt x="9818" y="13238"/>
                  </a:cubicBezTo>
                  <a:cubicBezTo>
                    <a:pt x="9818" y="12086"/>
                    <a:pt x="10699" y="11148"/>
                    <a:pt x="11782" y="11148"/>
                  </a:cubicBezTo>
                  <a:lnTo>
                    <a:pt x="17673" y="11148"/>
                  </a:lnTo>
                  <a:cubicBezTo>
                    <a:pt x="18077" y="11142"/>
                    <a:pt x="18477" y="10934"/>
                    <a:pt x="18721" y="10588"/>
                  </a:cubicBezTo>
                  <a:cubicBezTo>
                    <a:pt x="18789" y="10491"/>
                    <a:pt x="18842" y="10381"/>
                    <a:pt x="18885" y="10267"/>
                  </a:cubicBezTo>
                  <a:cubicBezTo>
                    <a:pt x="18890" y="10251"/>
                    <a:pt x="18901" y="10239"/>
                    <a:pt x="18906" y="10224"/>
                  </a:cubicBezTo>
                  <a:cubicBezTo>
                    <a:pt x="19377" y="10880"/>
                    <a:pt x="19636" y="11686"/>
                    <a:pt x="19636" y="12541"/>
                  </a:cubicBezTo>
                  <a:cubicBezTo>
                    <a:pt x="19636" y="13613"/>
                    <a:pt x="19230" y="14607"/>
                    <a:pt x="18509" y="15329"/>
                  </a:cubicBezTo>
                  <a:moveTo>
                    <a:pt x="17673" y="17767"/>
                  </a:moveTo>
                  <a:cubicBezTo>
                    <a:pt x="17673" y="19114"/>
                    <a:pt x="16647" y="20206"/>
                    <a:pt x="15382" y="20206"/>
                  </a:cubicBezTo>
                  <a:lnTo>
                    <a:pt x="3600" y="20206"/>
                  </a:lnTo>
                  <a:cubicBezTo>
                    <a:pt x="2334" y="20206"/>
                    <a:pt x="1309" y="19114"/>
                    <a:pt x="1309" y="17767"/>
                  </a:cubicBezTo>
                  <a:lnTo>
                    <a:pt x="1309" y="6786"/>
                  </a:lnTo>
                  <a:cubicBezTo>
                    <a:pt x="1931" y="7334"/>
                    <a:pt x="2730" y="7664"/>
                    <a:pt x="3600" y="7664"/>
                  </a:cubicBezTo>
                  <a:lnTo>
                    <a:pt x="14400" y="7664"/>
                  </a:lnTo>
                  <a:lnTo>
                    <a:pt x="17018" y="7664"/>
                  </a:lnTo>
                  <a:cubicBezTo>
                    <a:pt x="17379" y="7664"/>
                    <a:pt x="17673" y="7976"/>
                    <a:pt x="17673" y="8361"/>
                  </a:cubicBezTo>
                  <a:lnTo>
                    <a:pt x="17673" y="9754"/>
                  </a:lnTo>
                  <a:lnTo>
                    <a:pt x="11782" y="9754"/>
                  </a:lnTo>
                  <a:cubicBezTo>
                    <a:pt x="9974" y="9754"/>
                    <a:pt x="8509" y="11314"/>
                    <a:pt x="8509" y="13238"/>
                  </a:cubicBezTo>
                  <a:cubicBezTo>
                    <a:pt x="8509" y="15163"/>
                    <a:pt x="9974" y="16722"/>
                    <a:pt x="11782" y="16722"/>
                  </a:cubicBezTo>
                  <a:lnTo>
                    <a:pt x="17673" y="16722"/>
                  </a:lnTo>
                  <a:cubicBezTo>
                    <a:pt x="17673" y="16722"/>
                    <a:pt x="17673" y="17767"/>
                    <a:pt x="17673" y="17767"/>
                  </a:cubicBezTo>
                  <a:close/>
                  <a:moveTo>
                    <a:pt x="16363" y="5574"/>
                  </a:moveTo>
                  <a:lnTo>
                    <a:pt x="16363" y="6270"/>
                  </a:lnTo>
                  <a:lnTo>
                    <a:pt x="14400" y="6270"/>
                  </a:lnTo>
                  <a:lnTo>
                    <a:pt x="3600" y="6270"/>
                  </a:lnTo>
                  <a:cubicBezTo>
                    <a:pt x="3246" y="6270"/>
                    <a:pt x="2916" y="6179"/>
                    <a:pt x="2617" y="6027"/>
                  </a:cubicBezTo>
                  <a:lnTo>
                    <a:pt x="2617" y="5574"/>
                  </a:lnTo>
                  <a:cubicBezTo>
                    <a:pt x="2617" y="5574"/>
                    <a:pt x="16363" y="5574"/>
                    <a:pt x="16363" y="5574"/>
                  </a:cubicBezTo>
                  <a:close/>
                  <a:moveTo>
                    <a:pt x="16363" y="4877"/>
                  </a:moveTo>
                  <a:lnTo>
                    <a:pt x="2617" y="4877"/>
                  </a:lnTo>
                  <a:lnTo>
                    <a:pt x="2617" y="4180"/>
                  </a:lnTo>
                  <a:lnTo>
                    <a:pt x="16363" y="4180"/>
                  </a:lnTo>
                  <a:cubicBezTo>
                    <a:pt x="16363" y="4180"/>
                    <a:pt x="16363" y="4877"/>
                    <a:pt x="16363" y="4877"/>
                  </a:cubicBezTo>
                  <a:close/>
                  <a:moveTo>
                    <a:pt x="16363" y="3483"/>
                  </a:moveTo>
                  <a:lnTo>
                    <a:pt x="2617" y="3483"/>
                  </a:lnTo>
                  <a:lnTo>
                    <a:pt x="2617" y="2787"/>
                  </a:lnTo>
                  <a:lnTo>
                    <a:pt x="16363" y="2787"/>
                  </a:lnTo>
                  <a:cubicBezTo>
                    <a:pt x="16363" y="2787"/>
                    <a:pt x="16363" y="3483"/>
                    <a:pt x="16363" y="3483"/>
                  </a:cubicBezTo>
                  <a:close/>
                  <a:moveTo>
                    <a:pt x="3600" y="1393"/>
                  </a:moveTo>
                  <a:lnTo>
                    <a:pt x="14400" y="1393"/>
                  </a:lnTo>
                  <a:lnTo>
                    <a:pt x="17018" y="1393"/>
                  </a:lnTo>
                  <a:cubicBezTo>
                    <a:pt x="17379" y="1393"/>
                    <a:pt x="17673" y="1705"/>
                    <a:pt x="17673" y="2090"/>
                  </a:cubicBezTo>
                  <a:lnTo>
                    <a:pt x="17673" y="3832"/>
                  </a:lnTo>
                  <a:lnTo>
                    <a:pt x="17673" y="4180"/>
                  </a:lnTo>
                  <a:lnTo>
                    <a:pt x="17673" y="6398"/>
                  </a:lnTo>
                  <a:cubicBezTo>
                    <a:pt x="17466" y="6321"/>
                    <a:pt x="17249" y="6270"/>
                    <a:pt x="17018" y="6270"/>
                  </a:cubicBezTo>
                  <a:lnTo>
                    <a:pt x="17018" y="5574"/>
                  </a:lnTo>
                  <a:lnTo>
                    <a:pt x="17018" y="4180"/>
                  </a:lnTo>
                  <a:lnTo>
                    <a:pt x="17018" y="2787"/>
                  </a:lnTo>
                  <a:cubicBezTo>
                    <a:pt x="17018" y="2401"/>
                    <a:pt x="16724" y="2090"/>
                    <a:pt x="16363" y="2090"/>
                  </a:cubicBezTo>
                  <a:lnTo>
                    <a:pt x="2617" y="2090"/>
                  </a:lnTo>
                  <a:cubicBezTo>
                    <a:pt x="2256" y="2090"/>
                    <a:pt x="1963" y="2401"/>
                    <a:pt x="1963" y="2787"/>
                  </a:cubicBezTo>
                  <a:lnTo>
                    <a:pt x="1963" y="4180"/>
                  </a:lnTo>
                  <a:lnTo>
                    <a:pt x="1963" y="5534"/>
                  </a:lnTo>
                  <a:cubicBezTo>
                    <a:pt x="1559" y="5094"/>
                    <a:pt x="1309" y="4495"/>
                    <a:pt x="1309" y="3832"/>
                  </a:cubicBezTo>
                  <a:cubicBezTo>
                    <a:pt x="1309" y="2485"/>
                    <a:pt x="2334" y="1393"/>
                    <a:pt x="3600" y="1393"/>
                  </a:cubicBezTo>
                  <a:moveTo>
                    <a:pt x="18983" y="8361"/>
                  </a:moveTo>
                  <a:lnTo>
                    <a:pt x="18982" y="8361"/>
                  </a:lnTo>
                  <a:lnTo>
                    <a:pt x="18982" y="4180"/>
                  </a:lnTo>
                  <a:lnTo>
                    <a:pt x="18982" y="3832"/>
                  </a:lnTo>
                  <a:lnTo>
                    <a:pt x="18982" y="2090"/>
                  </a:lnTo>
                  <a:cubicBezTo>
                    <a:pt x="18982" y="935"/>
                    <a:pt x="18102" y="0"/>
                    <a:pt x="17018" y="0"/>
                  </a:cubicBezTo>
                  <a:lnTo>
                    <a:pt x="14400" y="0"/>
                  </a:lnTo>
                  <a:lnTo>
                    <a:pt x="3600" y="0"/>
                  </a:lnTo>
                  <a:cubicBezTo>
                    <a:pt x="1614" y="0"/>
                    <a:pt x="0" y="1719"/>
                    <a:pt x="0" y="3832"/>
                  </a:cubicBezTo>
                  <a:lnTo>
                    <a:pt x="0" y="17767"/>
                  </a:lnTo>
                  <a:cubicBezTo>
                    <a:pt x="0" y="19880"/>
                    <a:pt x="1614" y="21600"/>
                    <a:pt x="3600" y="21600"/>
                  </a:cubicBezTo>
                  <a:lnTo>
                    <a:pt x="15382" y="21600"/>
                  </a:lnTo>
                  <a:cubicBezTo>
                    <a:pt x="17366" y="21600"/>
                    <a:pt x="18982" y="19880"/>
                    <a:pt x="18982" y="17767"/>
                  </a:cubicBezTo>
                  <a:lnTo>
                    <a:pt x="18982" y="16722"/>
                  </a:lnTo>
                  <a:lnTo>
                    <a:pt x="18983" y="16722"/>
                  </a:lnTo>
                  <a:cubicBezTo>
                    <a:pt x="21600" y="14631"/>
                    <a:pt x="21600" y="10452"/>
                    <a:pt x="18983" y="8361"/>
                  </a:cubicBezTo>
                </a:path>
              </a:pathLst>
            </a:custGeom>
            <a:solidFill>
              <a:srgbClr val="18BEB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28002" tIns="28002" rIns="28002" bIns="28002" anchor="ctr"/>
            <a:lstStyle/>
            <a:p>
              <a:pPr defTabSz="447608"/>
              <a:endParaRPr lang="en-US" sz="294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C23EA638-1895-4B69-9861-8B44603E65BF}"/>
              </a:ext>
            </a:extLst>
          </p:cNvPr>
          <p:cNvSpPr txBox="1"/>
          <p:nvPr/>
        </p:nvSpPr>
        <p:spPr>
          <a:xfrm>
            <a:off x="4583644" y="38056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游戏设备</a:t>
            </a:r>
          </a:p>
        </p:txBody>
      </p:sp>
    </p:spTree>
    <p:extLst>
      <p:ext uri="{BB962C8B-B14F-4D97-AF65-F5344CB8AC3E}">
        <p14:creationId xmlns:p14="http://schemas.microsoft.com/office/powerpoint/2010/main" val="110987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9"/>
    </mc:Choice>
    <mc:Fallback xmlns="">
      <p:transition spd="slow" advTm="3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目录</a:t>
            </a: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5148634" y="793511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引言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 </a:t>
            </a:r>
            <a:r>
              <a:rPr lang="zh-CN" altLang="en-US" sz="2000" b="1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可行性分析</a:t>
            </a:r>
            <a:endParaRPr lang="en-US" altLang="zh-CN" sz="2000" b="1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AutoNum type="arabicPlain" startAt="3"/>
              <a:defRPr/>
            </a:pPr>
            <a:endParaRPr lang="en-US" altLang="zh-CN" sz="2000" b="1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000" b="1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</a:p>
          <a:p>
            <a:pPr algn="ctr">
              <a:lnSpc>
                <a:spcPct val="120000"/>
              </a:lnSpc>
              <a:defRPr/>
            </a:pPr>
            <a:endParaRPr lang="zh-CN" altLang="en-US" sz="200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endParaRPr lang="da-DK" altLang="zh-CN" sz="2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56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ownloads\0319_1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5" r="19221" b="4906"/>
          <a:stretch/>
        </p:blipFill>
        <p:spPr bwMode="auto">
          <a:xfrm>
            <a:off x="-179958" y="615528"/>
            <a:ext cx="9397106" cy="507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5209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游戏初步界面预览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99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5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2988394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4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12963" y="1270817"/>
            <a:ext cx="1632793" cy="725655"/>
            <a:chOff x="465719" y="1295954"/>
            <a:chExt cx="1658494" cy="740511"/>
          </a:xfrm>
        </p:grpSpPr>
        <p:sp>
          <p:nvSpPr>
            <p:cNvPr id="3" name="Freeform 1"/>
            <p:cNvSpPr>
              <a:spLocks noChangeArrowheads="1"/>
            </p:cNvSpPr>
            <p:nvPr/>
          </p:nvSpPr>
          <p:spPr bwMode="auto">
            <a:xfrm rot="10800000">
              <a:off x="465719" y="1295954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sp>
          <p:nvSpPr>
            <p:cNvPr id="4" name="Freeform 41"/>
            <p:cNvSpPr>
              <a:spLocks noEditPoints="1"/>
            </p:cNvSpPr>
            <p:nvPr/>
          </p:nvSpPr>
          <p:spPr bwMode="auto">
            <a:xfrm>
              <a:off x="1089592" y="1430439"/>
              <a:ext cx="458072" cy="416658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extBox 6"/>
          <p:cNvSpPr txBox="1"/>
          <p:nvPr/>
        </p:nvSpPr>
        <p:spPr>
          <a:xfrm>
            <a:off x="2547212" y="1193268"/>
            <a:ext cx="5337026" cy="934722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[1]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软件工程导论，第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6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版，张海藩，牟永敏（编著），清华大学出版社，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2013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[2]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软件项目管理，第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版，朱少民、韩莹（编著），人民邮电出版社，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2007</a:t>
            </a: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[3]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项目管理知识体系指南（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PMBOK 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指南</a:t>
            </a:r>
            <a:r>
              <a:rPr lang="en-US" altLang="zh-CN" sz="1100" noProof="1">
                <a:latin typeface="+mj-ea"/>
                <a:ea typeface="+mj-ea"/>
                <a:sym typeface="+mn-ea"/>
              </a:rPr>
              <a:t>)/</a:t>
            </a:r>
            <a:r>
              <a:rPr lang="zh-CN" altLang="en-US" sz="1100" noProof="1">
                <a:latin typeface="+mj-ea"/>
                <a:ea typeface="+mj-ea"/>
                <a:sym typeface="+mn-ea"/>
              </a:rPr>
              <a:t>项目管理协会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sym typeface="+mn-ea"/>
            </a:endParaRPr>
          </a:p>
          <a:p>
            <a:pPr lvl="0" defTabSz="912495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[4]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项目计划书模板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国标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+mn-ea"/>
              </a:rPr>
              <a:t>(GB8567——88)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530648" y="934854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（一）</a:t>
            </a:r>
            <a:r>
              <a:rPr lang="zh-CN" altLang="en-US" sz="1600" b="1" dirty="0"/>
              <a:t>书籍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812963" y="3420988"/>
            <a:ext cx="1632793" cy="760362"/>
            <a:chOff x="465719" y="3291830"/>
            <a:chExt cx="1658494" cy="740511"/>
          </a:xfrm>
        </p:grpSpPr>
        <p:sp>
          <p:nvSpPr>
            <p:cNvPr id="8" name="Freeform 1"/>
            <p:cNvSpPr>
              <a:spLocks noChangeArrowheads="1"/>
            </p:cNvSpPr>
            <p:nvPr/>
          </p:nvSpPr>
          <p:spPr bwMode="auto">
            <a:xfrm rot="10800000">
              <a:off x="465719" y="3291830"/>
              <a:ext cx="1658494" cy="740511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+mn-ea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71134" y="3488771"/>
              <a:ext cx="346674" cy="3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11"/>
          <p:cNvSpPr txBox="1"/>
          <p:nvPr/>
        </p:nvSpPr>
        <p:spPr>
          <a:xfrm>
            <a:off x="2619920" y="2552997"/>
            <a:ext cx="5992971" cy="553848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[5] </a:t>
            </a:r>
            <a:r>
              <a:rPr lang="en-US" altLang="zh-CN" sz="1100" dirty="0">
                <a:latin typeface="+mn-ea"/>
              </a:rPr>
              <a:t>CSDN https://blog.csdn.net/hack_tian/article/details/78652655</a:t>
            </a:r>
          </a:p>
          <a:p>
            <a:pPr>
              <a:lnSpc>
                <a:spcPct val="150000"/>
              </a:lnSpc>
            </a:pPr>
            <a:endParaRPr lang="en-US" altLang="zh-CN" sz="1100" dirty="0">
              <a:latin typeface="+mn-ea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2504669" y="229374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二</a:t>
            </a:r>
            <a:r>
              <a:rPr lang="zh-CN" altLang="zh-CN" sz="1600" b="1" dirty="0"/>
              <a:t>）</a:t>
            </a:r>
            <a:r>
              <a:rPr lang="zh-CN" altLang="en-US" b="1" dirty="0"/>
              <a:t>网站</a:t>
            </a:r>
            <a:endParaRPr lang="zh-CN" altLang="en-US" sz="1600" b="1" dirty="0"/>
          </a:p>
        </p:txBody>
      </p:sp>
      <p:sp>
        <p:nvSpPr>
          <p:cNvPr id="12" name="TextBox 13"/>
          <p:cNvSpPr txBox="1"/>
          <p:nvPr/>
        </p:nvSpPr>
        <p:spPr>
          <a:xfrm>
            <a:off x="2619920" y="3627026"/>
            <a:ext cx="5992971" cy="424261"/>
          </a:xfrm>
          <a:prstGeom prst="rect">
            <a:avLst/>
          </a:prstGeom>
          <a:noFill/>
        </p:spPr>
        <p:txBody>
          <a:bodyPr wrap="square" lIns="84877" tIns="42439" rIns="84877" bIns="42439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[6] </a:t>
            </a:r>
            <a:r>
              <a:rPr lang="en-US" altLang="zh-CN" sz="1100" dirty="0">
                <a:latin typeface="+mn-ea"/>
              </a:rPr>
              <a:t>CNNIC     http://www.cnnic.net.cn/</a:t>
            </a: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 </a:t>
            </a:r>
            <a:r>
              <a:rPr lang="en-US" altLang="zh-CN" sz="1100" dirty="0">
                <a:latin typeface="+mn-ea"/>
              </a:rPr>
              <a:t>199IT     http://www.199it.com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2504669" y="3367778"/>
            <a:ext cx="2623008" cy="302932"/>
          </a:xfrm>
          <a:prstGeom prst="rect">
            <a:avLst/>
          </a:prstGeom>
          <a:noFill/>
        </p:spPr>
        <p:txBody>
          <a:bodyPr wrap="square" lIns="56161" tIns="28081" rIns="56161" bIns="28081" rtlCol="0">
            <a:spAutoFit/>
          </a:bodyPr>
          <a:lstStyle/>
          <a:p>
            <a:r>
              <a:rPr lang="zh-CN" altLang="zh-CN" sz="1600" b="1" dirty="0"/>
              <a:t>（</a:t>
            </a:r>
            <a:r>
              <a:rPr lang="zh-CN" altLang="en-US" sz="1600" b="1" dirty="0"/>
              <a:t>三</a:t>
            </a:r>
            <a:r>
              <a:rPr lang="zh-CN" altLang="zh-CN" sz="1600" b="1" dirty="0"/>
              <a:t>）</a:t>
            </a:r>
            <a:r>
              <a:rPr lang="zh-CN" altLang="en-US" b="1" dirty="0"/>
              <a:t>数据来源</a:t>
            </a:r>
            <a:endParaRPr lang="zh-CN" altLang="en-US" sz="1600" b="1" dirty="0"/>
          </a:p>
        </p:txBody>
      </p:sp>
      <p:grpSp>
        <p:nvGrpSpPr>
          <p:cNvPr id="14" name="Group 4"/>
          <p:cNvGrpSpPr/>
          <p:nvPr/>
        </p:nvGrpSpPr>
        <p:grpSpPr>
          <a:xfrm>
            <a:off x="812963" y="2346569"/>
            <a:ext cx="1632793" cy="759635"/>
            <a:chOff x="1372486" y="3793072"/>
            <a:chExt cx="6146978" cy="2804667"/>
          </a:xfrm>
        </p:grpSpPr>
        <p:sp>
          <p:nvSpPr>
            <p:cNvPr id="15" name="Freeform 1"/>
            <p:cNvSpPr>
              <a:spLocks noChangeArrowheads="1"/>
            </p:cNvSpPr>
            <p:nvPr/>
          </p:nvSpPr>
          <p:spPr bwMode="auto">
            <a:xfrm rot="10800000">
              <a:off x="1372486" y="3793072"/>
              <a:ext cx="6146978" cy="2804667"/>
            </a:xfrm>
            <a:custGeom>
              <a:avLst/>
              <a:gdLst>
                <a:gd name="T0" fmla="*/ 5874 w 7875"/>
                <a:gd name="T1" fmla="*/ 1811 h 3594"/>
                <a:gd name="T2" fmla="*/ 7874 w 7875"/>
                <a:gd name="T3" fmla="*/ 0 h 3594"/>
                <a:gd name="T4" fmla="*/ 1969 w 7875"/>
                <a:gd name="T5" fmla="*/ 0 h 3594"/>
                <a:gd name="T6" fmla="*/ 0 w 7875"/>
                <a:gd name="T7" fmla="*/ 1811 h 3594"/>
                <a:gd name="T8" fmla="*/ 1969 w 7875"/>
                <a:gd name="T9" fmla="*/ 3593 h 3594"/>
                <a:gd name="T10" fmla="*/ 7874 w 7875"/>
                <a:gd name="T11" fmla="*/ 3593 h 3594"/>
                <a:gd name="T12" fmla="*/ 5874 w 7875"/>
                <a:gd name="T13" fmla="*/ 1811 h 3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75" h="3594">
                  <a:moveTo>
                    <a:pt x="5874" y="1811"/>
                  </a:moveTo>
                  <a:lnTo>
                    <a:pt x="7874" y="0"/>
                  </a:lnTo>
                  <a:lnTo>
                    <a:pt x="1969" y="0"/>
                  </a:lnTo>
                  <a:lnTo>
                    <a:pt x="0" y="1811"/>
                  </a:lnTo>
                  <a:lnTo>
                    <a:pt x="1969" y="3593"/>
                  </a:lnTo>
                  <a:lnTo>
                    <a:pt x="7874" y="3593"/>
                  </a:lnTo>
                  <a:lnTo>
                    <a:pt x="5874" y="1811"/>
                  </a:lnTo>
                </a:path>
              </a:pathLst>
            </a:custGeom>
            <a:solidFill>
              <a:srgbClr val="18BEBA"/>
            </a:solidFill>
            <a:ln>
              <a:solidFill>
                <a:srgbClr val="18BEBA"/>
              </a:solidFill>
            </a:ln>
            <a:effectLst/>
          </p:spPr>
          <p:txBody>
            <a:bodyPr wrap="none" anchor="ctr"/>
            <a:lstStyle/>
            <a:p>
              <a:endParaRPr lang="en-US" sz="2400">
                <a:latin typeface="+mn-ea"/>
              </a:endParaRPr>
            </a:p>
          </p:txBody>
        </p:sp>
        <p:grpSp>
          <p:nvGrpSpPr>
            <p:cNvPr id="16" name="Group 2"/>
            <p:cNvGrpSpPr>
              <a:grpSpLocks/>
            </p:cNvGrpSpPr>
            <p:nvPr/>
          </p:nvGrpSpPr>
          <p:grpSpPr bwMode="auto">
            <a:xfrm>
              <a:off x="3531959" y="4060393"/>
              <a:ext cx="1906518" cy="1888205"/>
              <a:chOff x="1569458" y="688424"/>
              <a:chExt cx="334962" cy="331788"/>
            </a:xfrm>
            <a:solidFill>
              <a:schemeClr val="bg1"/>
            </a:solidFill>
          </p:grpSpPr>
          <p:sp>
            <p:nvSpPr>
              <p:cNvPr id="17" name="Freeform 11"/>
              <p:cNvSpPr>
                <a:spLocks noChangeArrowheads="1"/>
              </p:cNvSpPr>
              <p:nvPr/>
            </p:nvSpPr>
            <p:spPr bwMode="auto">
              <a:xfrm>
                <a:off x="1587500" y="901699"/>
                <a:ext cx="42863" cy="77788"/>
              </a:xfrm>
              <a:custGeom>
                <a:avLst/>
                <a:gdLst>
                  <a:gd name="T0" fmla="*/ 0 w 118"/>
                  <a:gd name="T1" fmla="*/ 183 h 218"/>
                  <a:gd name="T2" fmla="*/ 25 w 118"/>
                  <a:gd name="T3" fmla="*/ 217 h 218"/>
                  <a:gd name="T4" fmla="*/ 84 w 118"/>
                  <a:gd name="T5" fmla="*/ 217 h 218"/>
                  <a:gd name="T6" fmla="*/ 117 w 118"/>
                  <a:gd name="T7" fmla="*/ 183 h 218"/>
                  <a:gd name="T8" fmla="*/ 117 w 118"/>
                  <a:gd name="T9" fmla="*/ 0 h 218"/>
                  <a:gd name="T10" fmla="*/ 17 w 118"/>
                  <a:gd name="T11" fmla="*/ 91 h 218"/>
                  <a:gd name="T12" fmla="*/ 0 w 118"/>
                  <a:gd name="T13" fmla="*/ 75 h 218"/>
                  <a:gd name="T14" fmla="*/ 0 w 118"/>
                  <a:gd name="T15" fmla="*/ 183 h 218"/>
                  <a:gd name="T16" fmla="*/ 0 w 118"/>
                  <a:gd name="T17" fmla="*/ 183 h 218"/>
                  <a:gd name="T18" fmla="*/ 0 w 118"/>
                  <a:gd name="T19" fmla="*/ 18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218">
                    <a:moveTo>
                      <a:pt x="0" y="183"/>
                    </a:moveTo>
                    <a:cubicBezTo>
                      <a:pt x="0" y="200"/>
                      <a:pt x="8" y="217"/>
                      <a:pt x="25" y="217"/>
                    </a:cubicBezTo>
                    <a:cubicBezTo>
                      <a:pt x="84" y="217"/>
                      <a:pt x="84" y="217"/>
                      <a:pt x="84" y="217"/>
                    </a:cubicBezTo>
                    <a:cubicBezTo>
                      <a:pt x="100" y="217"/>
                      <a:pt x="117" y="200"/>
                      <a:pt x="117" y="18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7" y="91"/>
                      <a:pt x="17" y="91"/>
                      <a:pt x="17" y="91"/>
                    </a:cubicBezTo>
                    <a:cubicBezTo>
                      <a:pt x="0" y="75"/>
                      <a:pt x="0" y="75"/>
                      <a:pt x="0" y="75"/>
                    </a:cubicBezTo>
                    <a:lnTo>
                      <a:pt x="0" y="183"/>
                    </a:lnTo>
                    <a:close/>
                    <a:moveTo>
                      <a:pt x="0" y="183"/>
                    </a:moveTo>
                    <a:lnTo>
                      <a:pt x="0" y="183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8" name="Freeform 12"/>
              <p:cNvSpPr>
                <a:spLocks noChangeArrowheads="1"/>
              </p:cNvSpPr>
              <p:nvPr/>
            </p:nvSpPr>
            <p:spPr bwMode="auto">
              <a:xfrm>
                <a:off x="1657350" y="858837"/>
                <a:ext cx="42863" cy="120650"/>
              </a:xfrm>
              <a:custGeom>
                <a:avLst/>
                <a:gdLst>
                  <a:gd name="T0" fmla="*/ 0 w 118"/>
                  <a:gd name="T1" fmla="*/ 301 h 336"/>
                  <a:gd name="T2" fmla="*/ 34 w 118"/>
                  <a:gd name="T3" fmla="*/ 335 h 336"/>
                  <a:gd name="T4" fmla="*/ 84 w 118"/>
                  <a:gd name="T5" fmla="*/ 335 h 336"/>
                  <a:gd name="T6" fmla="*/ 117 w 118"/>
                  <a:gd name="T7" fmla="*/ 301 h 336"/>
                  <a:gd name="T8" fmla="*/ 117 w 118"/>
                  <a:gd name="T9" fmla="*/ 76 h 336"/>
                  <a:gd name="T10" fmla="*/ 42 w 118"/>
                  <a:gd name="T11" fmla="*/ 0 h 336"/>
                  <a:gd name="T12" fmla="*/ 0 w 118"/>
                  <a:gd name="T13" fmla="*/ 42 h 336"/>
                  <a:gd name="T14" fmla="*/ 0 w 118"/>
                  <a:gd name="T15" fmla="*/ 301 h 336"/>
                  <a:gd name="T16" fmla="*/ 0 w 118"/>
                  <a:gd name="T17" fmla="*/ 301 h 336"/>
                  <a:gd name="T18" fmla="*/ 0 w 118"/>
                  <a:gd name="T19" fmla="*/ 301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8" h="336">
                    <a:moveTo>
                      <a:pt x="0" y="301"/>
                    </a:moveTo>
                    <a:cubicBezTo>
                      <a:pt x="0" y="318"/>
                      <a:pt x="17" y="335"/>
                      <a:pt x="34" y="335"/>
                    </a:cubicBezTo>
                    <a:cubicBezTo>
                      <a:pt x="84" y="335"/>
                      <a:pt x="84" y="335"/>
                      <a:pt x="84" y="335"/>
                    </a:cubicBezTo>
                    <a:cubicBezTo>
                      <a:pt x="101" y="335"/>
                      <a:pt x="117" y="318"/>
                      <a:pt x="117" y="301"/>
                    </a:cubicBezTo>
                    <a:cubicBezTo>
                      <a:pt x="117" y="76"/>
                      <a:pt x="117" y="76"/>
                      <a:pt x="117" y="7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0" y="42"/>
                      <a:pt x="0" y="42"/>
                      <a:pt x="0" y="42"/>
                    </a:cubicBezTo>
                    <a:lnTo>
                      <a:pt x="0" y="301"/>
                    </a:lnTo>
                    <a:close/>
                    <a:moveTo>
                      <a:pt x="0" y="301"/>
                    </a:moveTo>
                    <a:lnTo>
                      <a:pt x="0" y="3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19" name="Freeform 13"/>
              <p:cNvSpPr>
                <a:spLocks noChangeArrowheads="1"/>
              </p:cNvSpPr>
              <p:nvPr/>
            </p:nvSpPr>
            <p:spPr bwMode="auto">
              <a:xfrm>
                <a:off x="1727200" y="858837"/>
                <a:ext cx="42863" cy="120650"/>
              </a:xfrm>
              <a:custGeom>
                <a:avLst/>
                <a:gdLst>
                  <a:gd name="T0" fmla="*/ 92 w 118"/>
                  <a:gd name="T1" fmla="*/ 335 h 336"/>
                  <a:gd name="T2" fmla="*/ 117 w 118"/>
                  <a:gd name="T3" fmla="*/ 301 h 336"/>
                  <a:gd name="T4" fmla="*/ 117 w 118"/>
                  <a:gd name="T5" fmla="*/ 0 h 336"/>
                  <a:gd name="T6" fmla="*/ 0 w 118"/>
                  <a:gd name="T7" fmla="*/ 118 h 336"/>
                  <a:gd name="T8" fmla="*/ 0 w 118"/>
                  <a:gd name="T9" fmla="*/ 301 h 336"/>
                  <a:gd name="T10" fmla="*/ 33 w 118"/>
                  <a:gd name="T11" fmla="*/ 335 h 336"/>
                  <a:gd name="T12" fmla="*/ 92 w 118"/>
                  <a:gd name="T13" fmla="*/ 335 h 336"/>
                  <a:gd name="T14" fmla="*/ 92 w 118"/>
                  <a:gd name="T15" fmla="*/ 335 h 336"/>
                  <a:gd name="T16" fmla="*/ 92 w 118"/>
                  <a:gd name="T17" fmla="*/ 335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8" h="336">
                    <a:moveTo>
                      <a:pt x="92" y="335"/>
                    </a:moveTo>
                    <a:cubicBezTo>
                      <a:pt x="108" y="335"/>
                      <a:pt x="117" y="318"/>
                      <a:pt x="117" y="30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301"/>
                      <a:pt x="0" y="301"/>
                      <a:pt x="0" y="301"/>
                    </a:cubicBezTo>
                    <a:cubicBezTo>
                      <a:pt x="0" y="318"/>
                      <a:pt x="16" y="335"/>
                      <a:pt x="33" y="335"/>
                    </a:cubicBezTo>
                    <a:lnTo>
                      <a:pt x="92" y="335"/>
                    </a:lnTo>
                    <a:close/>
                    <a:moveTo>
                      <a:pt x="92" y="335"/>
                    </a:moveTo>
                    <a:lnTo>
                      <a:pt x="92" y="335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0" name="Freeform 14"/>
              <p:cNvSpPr>
                <a:spLocks noChangeArrowheads="1"/>
              </p:cNvSpPr>
              <p:nvPr/>
            </p:nvSpPr>
            <p:spPr bwMode="auto">
              <a:xfrm>
                <a:off x="1795463" y="817562"/>
                <a:ext cx="46037" cy="163512"/>
              </a:xfrm>
              <a:custGeom>
                <a:avLst/>
                <a:gdLst>
                  <a:gd name="T0" fmla="*/ 0 w 126"/>
                  <a:gd name="T1" fmla="*/ 41 h 452"/>
                  <a:gd name="T2" fmla="*/ 0 w 126"/>
                  <a:gd name="T3" fmla="*/ 417 h 452"/>
                  <a:gd name="T4" fmla="*/ 33 w 126"/>
                  <a:gd name="T5" fmla="*/ 451 h 452"/>
                  <a:gd name="T6" fmla="*/ 92 w 126"/>
                  <a:gd name="T7" fmla="*/ 451 h 452"/>
                  <a:gd name="T8" fmla="*/ 125 w 126"/>
                  <a:gd name="T9" fmla="*/ 417 h 452"/>
                  <a:gd name="T10" fmla="*/ 125 w 126"/>
                  <a:gd name="T11" fmla="*/ 66 h 452"/>
                  <a:gd name="T12" fmla="*/ 50 w 126"/>
                  <a:gd name="T13" fmla="*/ 0 h 452"/>
                  <a:gd name="T14" fmla="*/ 0 w 126"/>
                  <a:gd name="T15" fmla="*/ 41 h 452"/>
                  <a:gd name="T16" fmla="*/ 0 w 126"/>
                  <a:gd name="T17" fmla="*/ 41 h 452"/>
                  <a:gd name="T18" fmla="*/ 0 w 126"/>
                  <a:gd name="T19" fmla="*/ 4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6" h="452">
                    <a:moveTo>
                      <a:pt x="0" y="41"/>
                    </a:moveTo>
                    <a:cubicBezTo>
                      <a:pt x="0" y="417"/>
                      <a:pt x="0" y="417"/>
                      <a:pt x="0" y="417"/>
                    </a:cubicBezTo>
                    <a:cubicBezTo>
                      <a:pt x="0" y="434"/>
                      <a:pt x="17" y="451"/>
                      <a:pt x="33" y="451"/>
                    </a:cubicBezTo>
                    <a:cubicBezTo>
                      <a:pt x="92" y="451"/>
                      <a:pt x="92" y="451"/>
                      <a:pt x="92" y="451"/>
                    </a:cubicBezTo>
                    <a:cubicBezTo>
                      <a:pt x="109" y="451"/>
                      <a:pt x="125" y="434"/>
                      <a:pt x="125" y="417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50" y="0"/>
                      <a:pt x="50" y="0"/>
                      <a:pt x="50" y="0"/>
                    </a:cubicBezTo>
                    <a:lnTo>
                      <a:pt x="0" y="41"/>
                    </a:lnTo>
                    <a:close/>
                    <a:moveTo>
                      <a:pt x="0" y="41"/>
                    </a:move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1" name="Freeform 15"/>
              <p:cNvSpPr>
                <a:spLocks noChangeArrowheads="1"/>
              </p:cNvSpPr>
              <p:nvPr/>
            </p:nvSpPr>
            <p:spPr bwMode="auto">
              <a:xfrm>
                <a:off x="1576388" y="744537"/>
                <a:ext cx="261937" cy="163512"/>
              </a:xfrm>
              <a:custGeom>
                <a:avLst/>
                <a:gdLst>
                  <a:gd name="T0" fmla="*/ 234 w 728"/>
                  <a:gd name="T1" fmla="*/ 284 h 452"/>
                  <a:gd name="T2" fmla="*/ 292 w 728"/>
                  <a:gd name="T3" fmla="*/ 284 h 452"/>
                  <a:gd name="T4" fmla="*/ 359 w 728"/>
                  <a:gd name="T5" fmla="*/ 351 h 452"/>
                  <a:gd name="T6" fmla="*/ 401 w 728"/>
                  <a:gd name="T7" fmla="*/ 368 h 452"/>
                  <a:gd name="T8" fmla="*/ 434 w 728"/>
                  <a:gd name="T9" fmla="*/ 351 h 452"/>
                  <a:gd name="T10" fmla="*/ 660 w 728"/>
                  <a:gd name="T11" fmla="*/ 134 h 452"/>
                  <a:gd name="T12" fmla="*/ 694 w 728"/>
                  <a:gd name="T13" fmla="*/ 167 h 452"/>
                  <a:gd name="T14" fmla="*/ 710 w 728"/>
                  <a:gd name="T15" fmla="*/ 175 h 452"/>
                  <a:gd name="T16" fmla="*/ 727 w 728"/>
                  <a:gd name="T17" fmla="*/ 159 h 452"/>
                  <a:gd name="T18" fmla="*/ 727 w 728"/>
                  <a:gd name="T19" fmla="*/ 33 h 452"/>
                  <a:gd name="T20" fmla="*/ 719 w 728"/>
                  <a:gd name="T21" fmla="*/ 8 h 452"/>
                  <a:gd name="T22" fmla="*/ 694 w 728"/>
                  <a:gd name="T23" fmla="*/ 0 h 452"/>
                  <a:gd name="T24" fmla="*/ 568 w 728"/>
                  <a:gd name="T25" fmla="*/ 0 h 452"/>
                  <a:gd name="T26" fmla="*/ 551 w 728"/>
                  <a:gd name="T27" fmla="*/ 8 h 452"/>
                  <a:gd name="T28" fmla="*/ 551 w 728"/>
                  <a:gd name="T29" fmla="*/ 33 h 452"/>
                  <a:gd name="T30" fmla="*/ 585 w 728"/>
                  <a:gd name="T31" fmla="*/ 58 h 452"/>
                  <a:gd name="T32" fmla="*/ 426 w 728"/>
                  <a:gd name="T33" fmla="*/ 217 h 452"/>
                  <a:gd name="T34" fmla="*/ 401 w 728"/>
                  <a:gd name="T35" fmla="*/ 225 h 452"/>
                  <a:gd name="T36" fmla="*/ 368 w 728"/>
                  <a:gd name="T37" fmla="*/ 217 h 452"/>
                  <a:gd name="T38" fmla="*/ 292 w 728"/>
                  <a:gd name="T39" fmla="*/ 142 h 452"/>
                  <a:gd name="T40" fmla="*/ 234 w 728"/>
                  <a:gd name="T41" fmla="*/ 142 h 452"/>
                  <a:gd name="T42" fmla="*/ 8 w 728"/>
                  <a:gd name="T43" fmla="*/ 359 h 452"/>
                  <a:gd name="T44" fmla="*/ 0 w 728"/>
                  <a:gd name="T45" fmla="*/ 393 h 452"/>
                  <a:gd name="T46" fmla="*/ 8 w 728"/>
                  <a:gd name="T47" fmla="*/ 426 h 452"/>
                  <a:gd name="T48" fmla="*/ 25 w 728"/>
                  <a:gd name="T49" fmla="*/ 435 h 452"/>
                  <a:gd name="T50" fmla="*/ 83 w 728"/>
                  <a:gd name="T51" fmla="*/ 435 h 452"/>
                  <a:gd name="T52" fmla="*/ 234 w 728"/>
                  <a:gd name="T53" fmla="*/ 284 h 452"/>
                  <a:gd name="T54" fmla="*/ 234 w 728"/>
                  <a:gd name="T55" fmla="*/ 284 h 452"/>
                  <a:gd name="T56" fmla="*/ 234 w 728"/>
                  <a:gd name="T57" fmla="*/ 28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8" h="452">
                    <a:moveTo>
                      <a:pt x="234" y="284"/>
                    </a:moveTo>
                    <a:cubicBezTo>
                      <a:pt x="250" y="267"/>
                      <a:pt x="276" y="267"/>
                      <a:pt x="292" y="284"/>
                    </a:cubicBezTo>
                    <a:cubicBezTo>
                      <a:pt x="359" y="351"/>
                      <a:pt x="359" y="351"/>
                      <a:pt x="359" y="351"/>
                    </a:cubicBezTo>
                    <a:cubicBezTo>
                      <a:pt x="376" y="368"/>
                      <a:pt x="384" y="368"/>
                      <a:pt x="401" y="368"/>
                    </a:cubicBezTo>
                    <a:cubicBezTo>
                      <a:pt x="418" y="368"/>
                      <a:pt x="426" y="368"/>
                      <a:pt x="434" y="351"/>
                    </a:cubicBezTo>
                    <a:cubicBezTo>
                      <a:pt x="660" y="134"/>
                      <a:pt x="660" y="134"/>
                      <a:pt x="660" y="134"/>
                    </a:cubicBezTo>
                    <a:cubicBezTo>
                      <a:pt x="694" y="167"/>
                      <a:pt x="694" y="167"/>
                      <a:pt x="694" y="167"/>
                    </a:cubicBezTo>
                    <a:cubicBezTo>
                      <a:pt x="702" y="175"/>
                      <a:pt x="710" y="175"/>
                      <a:pt x="710" y="175"/>
                    </a:cubicBezTo>
                    <a:cubicBezTo>
                      <a:pt x="719" y="175"/>
                      <a:pt x="727" y="167"/>
                      <a:pt x="727" y="159"/>
                    </a:cubicBezTo>
                    <a:cubicBezTo>
                      <a:pt x="727" y="33"/>
                      <a:pt x="727" y="33"/>
                      <a:pt x="727" y="33"/>
                    </a:cubicBezTo>
                    <a:cubicBezTo>
                      <a:pt x="727" y="25"/>
                      <a:pt x="727" y="16"/>
                      <a:pt x="719" y="8"/>
                    </a:cubicBezTo>
                    <a:cubicBezTo>
                      <a:pt x="710" y="0"/>
                      <a:pt x="702" y="0"/>
                      <a:pt x="694" y="0"/>
                    </a:cubicBezTo>
                    <a:cubicBezTo>
                      <a:pt x="568" y="0"/>
                      <a:pt x="568" y="0"/>
                      <a:pt x="568" y="0"/>
                    </a:cubicBezTo>
                    <a:cubicBezTo>
                      <a:pt x="560" y="0"/>
                      <a:pt x="551" y="0"/>
                      <a:pt x="551" y="8"/>
                    </a:cubicBezTo>
                    <a:cubicBezTo>
                      <a:pt x="543" y="16"/>
                      <a:pt x="551" y="25"/>
                      <a:pt x="551" y="33"/>
                    </a:cubicBezTo>
                    <a:cubicBezTo>
                      <a:pt x="585" y="58"/>
                      <a:pt x="585" y="58"/>
                      <a:pt x="585" y="58"/>
                    </a:cubicBezTo>
                    <a:cubicBezTo>
                      <a:pt x="426" y="217"/>
                      <a:pt x="426" y="217"/>
                      <a:pt x="426" y="217"/>
                    </a:cubicBezTo>
                    <a:cubicBezTo>
                      <a:pt x="426" y="225"/>
                      <a:pt x="409" y="225"/>
                      <a:pt x="401" y="225"/>
                    </a:cubicBezTo>
                    <a:cubicBezTo>
                      <a:pt x="393" y="225"/>
                      <a:pt x="376" y="225"/>
                      <a:pt x="368" y="217"/>
                    </a:cubicBezTo>
                    <a:cubicBezTo>
                      <a:pt x="292" y="142"/>
                      <a:pt x="292" y="142"/>
                      <a:pt x="292" y="142"/>
                    </a:cubicBezTo>
                    <a:cubicBezTo>
                      <a:pt x="276" y="125"/>
                      <a:pt x="250" y="125"/>
                      <a:pt x="234" y="142"/>
                    </a:cubicBezTo>
                    <a:cubicBezTo>
                      <a:pt x="8" y="359"/>
                      <a:pt x="8" y="359"/>
                      <a:pt x="8" y="359"/>
                    </a:cubicBezTo>
                    <a:cubicBezTo>
                      <a:pt x="0" y="368"/>
                      <a:pt x="0" y="384"/>
                      <a:pt x="0" y="393"/>
                    </a:cubicBezTo>
                    <a:cubicBezTo>
                      <a:pt x="0" y="410"/>
                      <a:pt x="0" y="418"/>
                      <a:pt x="8" y="426"/>
                    </a:cubicBezTo>
                    <a:cubicBezTo>
                      <a:pt x="25" y="435"/>
                      <a:pt x="25" y="435"/>
                      <a:pt x="25" y="435"/>
                    </a:cubicBezTo>
                    <a:cubicBezTo>
                      <a:pt x="41" y="451"/>
                      <a:pt x="67" y="451"/>
                      <a:pt x="83" y="435"/>
                    </a:cubicBezTo>
                    <a:lnTo>
                      <a:pt x="234" y="284"/>
                    </a:lnTo>
                    <a:close/>
                    <a:moveTo>
                      <a:pt x="234" y="284"/>
                    </a:moveTo>
                    <a:lnTo>
                      <a:pt x="234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  <p:sp>
            <p:nvSpPr>
              <p:cNvPr id="22" name="Freeform 16"/>
              <p:cNvSpPr>
                <a:spLocks noChangeArrowheads="1"/>
              </p:cNvSpPr>
              <p:nvPr/>
            </p:nvSpPr>
            <p:spPr bwMode="auto">
              <a:xfrm>
                <a:off x="1569458" y="688424"/>
                <a:ext cx="334962" cy="331788"/>
              </a:xfrm>
              <a:custGeom>
                <a:avLst/>
                <a:gdLst>
                  <a:gd name="T0" fmla="*/ 887 w 929"/>
                  <a:gd name="T1" fmla="*/ 0 h 921"/>
                  <a:gd name="T2" fmla="*/ 836 w 929"/>
                  <a:gd name="T3" fmla="*/ 50 h 921"/>
                  <a:gd name="T4" fmla="*/ 836 w 929"/>
                  <a:gd name="T5" fmla="*/ 837 h 921"/>
                  <a:gd name="T6" fmla="*/ 51 w 929"/>
                  <a:gd name="T7" fmla="*/ 837 h 921"/>
                  <a:gd name="T8" fmla="*/ 0 w 929"/>
                  <a:gd name="T9" fmla="*/ 878 h 921"/>
                  <a:gd name="T10" fmla="*/ 51 w 929"/>
                  <a:gd name="T11" fmla="*/ 920 h 921"/>
                  <a:gd name="T12" fmla="*/ 887 w 929"/>
                  <a:gd name="T13" fmla="*/ 920 h 921"/>
                  <a:gd name="T14" fmla="*/ 928 w 929"/>
                  <a:gd name="T15" fmla="*/ 878 h 921"/>
                  <a:gd name="T16" fmla="*/ 928 w 929"/>
                  <a:gd name="T17" fmla="*/ 50 h 921"/>
                  <a:gd name="T18" fmla="*/ 887 w 929"/>
                  <a:gd name="T19" fmla="*/ 0 h 921"/>
                  <a:gd name="T20" fmla="*/ 887 w 929"/>
                  <a:gd name="T21" fmla="*/ 0 h 921"/>
                  <a:gd name="T22" fmla="*/ 887 w 929"/>
                  <a:gd name="T23" fmla="*/ 0 h 9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29" h="921">
                    <a:moveTo>
                      <a:pt x="887" y="0"/>
                    </a:moveTo>
                    <a:cubicBezTo>
                      <a:pt x="862" y="0"/>
                      <a:pt x="836" y="26"/>
                      <a:pt x="836" y="50"/>
                    </a:cubicBezTo>
                    <a:cubicBezTo>
                      <a:pt x="836" y="837"/>
                      <a:pt x="836" y="837"/>
                      <a:pt x="836" y="837"/>
                    </a:cubicBezTo>
                    <a:cubicBezTo>
                      <a:pt x="51" y="837"/>
                      <a:pt x="51" y="837"/>
                      <a:pt x="51" y="837"/>
                    </a:cubicBezTo>
                    <a:cubicBezTo>
                      <a:pt x="26" y="837"/>
                      <a:pt x="0" y="853"/>
                      <a:pt x="0" y="878"/>
                    </a:cubicBezTo>
                    <a:cubicBezTo>
                      <a:pt x="0" y="903"/>
                      <a:pt x="26" y="920"/>
                      <a:pt x="51" y="920"/>
                    </a:cubicBezTo>
                    <a:cubicBezTo>
                      <a:pt x="887" y="920"/>
                      <a:pt x="887" y="920"/>
                      <a:pt x="887" y="920"/>
                    </a:cubicBezTo>
                    <a:cubicBezTo>
                      <a:pt x="912" y="920"/>
                      <a:pt x="928" y="903"/>
                      <a:pt x="928" y="878"/>
                    </a:cubicBezTo>
                    <a:cubicBezTo>
                      <a:pt x="928" y="50"/>
                      <a:pt x="928" y="50"/>
                      <a:pt x="928" y="50"/>
                    </a:cubicBezTo>
                    <a:cubicBezTo>
                      <a:pt x="928" y="26"/>
                      <a:pt x="903" y="0"/>
                      <a:pt x="887" y="0"/>
                    </a:cubicBezTo>
                    <a:close/>
                    <a:moveTo>
                      <a:pt x="887" y="0"/>
                    </a:moveTo>
                    <a:lnTo>
                      <a:pt x="887" y="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latin typeface="+mn-ea"/>
                </a:endParaRPr>
              </a:p>
            </p:txBody>
          </p:sp>
        </p:grpSp>
      </p:grpSp>
      <p:sp>
        <p:nvSpPr>
          <p:cNvPr id="23" name="矩形 22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参考资料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"/>
    </mc:Choice>
    <mc:Fallback xmlns="">
      <p:transition spd="slow" advTm="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flipH="1">
            <a:off x="3020747" y="1218044"/>
            <a:ext cx="2623449" cy="2786281"/>
            <a:chOff x="4516955" y="1649312"/>
            <a:chExt cx="3553454" cy="3791975"/>
          </a:xfrm>
        </p:grpSpPr>
        <p:sp>
          <p:nvSpPr>
            <p:cNvPr id="3" name="Freeform 414"/>
            <p:cNvSpPr>
              <a:spLocks noEditPoints="1"/>
            </p:cNvSpPr>
            <p:nvPr/>
          </p:nvSpPr>
          <p:spPr bwMode="auto">
            <a:xfrm>
              <a:off x="4516955" y="2019261"/>
              <a:ext cx="3159167" cy="3168902"/>
            </a:xfrm>
            <a:custGeom>
              <a:avLst/>
              <a:gdLst>
                <a:gd name="T0" fmla="*/ 137 w 274"/>
                <a:gd name="T1" fmla="*/ 0 h 274"/>
                <a:gd name="T2" fmla="*/ 0 w 274"/>
                <a:gd name="T3" fmla="*/ 137 h 274"/>
                <a:gd name="T4" fmla="*/ 137 w 274"/>
                <a:gd name="T5" fmla="*/ 274 h 274"/>
                <a:gd name="T6" fmla="*/ 274 w 274"/>
                <a:gd name="T7" fmla="*/ 137 h 274"/>
                <a:gd name="T8" fmla="*/ 137 w 274"/>
                <a:gd name="T9" fmla="*/ 0 h 274"/>
                <a:gd name="T10" fmla="*/ 137 w 274"/>
                <a:gd name="T11" fmla="*/ 239 h 274"/>
                <a:gd name="T12" fmla="*/ 34 w 274"/>
                <a:gd name="T13" fmla="*/ 137 h 274"/>
                <a:gd name="T14" fmla="*/ 137 w 274"/>
                <a:gd name="T15" fmla="*/ 34 h 274"/>
                <a:gd name="T16" fmla="*/ 240 w 274"/>
                <a:gd name="T17" fmla="*/ 137 h 274"/>
                <a:gd name="T18" fmla="*/ 137 w 274"/>
                <a:gd name="T19" fmla="*/ 23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4" h="274">
                  <a:moveTo>
                    <a:pt x="137" y="0"/>
                  </a:moveTo>
                  <a:cubicBezTo>
                    <a:pt x="61" y="0"/>
                    <a:pt x="0" y="61"/>
                    <a:pt x="0" y="137"/>
                  </a:cubicBezTo>
                  <a:cubicBezTo>
                    <a:pt x="0" y="212"/>
                    <a:pt x="61" y="274"/>
                    <a:pt x="137" y="274"/>
                  </a:cubicBezTo>
                  <a:cubicBezTo>
                    <a:pt x="213" y="274"/>
                    <a:pt x="274" y="212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lose/>
                  <a:moveTo>
                    <a:pt x="137" y="239"/>
                  </a:moveTo>
                  <a:cubicBezTo>
                    <a:pt x="80" y="239"/>
                    <a:pt x="34" y="193"/>
                    <a:pt x="34" y="137"/>
                  </a:cubicBezTo>
                  <a:cubicBezTo>
                    <a:pt x="34" y="80"/>
                    <a:pt x="80" y="34"/>
                    <a:pt x="137" y="34"/>
                  </a:cubicBezTo>
                  <a:cubicBezTo>
                    <a:pt x="194" y="34"/>
                    <a:pt x="240" y="80"/>
                    <a:pt x="240" y="137"/>
                  </a:cubicBezTo>
                  <a:cubicBezTo>
                    <a:pt x="240" y="193"/>
                    <a:pt x="194" y="239"/>
                    <a:pt x="137" y="23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416"/>
            <p:cNvSpPr>
              <a:spLocks/>
            </p:cNvSpPr>
            <p:nvPr/>
          </p:nvSpPr>
          <p:spPr bwMode="auto">
            <a:xfrm>
              <a:off x="5553785" y="4725728"/>
              <a:ext cx="545187" cy="598732"/>
            </a:xfrm>
            <a:custGeom>
              <a:avLst/>
              <a:gdLst>
                <a:gd name="T0" fmla="*/ 15 w 47"/>
                <a:gd name="T1" fmla="*/ 0 h 52"/>
                <a:gd name="T2" fmla="*/ 0 w 47"/>
                <a:gd name="T3" fmla="*/ 44 h 52"/>
                <a:gd name="T4" fmla="*/ 47 w 47"/>
                <a:gd name="T5" fmla="*/ 52 h 52"/>
                <a:gd name="T6" fmla="*/ 47 w 47"/>
                <a:gd name="T7" fmla="*/ 5 h 52"/>
                <a:gd name="T8" fmla="*/ 15 w 47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2">
                  <a:moveTo>
                    <a:pt x="15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15" y="49"/>
                    <a:pt x="31" y="52"/>
                    <a:pt x="47" y="5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36" y="5"/>
                    <a:pt x="25" y="3"/>
                    <a:pt x="15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417"/>
            <p:cNvSpPr>
              <a:spLocks/>
            </p:cNvSpPr>
            <p:nvPr/>
          </p:nvSpPr>
          <p:spPr bwMode="auto">
            <a:xfrm>
              <a:off x="5071878" y="1902435"/>
              <a:ext cx="793442" cy="754501"/>
            </a:xfrm>
            <a:custGeom>
              <a:avLst/>
              <a:gdLst>
                <a:gd name="T0" fmla="*/ 28 w 69"/>
                <a:gd name="T1" fmla="*/ 65 h 65"/>
                <a:gd name="T2" fmla="*/ 69 w 69"/>
                <a:gd name="T3" fmla="*/ 46 h 65"/>
                <a:gd name="T4" fmla="*/ 60 w 69"/>
                <a:gd name="T5" fmla="*/ 0 h 65"/>
                <a:gd name="T6" fmla="*/ 0 w 69"/>
                <a:gd name="T7" fmla="*/ 27 h 65"/>
                <a:gd name="T8" fmla="*/ 28 w 69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5">
                  <a:moveTo>
                    <a:pt x="28" y="65"/>
                  </a:moveTo>
                  <a:cubicBezTo>
                    <a:pt x="40" y="55"/>
                    <a:pt x="54" y="49"/>
                    <a:pt x="69" y="4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38" y="5"/>
                    <a:pt x="17" y="14"/>
                    <a:pt x="0" y="27"/>
                  </a:cubicBezTo>
                  <a:lnTo>
                    <a:pt x="28" y="65"/>
                  </a:ln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418"/>
            <p:cNvSpPr>
              <a:spLocks/>
            </p:cNvSpPr>
            <p:nvPr/>
          </p:nvSpPr>
          <p:spPr bwMode="auto">
            <a:xfrm>
              <a:off x="6537069" y="3265404"/>
              <a:ext cx="1533340" cy="2175883"/>
            </a:xfrm>
            <a:custGeom>
              <a:avLst/>
              <a:gdLst>
                <a:gd name="T0" fmla="*/ 65 w 133"/>
                <a:gd name="T1" fmla="*/ 29 h 188"/>
                <a:gd name="T2" fmla="*/ 0 w 133"/>
                <a:gd name="T3" fmla="*/ 124 h 188"/>
                <a:gd name="T4" fmla="*/ 26 w 133"/>
                <a:gd name="T5" fmla="*/ 188 h 188"/>
                <a:gd name="T6" fmla="*/ 133 w 133"/>
                <a:gd name="T7" fmla="*/ 29 h 188"/>
                <a:gd name="T8" fmla="*/ 131 w 133"/>
                <a:gd name="T9" fmla="*/ 0 h 188"/>
                <a:gd name="T10" fmla="*/ 63 w 133"/>
                <a:gd name="T11" fmla="*/ 12 h 188"/>
                <a:gd name="T12" fmla="*/ 65 w 133"/>
                <a:gd name="T13" fmla="*/ 29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188">
                  <a:moveTo>
                    <a:pt x="65" y="29"/>
                  </a:moveTo>
                  <a:cubicBezTo>
                    <a:pt x="65" y="72"/>
                    <a:pt x="38" y="109"/>
                    <a:pt x="0" y="124"/>
                  </a:cubicBezTo>
                  <a:cubicBezTo>
                    <a:pt x="26" y="188"/>
                    <a:pt x="26" y="188"/>
                    <a:pt x="26" y="188"/>
                  </a:cubicBezTo>
                  <a:cubicBezTo>
                    <a:pt x="89" y="162"/>
                    <a:pt x="133" y="101"/>
                    <a:pt x="133" y="29"/>
                  </a:cubicBezTo>
                  <a:cubicBezTo>
                    <a:pt x="133" y="19"/>
                    <a:pt x="132" y="10"/>
                    <a:pt x="131" y="0"/>
                  </a:cubicBezTo>
                  <a:cubicBezTo>
                    <a:pt x="63" y="12"/>
                    <a:pt x="63" y="12"/>
                    <a:pt x="63" y="12"/>
                  </a:cubicBezTo>
                  <a:cubicBezTo>
                    <a:pt x="64" y="17"/>
                    <a:pt x="65" y="23"/>
                    <a:pt x="65" y="29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9" name="Freeform 420"/>
            <p:cNvSpPr>
              <a:spLocks/>
            </p:cNvSpPr>
            <p:nvPr/>
          </p:nvSpPr>
          <p:spPr bwMode="auto">
            <a:xfrm>
              <a:off x="6293682" y="1649312"/>
              <a:ext cx="1635562" cy="1504133"/>
            </a:xfrm>
            <a:custGeom>
              <a:avLst/>
              <a:gdLst>
                <a:gd name="T0" fmla="*/ 11 w 142"/>
                <a:gd name="T1" fmla="*/ 0 h 130"/>
                <a:gd name="T2" fmla="*/ 0 w 142"/>
                <a:gd name="T3" fmla="*/ 67 h 130"/>
                <a:gd name="T4" fmla="*/ 78 w 142"/>
                <a:gd name="T5" fmla="*/ 130 h 130"/>
                <a:gd name="T6" fmla="*/ 142 w 142"/>
                <a:gd name="T7" fmla="*/ 105 h 130"/>
                <a:gd name="T8" fmla="*/ 11 w 142"/>
                <a:gd name="T9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30">
                  <a:moveTo>
                    <a:pt x="11" y="0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36" y="73"/>
                    <a:pt x="65" y="98"/>
                    <a:pt x="78" y="130"/>
                  </a:cubicBezTo>
                  <a:cubicBezTo>
                    <a:pt x="142" y="105"/>
                    <a:pt x="142" y="105"/>
                    <a:pt x="142" y="105"/>
                  </a:cubicBezTo>
                  <a:cubicBezTo>
                    <a:pt x="120" y="50"/>
                    <a:pt x="71" y="10"/>
                    <a:pt x="11" y="0"/>
                  </a:cubicBezTo>
                  <a:close/>
                </a:path>
              </a:pathLst>
            </a:custGeom>
            <a:solidFill>
              <a:srgbClr val="18BEBA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43715" y="826636"/>
            <a:ext cx="2786309" cy="837695"/>
            <a:chOff x="6655890" y="1130073"/>
            <a:chExt cx="3774048" cy="1140057"/>
          </a:xfrm>
        </p:grpSpPr>
        <p:grpSp>
          <p:nvGrpSpPr>
            <p:cNvPr id="11" name="组合 10"/>
            <p:cNvGrpSpPr/>
            <p:nvPr/>
          </p:nvGrpSpPr>
          <p:grpSpPr>
            <a:xfrm>
              <a:off x="7789419" y="1130073"/>
              <a:ext cx="2640519" cy="649105"/>
              <a:chOff x="7860852" y="1152157"/>
              <a:chExt cx="4314929" cy="649105"/>
            </a:xfrm>
          </p:grpSpPr>
          <p:sp>
            <p:nvSpPr>
              <p:cNvPr id="13" name="文本框 32"/>
              <p:cNvSpPr txBox="1"/>
              <p:nvPr/>
            </p:nvSpPr>
            <p:spPr>
              <a:xfrm>
                <a:off x="7860852" y="1152157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讨论选题</a:t>
                </a:r>
              </a:p>
            </p:txBody>
          </p:sp>
          <p:sp>
            <p:nvSpPr>
              <p:cNvPr id="14" name="矩形 1"/>
              <p:cNvSpPr>
                <a:spLocks noChangeArrowheads="1"/>
              </p:cNvSpPr>
              <p:nvPr/>
            </p:nvSpPr>
            <p:spPr bwMode="auto">
              <a:xfrm>
                <a:off x="7874298" y="1466169"/>
                <a:ext cx="4301483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小组进行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任意多边形 11"/>
            <p:cNvSpPr/>
            <p:nvPr/>
          </p:nvSpPr>
          <p:spPr>
            <a:xfrm>
              <a:off x="6655890" y="1449859"/>
              <a:ext cx="1075765" cy="820271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5765" h="820271">
                  <a:moveTo>
                    <a:pt x="0" y="820271"/>
                  </a:moveTo>
                  <a:lnTo>
                    <a:pt x="389965" y="0"/>
                  </a:lnTo>
                  <a:lnTo>
                    <a:pt x="1075765" y="0"/>
                  </a:lnTo>
                  <a:lnTo>
                    <a:pt x="1075765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666365" y="3703877"/>
            <a:ext cx="2633429" cy="948386"/>
            <a:chOff x="6280220" y="5045836"/>
            <a:chExt cx="3566972" cy="1290700"/>
          </a:xfrm>
        </p:grpSpPr>
        <p:sp>
          <p:nvSpPr>
            <p:cNvPr id="26" name="任意多边形 25"/>
            <p:cNvSpPr/>
            <p:nvPr/>
          </p:nvSpPr>
          <p:spPr>
            <a:xfrm>
              <a:off x="6280220" y="5045836"/>
              <a:ext cx="860611" cy="820270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611" h="820270">
                  <a:moveTo>
                    <a:pt x="0" y="0"/>
                  </a:moveTo>
                  <a:lnTo>
                    <a:pt x="174811" y="806823"/>
                  </a:lnTo>
                  <a:lnTo>
                    <a:pt x="860611" y="806823"/>
                  </a:lnTo>
                  <a:lnTo>
                    <a:pt x="860611" y="820270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7178998" y="5513269"/>
              <a:ext cx="2668194" cy="823267"/>
              <a:chOff x="7860852" y="1089543"/>
              <a:chExt cx="4360154" cy="823267"/>
            </a:xfrm>
          </p:grpSpPr>
          <p:sp>
            <p:nvSpPr>
              <p:cNvPr id="28" name="文本框 62"/>
              <p:cNvSpPr txBox="1"/>
              <p:nvPr/>
            </p:nvSpPr>
            <p:spPr>
              <a:xfrm>
                <a:off x="7860852" y="1089543"/>
                <a:ext cx="258024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游戏制作</a:t>
                </a:r>
              </a:p>
            </p:txBody>
          </p:sp>
          <p:sp>
            <p:nvSpPr>
              <p:cNvPr id="29" name="矩形 1"/>
              <p:cNvSpPr>
                <a:spLocks noChangeArrowheads="1"/>
              </p:cNvSpPr>
              <p:nvPr/>
            </p:nvSpPr>
            <p:spPr bwMode="auto">
              <a:xfrm>
                <a:off x="7874301" y="1368283"/>
                <a:ext cx="4346705" cy="5445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小组共同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游戏测试审核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14319" y="3279189"/>
            <a:ext cx="2756174" cy="637169"/>
            <a:chOff x="927184" y="4467863"/>
            <a:chExt cx="3733230" cy="867151"/>
          </a:xfrm>
        </p:grpSpPr>
        <p:grpSp>
          <p:nvGrpSpPr>
            <p:cNvPr id="31" name="组合 30"/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33" name="文本框 35"/>
              <p:cNvSpPr txBox="1"/>
              <p:nvPr/>
            </p:nvSpPr>
            <p:spPr>
              <a:xfrm>
                <a:off x="1445155" y="1471874"/>
                <a:ext cx="3149509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马易安</a:t>
                </a:r>
              </a:p>
            </p:txBody>
          </p:sp>
          <p:sp>
            <p:nvSpPr>
              <p:cNvPr id="34" name="矩形 1"/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任意多边形 31"/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36376" y="978538"/>
            <a:ext cx="7348981" cy="2948025"/>
            <a:chOff x="1634309" y="1336805"/>
            <a:chExt cx="9954177" cy="4012101"/>
          </a:xfrm>
        </p:grpSpPr>
        <p:grpSp>
          <p:nvGrpSpPr>
            <p:cNvPr id="36" name="组合 35"/>
            <p:cNvGrpSpPr/>
            <p:nvPr/>
          </p:nvGrpSpPr>
          <p:grpSpPr>
            <a:xfrm>
              <a:off x="1634309" y="1336805"/>
              <a:ext cx="9954177" cy="4012101"/>
              <a:chOff x="1390466" y="1515015"/>
              <a:chExt cx="15776755" cy="4012101"/>
            </a:xfrm>
          </p:grpSpPr>
          <p:sp>
            <p:nvSpPr>
              <p:cNvPr id="38" name="文本框 66"/>
              <p:cNvSpPr txBox="1"/>
              <p:nvPr/>
            </p:nvSpPr>
            <p:spPr>
              <a:xfrm>
                <a:off x="1390466" y="1515015"/>
                <a:ext cx="3149510" cy="397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pPr algn="r"/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汪诗怡</a:t>
                </a:r>
              </a:p>
            </p:txBody>
          </p:sp>
          <p:sp>
            <p:nvSpPr>
              <p:cNvPr id="39" name="矩形 1"/>
              <p:cNvSpPr>
                <a:spLocks noChangeArrowheads="1"/>
              </p:cNvSpPr>
              <p:nvPr/>
            </p:nvSpPr>
            <p:spPr bwMode="auto">
              <a:xfrm>
                <a:off x="13143067" y="4354289"/>
                <a:ext cx="4024154" cy="11728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制作</a:t>
                </a:r>
                <a:r>
                  <a:rPr lang="en-US" altLang="zh-CN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项目计划修改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游戏策划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可行性报告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修改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任意多边形 36"/>
            <p:cNvSpPr/>
            <p:nvPr/>
          </p:nvSpPr>
          <p:spPr>
            <a:xfrm flipH="1">
              <a:off x="3631416" y="1551710"/>
              <a:ext cx="1385047" cy="860612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  <a:gd name="connsiteX0" fmla="*/ 0 w 1546411"/>
                <a:gd name="connsiteY0" fmla="*/ 443753 h 443753"/>
                <a:gd name="connsiteX1" fmla="*/ 860611 w 1546411"/>
                <a:gd name="connsiteY1" fmla="*/ 0 h 443753"/>
                <a:gd name="connsiteX2" fmla="*/ 1546411 w 1546411"/>
                <a:gd name="connsiteY2" fmla="*/ 0 h 443753"/>
                <a:gd name="connsiteX3" fmla="*/ 1546411 w 1546411"/>
                <a:gd name="connsiteY3" fmla="*/ 13447 h 443753"/>
                <a:gd name="connsiteX0" fmla="*/ 0 w 1385047"/>
                <a:gd name="connsiteY0" fmla="*/ 860612 h 860612"/>
                <a:gd name="connsiteX1" fmla="*/ 699247 w 1385047"/>
                <a:gd name="connsiteY1" fmla="*/ 0 h 860612"/>
                <a:gd name="connsiteX2" fmla="*/ 1385047 w 1385047"/>
                <a:gd name="connsiteY2" fmla="*/ 0 h 860612"/>
                <a:gd name="connsiteX3" fmla="*/ 1385047 w 1385047"/>
                <a:gd name="connsiteY3" fmla="*/ 13447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5047" h="860612">
                  <a:moveTo>
                    <a:pt x="0" y="860612"/>
                  </a:moveTo>
                  <a:lnTo>
                    <a:pt x="699247" y="0"/>
                  </a:lnTo>
                  <a:lnTo>
                    <a:pt x="1385047" y="0"/>
                  </a:lnTo>
                  <a:lnTo>
                    <a:pt x="1385047" y="13447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矩形 3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小组分工及评价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Freeform 418">
            <a:extLst>
              <a:ext uri="{FF2B5EF4-FFF2-40B4-BE49-F238E27FC236}">
                <a16:creationId xmlns:a16="http://schemas.microsoft.com/office/drawing/2014/main" id="{2D14A684-4E02-4118-8D18-869774EBD8D7}"/>
              </a:ext>
            </a:extLst>
          </p:cNvPr>
          <p:cNvSpPr>
            <a:spLocks/>
          </p:cNvSpPr>
          <p:nvPr/>
        </p:nvSpPr>
        <p:spPr bwMode="auto">
          <a:xfrm rot="20203661">
            <a:off x="4912054" y="2036721"/>
            <a:ext cx="1246646" cy="1586974"/>
          </a:xfrm>
          <a:custGeom>
            <a:avLst/>
            <a:gdLst>
              <a:gd name="T0" fmla="*/ 65 w 133"/>
              <a:gd name="T1" fmla="*/ 29 h 188"/>
              <a:gd name="T2" fmla="*/ 0 w 133"/>
              <a:gd name="T3" fmla="*/ 124 h 188"/>
              <a:gd name="T4" fmla="*/ 26 w 133"/>
              <a:gd name="T5" fmla="*/ 188 h 188"/>
              <a:gd name="T6" fmla="*/ 133 w 133"/>
              <a:gd name="T7" fmla="*/ 29 h 188"/>
              <a:gd name="T8" fmla="*/ 131 w 133"/>
              <a:gd name="T9" fmla="*/ 0 h 188"/>
              <a:gd name="T10" fmla="*/ 63 w 133"/>
              <a:gd name="T11" fmla="*/ 12 h 188"/>
              <a:gd name="T12" fmla="*/ 65 w 133"/>
              <a:gd name="T13" fmla="*/ 29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" h="188">
                <a:moveTo>
                  <a:pt x="65" y="29"/>
                </a:moveTo>
                <a:cubicBezTo>
                  <a:pt x="65" y="72"/>
                  <a:pt x="38" y="109"/>
                  <a:pt x="0" y="124"/>
                </a:cubicBezTo>
                <a:cubicBezTo>
                  <a:pt x="26" y="188"/>
                  <a:pt x="26" y="188"/>
                  <a:pt x="26" y="188"/>
                </a:cubicBezTo>
                <a:cubicBezTo>
                  <a:pt x="89" y="162"/>
                  <a:pt x="133" y="101"/>
                  <a:pt x="133" y="29"/>
                </a:cubicBezTo>
                <a:cubicBezTo>
                  <a:pt x="133" y="19"/>
                  <a:pt x="132" y="10"/>
                  <a:pt x="131" y="0"/>
                </a:cubicBezTo>
                <a:cubicBezTo>
                  <a:pt x="63" y="12"/>
                  <a:pt x="63" y="12"/>
                  <a:pt x="63" y="12"/>
                </a:cubicBezTo>
                <a:cubicBezTo>
                  <a:pt x="64" y="17"/>
                  <a:pt x="65" y="23"/>
                  <a:pt x="65" y="29"/>
                </a:cubicBezTo>
                <a:close/>
              </a:path>
            </a:pathLst>
          </a:custGeom>
          <a:solidFill>
            <a:srgbClr val="18BEBA"/>
          </a:solidFill>
          <a:ln>
            <a:solidFill>
              <a:schemeClr val="bg1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6474C07-2925-4EC5-A492-4AD1BCEFB991}"/>
              </a:ext>
            </a:extLst>
          </p:cNvPr>
          <p:cNvGrpSpPr/>
          <p:nvPr/>
        </p:nvGrpSpPr>
        <p:grpSpPr>
          <a:xfrm flipH="1">
            <a:off x="5831072" y="2505973"/>
            <a:ext cx="2685350" cy="677799"/>
            <a:chOff x="927184" y="4467863"/>
            <a:chExt cx="3733230" cy="867151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7738ACD-1AAF-4711-B7FC-EF93C328E060}"/>
                </a:ext>
              </a:extLst>
            </p:cNvPr>
            <p:cNvGrpSpPr/>
            <p:nvPr/>
          </p:nvGrpSpPr>
          <p:grpSpPr>
            <a:xfrm>
              <a:off x="927184" y="4721181"/>
              <a:ext cx="2547542" cy="613833"/>
              <a:chOff x="556968" y="1471874"/>
              <a:chExt cx="4037696" cy="613833"/>
            </a:xfrm>
          </p:grpSpPr>
          <p:sp>
            <p:nvSpPr>
              <p:cNvPr id="47" name="文本框 35">
                <a:extLst>
                  <a:ext uri="{FF2B5EF4-FFF2-40B4-BE49-F238E27FC236}">
                    <a16:creationId xmlns:a16="http://schemas.microsoft.com/office/drawing/2014/main" id="{B899CAD1-1651-456E-909E-AE83905296CC}"/>
                  </a:ext>
                </a:extLst>
              </p:cNvPr>
              <p:cNvSpPr txBox="1"/>
              <p:nvPr/>
            </p:nvSpPr>
            <p:spPr>
              <a:xfrm>
                <a:off x="1445155" y="1471874"/>
                <a:ext cx="3149509" cy="374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2400">
                    <a:latin typeface="方正正大黑简体" panose="02000000000000000000" pitchFamily="2" charset="-122"/>
                    <a:ea typeface="方正正大黑简体" panose="02000000000000000000" pitchFamily="2" charset="-122"/>
                  </a:defRPr>
                </a:lvl1pPr>
              </a:lstStyle>
              <a:p>
                <a:r>
                  <a:rPr lang="zh-CN" altLang="en-US" sz="13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王淑慧</a:t>
                </a:r>
              </a:p>
            </p:txBody>
          </p:sp>
          <p:sp>
            <p:nvSpPr>
              <p:cNvPr id="48" name="矩形 1">
                <a:extLst>
                  <a:ext uri="{FF2B5EF4-FFF2-40B4-BE49-F238E27FC236}">
                    <a16:creationId xmlns:a16="http://schemas.microsoft.com/office/drawing/2014/main" id="{84C16F3C-655E-43EC-BB78-EC4FC80D4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968" y="1750614"/>
                <a:ext cx="4037696" cy="3350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任意多边形 31">
              <a:extLst>
                <a:ext uri="{FF2B5EF4-FFF2-40B4-BE49-F238E27FC236}">
                  <a16:creationId xmlns:a16="http://schemas.microsoft.com/office/drawing/2014/main" id="{C49D0FBF-FDD3-4C6A-992D-7FF9729BECF1}"/>
                </a:ext>
              </a:extLst>
            </p:cNvPr>
            <p:cNvSpPr/>
            <p:nvPr/>
          </p:nvSpPr>
          <p:spPr>
            <a:xfrm flipH="1">
              <a:off x="3450179" y="4467863"/>
              <a:ext cx="1210235" cy="524435"/>
            </a:xfrm>
            <a:custGeom>
              <a:avLst/>
              <a:gdLst>
                <a:gd name="connsiteX0" fmla="*/ 0 w 1089212"/>
                <a:gd name="connsiteY0" fmla="*/ 524436 h 524436"/>
                <a:gd name="connsiteX1" fmla="*/ 403412 w 1089212"/>
                <a:gd name="connsiteY1" fmla="*/ 0 h 524436"/>
                <a:gd name="connsiteX2" fmla="*/ 1089212 w 1089212"/>
                <a:gd name="connsiteY2" fmla="*/ 0 h 524436"/>
                <a:gd name="connsiteX3" fmla="*/ 1089212 w 1089212"/>
                <a:gd name="connsiteY3" fmla="*/ 13447 h 524436"/>
                <a:gd name="connsiteX0" fmla="*/ 0 w 1075765"/>
                <a:gd name="connsiteY0" fmla="*/ 820271 h 820271"/>
                <a:gd name="connsiteX1" fmla="*/ 389965 w 1075765"/>
                <a:gd name="connsiteY1" fmla="*/ 0 h 820271"/>
                <a:gd name="connsiteX2" fmla="*/ 1075765 w 1075765"/>
                <a:gd name="connsiteY2" fmla="*/ 0 h 820271"/>
                <a:gd name="connsiteX3" fmla="*/ 1075765 w 1075765"/>
                <a:gd name="connsiteY3" fmla="*/ 13447 h 820271"/>
                <a:gd name="connsiteX0" fmla="*/ 0 w 981636"/>
                <a:gd name="connsiteY0" fmla="*/ 497542 h 497542"/>
                <a:gd name="connsiteX1" fmla="*/ 295836 w 981636"/>
                <a:gd name="connsiteY1" fmla="*/ 0 h 497542"/>
                <a:gd name="connsiteX2" fmla="*/ 981636 w 981636"/>
                <a:gd name="connsiteY2" fmla="*/ 0 h 497542"/>
                <a:gd name="connsiteX3" fmla="*/ 981636 w 981636"/>
                <a:gd name="connsiteY3" fmla="*/ 13447 h 497542"/>
                <a:gd name="connsiteX0" fmla="*/ 0 w 1116106"/>
                <a:gd name="connsiteY0" fmla="*/ 578224 h 578224"/>
                <a:gd name="connsiteX1" fmla="*/ 430306 w 1116106"/>
                <a:gd name="connsiteY1" fmla="*/ 0 h 578224"/>
                <a:gd name="connsiteX2" fmla="*/ 1116106 w 1116106"/>
                <a:gd name="connsiteY2" fmla="*/ 0 h 578224"/>
                <a:gd name="connsiteX3" fmla="*/ 1116106 w 1116106"/>
                <a:gd name="connsiteY3" fmla="*/ 13447 h 578224"/>
                <a:gd name="connsiteX0" fmla="*/ 0 w 1196788"/>
                <a:gd name="connsiteY0" fmla="*/ 430306 h 430306"/>
                <a:gd name="connsiteX1" fmla="*/ 510988 w 1196788"/>
                <a:gd name="connsiteY1" fmla="*/ 0 h 430306"/>
                <a:gd name="connsiteX2" fmla="*/ 1196788 w 1196788"/>
                <a:gd name="connsiteY2" fmla="*/ 0 h 430306"/>
                <a:gd name="connsiteX3" fmla="*/ 1196788 w 1196788"/>
                <a:gd name="connsiteY3" fmla="*/ 13447 h 430306"/>
                <a:gd name="connsiteX0" fmla="*/ 0 w 1196788"/>
                <a:gd name="connsiteY0" fmla="*/ 497541 h 497541"/>
                <a:gd name="connsiteX1" fmla="*/ 510988 w 1196788"/>
                <a:gd name="connsiteY1" fmla="*/ 0 h 497541"/>
                <a:gd name="connsiteX2" fmla="*/ 1196788 w 1196788"/>
                <a:gd name="connsiteY2" fmla="*/ 0 h 497541"/>
                <a:gd name="connsiteX3" fmla="*/ 1196788 w 1196788"/>
                <a:gd name="connsiteY3" fmla="*/ 13447 h 497541"/>
                <a:gd name="connsiteX0" fmla="*/ 0 w 1089211"/>
                <a:gd name="connsiteY0" fmla="*/ 0 h 322729"/>
                <a:gd name="connsiteX1" fmla="*/ 403411 w 1089211"/>
                <a:gd name="connsiteY1" fmla="*/ 309282 h 322729"/>
                <a:gd name="connsiteX2" fmla="*/ 1089211 w 1089211"/>
                <a:gd name="connsiteY2" fmla="*/ 309282 h 322729"/>
                <a:gd name="connsiteX3" fmla="*/ 1089211 w 1089211"/>
                <a:gd name="connsiteY3" fmla="*/ 322729 h 322729"/>
                <a:gd name="connsiteX0" fmla="*/ 0 w 860611"/>
                <a:gd name="connsiteY0" fmla="*/ 0 h 820270"/>
                <a:gd name="connsiteX1" fmla="*/ 174811 w 860611"/>
                <a:gd name="connsiteY1" fmla="*/ 806823 h 820270"/>
                <a:gd name="connsiteX2" fmla="*/ 860611 w 860611"/>
                <a:gd name="connsiteY2" fmla="*/ 806823 h 820270"/>
                <a:gd name="connsiteX3" fmla="*/ 860611 w 860611"/>
                <a:gd name="connsiteY3" fmla="*/ 820270 h 820270"/>
                <a:gd name="connsiteX0" fmla="*/ 0 w 1210235"/>
                <a:gd name="connsiteY0" fmla="*/ 0 h 524435"/>
                <a:gd name="connsiteX1" fmla="*/ 524435 w 1210235"/>
                <a:gd name="connsiteY1" fmla="*/ 510988 h 524435"/>
                <a:gd name="connsiteX2" fmla="*/ 1210235 w 1210235"/>
                <a:gd name="connsiteY2" fmla="*/ 510988 h 524435"/>
                <a:gd name="connsiteX3" fmla="*/ 1210235 w 1210235"/>
                <a:gd name="connsiteY3" fmla="*/ 524435 h 52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235" h="524435">
                  <a:moveTo>
                    <a:pt x="0" y="0"/>
                  </a:moveTo>
                  <a:lnTo>
                    <a:pt x="524435" y="510988"/>
                  </a:lnTo>
                  <a:lnTo>
                    <a:pt x="1210235" y="510988"/>
                  </a:lnTo>
                  <a:lnTo>
                    <a:pt x="1210235" y="524435"/>
                  </a:lnTo>
                </a:path>
              </a:pathLst>
            </a:cu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  <a:headEnd type="oval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9D9DCFC-298F-4825-8C4D-939134096A9F}"/>
              </a:ext>
            </a:extLst>
          </p:cNvPr>
          <p:cNvSpPr txBox="1"/>
          <p:nvPr/>
        </p:nvSpPr>
        <p:spPr>
          <a:xfrm>
            <a:off x="2021331" y="1273230"/>
            <a:ext cx="10583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游戏素材设计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FA2DCB-E66B-4E14-B3F3-860D80781D68}"/>
              </a:ext>
            </a:extLst>
          </p:cNvPr>
          <p:cNvSpPr txBox="1"/>
          <p:nvPr/>
        </p:nvSpPr>
        <p:spPr>
          <a:xfrm>
            <a:off x="1973852" y="3747257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游戏策划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脚本编写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96551" y="647948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91/100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59852" y="3183772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583325" y="2462890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评分：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90/100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070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新建文件夹 (2)\5.15封面参考\复件 (31) 复件 4\1f921b9d265f6020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44"/>
            <a:ext cx="9001125" cy="506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H_SubTitle_2"/>
          <p:cNvSpPr txBox="1"/>
          <p:nvPr>
            <p:custDataLst>
              <p:tags r:id="rId1"/>
            </p:custDataLst>
          </p:nvPr>
        </p:nvSpPr>
        <p:spPr>
          <a:xfrm>
            <a:off x="2340322" y="2160116"/>
            <a:ext cx="597666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>
              <a:lnSpc>
                <a:spcPct val="120000"/>
              </a:lnSpc>
              <a:defRPr/>
            </a:pPr>
            <a:r>
              <a:rPr lang="zh-CN" altLang="en-US" sz="4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演示完毕  感谢您的聆听</a:t>
            </a:r>
            <a:endParaRPr lang="da-DK" altLang="zh-CN" sz="4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MH_SubTitle_2">
            <a:extLst>
              <a:ext uri="{FF2B5EF4-FFF2-40B4-BE49-F238E27FC236}">
                <a16:creationId xmlns:a16="http://schemas.microsoft.com/office/drawing/2014/main" id="{DFB1F3C4-614C-4C2F-AB29-9EF30888888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308874" y="71884"/>
            <a:ext cx="1872208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</a:t>
            </a:r>
            <a:r>
              <a:rPr lang="en-US" altLang="zh-CN" sz="20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G12</a:t>
            </a:r>
            <a:endParaRPr lang="da-DK" altLang="zh-CN" sz="2000" b="1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5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1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412008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9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3996DF-CBE0-417F-8F7F-DEDB6F5DE3AD}"/>
              </a:ext>
            </a:extLst>
          </p:cNvPr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MH_SubTitle_2">
            <a:extLst>
              <a:ext uri="{FF2B5EF4-FFF2-40B4-BE49-F238E27FC236}">
                <a16:creationId xmlns:a16="http://schemas.microsoft.com/office/drawing/2014/main" id="{16258BC5-40ED-48CB-8062-7D93170AF98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项目要求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AA8049-9956-45AB-AA05-D33B7A312D2E}"/>
              </a:ext>
            </a:extLst>
          </p:cNvPr>
          <p:cNvSpPr/>
          <p:nvPr/>
        </p:nvSpPr>
        <p:spPr>
          <a:xfrm>
            <a:off x="540122" y="1152004"/>
            <a:ext cx="3600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从用户使用移动设备玩游戏的类型上看，比较轻度的跑酷休闲类游戏依然是主要游戏类型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游戏类型的多元化发展有利于满足不同用户群体的不同诉求，同时促进了游戏玩法的差异化发展和创新，进而对行业的健康发展和良性竞争也起到了积极意义。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817848-CA30-4925-A793-54BA9D28D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44" y="0"/>
            <a:ext cx="4764384" cy="504031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08EAA69-90DE-4594-B96F-E2E1102A328B}"/>
              </a:ext>
            </a:extLst>
          </p:cNvPr>
          <p:cNvSpPr/>
          <p:nvPr/>
        </p:nvSpPr>
        <p:spPr>
          <a:xfrm>
            <a:off x="3894300" y="4608388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sym typeface="+mn-ea"/>
              </a:rPr>
              <a:t>[7]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044178" y="3625426"/>
            <a:ext cx="7128792" cy="969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体现自我价值、炫耀、得到认可等；游戏平台是提供一个自我满足、自我展示的平台，满足的过程中，最大化的凸显用户在游戏中的价值才是最重要的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MH_SubTitle_2"/>
          <p:cNvSpPr txBox="1"/>
          <p:nvPr>
            <p:custDataLst>
              <p:tags r:id="rId1"/>
            </p:custDataLst>
          </p:nvPr>
        </p:nvSpPr>
        <p:spPr>
          <a:xfrm>
            <a:off x="467071" y="234447"/>
            <a:ext cx="114342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项目目标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7EEE5FD2-8320-4775-9291-8E7F1CC01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47781"/>
              </p:ext>
            </p:extLst>
          </p:nvPr>
        </p:nvGraphicFramePr>
        <p:xfrm>
          <a:off x="1044178" y="858466"/>
          <a:ext cx="7128792" cy="226471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96596">
                  <a:extLst>
                    <a:ext uri="{9D8B030D-6E8A-4147-A177-3AD203B41FA5}">
                      <a16:colId xmlns:a16="http://schemas.microsoft.com/office/drawing/2014/main" val="4119569690"/>
                    </a:ext>
                  </a:extLst>
                </a:gridCol>
                <a:gridCol w="3632196">
                  <a:extLst>
                    <a:ext uri="{9D8B030D-6E8A-4147-A177-3AD203B41FA5}">
                      <a16:colId xmlns:a16="http://schemas.microsoft.com/office/drawing/2014/main" val="1918039420"/>
                    </a:ext>
                  </a:extLst>
                </a:gridCol>
              </a:tblGrid>
              <a:tr h="45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目标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比重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3295283"/>
                  </a:ext>
                </a:extLst>
              </a:tr>
              <a:tr h="45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在一定难度下，寻求满足感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50%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16453800"/>
                  </a:ext>
                </a:extLst>
              </a:tr>
              <a:tr h="45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设置特殊身份，满足幻想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25%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2996076"/>
                  </a:ext>
                </a:extLst>
              </a:tr>
              <a:tr h="45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承载故事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15%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50343017"/>
                  </a:ext>
                </a:extLst>
              </a:tr>
              <a:tr h="4529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支配时间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10%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88515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6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 rot="5400000">
            <a:off x="633132" y="1256874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34981" y="2258254"/>
            <a:ext cx="6197829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MH_SubTitle_2"/>
          <p:cNvSpPr txBox="1"/>
          <p:nvPr>
            <p:custDataLst>
              <p:tags r:id="rId1"/>
            </p:custDataLst>
          </p:nvPr>
        </p:nvSpPr>
        <p:spPr>
          <a:xfrm>
            <a:off x="-107950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环境和限制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燕尾形 3">
            <a:extLst>
              <a:ext uri="{FF2B5EF4-FFF2-40B4-BE49-F238E27FC236}">
                <a16:creationId xmlns:a16="http://schemas.microsoft.com/office/drawing/2014/main" id="{60554901-14D3-4DEB-AF64-71FC2BDA6424}"/>
              </a:ext>
            </a:extLst>
          </p:cNvPr>
          <p:cNvSpPr/>
          <p:nvPr/>
        </p:nvSpPr>
        <p:spPr>
          <a:xfrm rot="5400000">
            <a:off x="715117" y="3190211"/>
            <a:ext cx="353296" cy="549599"/>
          </a:xfrm>
          <a:prstGeom prst="chevron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75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3593A6-C3E2-4301-9340-263E848615CE}"/>
              </a:ext>
            </a:extLst>
          </p:cNvPr>
          <p:cNvCxnSpPr>
            <a:cxnSpLocks/>
          </p:cNvCxnSpPr>
          <p:nvPr/>
        </p:nvCxnSpPr>
        <p:spPr>
          <a:xfrm>
            <a:off x="616966" y="4030392"/>
            <a:ext cx="6115844" cy="0"/>
          </a:xfrm>
          <a:prstGeom prst="line">
            <a:avLst/>
          </a:prstGeom>
          <a:ln>
            <a:solidFill>
              <a:srgbClr val="18BEBA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40FE95-62E4-424A-A9FA-C3649C6BC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1010"/>
              </p:ext>
            </p:extLst>
          </p:nvPr>
        </p:nvGraphicFramePr>
        <p:xfrm>
          <a:off x="1330477" y="883526"/>
          <a:ext cx="5307965" cy="10972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2038104473"/>
                    </a:ext>
                  </a:extLst>
                </a:gridCol>
                <a:gridCol w="4500880">
                  <a:extLst>
                    <a:ext uri="{9D8B030D-6E8A-4147-A177-3AD203B41FA5}">
                      <a16:colId xmlns:a16="http://schemas.microsoft.com/office/drawing/2014/main" val="411416802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服务器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r>
                        <a:rPr lang="zh-CN" sz="1050" kern="100">
                          <a:effectLst/>
                        </a:rPr>
                        <a:t>核</a:t>
                      </a:r>
                      <a:r>
                        <a:rPr lang="en-US" sz="1050" kern="100">
                          <a:effectLst/>
                        </a:rPr>
                        <a:t>cpu+2G</a:t>
                      </a:r>
                      <a:r>
                        <a:rPr lang="zh-CN" sz="1050" kern="100">
                          <a:effectLst/>
                        </a:rPr>
                        <a:t>内存</a:t>
                      </a:r>
                      <a:r>
                        <a:rPr lang="en-US" sz="1050" kern="100">
                          <a:effectLst/>
                        </a:rPr>
                        <a:t>+1M</a:t>
                      </a:r>
                      <a:r>
                        <a:rPr lang="zh-CN" sz="1050" kern="100">
                          <a:effectLst/>
                        </a:rPr>
                        <a:t>带宽</a:t>
                      </a:r>
                      <a:r>
                        <a:rPr lang="en-US" sz="1050" kern="100">
                          <a:effectLst/>
                        </a:rPr>
                        <a:t>+40GB</a:t>
                      </a:r>
                      <a:r>
                        <a:rPr lang="zh-CN" sz="1050" kern="100">
                          <a:effectLst/>
                        </a:rPr>
                        <a:t>系统盘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381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开发平台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Windows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3708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制作软件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Unity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0978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后</a:t>
                      </a:r>
                      <a:r>
                        <a:rPr lang="en-US" sz="1050" kern="100">
                          <a:effectLst/>
                        </a:rPr>
                        <a:t>    </a:t>
                      </a:r>
                      <a:r>
                        <a:rPr lang="zh-CN" sz="1050" kern="100">
                          <a:effectLst/>
                        </a:rPr>
                        <a:t>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Visual Studio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049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其他软件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Microsoft office</a:t>
                      </a:r>
                      <a:r>
                        <a:rPr lang="zh-CN" sz="1050" kern="100" dirty="0">
                          <a:effectLst/>
                        </a:rPr>
                        <a:t>系列软件，</a:t>
                      </a:r>
                      <a:r>
                        <a:rPr lang="en-US" sz="1050" kern="100" dirty="0">
                          <a:effectLst/>
                        </a:rPr>
                        <a:t>Axure RP 8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r>
                        <a:rPr lang="en-US" sz="1050" kern="100" dirty="0">
                          <a:effectLst/>
                        </a:rPr>
                        <a:t>Git</a:t>
                      </a:r>
                      <a:r>
                        <a:rPr lang="zh-CN" sz="1050" kern="100" dirty="0">
                          <a:effectLst/>
                        </a:rPr>
                        <a:t>，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508391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D28DAD5-84CE-461F-9C15-6D145CEC4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92341"/>
              </p:ext>
            </p:extLst>
          </p:nvPr>
        </p:nvGraphicFramePr>
        <p:xfrm>
          <a:off x="1335310" y="3068547"/>
          <a:ext cx="5397500" cy="5486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70219419"/>
                    </a:ext>
                  </a:extLst>
                </a:gridCol>
                <a:gridCol w="4500245">
                  <a:extLst>
                    <a:ext uri="{9D8B030D-6E8A-4147-A177-3AD203B41FA5}">
                      <a16:colId xmlns:a16="http://schemas.microsoft.com/office/drawing/2014/main" val="407655518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技术限制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组员尚且对技术掌握程度不深，例如不熟悉</a:t>
                      </a:r>
                      <a:r>
                        <a:rPr lang="en-US" sz="1050" kern="100">
                          <a:effectLst/>
                        </a:rPr>
                        <a:t>Unity</a:t>
                      </a:r>
                      <a:r>
                        <a:rPr lang="zh-CN" sz="1050" kern="100">
                          <a:effectLst/>
                        </a:rPr>
                        <a:t>和游戏专业知识匮乏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296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经费限制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人均</a:t>
                      </a:r>
                      <a:r>
                        <a:rPr lang="en-US" sz="1050" kern="100">
                          <a:effectLst/>
                        </a:rPr>
                        <a:t>0</a:t>
                      </a:r>
                      <a:r>
                        <a:rPr lang="zh-CN" sz="1050" kern="100">
                          <a:effectLst/>
                        </a:rPr>
                        <a:t>元每小时预算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03851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法律限制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本项目实施合法合规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829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1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251966" y="1656060"/>
            <a:ext cx="3744416" cy="1800200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954917" y="1342663"/>
            <a:ext cx="2370788" cy="2370788"/>
          </a:xfrm>
          <a:prstGeom prst="ellipse">
            <a:avLst/>
          </a:prstGeom>
          <a:noFill/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052290" y="1446835"/>
            <a:ext cx="2162444" cy="2162444"/>
          </a:xfrm>
          <a:prstGeom prst="ellipse">
            <a:avLst/>
          </a:prstGeom>
          <a:solidFill>
            <a:srgbClr val="00B8B4"/>
          </a:solidFill>
          <a:ln>
            <a:solidFill>
              <a:srgbClr val="00B8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dirty="0">
                <a:latin typeface="方正兰亭准黑_GBK" panose="02000000000000000000" pitchFamily="2" charset="-122"/>
                <a:ea typeface="方正兰亭准黑_GBK" panose="02000000000000000000" pitchFamily="2" charset="-122"/>
              </a:rPr>
              <a:t>2</a:t>
            </a:r>
            <a:endParaRPr lang="zh-CN" altLang="en-US" sz="8800" dirty="0">
              <a:latin typeface="方正兰亭准黑_GBK" panose="02000000000000000000" pitchFamily="2" charset="-122"/>
              <a:ea typeface="方正兰亭准黑_GBK" panose="02000000000000000000" pitchFamily="2" charset="-122"/>
            </a:endParaRPr>
          </a:p>
        </p:txBody>
      </p:sp>
      <p:sp>
        <p:nvSpPr>
          <p:cNvPr id="6" name="MH_SubTitle_2"/>
          <p:cNvSpPr txBox="1"/>
          <p:nvPr>
            <p:custDataLst>
              <p:tags r:id="rId1"/>
            </p:custDataLst>
          </p:nvPr>
        </p:nvSpPr>
        <p:spPr>
          <a:xfrm>
            <a:off x="3636466" y="2088108"/>
            <a:ext cx="5616624" cy="720080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4000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前提</a:t>
            </a:r>
            <a:endParaRPr lang="da-DK" altLang="zh-CN" sz="4000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9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边形 1"/>
          <p:cNvSpPr/>
          <p:nvPr/>
        </p:nvSpPr>
        <p:spPr>
          <a:xfrm>
            <a:off x="4141648" y="647949"/>
            <a:ext cx="3817550" cy="1448200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五边形 2"/>
          <p:cNvSpPr/>
          <p:nvPr/>
        </p:nvSpPr>
        <p:spPr>
          <a:xfrm flipH="1">
            <a:off x="335212" y="2062944"/>
            <a:ext cx="3817550" cy="1182478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4398" y="2427507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开发者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2610" y="1266781"/>
            <a:ext cx="79208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玩家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84538" y="2391392"/>
            <a:ext cx="4264743" cy="413901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使用合理的操作使游戏更吸引玩家</a:t>
            </a:r>
            <a:endParaRPr lang="en-US" altLang="zh-CN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7949" y="4333793"/>
            <a:ext cx="1136861" cy="260013"/>
          </a:xfrm>
          <a:prstGeom prst="rect">
            <a:avLst/>
          </a:prstGeom>
          <a:noFill/>
        </p:spPr>
        <p:txBody>
          <a:bodyPr wrap="none" lIns="89858" tIns="44929" rIns="89858" bIns="44929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对比三：</a:t>
            </a:r>
            <a:r>
              <a:rPr lang="en-US" altLang="zh-CN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640</a:t>
            </a:r>
            <a:r>
              <a:rPr lang="zh-CN" altLang="en-US" sz="1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矩形 19"/>
          <p:cNvSpPr/>
          <p:nvPr/>
        </p:nvSpPr>
        <p:spPr>
          <a:xfrm>
            <a:off x="-972046" y="215900"/>
            <a:ext cx="1296144" cy="288032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SubTitle_2"/>
          <p:cNvSpPr txBox="1"/>
          <p:nvPr>
            <p:custDataLst>
              <p:tags r:id="rId1"/>
            </p:custDataLst>
          </p:nvPr>
        </p:nvSpPr>
        <p:spPr>
          <a:xfrm>
            <a:off x="112426" y="215900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00B8B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项目目标</a:t>
            </a:r>
            <a:endParaRPr lang="da-DK" altLang="zh-CN" kern="0" dirty="0">
              <a:solidFill>
                <a:srgbClr val="00B8B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5ED0943C-B590-4073-82A6-FFDBECC40955}"/>
              </a:ext>
            </a:extLst>
          </p:cNvPr>
          <p:cNvSpPr txBox="1"/>
          <p:nvPr/>
        </p:nvSpPr>
        <p:spPr>
          <a:xfrm>
            <a:off x="4284538" y="3549124"/>
            <a:ext cx="4608512" cy="416594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为所有成员分配合理的工作，提高人员的利用率。</a:t>
            </a:r>
            <a:endParaRPr lang="en-US" altLang="zh-CN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A7E81907-B0D4-4049-A679-301E38FA6223}"/>
              </a:ext>
            </a:extLst>
          </p:cNvPr>
          <p:cNvSpPr txBox="1"/>
          <p:nvPr/>
        </p:nvSpPr>
        <p:spPr>
          <a:xfrm>
            <a:off x="1238213" y="640674"/>
            <a:ext cx="2687866" cy="1443093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本游戏致力于为体现自我价值、炫耀、得到认可等，提供一个自我满足、自我展示的平台，满足的过程中，最大化的凸显玩家在游戏中的价值才是最重要的</a:t>
            </a:r>
            <a:endParaRPr lang="en-US" altLang="zh-CN" sz="12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五边形 2">
            <a:extLst>
              <a:ext uri="{FF2B5EF4-FFF2-40B4-BE49-F238E27FC236}">
                <a16:creationId xmlns:a16="http://schemas.microsoft.com/office/drawing/2014/main" id="{7C0D955E-A81E-4FAD-9762-1288704C59EA}"/>
              </a:ext>
            </a:extLst>
          </p:cNvPr>
          <p:cNvSpPr/>
          <p:nvPr/>
        </p:nvSpPr>
        <p:spPr>
          <a:xfrm flipH="1">
            <a:off x="335212" y="3242769"/>
            <a:ext cx="3817550" cy="1241114"/>
          </a:xfrm>
          <a:prstGeom prst="homePlate">
            <a:avLst/>
          </a:prstGeom>
          <a:solidFill>
            <a:srgbClr val="18B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858" tIns="44929" rIns="89858" bIns="44929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3FD5DBD-D5A4-4559-AD19-6650CFD32232}"/>
              </a:ext>
            </a:extLst>
          </p:cNvPr>
          <p:cNvSpPr txBox="1"/>
          <p:nvPr/>
        </p:nvSpPr>
        <p:spPr>
          <a:xfrm>
            <a:off x="261461" y="3674763"/>
            <a:ext cx="3244918" cy="336957"/>
          </a:xfrm>
          <a:prstGeom prst="rect">
            <a:avLst/>
          </a:prstGeom>
          <a:noFill/>
        </p:spPr>
        <p:txBody>
          <a:bodyPr wrap="square" lIns="89858" tIns="44929" rIns="89858" bIns="44929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项目经理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4" descr="https://img1.doubanio.com/view/photo/l/public/p958628637.webp">
            <a:extLst>
              <a:ext uri="{FF2B5EF4-FFF2-40B4-BE49-F238E27FC236}">
                <a16:creationId xmlns:a16="http://schemas.microsoft.com/office/drawing/2014/main" id="{85F20EB0-913C-45AB-9F49-992C9FC8A2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0563" y="25193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450B5A7-2E98-4354-9EDD-B4BB779C0A2A}"/>
              </a:ext>
            </a:extLst>
          </p:cNvPr>
          <p:cNvSpPr/>
          <p:nvPr/>
        </p:nvSpPr>
        <p:spPr>
          <a:xfrm>
            <a:off x="-175080" y="-43903"/>
            <a:ext cx="9577064" cy="440229"/>
          </a:xfrm>
          <a:prstGeom prst="rect">
            <a:avLst/>
          </a:prstGeom>
          <a:solidFill>
            <a:srgbClr val="00B8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SubTitle_2">
            <a:extLst>
              <a:ext uri="{FF2B5EF4-FFF2-40B4-BE49-F238E27FC236}">
                <a16:creationId xmlns:a16="http://schemas.microsoft.com/office/drawing/2014/main" id="{0E665141-5EBC-4FB3-9BF8-A292E38823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179958" y="18268"/>
            <a:ext cx="2299904" cy="43204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方法</a:t>
            </a:r>
            <a:endParaRPr lang="en-US" altLang="zh-CN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0B1C8747-4BEF-4648-94D0-88FDDCFE4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601327"/>
              </p:ext>
            </p:extLst>
          </p:nvPr>
        </p:nvGraphicFramePr>
        <p:xfrm>
          <a:off x="1500187" y="647948"/>
          <a:ext cx="600075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5682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9.pptx12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SubTitle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Other"/>
  <p:tag name="MH_ORDER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9210218"/>
  <p:tag name="MH_LIBRARY" val="GRAPHIC"/>
  <p:tag name="MH_TYPE" val="Desc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428225007"/>
  <p:tag name="MH_LIBRARY" val="GRAPHIC"/>
  <p:tag name="MH_TYPE" val="SubTitle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1022</Words>
  <Application>Microsoft Office PowerPoint</Application>
  <PresentationFormat>自定义</PresentationFormat>
  <Paragraphs>236</Paragraphs>
  <Slides>24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Adobe Caslon Pro Bold</vt:lpstr>
      <vt:lpstr>等线</vt:lpstr>
      <vt:lpstr>方正兰亭准黑_GBK</vt:lpstr>
      <vt:lpstr>宋体</vt:lpstr>
      <vt:lpstr>微软雅黑</vt:lpstr>
      <vt:lpstr>Arial</vt:lpstr>
      <vt:lpstr>Arial Black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/>
  <dc:description>锐旗设计；https://9ppt.taobao.com</dc:description>
  <cp:lastModifiedBy/>
  <cp:revision>1</cp:revision>
  <dcterms:modified xsi:type="dcterms:W3CDTF">2019-03-29T13:13:19Z</dcterms:modified>
</cp:coreProperties>
</file>