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6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7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notesSlides/notesSlide15.xml" ContentType="application/vnd.openxmlformats-officedocument.presentationml.notesSlide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sldIdLst>
    <p:sldId id="297" r:id="rId2"/>
    <p:sldId id="304" r:id="rId3"/>
    <p:sldId id="281" r:id="rId4"/>
    <p:sldId id="274" r:id="rId5"/>
    <p:sldId id="261" r:id="rId6"/>
    <p:sldId id="290" r:id="rId7"/>
    <p:sldId id="282" r:id="rId8"/>
    <p:sldId id="306" r:id="rId9"/>
    <p:sldId id="264" r:id="rId10"/>
    <p:sldId id="295" r:id="rId11"/>
    <p:sldId id="308" r:id="rId12"/>
    <p:sldId id="296" r:id="rId13"/>
    <p:sldId id="309" r:id="rId14"/>
    <p:sldId id="313" r:id="rId15"/>
    <p:sldId id="314" r:id="rId16"/>
    <p:sldId id="315" r:id="rId17"/>
    <p:sldId id="316" r:id="rId18"/>
    <p:sldId id="317" r:id="rId19"/>
    <p:sldId id="283" r:id="rId20"/>
    <p:sldId id="299" r:id="rId21"/>
    <p:sldId id="307" r:id="rId22"/>
    <p:sldId id="277" r:id="rId23"/>
    <p:sldId id="259" r:id="rId24"/>
    <p:sldId id="300" r:id="rId25"/>
    <p:sldId id="285" r:id="rId26"/>
    <p:sldId id="280" r:id="rId27"/>
    <p:sldId id="302" r:id="rId28"/>
    <p:sldId id="286" r:id="rId29"/>
  </p:sldIdLst>
  <p:sldSz cx="9001125" cy="5040313"/>
  <p:notesSz cx="6858000" cy="9144000"/>
  <p:custDataLst>
    <p:tags r:id="rId31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EBA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94021" autoAdjust="0"/>
  </p:normalViewPr>
  <p:slideViewPr>
    <p:cSldViewPr>
      <p:cViewPr varScale="1">
        <p:scale>
          <a:sx n="90" d="100"/>
          <a:sy n="90" d="100"/>
        </p:scale>
        <p:origin x="102" y="630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64F30-4BF1-41FF-BDE7-4A2FE8A5FBA8}" type="doc">
      <dgm:prSet loTypeId="urn:microsoft.com/office/officeart/2008/layout/Lined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63B7C62A-2DF1-43ED-B4F7-75B35E0FF3FD}">
      <dgm:prSet phldrT="[文本]"/>
      <dgm:spPr/>
      <dgm:t>
        <a:bodyPr/>
        <a:lstStyle/>
        <a:p>
          <a:r>
            <a:rPr lang="zh-CN" altLang="en-US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成本</a:t>
          </a:r>
          <a:endParaRPr lang="zh-CN" altLang="en-US" dirty="0"/>
        </a:p>
      </dgm:t>
    </dgm:pt>
    <dgm:pt modelId="{F357B29D-EF27-40CA-977D-2DDA14EB97BF}" type="par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97D24750-DBF8-4C84-A94D-D67DD6CECEBF}" type="sib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37E572D3-918C-4964-B71F-8B16C3394B1A}">
      <dgm:prSet phldrT="[文本]"/>
      <dgm:spPr/>
      <dgm:t>
        <a:bodyPr/>
        <a:lstStyle/>
        <a:p>
          <a:r>
            <a:rPr lang="zh-CN" altLang="en-US" dirty="0"/>
            <a:t>基本建设投资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3BAABC81-9F59-424C-81FF-0ED942D1ED9C}" type="par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565189C3-0B4E-459C-BD97-D027C418D4CD}" type="sib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FB16C8CA-6999-48E9-B340-5E6F4958BF69}">
      <dgm:prSet phldrT="[文本]"/>
      <dgm:spPr/>
      <dgm:t>
        <a:bodyPr/>
        <a:lstStyle/>
        <a:p>
          <a:r>
            <a:rPr lang="zh-CN" altLang="en-US" dirty="0"/>
            <a:t>其他一次性支出 </a:t>
          </a:r>
          <a:r>
            <a:rPr lang="en-US" altLang="zh-CN" dirty="0"/>
            <a:t>0 </a:t>
          </a:r>
          <a:r>
            <a:rPr lang="zh-CN" altLang="en-US" dirty="0"/>
            <a:t>元</a:t>
          </a:r>
        </a:p>
      </dgm:t>
    </dgm:pt>
    <dgm:pt modelId="{D268495C-434E-4F1B-BC1B-523A82F948DB}" type="par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BF053708-6557-4F08-9B53-CAA3FABC89A9}" type="sib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79A471C4-E9F2-4609-BA43-21B1389C4F9B}">
      <dgm:prSet phldrT="[文本]"/>
      <dgm:spPr/>
      <dgm:t>
        <a:bodyPr/>
        <a:lstStyle/>
        <a:p>
          <a:r>
            <a:rPr lang="zh-CN" altLang="en-US" dirty="0"/>
            <a:t>非一次性支出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A763154A-DFEC-4F69-BCA2-762EE2370973}" type="par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D889309A-84B0-434B-A2A6-5E03722BC7C9}" type="sib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8D844504-4D88-4869-9EC4-FC15E0607775}" type="pres">
      <dgm:prSet presAssocID="{B4564F30-4BF1-41FF-BDE7-4A2FE8A5FBA8}" presName="vert0" presStyleCnt="0">
        <dgm:presLayoutVars>
          <dgm:dir/>
          <dgm:animOne val="branch"/>
          <dgm:animLvl val="lvl"/>
        </dgm:presLayoutVars>
      </dgm:prSet>
      <dgm:spPr/>
    </dgm:pt>
    <dgm:pt modelId="{D8DFABC1-9B9F-4FC4-B29E-3E453353DC90}" type="pres">
      <dgm:prSet presAssocID="{63B7C62A-2DF1-43ED-B4F7-75B35E0FF3FD}" presName="thickLine" presStyleLbl="alignNode1" presStyleIdx="0" presStyleCnt="1"/>
      <dgm:spPr/>
    </dgm:pt>
    <dgm:pt modelId="{329EA5B0-829E-4DA0-BE76-D13D53C1EDE5}" type="pres">
      <dgm:prSet presAssocID="{63B7C62A-2DF1-43ED-B4F7-75B35E0FF3FD}" presName="horz1" presStyleCnt="0"/>
      <dgm:spPr/>
    </dgm:pt>
    <dgm:pt modelId="{68C843AB-C738-49A7-B47F-2C3372719263}" type="pres">
      <dgm:prSet presAssocID="{63B7C62A-2DF1-43ED-B4F7-75B35E0FF3FD}" presName="tx1" presStyleLbl="revTx" presStyleIdx="0" presStyleCnt="4"/>
      <dgm:spPr/>
    </dgm:pt>
    <dgm:pt modelId="{10F6B7A1-31E5-4A75-87F4-4E00BD916318}" type="pres">
      <dgm:prSet presAssocID="{63B7C62A-2DF1-43ED-B4F7-75B35E0FF3FD}" presName="vert1" presStyleCnt="0"/>
      <dgm:spPr/>
    </dgm:pt>
    <dgm:pt modelId="{6189642D-10C3-4244-989F-7210653DC948}" type="pres">
      <dgm:prSet presAssocID="{37E572D3-918C-4964-B71F-8B16C3394B1A}" presName="vertSpace2a" presStyleCnt="0"/>
      <dgm:spPr/>
    </dgm:pt>
    <dgm:pt modelId="{4ED4DB70-4501-4BC4-8C1B-7017C72202B2}" type="pres">
      <dgm:prSet presAssocID="{37E572D3-918C-4964-B71F-8B16C3394B1A}" presName="horz2" presStyleCnt="0"/>
      <dgm:spPr/>
    </dgm:pt>
    <dgm:pt modelId="{0E8989D6-912E-4820-A894-A83B32F070FD}" type="pres">
      <dgm:prSet presAssocID="{37E572D3-918C-4964-B71F-8B16C3394B1A}" presName="horzSpace2" presStyleCnt="0"/>
      <dgm:spPr/>
    </dgm:pt>
    <dgm:pt modelId="{68CA4B3C-9CF4-4155-AB54-08A0A0D0A771}" type="pres">
      <dgm:prSet presAssocID="{37E572D3-918C-4964-B71F-8B16C3394B1A}" presName="tx2" presStyleLbl="revTx" presStyleIdx="1" presStyleCnt="4"/>
      <dgm:spPr/>
    </dgm:pt>
    <dgm:pt modelId="{AE044FCB-B8A5-4524-9E87-8D5CA08095F1}" type="pres">
      <dgm:prSet presAssocID="{37E572D3-918C-4964-B71F-8B16C3394B1A}" presName="vert2" presStyleCnt="0"/>
      <dgm:spPr/>
    </dgm:pt>
    <dgm:pt modelId="{A3CC3D76-7DB5-4F00-BF59-868F30F9A70B}" type="pres">
      <dgm:prSet presAssocID="{37E572D3-918C-4964-B71F-8B16C3394B1A}" presName="thinLine2b" presStyleLbl="callout" presStyleIdx="0" presStyleCnt="3"/>
      <dgm:spPr/>
    </dgm:pt>
    <dgm:pt modelId="{B189251B-C486-426D-933B-75A4670252B2}" type="pres">
      <dgm:prSet presAssocID="{37E572D3-918C-4964-B71F-8B16C3394B1A}" presName="vertSpace2b" presStyleCnt="0"/>
      <dgm:spPr/>
    </dgm:pt>
    <dgm:pt modelId="{4A347239-CFDA-417D-9704-E20AAC5AA88F}" type="pres">
      <dgm:prSet presAssocID="{FB16C8CA-6999-48E9-B340-5E6F4958BF69}" presName="horz2" presStyleCnt="0"/>
      <dgm:spPr/>
    </dgm:pt>
    <dgm:pt modelId="{432467E6-58FA-4E06-9D99-59627C4474D7}" type="pres">
      <dgm:prSet presAssocID="{FB16C8CA-6999-48E9-B340-5E6F4958BF69}" presName="horzSpace2" presStyleCnt="0"/>
      <dgm:spPr/>
    </dgm:pt>
    <dgm:pt modelId="{E7E1B6F0-0375-4351-87CF-819C25BC08F6}" type="pres">
      <dgm:prSet presAssocID="{FB16C8CA-6999-48E9-B340-5E6F4958BF69}" presName="tx2" presStyleLbl="revTx" presStyleIdx="2" presStyleCnt="4"/>
      <dgm:spPr/>
    </dgm:pt>
    <dgm:pt modelId="{7CFEEE12-267D-4E15-9B54-180DC97D39F2}" type="pres">
      <dgm:prSet presAssocID="{FB16C8CA-6999-48E9-B340-5E6F4958BF69}" presName="vert2" presStyleCnt="0"/>
      <dgm:spPr/>
    </dgm:pt>
    <dgm:pt modelId="{BD955449-D4D6-4D1F-90AB-49A9704A3532}" type="pres">
      <dgm:prSet presAssocID="{FB16C8CA-6999-48E9-B340-5E6F4958BF69}" presName="thinLine2b" presStyleLbl="callout" presStyleIdx="1" presStyleCnt="3"/>
      <dgm:spPr/>
    </dgm:pt>
    <dgm:pt modelId="{A445A300-5B6E-4374-AC73-AC622585C65C}" type="pres">
      <dgm:prSet presAssocID="{FB16C8CA-6999-48E9-B340-5E6F4958BF69}" presName="vertSpace2b" presStyleCnt="0"/>
      <dgm:spPr/>
    </dgm:pt>
    <dgm:pt modelId="{56FC2E3B-593B-4B26-B5FE-056FE2F8B71F}" type="pres">
      <dgm:prSet presAssocID="{79A471C4-E9F2-4609-BA43-21B1389C4F9B}" presName="horz2" presStyleCnt="0"/>
      <dgm:spPr/>
    </dgm:pt>
    <dgm:pt modelId="{7459836D-8F8C-4E3F-86D4-47B50CF7BB24}" type="pres">
      <dgm:prSet presAssocID="{79A471C4-E9F2-4609-BA43-21B1389C4F9B}" presName="horzSpace2" presStyleCnt="0"/>
      <dgm:spPr/>
    </dgm:pt>
    <dgm:pt modelId="{9E286443-9577-42DC-BE86-A8269854688A}" type="pres">
      <dgm:prSet presAssocID="{79A471C4-E9F2-4609-BA43-21B1389C4F9B}" presName="tx2" presStyleLbl="revTx" presStyleIdx="3" presStyleCnt="4"/>
      <dgm:spPr/>
    </dgm:pt>
    <dgm:pt modelId="{0D92AAE3-9379-4FD9-ABAA-20FD4173DEC0}" type="pres">
      <dgm:prSet presAssocID="{79A471C4-E9F2-4609-BA43-21B1389C4F9B}" presName="vert2" presStyleCnt="0"/>
      <dgm:spPr/>
    </dgm:pt>
    <dgm:pt modelId="{F4C4DA20-3183-47E8-B4F7-F8C88DC6202F}" type="pres">
      <dgm:prSet presAssocID="{79A471C4-E9F2-4609-BA43-21B1389C4F9B}" presName="thinLine2b" presStyleLbl="callout" presStyleIdx="2" presStyleCnt="3"/>
      <dgm:spPr/>
    </dgm:pt>
    <dgm:pt modelId="{14D898DC-708C-4FFB-ADD9-A443E88469EA}" type="pres">
      <dgm:prSet presAssocID="{79A471C4-E9F2-4609-BA43-21B1389C4F9B}" presName="vertSpace2b" presStyleCnt="0"/>
      <dgm:spPr/>
    </dgm:pt>
  </dgm:ptLst>
  <dgm:cxnLst>
    <dgm:cxn modelId="{403EA81D-7DB2-4C7C-BB50-355185FAF671}" type="presOf" srcId="{FB16C8CA-6999-48E9-B340-5E6F4958BF69}" destId="{E7E1B6F0-0375-4351-87CF-819C25BC08F6}" srcOrd="0" destOrd="0" presId="urn:microsoft.com/office/officeart/2008/layout/LinedList"/>
    <dgm:cxn modelId="{52717429-DD72-411B-BA2C-58CFB76DF04D}" srcId="{B4564F30-4BF1-41FF-BDE7-4A2FE8A5FBA8}" destId="{63B7C62A-2DF1-43ED-B4F7-75B35E0FF3FD}" srcOrd="0" destOrd="0" parTransId="{F357B29D-EF27-40CA-977D-2DDA14EB97BF}" sibTransId="{97D24750-DBF8-4C84-A94D-D67DD6CECEBF}"/>
    <dgm:cxn modelId="{C22C1336-5773-4FEC-8C4B-A527022C42E9}" srcId="{63B7C62A-2DF1-43ED-B4F7-75B35E0FF3FD}" destId="{37E572D3-918C-4964-B71F-8B16C3394B1A}" srcOrd="0" destOrd="0" parTransId="{3BAABC81-9F59-424C-81FF-0ED942D1ED9C}" sibTransId="{565189C3-0B4E-459C-BD97-D027C418D4CD}"/>
    <dgm:cxn modelId="{BA19EB40-8E86-4829-A8BC-B0FAE68D9975}" srcId="{63B7C62A-2DF1-43ED-B4F7-75B35E0FF3FD}" destId="{79A471C4-E9F2-4609-BA43-21B1389C4F9B}" srcOrd="2" destOrd="0" parTransId="{A763154A-DFEC-4F69-BCA2-762EE2370973}" sibTransId="{D889309A-84B0-434B-A2A6-5E03722BC7C9}"/>
    <dgm:cxn modelId="{D51E8842-A8E8-4642-9610-FAF834D792D8}" srcId="{63B7C62A-2DF1-43ED-B4F7-75B35E0FF3FD}" destId="{FB16C8CA-6999-48E9-B340-5E6F4958BF69}" srcOrd="1" destOrd="0" parTransId="{D268495C-434E-4F1B-BC1B-523A82F948DB}" sibTransId="{BF053708-6557-4F08-9B53-CAA3FABC89A9}"/>
    <dgm:cxn modelId="{25C1BB44-7244-4FE4-BC12-8A63FDBD346D}" type="presOf" srcId="{63B7C62A-2DF1-43ED-B4F7-75B35E0FF3FD}" destId="{68C843AB-C738-49A7-B47F-2C3372719263}" srcOrd="0" destOrd="0" presId="urn:microsoft.com/office/officeart/2008/layout/LinedList"/>
    <dgm:cxn modelId="{9C291EB4-34C6-4533-A3F1-DF9733E702D6}" type="presOf" srcId="{79A471C4-E9F2-4609-BA43-21B1389C4F9B}" destId="{9E286443-9577-42DC-BE86-A8269854688A}" srcOrd="0" destOrd="0" presId="urn:microsoft.com/office/officeart/2008/layout/LinedList"/>
    <dgm:cxn modelId="{D6FE50E9-8084-4C89-BC3F-163C102174A0}" type="presOf" srcId="{37E572D3-918C-4964-B71F-8B16C3394B1A}" destId="{68CA4B3C-9CF4-4155-AB54-08A0A0D0A771}" srcOrd="0" destOrd="0" presId="urn:microsoft.com/office/officeart/2008/layout/LinedList"/>
    <dgm:cxn modelId="{F3EFF2F5-5D9D-4E27-B94F-9DB7759A6A42}" type="presOf" srcId="{B4564F30-4BF1-41FF-BDE7-4A2FE8A5FBA8}" destId="{8D844504-4D88-4869-9EC4-FC15E0607775}" srcOrd="0" destOrd="0" presId="urn:microsoft.com/office/officeart/2008/layout/LinedList"/>
    <dgm:cxn modelId="{40C755D6-FBF2-43B1-A768-0FA042EE112C}" type="presParOf" srcId="{8D844504-4D88-4869-9EC4-FC15E0607775}" destId="{D8DFABC1-9B9F-4FC4-B29E-3E453353DC90}" srcOrd="0" destOrd="0" presId="urn:microsoft.com/office/officeart/2008/layout/LinedList"/>
    <dgm:cxn modelId="{0B193E52-3BA7-4796-9E4E-B88017941458}" type="presParOf" srcId="{8D844504-4D88-4869-9EC4-FC15E0607775}" destId="{329EA5B0-829E-4DA0-BE76-D13D53C1EDE5}" srcOrd="1" destOrd="0" presId="urn:microsoft.com/office/officeart/2008/layout/LinedList"/>
    <dgm:cxn modelId="{D872F63B-B2B1-4818-A9C6-9A23C98548D8}" type="presParOf" srcId="{329EA5B0-829E-4DA0-BE76-D13D53C1EDE5}" destId="{68C843AB-C738-49A7-B47F-2C3372719263}" srcOrd="0" destOrd="0" presId="urn:microsoft.com/office/officeart/2008/layout/LinedList"/>
    <dgm:cxn modelId="{7D4BB43E-ADE1-46E4-BEAA-E3E41D72C3E0}" type="presParOf" srcId="{329EA5B0-829E-4DA0-BE76-D13D53C1EDE5}" destId="{10F6B7A1-31E5-4A75-87F4-4E00BD916318}" srcOrd="1" destOrd="0" presId="urn:microsoft.com/office/officeart/2008/layout/LinedList"/>
    <dgm:cxn modelId="{3E02413D-0E27-41F4-8068-9260C56B83DF}" type="presParOf" srcId="{10F6B7A1-31E5-4A75-87F4-4E00BD916318}" destId="{6189642D-10C3-4244-989F-7210653DC948}" srcOrd="0" destOrd="0" presId="urn:microsoft.com/office/officeart/2008/layout/LinedList"/>
    <dgm:cxn modelId="{0425C85B-B112-473B-B897-9F37F11F87D8}" type="presParOf" srcId="{10F6B7A1-31E5-4A75-87F4-4E00BD916318}" destId="{4ED4DB70-4501-4BC4-8C1B-7017C72202B2}" srcOrd="1" destOrd="0" presId="urn:microsoft.com/office/officeart/2008/layout/LinedList"/>
    <dgm:cxn modelId="{F46A85AC-87BB-41BD-BCAA-09E430B4DCF8}" type="presParOf" srcId="{4ED4DB70-4501-4BC4-8C1B-7017C72202B2}" destId="{0E8989D6-912E-4820-A894-A83B32F070FD}" srcOrd="0" destOrd="0" presId="urn:microsoft.com/office/officeart/2008/layout/LinedList"/>
    <dgm:cxn modelId="{8AF1D56A-BAEA-4072-B96B-03975AB542F1}" type="presParOf" srcId="{4ED4DB70-4501-4BC4-8C1B-7017C72202B2}" destId="{68CA4B3C-9CF4-4155-AB54-08A0A0D0A771}" srcOrd="1" destOrd="0" presId="urn:microsoft.com/office/officeart/2008/layout/LinedList"/>
    <dgm:cxn modelId="{AAFB94FF-AF4A-4928-AECD-F9A495315995}" type="presParOf" srcId="{4ED4DB70-4501-4BC4-8C1B-7017C72202B2}" destId="{AE044FCB-B8A5-4524-9E87-8D5CA08095F1}" srcOrd="2" destOrd="0" presId="urn:microsoft.com/office/officeart/2008/layout/LinedList"/>
    <dgm:cxn modelId="{136E3419-3991-47B1-94CD-06CB8023DA2F}" type="presParOf" srcId="{10F6B7A1-31E5-4A75-87F4-4E00BD916318}" destId="{A3CC3D76-7DB5-4F00-BF59-868F30F9A70B}" srcOrd="2" destOrd="0" presId="urn:microsoft.com/office/officeart/2008/layout/LinedList"/>
    <dgm:cxn modelId="{5F5359A2-9A67-4C6E-9971-3E8386471E5B}" type="presParOf" srcId="{10F6B7A1-31E5-4A75-87F4-4E00BD916318}" destId="{B189251B-C486-426D-933B-75A4670252B2}" srcOrd="3" destOrd="0" presId="urn:microsoft.com/office/officeart/2008/layout/LinedList"/>
    <dgm:cxn modelId="{6FDA7748-04A4-46B6-94BA-AF356EDF1B7D}" type="presParOf" srcId="{10F6B7A1-31E5-4A75-87F4-4E00BD916318}" destId="{4A347239-CFDA-417D-9704-E20AAC5AA88F}" srcOrd="4" destOrd="0" presId="urn:microsoft.com/office/officeart/2008/layout/LinedList"/>
    <dgm:cxn modelId="{92F11BAE-03AB-4BDE-8878-1EC829BE5CBE}" type="presParOf" srcId="{4A347239-CFDA-417D-9704-E20AAC5AA88F}" destId="{432467E6-58FA-4E06-9D99-59627C4474D7}" srcOrd="0" destOrd="0" presId="urn:microsoft.com/office/officeart/2008/layout/LinedList"/>
    <dgm:cxn modelId="{67D25424-096C-42B9-9BBE-566ADC2DEFAE}" type="presParOf" srcId="{4A347239-CFDA-417D-9704-E20AAC5AA88F}" destId="{E7E1B6F0-0375-4351-87CF-819C25BC08F6}" srcOrd="1" destOrd="0" presId="urn:microsoft.com/office/officeart/2008/layout/LinedList"/>
    <dgm:cxn modelId="{836CA2EE-B04F-435A-9523-AF5E0948AAA7}" type="presParOf" srcId="{4A347239-CFDA-417D-9704-E20AAC5AA88F}" destId="{7CFEEE12-267D-4E15-9B54-180DC97D39F2}" srcOrd="2" destOrd="0" presId="urn:microsoft.com/office/officeart/2008/layout/LinedList"/>
    <dgm:cxn modelId="{F4B48C67-FF24-4F7C-AA3B-96681D2D5E96}" type="presParOf" srcId="{10F6B7A1-31E5-4A75-87F4-4E00BD916318}" destId="{BD955449-D4D6-4D1F-90AB-49A9704A3532}" srcOrd="5" destOrd="0" presId="urn:microsoft.com/office/officeart/2008/layout/LinedList"/>
    <dgm:cxn modelId="{1E6D5F31-586A-4AB5-B839-68231A11C5E4}" type="presParOf" srcId="{10F6B7A1-31E5-4A75-87F4-4E00BD916318}" destId="{A445A300-5B6E-4374-AC73-AC622585C65C}" srcOrd="6" destOrd="0" presId="urn:microsoft.com/office/officeart/2008/layout/LinedList"/>
    <dgm:cxn modelId="{C6C98595-D15E-4EE8-B6D0-A6D6FD1F5A72}" type="presParOf" srcId="{10F6B7A1-31E5-4A75-87F4-4E00BD916318}" destId="{56FC2E3B-593B-4B26-B5FE-056FE2F8B71F}" srcOrd="7" destOrd="0" presId="urn:microsoft.com/office/officeart/2008/layout/LinedList"/>
    <dgm:cxn modelId="{51E013A4-C534-4BD6-9FFD-48651683029D}" type="presParOf" srcId="{56FC2E3B-593B-4B26-B5FE-056FE2F8B71F}" destId="{7459836D-8F8C-4E3F-86D4-47B50CF7BB24}" srcOrd="0" destOrd="0" presId="urn:microsoft.com/office/officeart/2008/layout/LinedList"/>
    <dgm:cxn modelId="{8C00DAB1-BF75-4441-9ED5-9C9DFDC20794}" type="presParOf" srcId="{56FC2E3B-593B-4B26-B5FE-056FE2F8B71F}" destId="{9E286443-9577-42DC-BE86-A8269854688A}" srcOrd="1" destOrd="0" presId="urn:microsoft.com/office/officeart/2008/layout/LinedList"/>
    <dgm:cxn modelId="{79977E98-1E41-4779-8A41-727AF05CB3B5}" type="presParOf" srcId="{56FC2E3B-593B-4B26-B5FE-056FE2F8B71F}" destId="{0D92AAE3-9379-4FD9-ABAA-20FD4173DEC0}" srcOrd="2" destOrd="0" presId="urn:microsoft.com/office/officeart/2008/layout/LinedList"/>
    <dgm:cxn modelId="{D488DD9F-B39B-46D3-B5AC-771965076E14}" type="presParOf" srcId="{10F6B7A1-31E5-4A75-87F4-4E00BD916318}" destId="{F4C4DA20-3183-47E8-B4F7-F8C88DC6202F}" srcOrd="8" destOrd="0" presId="urn:microsoft.com/office/officeart/2008/layout/LinedList"/>
    <dgm:cxn modelId="{08B79827-BD75-4EDF-8FAE-CD1523526049}" type="presParOf" srcId="{10F6B7A1-31E5-4A75-87F4-4E00BD916318}" destId="{14D898DC-708C-4FFB-ADD9-A443E88469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564F30-4BF1-41FF-BDE7-4A2FE8A5FBA8}" type="doc">
      <dgm:prSet loTypeId="urn:microsoft.com/office/officeart/2008/layout/Lined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63B7C62A-2DF1-43ED-B4F7-75B35E0FF3FD}">
      <dgm:prSet phldrT="[文本]"/>
      <dgm:spPr/>
      <dgm:t>
        <a:bodyPr/>
        <a:lstStyle/>
        <a:p>
          <a:r>
            <a:rPr lang="zh-CN" altLang="en-US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效益</a:t>
          </a:r>
          <a:endParaRPr lang="zh-CN" altLang="en-US" dirty="0"/>
        </a:p>
      </dgm:t>
    </dgm:pt>
    <dgm:pt modelId="{F357B29D-EF27-40CA-977D-2DDA14EB97BF}" type="par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97D24750-DBF8-4C84-A94D-D67DD6CECEBF}" type="sib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37E572D3-918C-4964-B71F-8B16C3394B1A}">
      <dgm:prSet phldrT="[文本]"/>
      <dgm:spPr/>
      <dgm:t>
        <a:bodyPr/>
        <a:lstStyle/>
        <a:p>
          <a:r>
            <a:rPr lang="zh-CN" altLang="en-US" dirty="0"/>
            <a:t>一次性收益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3BAABC81-9F59-424C-81FF-0ED942D1ED9C}" type="par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565189C3-0B4E-459C-BD97-D027C418D4CD}" type="sib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FB16C8CA-6999-48E9-B340-5E6F4958BF69}">
      <dgm:prSet phldrT="[文本]"/>
      <dgm:spPr/>
      <dgm:t>
        <a:bodyPr/>
        <a:lstStyle/>
        <a:p>
          <a:r>
            <a:rPr lang="zh-CN" altLang="en-US" dirty="0"/>
            <a:t>非一次性收益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D268495C-434E-4F1B-BC1B-523A82F948DB}" type="par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BF053708-6557-4F08-9B53-CAA3FABC89A9}" type="sib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79A471C4-E9F2-4609-BA43-21B1389C4F9B}">
      <dgm:prSet phldrT="[文本]"/>
      <dgm:spPr/>
      <dgm:t>
        <a:bodyPr/>
        <a:lstStyle/>
        <a:p>
          <a:r>
            <a:rPr lang="zh-CN" altLang="en-US" dirty="0"/>
            <a:t>不可定量收益 </a:t>
          </a:r>
          <a:r>
            <a:rPr lang="en-US" altLang="zh-CN" dirty="0"/>
            <a:t>0</a:t>
          </a:r>
          <a:r>
            <a:rPr lang="zh-CN" altLang="en-US" dirty="0"/>
            <a:t>元</a:t>
          </a:r>
          <a:endParaRPr lang="en-US" altLang="zh-CN" dirty="0"/>
        </a:p>
      </dgm:t>
    </dgm:pt>
    <dgm:pt modelId="{A763154A-DFEC-4F69-BCA2-762EE2370973}" type="par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D889309A-84B0-434B-A2A6-5E03722BC7C9}" type="sib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C030338F-5674-4326-92C6-4CAACF9122E7}">
      <dgm:prSet phldrT="[文本]"/>
      <dgm:spPr/>
      <dgm:t>
        <a:bodyPr/>
        <a:lstStyle/>
        <a:p>
          <a:r>
            <a:rPr lang="zh-CN" altLang="en-US" dirty="0"/>
            <a:t>投资回收周期：非盈利项目</a:t>
          </a:r>
          <a:endParaRPr lang="en-US" altLang="zh-CN" dirty="0"/>
        </a:p>
      </dgm:t>
    </dgm:pt>
    <dgm:pt modelId="{4EA6EA7E-DCF4-4784-B683-E6389A563AA8}" type="parTrans" cxnId="{2F207266-B3F6-4806-BD54-DFB3DE12CE8B}">
      <dgm:prSet/>
      <dgm:spPr/>
      <dgm:t>
        <a:bodyPr/>
        <a:lstStyle/>
        <a:p>
          <a:endParaRPr lang="zh-CN" altLang="en-US"/>
        </a:p>
      </dgm:t>
    </dgm:pt>
    <dgm:pt modelId="{F20934E2-F515-4993-B63B-56E4B039590C}" type="sibTrans" cxnId="{2F207266-B3F6-4806-BD54-DFB3DE12CE8B}">
      <dgm:prSet/>
      <dgm:spPr/>
      <dgm:t>
        <a:bodyPr/>
        <a:lstStyle/>
        <a:p>
          <a:endParaRPr lang="zh-CN" altLang="en-US"/>
        </a:p>
      </dgm:t>
    </dgm:pt>
    <dgm:pt modelId="{9F414159-77C2-4B49-83F2-ECEC2AAF59D1}">
      <dgm:prSet phldrT="[文本]"/>
      <dgm:spPr/>
      <dgm:t>
        <a:bodyPr/>
        <a:lstStyle/>
        <a:p>
          <a:r>
            <a:rPr lang="zh-CN" altLang="en-US" dirty="0"/>
            <a:t>收益</a:t>
          </a:r>
          <a:r>
            <a:rPr lang="en-US" altLang="zh-CN" dirty="0"/>
            <a:t>/</a:t>
          </a:r>
          <a:r>
            <a:rPr lang="zh-CN" altLang="en-US" dirty="0"/>
            <a:t>投资比 </a:t>
          </a:r>
          <a:r>
            <a:rPr lang="en-US" altLang="zh-CN" dirty="0"/>
            <a:t>0</a:t>
          </a:r>
        </a:p>
      </dgm:t>
    </dgm:pt>
    <dgm:pt modelId="{3310E741-2A07-4093-9B4C-665614473B12}" type="parTrans" cxnId="{A24F977F-318F-4FC6-A539-1A2A443C4A66}">
      <dgm:prSet/>
      <dgm:spPr/>
      <dgm:t>
        <a:bodyPr/>
        <a:lstStyle/>
        <a:p>
          <a:endParaRPr lang="zh-CN" altLang="en-US"/>
        </a:p>
      </dgm:t>
    </dgm:pt>
    <dgm:pt modelId="{6F0A1095-DD8B-4224-8A23-2853C701516F}" type="sibTrans" cxnId="{A24F977F-318F-4FC6-A539-1A2A443C4A66}">
      <dgm:prSet/>
      <dgm:spPr/>
      <dgm:t>
        <a:bodyPr/>
        <a:lstStyle/>
        <a:p>
          <a:endParaRPr lang="zh-CN" altLang="en-US"/>
        </a:p>
      </dgm:t>
    </dgm:pt>
    <dgm:pt modelId="{8D844504-4D88-4869-9EC4-FC15E0607775}" type="pres">
      <dgm:prSet presAssocID="{B4564F30-4BF1-41FF-BDE7-4A2FE8A5FBA8}" presName="vert0" presStyleCnt="0">
        <dgm:presLayoutVars>
          <dgm:dir/>
          <dgm:animOne val="branch"/>
          <dgm:animLvl val="lvl"/>
        </dgm:presLayoutVars>
      </dgm:prSet>
      <dgm:spPr/>
    </dgm:pt>
    <dgm:pt modelId="{D8DFABC1-9B9F-4FC4-B29E-3E453353DC90}" type="pres">
      <dgm:prSet presAssocID="{63B7C62A-2DF1-43ED-B4F7-75B35E0FF3FD}" presName="thickLine" presStyleLbl="alignNode1" presStyleIdx="0" presStyleCnt="1"/>
      <dgm:spPr/>
    </dgm:pt>
    <dgm:pt modelId="{329EA5B0-829E-4DA0-BE76-D13D53C1EDE5}" type="pres">
      <dgm:prSet presAssocID="{63B7C62A-2DF1-43ED-B4F7-75B35E0FF3FD}" presName="horz1" presStyleCnt="0"/>
      <dgm:spPr/>
    </dgm:pt>
    <dgm:pt modelId="{68C843AB-C738-49A7-B47F-2C3372719263}" type="pres">
      <dgm:prSet presAssocID="{63B7C62A-2DF1-43ED-B4F7-75B35E0FF3FD}" presName="tx1" presStyleLbl="revTx" presStyleIdx="0" presStyleCnt="6"/>
      <dgm:spPr/>
    </dgm:pt>
    <dgm:pt modelId="{10F6B7A1-31E5-4A75-87F4-4E00BD916318}" type="pres">
      <dgm:prSet presAssocID="{63B7C62A-2DF1-43ED-B4F7-75B35E0FF3FD}" presName="vert1" presStyleCnt="0"/>
      <dgm:spPr/>
    </dgm:pt>
    <dgm:pt modelId="{6189642D-10C3-4244-989F-7210653DC948}" type="pres">
      <dgm:prSet presAssocID="{37E572D3-918C-4964-B71F-8B16C3394B1A}" presName="vertSpace2a" presStyleCnt="0"/>
      <dgm:spPr/>
    </dgm:pt>
    <dgm:pt modelId="{4ED4DB70-4501-4BC4-8C1B-7017C72202B2}" type="pres">
      <dgm:prSet presAssocID="{37E572D3-918C-4964-B71F-8B16C3394B1A}" presName="horz2" presStyleCnt="0"/>
      <dgm:spPr/>
    </dgm:pt>
    <dgm:pt modelId="{0E8989D6-912E-4820-A894-A83B32F070FD}" type="pres">
      <dgm:prSet presAssocID="{37E572D3-918C-4964-B71F-8B16C3394B1A}" presName="horzSpace2" presStyleCnt="0"/>
      <dgm:spPr/>
    </dgm:pt>
    <dgm:pt modelId="{68CA4B3C-9CF4-4155-AB54-08A0A0D0A771}" type="pres">
      <dgm:prSet presAssocID="{37E572D3-918C-4964-B71F-8B16C3394B1A}" presName="tx2" presStyleLbl="revTx" presStyleIdx="1" presStyleCnt="6"/>
      <dgm:spPr/>
    </dgm:pt>
    <dgm:pt modelId="{AE044FCB-B8A5-4524-9E87-8D5CA08095F1}" type="pres">
      <dgm:prSet presAssocID="{37E572D3-918C-4964-B71F-8B16C3394B1A}" presName="vert2" presStyleCnt="0"/>
      <dgm:spPr/>
    </dgm:pt>
    <dgm:pt modelId="{A3CC3D76-7DB5-4F00-BF59-868F30F9A70B}" type="pres">
      <dgm:prSet presAssocID="{37E572D3-918C-4964-B71F-8B16C3394B1A}" presName="thinLine2b" presStyleLbl="callout" presStyleIdx="0" presStyleCnt="5"/>
      <dgm:spPr/>
    </dgm:pt>
    <dgm:pt modelId="{B189251B-C486-426D-933B-75A4670252B2}" type="pres">
      <dgm:prSet presAssocID="{37E572D3-918C-4964-B71F-8B16C3394B1A}" presName="vertSpace2b" presStyleCnt="0"/>
      <dgm:spPr/>
    </dgm:pt>
    <dgm:pt modelId="{4A347239-CFDA-417D-9704-E20AAC5AA88F}" type="pres">
      <dgm:prSet presAssocID="{FB16C8CA-6999-48E9-B340-5E6F4958BF69}" presName="horz2" presStyleCnt="0"/>
      <dgm:spPr/>
    </dgm:pt>
    <dgm:pt modelId="{432467E6-58FA-4E06-9D99-59627C4474D7}" type="pres">
      <dgm:prSet presAssocID="{FB16C8CA-6999-48E9-B340-5E6F4958BF69}" presName="horzSpace2" presStyleCnt="0"/>
      <dgm:spPr/>
    </dgm:pt>
    <dgm:pt modelId="{E7E1B6F0-0375-4351-87CF-819C25BC08F6}" type="pres">
      <dgm:prSet presAssocID="{FB16C8CA-6999-48E9-B340-5E6F4958BF69}" presName="tx2" presStyleLbl="revTx" presStyleIdx="2" presStyleCnt="6"/>
      <dgm:spPr/>
    </dgm:pt>
    <dgm:pt modelId="{7CFEEE12-267D-4E15-9B54-180DC97D39F2}" type="pres">
      <dgm:prSet presAssocID="{FB16C8CA-6999-48E9-B340-5E6F4958BF69}" presName="vert2" presStyleCnt="0"/>
      <dgm:spPr/>
    </dgm:pt>
    <dgm:pt modelId="{BD955449-D4D6-4D1F-90AB-49A9704A3532}" type="pres">
      <dgm:prSet presAssocID="{FB16C8CA-6999-48E9-B340-5E6F4958BF69}" presName="thinLine2b" presStyleLbl="callout" presStyleIdx="1" presStyleCnt="5"/>
      <dgm:spPr/>
    </dgm:pt>
    <dgm:pt modelId="{A445A300-5B6E-4374-AC73-AC622585C65C}" type="pres">
      <dgm:prSet presAssocID="{FB16C8CA-6999-48E9-B340-5E6F4958BF69}" presName="vertSpace2b" presStyleCnt="0"/>
      <dgm:spPr/>
    </dgm:pt>
    <dgm:pt modelId="{56FC2E3B-593B-4B26-B5FE-056FE2F8B71F}" type="pres">
      <dgm:prSet presAssocID="{79A471C4-E9F2-4609-BA43-21B1389C4F9B}" presName="horz2" presStyleCnt="0"/>
      <dgm:spPr/>
    </dgm:pt>
    <dgm:pt modelId="{7459836D-8F8C-4E3F-86D4-47B50CF7BB24}" type="pres">
      <dgm:prSet presAssocID="{79A471C4-E9F2-4609-BA43-21B1389C4F9B}" presName="horzSpace2" presStyleCnt="0"/>
      <dgm:spPr/>
    </dgm:pt>
    <dgm:pt modelId="{9E286443-9577-42DC-BE86-A8269854688A}" type="pres">
      <dgm:prSet presAssocID="{79A471C4-E9F2-4609-BA43-21B1389C4F9B}" presName="tx2" presStyleLbl="revTx" presStyleIdx="3" presStyleCnt="6"/>
      <dgm:spPr/>
    </dgm:pt>
    <dgm:pt modelId="{0D92AAE3-9379-4FD9-ABAA-20FD4173DEC0}" type="pres">
      <dgm:prSet presAssocID="{79A471C4-E9F2-4609-BA43-21B1389C4F9B}" presName="vert2" presStyleCnt="0"/>
      <dgm:spPr/>
    </dgm:pt>
    <dgm:pt modelId="{F4C4DA20-3183-47E8-B4F7-F8C88DC6202F}" type="pres">
      <dgm:prSet presAssocID="{79A471C4-E9F2-4609-BA43-21B1389C4F9B}" presName="thinLine2b" presStyleLbl="callout" presStyleIdx="2" presStyleCnt="5"/>
      <dgm:spPr/>
    </dgm:pt>
    <dgm:pt modelId="{14D898DC-708C-4FFB-ADD9-A443E88469EA}" type="pres">
      <dgm:prSet presAssocID="{79A471C4-E9F2-4609-BA43-21B1389C4F9B}" presName="vertSpace2b" presStyleCnt="0"/>
      <dgm:spPr/>
    </dgm:pt>
    <dgm:pt modelId="{0A86AB22-F306-4D24-99E2-75851C985182}" type="pres">
      <dgm:prSet presAssocID="{9F414159-77C2-4B49-83F2-ECEC2AAF59D1}" presName="horz2" presStyleCnt="0"/>
      <dgm:spPr/>
    </dgm:pt>
    <dgm:pt modelId="{F6CCC88E-BB78-49B1-A964-95463BE1E3C1}" type="pres">
      <dgm:prSet presAssocID="{9F414159-77C2-4B49-83F2-ECEC2AAF59D1}" presName="horzSpace2" presStyleCnt="0"/>
      <dgm:spPr/>
    </dgm:pt>
    <dgm:pt modelId="{E5874664-176C-46E7-9AA2-5B663CC0341B}" type="pres">
      <dgm:prSet presAssocID="{9F414159-77C2-4B49-83F2-ECEC2AAF59D1}" presName="tx2" presStyleLbl="revTx" presStyleIdx="4" presStyleCnt="6"/>
      <dgm:spPr/>
    </dgm:pt>
    <dgm:pt modelId="{B2756879-4245-4D26-8DEB-EA20E7B4223A}" type="pres">
      <dgm:prSet presAssocID="{9F414159-77C2-4B49-83F2-ECEC2AAF59D1}" presName="vert2" presStyleCnt="0"/>
      <dgm:spPr/>
    </dgm:pt>
    <dgm:pt modelId="{E9E369B9-F1F4-4324-8D73-09CC1A11320B}" type="pres">
      <dgm:prSet presAssocID="{9F414159-77C2-4B49-83F2-ECEC2AAF59D1}" presName="thinLine2b" presStyleLbl="callout" presStyleIdx="3" presStyleCnt="5"/>
      <dgm:spPr/>
    </dgm:pt>
    <dgm:pt modelId="{F1560084-8FDC-4CF0-BE67-056ED8278DA4}" type="pres">
      <dgm:prSet presAssocID="{9F414159-77C2-4B49-83F2-ECEC2AAF59D1}" presName="vertSpace2b" presStyleCnt="0"/>
      <dgm:spPr/>
    </dgm:pt>
    <dgm:pt modelId="{42CC8651-79C6-4B85-A3CC-EDF898383430}" type="pres">
      <dgm:prSet presAssocID="{C030338F-5674-4326-92C6-4CAACF9122E7}" presName="horz2" presStyleCnt="0"/>
      <dgm:spPr/>
    </dgm:pt>
    <dgm:pt modelId="{636C34E6-2509-4B40-8F18-3E786C7783E3}" type="pres">
      <dgm:prSet presAssocID="{C030338F-5674-4326-92C6-4CAACF9122E7}" presName="horzSpace2" presStyleCnt="0"/>
      <dgm:spPr/>
    </dgm:pt>
    <dgm:pt modelId="{04FEE158-A533-4C56-BC74-4F085EC4EBFF}" type="pres">
      <dgm:prSet presAssocID="{C030338F-5674-4326-92C6-4CAACF9122E7}" presName="tx2" presStyleLbl="revTx" presStyleIdx="5" presStyleCnt="6"/>
      <dgm:spPr/>
    </dgm:pt>
    <dgm:pt modelId="{CC1B535F-64DF-494E-AABC-AE362E4603AC}" type="pres">
      <dgm:prSet presAssocID="{C030338F-5674-4326-92C6-4CAACF9122E7}" presName="vert2" presStyleCnt="0"/>
      <dgm:spPr/>
    </dgm:pt>
    <dgm:pt modelId="{268C0543-C173-4171-8F2B-C9E6A1F6F1B2}" type="pres">
      <dgm:prSet presAssocID="{C030338F-5674-4326-92C6-4CAACF9122E7}" presName="thinLine2b" presStyleLbl="callout" presStyleIdx="4" presStyleCnt="5"/>
      <dgm:spPr/>
    </dgm:pt>
    <dgm:pt modelId="{578721FB-E851-498A-AE90-A500C69490C3}" type="pres">
      <dgm:prSet presAssocID="{C030338F-5674-4326-92C6-4CAACF9122E7}" presName="vertSpace2b" presStyleCnt="0"/>
      <dgm:spPr/>
    </dgm:pt>
  </dgm:ptLst>
  <dgm:cxnLst>
    <dgm:cxn modelId="{403EA81D-7DB2-4C7C-BB50-355185FAF671}" type="presOf" srcId="{FB16C8CA-6999-48E9-B340-5E6F4958BF69}" destId="{E7E1B6F0-0375-4351-87CF-819C25BC08F6}" srcOrd="0" destOrd="0" presId="urn:microsoft.com/office/officeart/2008/layout/LinedList"/>
    <dgm:cxn modelId="{52717429-DD72-411B-BA2C-58CFB76DF04D}" srcId="{B4564F30-4BF1-41FF-BDE7-4A2FE8A5FBA8}" destId="{63B7C62A-2DF1-43ED-B4F7-75B35E0FF3FD}" srcOrd="0" destOrd="0" parTransId="{F357B29D-EF27-40CA-977D-2DDA14EB97BF}" sibTransId="{97D24750-DBF8-4C84-A94D-D67DD6CECEBF}"/>
    <dgm:cxn modelId="{D775AC2D-2C0A-40DE-85EE-496C3B6259A6}" type="presOf" srcId="{C030338F-5674-4326-92C6-4CAACF9122E7}" destId="{04FEE158-A533-4C56-BC74-4F085EC4EBFF}" srcOrd="0" destOrd="0" presId="urn:microsoft.com/office/officeart/2008/layout/LinedList"/>
    <dgm:cxn modelId="{C22C1336-5773-4FEC-8C4B-A527022C42E9}" srcId="{63B7C62A-2DF1-43ED-B4F7-75B35E0FF3FD}" destId="{37E572D3-918C-4964-B71F-8B16C3394B1A}" srcOrd="0" destOrd="0" parTransId="{3BAABC81-9F59-424C-81FF-0ED942D1ED9C}" sibTransId="{565189C3-0B4E-459C-BD97-D027C418D4CD}"/>
    <dgm:cxn modelId="{BA19EB40-8E86-4829-A8BC-B0FAE68D9975}" srcId="{63B7C62A-2DF1-43ED-B4F7-75B35E0FF3FD}" destId="{79A471C4-E9F2-4609-BA43-21B1389C4F9B}" srcOrd="2" destOrd="0" parTransId="{A763154A-DFEC-4F69-BCA2-762EE2370973}" sibTransId="{D889309A-84B0-434B-A2A6-5E03722BC7C9}"/>
    <dgm:cxn modelId="{D51E8842-A8E8-4642-9610-FAF834D792D8}" srcId="{63B7C62A-2DF1-43ED-B4F7-75B35E0FF3FD}" destId="{FB16C8CA-6999-48E9-B340-5E6F4958BF69}" srcOrd="1" destOrd="0" parTransId="{D268495C-434E-4F1B-BC1B-523A82F948DB}" sibTransId="{BF053708-6557-4F08-9B53-CAA3FABC89A9}"/>
    <dgm:cxn modelId="{25C1BB44-7244-4FE4-BC12-8A63FDBD346D}" type="presOf" srcId="{63B7C62A-2DF1-43ED-B4F7-75B35E0FF3FD}" destId="{68C843AB-C738-49A7-B47F-2C3372719263}" srcOrd="0" destOrd="0" presId="urn:microsoft.com/office/officeart/2008/layout/LinedList"/>
    <dgm:cxn modelId="{2F207266-B3F6-4806-BD54-DFB3DE12CE8B}" srcId="{63B7C62A-2DF1-43ED-B4F7-75B35E0FF3FD}" destId="{C030338F-5674-4326-92C6-4CAACF9122E7}" srcOrd="4" destOrd="0" parTransId="{4EA6EA7E-DCF4-4784-B683-E6389A563AA8}" sibTransId="{F20934E2-F515-4993-B63B-56E4B039590C}"/>
    <dgm:cxn modelId="{70BD566F-B776-4F76-8F07-EFBFF6102593}" type="presOf" srcId="{9F414159-77C2-4B49-83F2-ECEC2AAF59D1}" destId="{E5874664-176C-46E7-9AA2-5B663CC0341B}" srcOrd="0" destOrd="0" presId="urn:microsoft.com/office/officeart/2008/layout/LinedList"/>
    <dgm:cxn modelId="{A24F977F-318F-4FC6-A539-1A2A443C4A66}" srcId="{63B7C62A-2DF1-43ED-B4F7-75B35E0FF3FD}" destId="{9F414159-77C2-4B49-83F2-ECEC2AAF59D1}" srcOrd="3" destOrd="0" parTransId="{3310E741-2A07-4093-9B4C-665614473B12}" sibTransId="{6F0A1095-DD8B-4224-8A23-2853C701516F}"/>
    <dgm:cxn modelId="{9C291EB4-34C6-4533-A3F1-DF9733E702D6}" type="presOf" srcId="{79A471C4-E9F2-4609-BA43-21B1389C4F9B}" destId="{9E286443-9577-42DC-BE86-A8269854688A}" srcOrd="0" destOrd="0" presId="urn:microsoft.com/office/officeart/2008/layout/LinedList"/>
    <dgm:cxn modelId="{D6FE50E9-8084-4C89-BC3F-163C102174A0}" type="presOf" srcId="{37E572D3-918C-4964-B71F-8B16C3394B1A}" destId="{68CA4B3C-9CF4-4155-AB54-08A0A0D0A771}" srcOrd="0" destOrd="0" presId="urn:microsoft.com/office/officeart/2008/layout/LinedList"/>
    <dgm:cxn modelId="{F3EFF2F5-5D9D-4E27-B94F-9DB7759A6A42}" type="presOf" srcId="{B4564F30-4BF1-41FF-BDE7-4A2FE8A5FBA8}" destId="{8D844504-4D88-4869-9EC4-FC15E0607775}" srcOrd="0" destOrd="0" presId="urn:microsoft.com/office/officeart/2008/layout/LinedList"/>
    <dgm:cxn modelId="{40C755D6-FBF2-43B1-A768-0FA042EE112C}" type="presParOf" srcId="{8D844504-4D88-4869-9EC4-FC15E0607775}" destId="{D8DFABC1-9B9F-4FC4-B29E-3E453353DC90}" srcOrd="0" destOrd="0" presId="urn:microsoft.com/office/officeart/2008/layout/LinedList"/>
    <dgm:cxn modelId="{0B193E52-3BA7-4796-9E4E-B88017941458}" type="presParOf" srcId="{8D844504-4D88-4869-9EC4-FC15E0607775}" destId="{329EA5B0-829E-4DA0-BE76-D13D53C1EDE5}" srcOrd="1" destOrd="0" presId="urn:microsoft.com/office/officeart/2008/layout/LinedList"/>
    <dgm:cxn modelId="{D872F63B-B2B1-4818-A9C6-9A23C98548D8}" type="presParOf" srcId="{329EA5B0-829E-4DA0-BE76-D13D53C1EDE5}" destId="{68C843AB-C738-49A7-B47F-2C3372719263}" srcOrd="0" destOrd="0" presId="urn:microsoft.com/office/officeart/2008/layout/LinedList"/>
    <dgm:cxn modelId="{7D4BB43E-ADE1-46E4-BEAA-E3E41D72C3E0}" type="presParOf" srcId="{329EA5B0-829E-4DA0-BE76-D13D53C1EDE5}" destId="{10F6B7A1-31E5-4A75-87F4-4E00BD916318}" srcOrd="1" destOrd="0" presId="urn:microsoft.com/office/officeart/2008/layout/LinedList"/>
    <dgm:cxn modelId="{3E02413D-0E27-41F4-8068-9260C56B83DF}" type="presParOf" srcId="{10F6B7A1-31E5-4A75-87F4-4E00BD916318}" destId="{6189642D-10C3-4244-989F-7210653DC948}" srcOrd="0" destOrd="0" presId="urn:microsoft.com/office/officeart/2008/layout/LinedList"/>
    <dgm:cxn modelId="{0425C85B-B112-473B-B897-9F37F11F87D8}" type="presParOf" srcId="{10F6B7A1-31E5-4A75-87F4-4E00BD916318}" destId="{4ED4DB70-4501-4BC4-8C1B-7017C72202B2}" srcOrd="1" destOrd="0" presId="urn:microsoft.com/office/officeart/2008/layout/LinedList"/>
    <dgm:cxn modelId="{F46A85AC-87BB-41BD-BCAA-09E430B4DCF8}" type="presParOf" srcId="{4ED4DB70-4501-4BC4-8C1B-7017C72202B2}" destId="{0E8989D6-912E-4820-A894-A83B32F070FD}" srcOrd="0" destOrd="0" presId="urn:microsoft.com/office/officeart/2008/layout/LinedList"/>
    <dgm:cxn modelId="{8AF1D56A-BAEA-4072-B96B-03975AB542F1}" type="presParOf" srcId="{4ED4DB70-4501-4BC4-8C1B-7017C72202B2}" destId="{68CA4B3C-9CF4-4155-AB54-08A0A0D0A771}" srcOrd="1" destOrd="0" presId="urn:microsoft.com/office/officeart/2008/layout/LinedList"/>
    <dgm:cxn modelId="{AAFB94FF-AF4A-4928-AECD-F9A495315995}" type="presParOf" srcId="{4ED4DB70-4501-4BC4-8C1B-7017C72202B2}" destId="{AE044FCB-B8A5-4524-9E87-8D5CA08095F1}" srcOrd="2" destOrd="0" presId="urn:microsoft.com/office/officeart/2008/layout/LinedList"/>
    <dgm:cxn modelId="{136E3419-3991-47B1-94CD-06CB8023DA2F}" type="presParOf" srcId="{10F6B7A1-31E5-4A75-87F4-4E00BD916318}" destId="{A3CC3D76-7DB5-4F00-BF59-868F30F9A70B}" srcOrd="2" destOrd="0" presId="urn:microsoft.com/office/officeart/2008/layout/LinedList"/>
    <dgm:cxn modelId="{5F5359A2-9A67-4C6E-9971-3E8386471E5B}" type="presParOf" srcId="{10F6B7A1-31E5-4A75-87F4-4E00BD916318}" destId="{B189251B-C486-426D-933B-75A4670252B2}" srcOrd="3" destOrd="0" presId="urn:microsoft.com/office/officeart/2008/layout/LinedList"/>
    <dgm:cxn modelId="{6FDA7748-04A4-46B6-94BA-AF356EDF1B7D}" type="presParOf" srcId="{10F6B7A1-31E5-4A75-87F4-4E00BD916318}" destId="{4A347239-CFDA-417D-9704-E20AAC5AA88F}" srcOrd="4" destOrd="0" presId="urn:microsoft.com/office/officeart/2008/layout/LinedList"/>
    <dgm:cxn modelId="{92F11BAE-03AB-4BDE-8878-1EC829BE5CBE}" type="presParOf" srcId="{4A347239-CFDA-417D-9704-E20AAC5AA88F}" destId="{432467E6-58FA-4E06-9D99-59627C4474D7}" srcOrd="0" destOrd="0" presId="urn:microsoft.com/office/officeart/2008/layout/LinedList"/>
    <dgm:cxn modelId="{67D25424-096C-42B9-9BBE-566ADC2DEFAE}" type="presParOf" srcId="{4A347239-CFDA-417D-9704-E20AAC5AA88F}" destId="{E7E1B6F0-0375-4351-87CF-819C25BC08F6}" srcOrd="1" destOrd="0" presId="urn:microsoft.com/office/officeart/2008/layout/LinedList"/>
    <dgm:cxn modelId="{836CA2EE-B04F-435A-9523-AF5E0948AAA7}" type="presParOf" srcId="{4A347239-CFDA-417D-9704-E20AAC5AA88F}" destId="{7CFEEE12-267D-4E15-9B54-180DC97D39F2}" srcOrd="2" destOrd="0" presId="urn:microsoft.com/office/officeart/2008/layout/LinedList"/>
    <dgm:cxn modelId="{F4B48C67-FF24-4F7C-AA3B-96681D2D5E96}" type="presParOf" srcId="{10F6B7A1-31E5-4A75-87F4-4E00BD916318}" destId="{BD955449-D4D6-4D1F-90AB-49A9704A3532}" srcOrd="5" destOrd="0" presId="urn:microsoft.com/office/officeart/2008/layout/LinedList"/>
    <dgm:cxn modelId="{1E6D5F31-586A-4AB5-B839-68231A11C5E4}" type="presParOf" srcId="{10F6B7A1-31E5-4A75-87F4-4E00BD916318}" destId="{A445A300-5B6E-4374-AC73-AC622585C65C}" srcOrd="6" destOrd="0" presId="urn:microsoft.com/office/officeart/2008/layout/LinedList"/>
    <dgm:cxn modelId="{C6C98595-D15E-4EE8-B6D0-A6D6FD1F5A72}" type="presParOf" srcId="{10F6B7A1-31E5-4A75-87F4-4E00BD916318}" destId="{56FC2E3B-593B-4B26-B5FE-056FE2F8B71F}" srcOrd="7" destOrd="0" presId="urn:microsoft.com/office/officeart/2008/layout/LinedList"/>
    <dgm:cxn modelId="{51E013A4-C534-4BD6-9FFD-48651683029D}" type="presParOf" srcId="{56FC2E3B-593B-4B26-B5FE-056FE2F8B71F}" destId="{7459836D-8F8C-4E3F-86D4-47B50CF7BB24}" srcOrd="0" destOrd="0" presId="urn:microsoft.com/office/officeart/2008/layout/LinedList"/>
    <dgm:cxn modelId="{8C00DAB1-BF75-4441-9ED5-9C9DFDC20794}" type="presParOf" srcId="{56FC2E3B-593B-4B26-B5FE-056FE2F8B71F}" destId="{9E286443-9577-42DC-BE86-A8269854688A}" srcOrd="1" destOrd="0" presId="urn:microsoft.com/office/officeart/2008/layout/LinedList"/>
    <dgm:cxn modelId="{79977E98-1E41-4779-8A41-727AF05CB3B5}" type="presParOf" srcId="{56FC2E3B-593B-4B26-B5FE-056FE2F8B71F}" destId="{0D92AAE3-9379-4FD9-ABAA-20FD4173DEC0}" srcOrd="2" destOrd="0" presId="urn:microsoft.com/office/officeart/2008/layout/LinedList"/>
    <dgm:cxn modelId="{D488DD9F-B39B-46D3-B5AC-771965076E14}" type="presParOf" srcId="{10F6B7A1-31E5-4A75-87F4-4E00BD916318}" destId="{F4C4DA20-3183-47E8-B4F7-F8C88DC6202F}" srcOrd="8" destOrd="0" presId="urn:microsoft.com/office/officeart/2008/layout/LinedList"/>
    <dgm:cxn modelId="{08B79827-BD75-4EDF-8FAE-CD1523526049}" type="presParOf" srcId="{10F6B7A1-31E5-4A75-87F4-4E00BD916318}" destId="{14D898DC-708C-4FFB-ADD9-A443E88469EA}" srcOrd="9" destOrd="0" presId="urn:microsoft.com/office/officeart/2008/layout/LinedList"/>
    <dgm:cxn modelId="{7C3E5180-CE18-4FBB-B100-6A4F96C49B49}" type="presParOf" srcId="{10F6B7A1-31E5-4A75-87F4-4E00BD916318}" destId="{0A86AB22-F306-4D24-99E2-75851C985182}" srcOrd="10" destOrd="0" presId="urn:microsoft.com/office/officeart/2008/layout/LinedList"/>
    <dgm:cxn modelId="{448DFAF9-5C15-4D38-936B-DBE84E98292E}" type="presParOf" srcId="{0A86AB22-F306-4D24-99E2-75851C985182}" destId="{F6CCC88E-BB78-49B1-A964-95463BE1E3C1}" srcOrd="0" destOrd="0" presId="urn:microsoft.com/office/officeart/2008/layout/LinedList"/>
    <dgm:cxn modelId="{92E39785-178E-4D7E-81FD-2CC316815979}" type="presParOf" srcId="{0A86AB22-F306-4D24-99E2-75851C985182}" destId="{E5874664-176C-46E7-9AA2-5B663CC0341B}" srcOrd="1" destOrd="0" presId="urn:microsoft.com/office/officeart/2008/layout/LinedList"/>
    <dgm:cxn modelId="{DD1D6882-19D5-4E38-8DAB-1B713C2956D4}" type="presParOf" srcId="{0A86AB22-F306-4D24-99E2-75851C985182}" destId="{B2756879-4245-4D26-8DEB-EA20E7B4223A}" srcOrd="2" destOrd="0" presId="urn:microsoft.com/office/officeart/2008/layout/LinedList"/>
    <dgm:cxn modelId="{1B32664F-B275-4E58-8636-D1CE61AD2D62}" type="presParOf" srcId="{10F6B7A1-31E5-4A75-87F4-4E00BD916318}" destId="{E9E369B9-F1F4-4324-8D73-09CC1A11320B}" srcOrd="11" destOrd="0" presId="urn:microsoft.com/office/officeart/2008/layout/LinedList"/>
    <dgm:cxn modelId="{E524E834-C458-4A2A-BEE6-C9048DF95774}" type="presParOf" srcId="{10F6B7A1-31E5-4A75-87F4-4E00BD916318}" destId="{F1560084-8FDC-4CF0-BE67-056ED8278DA4}" srcOrd="12" destOrd="0" presId="urn:microsoft.com/office/officeart/2008/layout/LinedList"/>
    <dgm:cxn modelId="{D7477653-8C39-48EE-A8F1-6324D111363E}" type="presParOf" srcId="{10F6B7A1-31E5-4A75-87F4-4E00BD916318}" destId="{42CC8651-79C6-4B85-A3CC-EDF898383430}" srcOrd="13" destOrd="0" presId="urn:microsoft.com/office/officeart/2008/layout/LinedList"/>
    <dgm:cxn modelId="{CA68767F-589D-4224-B761-8010EFCF6496}" type="presParOf" srcId="{42CC8651-79C6-4B85-A3CC-EDF898383430}" destId="{636C34E6-2509-4B40-8F18-3E786C7783E3}" srcOrd="0" destOrd="0" presId="urn:microsoft.com/office/officeart/2008/layout/LinedList"/>
    <dgm:cxn modelId="{89429517-FFB5-48A8-B933-93BE8E02D559}" type="presParOf" srcId="{42CC8651-79C6-4B85-A3CC-EDF898383430}" destId="{04FEE158-A533-4C56-BC74-4F085EC4EBFF}" srcOrd="1" destOrd="0" presId="urn:microsoft.com/office/officeart/2008/layout/LinedList"/>
    <dgm:cxn modelId="{BD7C12D1-BC91-441E-856E-4834E17D7330}" type="presParOf" srcId="{42CC8651-79C6-4B85-A3CC-EDF898383430}" destId="{CC1B535F-64DF-494E-AABC-AE362E4603AC}" srcOrd="2" destOrd="0" presId="urn:microsoft.com/office/officeart/2008/layout/LinedList"/>
    <dgm:cxn modelId="{1F1C221F-3175-4E16-81E3-CE9DAC8FBB47}" type="presParOf" srcId="{10F6B7A1-31E5-4A75-87F4-4E00BD916318}" destId="{268C0543-C173-4171-8F2B-C9E6A1F6F1B2}" srcOrd="14" destOrd="0" presId="urn:microsoft.com/office/officeart/2008/layout/LinedList"/>
    <dgm:cxn modelId="{313A778C-6DD5-4685-9AEC-544009E46203}" type="presParOf" srcId="{10F6B7A1-31E5-4A75-87F4-4E00BD916318}" destId="{578721FB-E851-498A-AE90-A500C69490C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E557AC-F770-492F-9874-62FC1F64411D}" type="doc">
      <dgm:prSet loTypeId="urn:microsoft.com/office/officeart/2005/8/layout/arrow4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B1CAD76-FB2C-4197-8F03-C71C7E1C2C77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此系统操作简单，就使用者的个人能力而言，只要已熟知游戏的操作方法，本游戏操作方法与传统跑酷游戏一致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057D50-367E-44D1-B0F5-1B19DD27878E}" type="parTrans" cxnId="{2FBE85E8-D234-4D94-AEB4-AB67F40EA44C}">
      <dgm:prSet/>
      <dgm:spPr/>
      <dgm:t>
        <a:bodyPr/>
        <a:lstStyle/>
        <a:p>
          <a:endParaRPr lang="zh-CN" altLang="en-US"/>
        </a:p>
      </dgm:t>
    </dgm:pt>
    <dgm:pt modelId="{AF8AF39D-4D69-41D4-8977-304A62B9D2A1}" type="sibTrans" cxnId="{2FBE85E8-D234-4D94-AEB4-AB67F40EA44C}">
      <dgm:prSet/>
      <dgm:spPr/>
      <dgm:t>
        <a:bodyPr/>
        <a:lstStyle/>
        <a:p>
          <a:endParaRPr lang="zh-CN" altLang="en-US"/>
        </a:p>
      </dgm:t>
    </dgm:pt>
    <dgm:pt modelId="{9C10C63A-7C67-4BE5-9781-C1AB10D7E4F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为了进一步提高游戏的使用可行性，我们成立培训小组，对玩家代表手把手进行短期指导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55A2C-85A7-48CB-A632-81B199F1CC52}" type="parTrans" cxnId="{94960D5B-6C52-4367-9A3D-D91751A33F88}">
      <dgm:prSet/>
      <dgm:spPr/>
      <dgm:t>
        <a:bodyPr/>
        <a:lstStyle/>
        <a:p>
          <a:endParaRPr lang="zh-CN" altLang="en-US"/>
        </a:p>
      </dgm:t>
    </dgm:pt>
    <dgm:pt modelId="{343D1965-7502-4EC4-BC80-B83E5C7B7325}" type="sibTrans" cxnId="{94960D5B-6C52-4367-9A3D-D91751A33F88}">
      <dgm:prSet/>
      <dgm:spPr/>
      <dgm:t>
        <a:bodyPr/>
        <a:lstStyle/>
        <a:p>
          <a:endParaRPr lang="zh-CN" altLang="en-US"/>
        </a:p>
      </dgm:t>
    </dgm:pt>
    <dgm:pt modelId="{5FB6CE29-843E-4C46-915D-B04EDAF22925}" type="pres">
      <dgm:prSet presAssocID="{16E557AC-F770-492F-9874-62FC1F64411D}" presName="compositeShape" presStyleCnt="0">
        <dgm:presLayoutVars>
          <dgm:chMax val="2"/>
          <dgm:dir/>
          <dgm:resizeHandles val="exact"/>
        </dgm:presLayoutVars>
      </dgm:prSet>
      <dgm:spPr/>
    </dgm:pt>
    <dgm:pt modelId="{2421EDEE-C488-41BD-9786-44E87268A1E4}" type="pres">
      <dgm:prSet presAssocID="{7B1CAD76-FB2C-4197-8F03-C71C7E1C2C77}" presName="upArrow" presStyleLbl="node1" presStyleIdx="0" presStyleCnt="2" custScaleX="50478"/>
      <dgm:spPr/>
    </dgm:pt>
    <dgm:pt modelId="{0B646E84-8FBE-42F9-B465-FD891A09D82E}" type="pres">
      <dgm:prSet presAssocID="{7B1CAD76-FB2C-4197-8F03-C71C7E1C2C7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1CA30931-0A2D-435E-8A17-C5C6D28C532D}" type="pres">
      <dgm:prSet presAssocID="{9C10C63A-7C67-4BE5-9781-C1AB10D7E4F8}" presName="downArrow" presStyleLbl="node1" presStyleIdx="1" presStyleCnt="2" custScaleX="52413"/>
      <dgm:spPr/>
    </dgm:pt>
    <dgm:pt modelId="{2EFBC16B-DF5C-4B77-9C45-82DF175E2E3E}" type="pres">
      <dgm:prSet presAssocID="{9C10C63A-7C67-4BE5-9781-C1AB10D7E4F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EB07734-C93D-46DD-AD0D-15A7BC7E3DA8}" type="presOf" srcId="{9C10C63A-7C67-4BE5-9781-C1AB10D7E4F8}" destId="{2EFBC16B-DF5C-4B77-9C45-82DF175E2E3E}" srcOrd="0" destOrd="0" presId="urn:microsoft.com/office/officeart/2005/8/layout/arrow4"/>
    <dgm:cxn modelId="{94960D5B-6C52-4367-9A3D-D91751A33F88}" srcId="{16E557AC-F770-492F-9874-62FC1F64411D}" destId="{9C10C63A-7C67-4BE5-9781-C1AB10D7E4F8}" srcOrd="1" destOrd="0" parTransId="{4D355A2C-85A7-48CB-A632-81B199F1CC52}" sibTransId="{343D1965-7502-4EC4-BC80-B83E5C7B7325}"/>
    <dgm:cxn modelId="{75E050AA-14C0-4C33-BF40-613E6988B35C}" type="presOf" srcId="{7B1CAD76-FB2C-4197-8F03-C71C7E1C2C77}" destId="{0B646E84-8FBE-42F9-B465-FD891A09D82E}" srcOrd="0" destOrd="0" presId="urn:microsoft.com/office/officeart/2005/8/layout/arrow4"/>
    <dgm:cxn modelId="{E64778C0-7FD2-4AF3-AB78-2632CA80BA24}" type="presOf" srcId="{16E557AC-F770-492F-9874-62FC1F64411D}" destId="{5FB6CE29-843E-4C46-915D-B04EDAF22925}" srcOrd="0" destOrd="0" presId="urn:microsoft.com/office/officeart/2005/8/layout/arrow4"/>
    <dgm:cxn modelId="{2FBE85E8-D234-4D94-AEB4-AB67F40EA44C}" srcId="{16E557AC-F770-492F-9874-62FC1F64411D}" destId="{7B1CAD76-FB2C-4197-8F03-C71C7E1C2C77}" srcOrd="0" destOrd="0" parTransId="{23057D50-367E-44D1-B0F5-1B19DD27878E}" sibTransId="{AF8AF39D-4D69-41D4-8977-304A62B9D2A1}"/>
    <dgm:cxn modelId="{3F5168AD-5CF5-48DF-B68F-80FF10B0613E}" type="presParOf" srcId="{5FB6CE29-843E-4C46-915D-B04EDAF22925}" destId="{2421EDEE-C488-41BD-9786-44E87268A1E4}" srcOrd="0" destOrd="0" presId="urn:microsoft.com/office/officeart/2005/8/layout/arrow4"/>
    <dgm:cxn modelId="{76FC1348-1D10-4419-83CA-345EFA6C9EB0}" type="presParOf" srcId="{5FB6CE29-843E-4C46-915D-B04EDAF22925}" destId="{0B646E84-8FBE-42F9-B465-FD891A09D82E}" srcOrd="1" destOrd="0" presId="urn:microsoft.com/office/officeart/2005/8/layout/arrow4"/>
    <dgm:cxn modelId="{06E9F53F-BF28-4DB0-B26E-A738D254450B}" type="presParOf" srcId="{5FB6CE29-843E-4C46-915D-B04EDAF22925}" destId="{1CA30931-0A2D-435E-8A17-C5C6D28C532D}" srcOrd="2" destOrd="0" presId="urn:microsoft.com/office/officeart/2005/8/layout/arrow4"/>
    <dgm:cxn modelId="{6508E7F1-80D7-49C6-BA4C-96C0B7624512}" type="presParOf" srcId="{5FB6CE29-843E-4C46-915D-B04EDAF22925}" destId="{2EFBC16B-DF5C-4B77-9C45-82DF175E2E3E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78C20-D8F1-49CA-8CA1-1BF2766476AF}" type="doc">
      <dgm:prSet loTypeId="urn:microsoft.com/office/officeart/2005/8/layout/cycle4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17ECE753-DAAD-4CA6-93BC-FBFAAF9A69CC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1C47708-3301-4272-9476-3F3083D2C631}" type="parTrans" cxnId="{E22D746B-6F77-4CE0-8305-7F7513CFC721}">
      <dgm:prSet/>
      <dgm:spPr/>
      <dgm:t>
        <a:bodyPr/>
        <a:lstStyle/>
        <a:p>
          <a:endParaRPr lang="zh-CN" altLang="en-US"/>
        </a:p>
      </dgm:t>
    </dgm:pt>
    <dgm:pt modelId="{A4C20A9E-0F83-4C7B-A5B8-9EAF2A186487}" type="sibTrans" cxnId="{E22D746B-6F77-4CE0-8305-7F7513CFC721}">
      <dgm:prSet/>
      <dgm:spPr/>
      <dgm:t>
        <a:bodyPr/>
        <a:lstStyle/>
        <a:p>
          <a:endParaRPr lang="zh-CN" altLang="en-US"/>
        </a:p>
      </dgm:t>
    </dgm:pt>
    <dgm:pt modelId="{99C6E20E-CAC9-4EF8-B0CB-DF3E0F8472BC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此系统由个人开发，符合《中国合同法》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37F8A1-4E76-4030-96D3-4518B64AF337}" type="parTrans" cxnId="{021B9EE8-58C2-4ECC-AEED-76DE2CC08A48}">
      <dgm:prSet/>
      <dgm:spPr/>
      <dgm:t>
        <a:bodyPr/>
        <a:lstStyle/>
        <a:p>
          <a:endParaRPr lang="zh-CN" altLang="en-US"/>
        </a:p>
      </dgm:t>
    </dgm:pt>
    <dgm:pt modelId="{D54F4D97-8268-46D1-B10D-D093DC3F027C}" type="sibTrans" cxnId="{021B9EE8-58C2-4ECC-AEED-76DE2CC08A48}">
      <dgm:prSet/>
      <dgm:spPr/>
      <dgm:t>
        <a:bodyPr/>
        <a:lstStyle/>
        <a:p>
          <a:endParaRPr lang="zh-CN" altLang="en-US"/>
        </a:p>
      </dgm:t>
    </dgm:pt>
    <dgm:pt modelId="{F0913E7F-F2E6-4F07-BBA2-1555870A9F66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3DB68A90-3DA1-4117-A263-85BF48989422}" type="parTrans" cxnId="{E98DC31B-3F33-418A-B4D0-7D4D56FFED7A}">
      <dgm:prSet/>
      <dgm:spPr/>
      <dgm:t>
        <a:bodyPr/>
        <a:lstStyle/>
        <a:p>
          <a:endParaRPr lang="zh-CN" altLang="en-US"/>
        </a:p>
      </dgm:t>
    </dgm:pt>
    <dgm:pt modelId="{9E00DC55-6DC7-45D0-9B90-44288C30C70E}" type="sibTrans" cxnId="{E98DC31B-3F33-418A-B4D0-7D4D56FFED7A}">
      <dgm:prSet/>
      <dgm:spPr/>
      <dgm:t>
        <a:bodyPr/>
        <a:lstStyle/>
        <a:p>
          <a:endParaRPr lang="zh-CN" altLang="en-US"/>
        </a:p>
      </dgm:t>
    </dgm:pt>
    <dgm:pt modelId="{C6CB130B-3ECE-4AF7-BD87-093AA90CD962}">
      <dgm:prSet phldrT="[文本]"/>
      <dgm:spPr/>
      <dgm:t>
        <a:bodyPr/>
        <a:lstStyle/>
        <a:p>
          <a:r>
            <a:rPr lang="zh-CN" dirty="0"/>
            <a:t>对于词汇书、词典等资料的使用，涉及版权的问题，但已通过付费等途径解决</a:t>
          </a:r>
          <a:endParaRPr lang="zh-CN" altLang="en-US" dirty="0"/>
        </a:p>
      </dgm:t>
    </dgm:pt>
    <dgm:pt modelId="{29ACD981-297F-49EC-816D-2FDB0D990EC7}" type="parTrans" cxnId="{A1DC8BB6-E3F6-438A-B824-CA183176F5E2}">
      <dgm:prSet/>
      <dgm:spPr/>
      <dgm:t>
        <a:bodyPr/>
        <a:lstStyle/>
        <a:p>
          <a:endParaRPr lang="zh-CN" altLang="en-US"/>
        </a:p>
      </dgm:t>
    </dgm:pt>
    <dgm:pt modelId="{732B595C-3F65-4BE7-9BC9-51799A35F23F}" type="sibTrans" cxnId="{A1DC8BB6-E3F6-438A-B824-CA183176F5E2}">
      <dgm:prSet/>
      <dgm:spPr/>
      <dgm:t>
        <a:bodyPr/>
        <a:lstStyle/>
        <a:p>
          <a:endParaRPr lang="zh-CN" altLang="en-US"/>
        </a:p>
      </dgm:t>
    </dgm:pt>
    <dgm:pt modelId="{1CC93FCA-A4BB-4FAE-9BEB-0A08BD31DF8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B7737015-BF54-4C88-8FA3-E5B32B3825A6}" type="parTrans" cxnId="{034279D8-16F2-4357-B832-7172F85C2AAA}">
      <dgm:prSet/>
      <dgm:spPr/>
      <dgm:t>
        <a:bodyPr/>
        <a:lstStyle/>
        <a:p>
          <a:endParaRPr lang="zh-CN" altLang="en-US"/>
        </a:p>
      </dgm:t>
    </dgm:pt>
    <dgm:pt modelId="{7674B4C3-4776-43FC-9311-8C6012E4D70D}" type="sibTrans" cxnId="{034279D8-16F2-4357-B832-7172F85C2AAA}">
      <dgm:prSet/>
      <dgm:spPr/>
      <dgm:t>
        <a:bodyPr/>
        <a:lstStyle/>
        <a:p>
          <a:endParaRPr lang="zh-CN" altLang="en-US"/>
        </a:p>
      </dgm:t>
    </dgm:pt>
    <dgm:pt modelId="{732815E2-A4D9-4AD4-931D-3DB8CBC938CB}">
      <dgm:prSet phldrT="[文本]"/>
      <dgm:spPr/>
      <dgm:t>
        <a:bodyPr/>
        <a:lstStyle/>
        <a:p>
          <a:r>
            <a:rPr lang="zh-CN" dirty="0"/>
            <a:t>由于现有知识的有限性，对源代码的保护从技术上无法保证，因此采取开源的手段</a:t>
          </a:r>
          <a:endParaRPr lang="zh-CN" altLang="en-US" dirty="0"/>
        </a:p>
      </dgm:t>
    </dgm:pt>
    <dgm:pt modelId="{6E1384C6-DA62-4417-8D9B-46D3F01B320B}" type="parTrans" cxnId="{8541B7F6-52EC-44F9-A4AA-0CC258AE1694}">
      <dgm:prSet/>
      <dgm:spPr/>
      <dgm:t>
        <a:bodyPr/>
        <a:lstStyle/>
        <a:p>
          <a:endParaRPr lang="zh-CN" altLang="en-US"/>
        </a:p>
      </dgm:t>
    </dgm:pt>
    <dgm:pt modelId="{52435715-3D94-4B5A-8A31-7A90B8052369}" type="sibTrans" cxnId="{8541B7F6-52EC-44F9-A4AA-0CC258AE1694}">
      <dgm:prSet/>
      <dgm:spPr/>
      <dgm:t>
        <a:bodyPr/>
        <a:lstStyle/>
        <a:p>
          <a:endParaRPr lang="zh-CN" altLang="en-US"/>
        </a:p>
      </dgm:t>
    </dgm:pt>
    <dgm:pt modelId="{B06085A6-1654-41B0-BDC2-3972BC0A4E77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6B57F7C5-0BAE-424E-A0F3-2CA6D609C3D3}" type="parTrans" cxnId="{34F7A97D-0043-454E-A377-3FE2D7A8217F}">
      <dgm:prSet/>
      <dgm:spPr/>
      <dgm:t>
        <a:bodyPr/>
        <a:lstStyle/>
        <a:p>
          <a:endParaRPr lang="zh-CN" altLang="en-US"/>
        </a:p>
      </dgm:t>
    </dgm:pt>
    <dgm:pt modelId="{A170A39B-76E3-47E2-9A9F-C58ABE468563}" type="sibTrans" cxnId="{34F7A97D-0043-454E-A377-3FE2D7A8217F}">
      <dgm:prSet/>
      <dgm:spPr/>
      <dgm:t>
        <a:bodyPr/>
        <a:lstStyle/>
        <a:p>
          <a:endParaRPr lang="zh-CN" altLang="en-US"/>
        </a:p>
      </dgm:t>
    </dgm:pt>
    <dgm:pt modelId="{05F7177C-3C42-4FB3-B792-4DF4F68F0BCD}">
      <dgm:prSet phldrT="[文本]"/>
      <dgm:spPr/>
      <dgm:t>
        <a:bodyPr/>
        <a:lstStyle/>
        <a:p>
          <a:r>
            <a:rPr lang="zh-CN" dirty="0"/>
            <a:t>我们从技术和功能方面进行了足够的革新，保证不会出现侵权问题</a:t>
          </a:r>
          <a:endParaRPr lang="zh-CN" altLang="en-US" dirty="0"/>
        </a:p>
      </dgm:t>
    </dgm:pt>
    <dgm:pt modelId="{D87638CB-E3E7-4730-874E-B1D260CECA18}" type="parTrans" cxnId="{A8991E3A-DF3E-479D-A065-B3D930AB425D}">
      <dgm:prSet/>
      <dgm:spPr/>
      <dgm:t>
        <a:bodyPr/>
        <a:lstStyle/>
        <a:p>
          <a:endParaRPr lang="zh-CN" altLang="en-US"/>
        </a:p>
      </dgm:t>
    </dgm:pt>
    <dgm:pt modelId="{B28ED109-6189-452A-A369-0F1FD308D3FA}" type="sibTrans" cxnId="{A8991E3A-DF3E-479D-A065-B3D930AB425D}">
      <dgm:prSet/>
      <dgm:spPr/>
      <dgm:t>
        <a:bodyPr/>
        <a:lstStyle/>
        <a:p>
          <a:endParaRPr lang="zh-CN" altLang="en-US"/>
        </a:p>
      </dgm:t>
    </dgm:pt>
    <dgm:pt modelId="{042CB5DE-D1F7-46E3-83ED-640FFF4F6E08}" type="pres">
      <dgm:prSet presAssocID="{D5878C20-D8F1-49CA-8CA1-1BF2766476A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A05ABC5-084F-49A8-A930-C4979D2941D0}" type="pres">
      <dgm:prSet presAssocID="{D5878C20-D8F1-49CA-8CA1-1BF2766476AF}" presName="children" presStyleCnt="0"/>
      <dgm:spPr/>
    </dgm:pt>
    <dgm:pt modelId="{F741DF0A-49CF-4E30-90F9-71FE7810076A}" type="pres">
      <dgm:prSet presAssocID="{D5878C20-D8F1-49CA-8CA1-1BF2766476AF}" presName="child1group" presStyleCnt="0"/>
      <dgm:spPr/>
    </dgm:pt>
    <dgm:pt modelId="{74B1CDC8-1D00-412F-A6AA-23EEA66AFE09}" type="pres">
      <dgm:prSet presAssocID="{D5878C20-D8F1-49CA-8CA1-1BF2766476AF}" presName="child1" presStyleLbl="bgAcc1" presStyleIdx="0" presStyleCnt="4"/>
      <dgm:spPr/>
    </dgm:pt>
    <dgm:pt modelId="{8C35E448-94BB-49FB-9ED2-D21607DEC267}" type="pres">
      <dgm:prSet presAssocID="{D5878C20-D8F1-49CA-8CA1-1BF2766476AF}" presName="child1Text" presStyleLbl="bgAcc1" presStyleIdx="0" presStyleCnt="4">
        <dgm:presLayoutVars>
          <dgm:bulletEnabled val="1"/>
        </dgm:presLayoutVars>
      </dgm:prSet>
      <dgm:spPr/>
    </dgm:pt>
    <dgm:pt modelId="{EA925E17-B3D4-4732-A018-8AD661AFABF3}" type="pres">
      <dgm:prSet presAssocID="{D5878C20-D8F1-49CA-8CA1-1BF2766476AF}" presName="child2group" presStyleCnt="0"/>
      <dgm:spPr/>
    </dgm:pt>
    <dgm:pt modelId="{2A55D61C-AE20-484F-AA0A-38A5D3393125}" type="pres">
      <dgm:prSet presAssocID="{D5878C20-D8F1-49CA-8CA1-1BF2766476AF}" presName="child2" presStyleLbl="bgAcc1" presStyleIdx="1" presStyleCnt="4"/>
      <dgm:spPr/>
    </dgm:pt>
    <dgm:pt modelId="{1877D2B0-40DD-4FEA-A655-21361F1E0BB7}" type="pres">
      <dgm:prSet presAssocID="{D5878C20-D8F1-49CA-8CA1-1BF2766476AF}" presName="child2Text" presStyleLbl="bgAcc1" presStyleIdx="1" presStyleCnt="4">
        <dgm:presLayoutVars>
          <dgm:bulletEnabled val="1"/>
        </dgm:presLayoutVars>
      </dgm:prSet>
      <dgm:spPr/>
    </dgm:pt>
    <dgm:pt modelId="{6B0B1C65-469E-4239-BC70-A3A2A5B2111F}" type="pres">
      <dgm:prSet presAssocID="{D5878C20-D8F1-49CA-8CA1-1BF2766476AF}" presName="child3group" presStyleCnt="0"/>
      <dgm:spPr/>
    </dgm:pt>
    <dgm:pt modelId="{8AF1A349-8CB3-40E7-B5D1-866A60C9DD01}" type="pres">
      <dgm:prSet presAssocID="{D5878C20-D8F1-49CA-8CA1-1BF2766476AF}" presName="child3" presStyleLbl="bgAcc1" presStyleIdx="2" presStyleCnt="4"/>
      <dgm:spPr/>
    </dgm:pt>
    <dgm:pt modelId="{9EC11474-A476-4166-B3CF-66447CF0140B}" type="pres">
      <dgm:prSet presAssocID="{D5878C20-D8F1-49CA-8CA1-1BF2766476AF}" presName="child3Text" presStyleLbl="bgAcc1" presStyleIdx="2" presStyleCnt="4">
        <dgm:presLayoutVars>
          <dgm:bulletEnabled val="1"/>
        </dgm:presLayoutVars>
      </dgm:prSet>
      <dgm:spPr/>
    </dgm:pt>
    <dgm:pt modelId="{B69CEDB0-38E7-4428-A0D6-194E4030B9D1}" type="pres">
      <dgm:prSet presAssocID="{D5878C20-D8F1-49CA-8CA1-1BF2766476AF}" presName="child4group" presStyleCnt="0"/>
      <dgm:spPr/>
    </dgm:pt>
    <dgm:pt modelId="{B1E48655-1603-44E4-ADE5-9A34242C3501}" type="pres">
      <dgm:prSet presAssocID="{D5878C20-D8F1-49CA-8CA1-1BF2766476AF}" presName="child4" presStyleLbl="bgAcc1" presStyleIdx="3" presStyleCnt="4"/>
      <dgm:spPr/>
    </dgm:pt>
    <dgm:pt modelId="{3B51BD52-60D9-4F39-9B85-52CF3BFE81A0}" type="pres">
      <dgm:prSet presAssocID="{D5878C20-D8F1-49CA-8CA1-1BF2766476AF}" presName="child4Text" presStyleLbl="bgAcc1" presStyleIdx="3" presStyleCnt="4">
        <dgm:presLayoutVars>
          <dgm:bulletEnabled val="1"/>
        </dgm:presLayoutVars>
      </dgm:prSet>
      <dgm:spPr/>
    </dgm:pt>
    <dgm:pt modelId="{603DC3DA-3910-434A-A18F-318623FABA1E}" type="pres">
      <dgm:prSet presAssocID="{D5878C20-D8F1-49CA-8CA1-1BF2766476AF}" presName="childPlaceholder" presStyleCnt="0"/>
      <dgm:spPr/>
    </dgm:pt>
    <dgm:pt modelId="{936EED6B-0F49-4392-AE6A-9D0C44E0591C}" type="pres">
      <dgm:prSet presAssocID="{D5878C20-D8F1-49CA-8CA1-1BF2766476AF}" presName="circle" presStyleCnt="0"/>
      <dgm:spPr/>
    </dgm:pt>
    <dgm:pt modelId="{4E364832-6BB4-470F-9F4D-501D5D013FB8}" type="pres">
      <dgm:prSet presAssocID="{D5878C20-D8F1-49CA-8CA1-1BF2766476A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0B6789F-3BE3-4962-859D-984F59DFEBBD}" type="pres">
      <dgm:prSet presAssocID="{D5878C20-D8F1-49CA-8CA1-1BF2766476A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2CED634-BE5A-4719-A336-85256D97ACF7}" type="pres">
      <dgm:prSet presAssocID="{D5878C20-D8F1-49CA-8CA1-1BF2766476A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CEB2960-1519-4BBF-BC8A-B79345AEA0B2}" type="pres">
      <dgm:prSet presAssocID="{D5878C20-D8F1-49CA-8CA1-1BF2766476A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F4CCE1F-A93E-4FA1-9406-FA5967200CD1}" type="pres">
      <dgm:prSet presAssocID="{D5878C20-D8F1-49CA-8CA1-1BF2766476AF}" presName="quadrantPlaceholder" presStyleCnt="0"/>
      <dgm:spPr/>
    </dgm:pt>
    <dgm:pt modelId="{3905FA86-D3B4-4CBB-9FE2-BC44D6687346}" type="pres">
      <dgm:prSet presAssocID="{D5878C20-D8F1-49CA-8CA1-1BF2766476AF}" presName="center1" presStyleLbl="fgShp" presStyleIdx="0" presStyleCnt="2"/>
      <dgm:spPr/>
    </dgm:pt>
    <dgm:pt modelId="{88197B09-2614-4CAA-84C5-00D250735167}" type="pres">
      <dgm:prSet presAssocID="{D5878C20-D8F1-49CA-8CA1-1BF2766476AF}" presName="center2" presStyleLbl="fgShp" presStyleIdx="1" presStyleCnt="2"/>
      <dgm:spPr/>
    </dgm:pt>
  </dgm:ptLst>
  <dgm:cxnLst>
    <dgm:cxn modelId="{75A34C1B-8A04-422F-B748-0FE593BEA488}" type="presOf" srcId="{17ECE753-DAAD-4CA6-93BC-FBFAAF9A69CC}" destId="{4E364832-6BB4-470F-9F4D-501D5D013FB8}" srcOrd="0" destOrd="0" presId="urn:microsoft.com/office/officeart/2005/8/layout/cycle4"/>
    <dgm:cxn modelId="{E98DC31B-3F33-418A-B4D0-7D4D56FFED7A}" srcId="{D5878C20-D8F1-49CA-8CA1-1BF2766476AF}" destId="{F0913E7F-F2E6-4F07-BBA2-1555870A9F66}" srcOrd="1" destOrd="0" parTransId="{3DB68A90-3DA1-4117-A263-85BF48989422}" sibTransId="{9E00DC55-6DC7-45D0-9B90-44288C30C70E}"/>
    <dgm:cxn modelId="{6756B035-EC46-48D1-9312-B567A3F10CE0}" type="presOf" srcId="{D5878C20-D8F1-49CA-8CA1-1BF2766476AF}" destId="{042CB5DE-D1F7-46E3-83ED-640FFF4F6E08}" srcOrd="0" destOrd="0" presId="urn:microsoft.com/office/officeart/2005/8/layout/cycle4"/>
    <dgm:cxn modelId="{A8991E3A-DF3E-479D-A065-B3D930AB425D}" srcId="{B06085A6-1654-41B0-BDC2-3972BC0A4E77}" destId="{05F7177C-3C42-4FB3-B792-4DF4F68F0BCD}" srcOrd="0" destOrd="0" parTransId="{D87638CB-E3E7-4730-874E-B1D260CECA18}" sibTransId="{B28ED109-6189-452A-A369-0F1FD308D3FA}"/>
    <dgm:cxn modelId="{4862F63B-0D36-4A94-ABC2-FAB416FFB61E}" type="presOf" srcId="{B06085A6-1654-41B0-BDC2-3972BC0A4E77}" destId="{9CEB2960-1519-4BBF-BC8A-B79345AEA0B2}" srcOrd="0" destOrd="0" presId="urn:microsoft.com/office/officeart/2005/8/layout/cycle4"/>
    <dgm:cxn modelId="{27B96540-F346-4CE1-858D-32511B37BC14}" type="presOf" srcId="{C6CB130B-3ECE-4AF7-BD87-093AA90CD962}" destId="{2A55D61C-AE20-484F-AA0A-38A5D3393125}" srcOrd="0" destOrd="0" presId="urn:microsoft.com/office/officeart/2005/8/layout/cycle4"/>
    <dgm:cxn modelId="{C0F08C5E-79D5-4365-A2F8-03DC9E041CD6}" type="presOf" srcId="{1CC93FCA-A4BB-4FAE-9BEB-0A08BD31DF83}" destId="{42CED634-BE5A-4719-A336-85256D97ACF7}" srcOrd="0" destOrd="0" presId="urn:microsoft.com/office/officeart/2005/8/layout/cycle4"/>
    <dgm:cxn modelId="{E22D746B-6F77-4CE0-8305-7F7513CFC721}" srcId="{D5878C20-D8F1-49CA-8CA1-1BF2766476AF}" destId="{17ECE753-DAAD-4CA6-93BC-FBFAAF9A69CC}" srcOrd="0" destOrd="0" parTransId="{31C47708-3301-4272-9476-3F3083D2C631}" sibTransId="{A4C20A9E-0F83-4C7B-A5B8-9EAF2A186487}"/>
    <dgm:cxn modelId="{0D660650-0BA4-4044-9925-FCF86D8E427F}" type="presOf" srcId="{99C6E20E-CAC9-4EF8-B0CB-DF3E0F8472BC}" destId="{74B1CDC8-1D00-412F-A6AA-23EEA66AFE09}" srcOrd="0" destOrd="0" presId="urn:microsoft.com/office/officeart/2005/8/layout/cycle4"/>
    <dgm:cxn modelId="{B1265E55-5CE1-4EB4-9FF7-57C74BD05D54}" type="presOf" srcId="{732815E2-A4D9-4AD4-931D-3DB8CBC938CB}" destId="{9EC11474-A476-4166-B3CF-66447CF0140B}" srcOrd="1" destOrd="0" presId="urn:microsoft.com/office/officeart/2005/8/layout/cycle4"/>
    <dgm:cxn modelId="{7F7A3B7B-3709-4BD8-8318-534332ABC6B0}" type="presOf" srcId="{732815E2-A4D9-4AD4-931D-3DB8CBC938CB}" destId="{8AF1A349-8CB3-40E7-B5D1-866A60C9DD01}" srcOrd="0" destOrd="0" presId="urn:microsoft.com/office/officeart/2005/8/layout/cycle4"/>
    <dgm:cxn modelId="{34F7A97D-0043-454E-A377-3FE2D7A8217F}" srcId="{D5878C20-D8F1-49CA-8CA1-1BF2766476AF}" destId="{B06085A6-1654-41B0-BDC2-3972BC0A4E77}" srcOrd="3" destOrd="0" parTransId="{6B57F7C5-0BAE-424E-A0F3-2CA6D609C3D3}" sibTransId="{A170A39B-76E3-47E2-9A9F-C58ABE468563}"/>
    <dgm:cxn modelId="{BB47FD9C-96BB-4D27-94ED-F8A5F834942B}" type="presOf" srcId="{05F7177C-3C42-4FB3-B792-4DF4F68F0BCD}" destId="{B1E48655-1603-44E4-ADE5-9A34242C3501}" srcOrd="0" destOrd="0" presId="urn:microsoft.com/office/officeart/2005/8/layout/cycle4"/>
    <dgm:cxn modelId="{B2E6D6A3-C204-4634-B869-D399C84865EB}" type="presOf" srcId="{C6CB130B-3ECE-4AF7-BD87-093AA90CD962}" destId="{1877D2B0-40DD-4FEA-A655-21361F1E0BB7}" srcOrd="1" destOrd="0" presId="urn:microsoft.com/office/officeart/2005/8/layout/cycle4"/>
    <dgm:cxn modelId="{86784DA4-9B3A-47FA-B99B-E05C9C486DD1}" type="presOf" srcId="{99C6E20E-CAC9-4EF8-B0CB-DF3E0F8472BC}" destId="{8C35E448-94BB-49FB-9ED2-D21607DEC267}" srcOrd="1" destOrd="0" presId="urn:microsoft.com/office/officeart/2005/8/layout/cycle4"/>
    <dgm:cxn modelId="{A1DC8BB6-E3F6-438A-B824-CA183176F5E2}" srcId="{F0913E7F-F2E6-4F07-BBA2-1555870A9F66}" destId="{C6CB130B-3ECE-4AF7-BD87-093AA90CD962}" srcOrd="0" destOrd="0" parTransId="{29ACD981-297F-49EC-816D-2FDB0D990EC7}" sibTransId="{732B595C-3F65-4BE7-9BC9-51799A35F23F}"/>
    <dgm:cxn modelId="{E960D6BD-EF30-4A1C-BD0A-B4351D8DFDA0}" type="presOf" srcId="{F0913E7F-F2E6-4F07-BBA2-1555870A9F66}" destId="{70B6789F-3BE3-4962-859D-984F59DFEBBD}" srcOrd="0" destOrd="0" presId="urn:microsoft.com/office/officeart/2005/8/layout/cycle4"/>
    <dgm:cxn modelId="{034279D8-16F2-4357-B832-7172F85C2AAA}" srcId="{D5878C20-D8F1-49CA-8CA1-1BF2766476AF}" destId="{1CC93FCA-A4BB-4FAE-9BEB-0A08BD31DF83}" srcOrd="2" destOrd="0" parTransId="{B7737015-BF54-4C88-8FA3-E5B32B3825A6}" sibTransId="{7674B4C3-4776-43FC-9311-8C6012E4D70D}"/>
    <dgm:cxn modelId="{703247E2-CA5F-444D-A7DF-ED796CFBA245}" type="presOf" srcId="{05F7177C-3C42-4FB3-B792-4DF4F68F0BCD}" destId="{3B51BD52-60D9-4F39-9B85-52CF3BFE81A0}" srcOrd="1" destOrd="0" presId="urn:microsoft.com/office/officeart/2005/8/layout/cycle4"/>
    <dgm:cxn modelId="{021B9EE8-58C2-4ECC-AEED-76DE2CC08A48}" srcId="{17ECE753-DAAD-4CA6-93BC-FBFAAF9A69CC}" destId="{99C6E20E-CAC9-4EF8-B0CB-DF3E0F8472BC}" srcOrd="0" destOrd="0" parTransId="{A837F8A1-4E76-4030-96D3-4518B64AF337}" sibTransId="{D54F4D97-8268-46D1-B10D-D093DC3F027C}"/>
    <dgm:cxn modelId="{8541B7F6-52EC-44F9-A4AA-0CC258AE1694}" srcId="{1CC93FCA-A4BB-4FAE-9BEB-0A08BD31DF83}" destId="{732815E2-A4D9-4AD4-931D-3DB8CBC938CB}" srcOrd="0" destOrd="0" parTransId="{6E1384C6-DA62-4417-8D9B-46D3F01B320B}" sibTransId="{52435715-3D94-4B5A-8A31-7A90B8052369}"/>
    <dgm:cxn modelId="{6080D3CB-79C9-42C7-BDBD-614E3C92E6B7}" type="presParOf" srcId="{042CB5DE-D1F7-46E3-83ED-640FFF4F6E08}" destId="{6A05ABC5-084F-49A8-A930-C4979D2941D0}" srcOrd="0" destOrd="0" presId="urn:microsoft.com/office/officeart/2005/8/layout/cycle4"/>
    <dgm:cxn modelId="{DECBFE57-824C-4750-AC4E-C349680BB5DB}" type="presParOf" srcId="{6A05ABC5-084F-49A8-A930-C4979D2941D0}" destId="{F741DF0A-49CF-4E30-90F9-71FE7810076A}" srcOrd="0" destOrd="0" presId="urn:microsoft.com/office/officeart/2005/8/layout/cycle4"/>
    <dgm:cxn modelId="{E509FFA7-48C6-4179-878A-842696E4E69C}" type="presParOf" srcId="{F741DF0A-49CF-4E30-90F9-71FE7810076A}" destId="{74B1CDC8-1D00-412F-A6AA-23EEA66AFE09}" srcOrd="0" destOrd="0" presId="urn:microsoft.com/office/officeart/2005/8/layout/cycle4"/>
    <dgm:cxn modelId="{C86F9B86-CE90-4C4C-949F-46BE569E8EC5}" type="presParOf" srcId="{F741DF0A-49CF-4E30-90F9-71FE7810076A}" destId="{8C35E448-94BB-49FB-9ED2-D21607DEC267}" srcOrd="1" destOrd="0" presId="urn:microsoft.com/office/officeart/2005/8/layout/cycle4"/>
    <dgm:cxn modelId="{C1871742-08DE-4DCD-8E03-F92C6FEF8706}" type="presParOf" srcId="{6A05ABC5-084F-49A8-A930-C4979D2941D0}" destId="{EA925E17-B3D4-4732-A018-8AD661AFABF3}" srcOrd="1" destOrd="0" presId="urn:microsoft.com/office/officeart/2005/8/layout/cycle4"/>
    <dgm:cxn modelId="{93EDA706-CD31-4E85-9F47-9572B4BF7C76}" type="presParOf" srcId="{EA925E17-B3D4-4732-A018-8AD661AFABF3}" destId="{2A55D61C-AE20-484F-AA0A-38A5D3393125}" srcOrd="0" destOrd="0" presId="urn:microsoft.com/office/officeart/2005/8/layout/cycle4"/>
    <dgm:cxn modelId="{3E79D8E2-D1B4-4023-938C-4D351D3ECA1E}" type="presParOf" srcId="{EA925E17-B3D4-4732-A018-8AD661AFABF3}" destId="{1877D2B0-40DD-4FEA-A655-21361F1E0BB7}" srcOrd="1" destOrd="0" presId="urn:microsoft.com/office/officeart/2005/8/layout/cycle4"/>
    <dgm:cxn modelId="{600F478C-B8E0-43F9-8B20-F4C2046E4958}" type="presParOf" srcId="{6A05ABC5-084F-49A8-A930-C4979D2941D0}" destId="{6B0B1C65-469E-4239-BC70-A3A2A5B2111F}" srcOrd="2" destOrd="0" presId="urn:microsoft.com/office/officeart/2005/8/layout/cycle4"/>
    <dgm:cxn modelId="{46DF1012-9589-441A-A1B3-A4949762972E}" type="presParOf" srcId="{6B0B1C65-469E-4239-BC70-A3A2A5B2111F}" destId="{8AF1A349-8CB3-40E7-B5D1-866A60C9DD01}" srcOrd="0" destOrd="0" presId="urn:microsoft.com/office/officeart/2005/8/layout/cycle4"/>
    <dgm:cxn modelId="{6920EBB8-A255-42E6-9A77-8B1335AA6271}" type="presParOf" srcId="{6B0B1C65-469E-4239-BC70-A3A2A5B2111F}" destId="{9EC11474-A476-4166-B3CF-66447CF0140B}" srcOrd="1" destOrd="0" presId="urn:microsoft.com/office/officeart/2005/8/layout/cycle4"/>
    <dgm:cxn modelId="{AE9D2E45-665E-42E0-BC5E-00A9402FA6B0}" type="presParOf" srcId="{6A05ABC5-084F-49A8-A930-C4979D2941D0}" destId="{B69CEDB0-38E7-4428-A0D6-194E4030B9D1}" srcOrd="3" destOrd="0" presId="urn:microsoft.com/office/officeart/2005/8/layout/cycle4"/>
    <dgm:cxn modelId="{C0C12CA4-FC1F-4EE0-AA0D-6CB45D55962B}" type="presParOf" srcId="{B69CEDB0-38E7-4428-A0D6-194E4030B9D1}" destId="{B1E48655-1603-44E4-ADE5-9A34242C3501}" srcOrd="0" destOrd="0" presId="urn:microsoft.com/office/officeart/2005/8/layout/cycle4"/>
    <dgm:cxn modelId="{F4B5D3DD-68F8-4ADB-894C-EFD038F58B90}" type="presParOf" srcId="{B69CEDB0-38E7-4428-A0D6-194E4030B9D1}" destId="{3B51BD52-60D9-4F39-9B85-52CF3BFE81A0}" srcOrd="1" destOrd="0" presId="urn:microsoft.com/office/officeart/2005/8/layout/cycle4"/>
    <dgm:cxn modelId="{3AF48605-ABA4-4D91-977F-1708445B1F35}" type="presParOf" srcId="{6A05ABC5-084F-49A8-A930-C4979D2941D0}" destId="{603DC3DA-3910-434A-A18F-318623FABA1E}" srcOrd="4" destOrd="0" presId="urn:microsoft.com/office/officeart/2005/8/layout/cycle4"/>
    <dgm:cxn modelId="{1689F302-7929-462E-BCD6-36A88105BAF5}" type="presParOf" srcId="{042CB5DE-D1F7-46E3-83ED-640FFF4F6E08}" destId="{936EED6B-0F49-4392-AE6A-9D0C44E0591C}" srcOrd="1" destOrd="0" presId="urn:microsoft.com/office/officeart/2005/8/layout/cycle4"/>
    <dgm:cxn modelId="{7BF6191B-0E66-4AEE-B906-91E9A075E25C}" type="presParOf" srcId="{936EED6B-0F49-4392-AE6A-9D0C44E0591C}" destId="{4E364832-6BB4-470F-9F4D-501D5D013FB8}" srcOrd="0" destOrd="0" presId="urn:microsoft.com/office/officeart/2005/8/layout/cycle4"/>
    <dgm:cxn modelId="{26D938B2-950A-4A41-B2ED-F6645E6A3FD7}" type="presParOf" srcId="{936EED6B-0F49-4392-AE6A-9D0C44E0591C}" destId="{70B6789F-3BE3-4962-859D-984F59DFEBBD}" srcOrd="1" destOrd="0" presId="urn:microsoft.com/office/officeart/2005/8/layout/cycle4"/>
    <dgm:cxn modelId="{2C46C406-CC97-42C3-BEFF-BA66A338A8CC}" type="presParOf" srcId="{936EED6B-0F49-4392-AE6A-9D0C44E0591C}" destId="{42CED634-BE5A-4719-A336-85256D97ACF7}" srcOrd="2" destOrd="0" presId="urn:microsoft.com/office/officeart/2005/8/layout/cycle4"/>
    <dgm:cxn modelId="{A8D9079F-FACA-4F7A-B139-B835DB8246B7}" type="presParOf" srcId="{936EED6B-0F49-4392-AE6A-9D0C44E0591C}" destId="{9CEB2960-1519-4BBF-BC8A-B79345AEA0B2}" srcOrd="3" destOrd="0" presId="urn:microsoft.com/office/officeart/2005/8/layout/cycle4"/>
    <dgm:cxn modelId="{C039A7C9-625E-47C8-BF7A-CBCA3DB08317}" type="presParOf" srcId="{936EED6B-0F49-4392-AE6A-9D0C44E0591C}" destId="{6F4CCE1F-A93E-4FA1-9406-FA5967200CD1}" srcOrd="4" destOrd="0" presId="urn:microsoft.com/office/officeart/2005/8/layout/cycle4"/>
    <dgm:cxn modelId="{5E84CA27-0ECB-4626-9A1F-DDF0C4729BEE}" type="presParOf" srcId="{042CB5DE-D1F7-46E3-83ED-640FFF4F6E08}" destId="{3905FA86-D3B4-4CBB-9FE2-BC44D6687346}" srcOrd="2" destOrd="0" presId="urn:microsoft.com/office/officeart/2005/8/layout/cycle4"/>
    <dgm:cxn modelId="{392BA14E-DFE2-42EF-BFE3-EBEDE78D0E6D}" type="presParOf" srcId="{042CB5DE-D1F7-46E3-83ED-640FFF4F6E08}" destId="{88197B09-2614-4CAA-84C5-00D25073516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FABC1-9B9F-4FC4-B29E-3E453353DC90}">
      <dsp:nvSpPr>
        <dsp:cNvPr id="0" name=""/>
        <dsp:cNvSpPr/>
      </dsp:nvSpPr>
      <dsp:spPr>
        <a:xfrm>
          <a:off x="0" y="0"/>
          <a:ext cx="3936479" cy="0"/>
        </a:xfrm>
        <a:prstGeom prst="lin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843AB-C738-49A7-B47F-2C3372719263}">
      <dsp:nvSpPr>
        <dsp:cNvPr id="0" name=""/>
        <dsp:cNvSpPr/>
      </dsp:nvSpPr>
      <dsp:spPr>
        <a:xfrm>
          <a:off x="0" y="0"/>
          <a:ext cx="787295" cy="1640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成本</a:t>
          </a:r>
          <a:endParaRPr lang="zh-CN" altLang="en-US" sz="3400" kern="1200" dirty="0"/>
        </a:p>
      </dsp:txBody>
      <dsp:txXfrm>
        <a:off x="0" y="0"/>
        <a:ext cx="787295" cy="1640210"/>
      </dsp:txXfrm>
    </dsp:sp>
    <dsp:sp modelId="{68CA4B3C-9CF4-4155-AB54-08A0A0D0A771}">
      <dsp:nvSpPr>
        <dsp:cNvPr id="0" name=""/>
        <dsp:cNvSpPr/>
      </dsp:nvSpPr>
      <dsp:spPr>
        <a:xfrm>
          <a:off x="846342" y="25628"/>
          <a:ext cx="3090136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基本建设投资 </a:t>
          </a:r>
          <a:r>
            <a:rPr lang="en-US" altLang="zh-CN" sz="2200" kern="1200" dirty="0"/>
            <a:t>0</a:t>
          </a:r>
          <a:r>
            <a:rPr lang="zh-CN" altLang="en-US" sz="2200" kern="1200" dirty="0"/>
            <a:t>元</a:t>
          </a:r>
        </a:p>
      </dsp:txBody>
      <dsp:txXfrm>
        <a:off x="846342" y="25628"/>
        <a:ext cx="3090136" cy="512565"/>
      </dsp:txXfrm>
    </dsp:sp>
    <dsp:sp modelId="{A3CC3D76-7DB5-4F00-BF59-868F30F9A70B}">
      <dsp:nvSpPr>
        <dsp:cNvPr id="0" name=""/>
        <dsp:cNvSpPr/>
      </dsp:nvSpPr>
      <dsp:spPr>
        <a:xfrm>
          <a:off x="787295" y="538193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B6F0-0375-4351-87CF-819C25BC08F6}">
      <dsp:nvSpPr>
        <dsp:cNvPr id="0" name=""/>
        <dsp:cNvSpPr/>
      </dsp:nvSpPr>
      <dsp:spPr>
        <a:xfrm>
          <a:off x="846342" y="563822"/>
          <a:ext cx="3090136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其他一次性支出 </a:t>
          </a:r>
          <a:r>
            <a:rPr lang="en-US" altLang="zh-CN" sz="2200" kern="1200" dirty="0"/>
            <a:t>0 </a:t>
          </a:r>
          <a:r>
            <a:rPr lang="zh-CN" altLang="en-US" sz="2200" kern="1200" dirty="0"/>
            <a:t>元</a:t>
          </a:r>
        </a:p>
      </dsp:txBody>
      <dsp:txXfrm>
        <a:off x="846342" y="563822"/>
        <a:ext cx="3090136" cy="512565"/>
      </dsp:txXfrm>
    </dsp:sp>
    <dsp:sp modelId="{BD955449-D4D6-4D1F-90AB-49A9704A3532}">
      <dsp:nvSpPr>
        <dsp:cNvPr id="0" name=""/>
        <dsp:cNvSpPr/>
      </dsp:nvSpPr>
      <dsp:spPr>
        <a:xfrm>
          <a:off x="787295" y="1076387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6443-9577-42DC-BE86-A8269854688A}">
      <dsp:nvSpPr>
        <dsp:cNvPr id="0" name=""/>
        <dsp:cNvSpPr/>
      </dsp:nvSpPr>
      <dsp:spPr>
        <a:xfrm>
          <a:off x="846342" y="1102016"/>
          <a:ext cx="3090136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非一次性支出 </a:t>
          </a:r>
          <a:r>
            <a:rPr lang="en-US" altLang="zh-CN" sz="2200" kern="1200" dirty="0"/>
            <a:t>0</a:t>
          </a:r>
          <a:r>
            <a:rPr lang="zh-CN" altLang="en-US" sz="2200" kern="1200" dirty="0"/>
            <a:t>元</a:t>
          </a:r>
        </a:p>
      </dsp:txBody>
      <dsp:txXfrm>
        <a:off x="846342" y="1102016"/>
        <a:ext cx="3090136" cy="512565"/>
      </dsp:txXfrm>
    </dsp:sp>
    <dsp:sp modelId="{F4C4DA20-3183-47E8-B4F7-F8C88DC6202F}">
      <dsp:nvSpPr>
        <dsp:cNvPr id="0" name=""/>
        <dsp:cNvSpPr/>
      </dsp:nvSpPr>
      <dsp:spPr>
        <a:xfrm>
          <a:off x="787295" y="1614581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FABC1-9B9F-4FC4-B29E-3E453353DC90}">
      <dsp:nvSpPr>
        <dsp:cNvPr id="0" name=""/>
        <dsp:cNvSpPr/>
      </dsp:nvSpPr>
      <dsp:spPr>
        <a:xfrm>
          <a:off x="0" y="0"/>
          <a:ext cx="3936479" cy="0"/>
        </a:xfrm>
        <a:prstGeom prst="lin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843AB-C738-49A7-B47F-2C3372719263}">
      <dsp:nvSpPr>
        <dsp:cNvPr id="0" name=""/>
        <dsp:cNvSpPr/>
      </dsp:nvSpPr>
      <dsp:spPr>
        <a:xfrm>
          <a:off x="0" y="0"/>
          <a:ext cx="787295" cy="1640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效益</a:t>
          </a:r>
          <a:endParaRPr lang="zh-CN" altLang="en-US" sz="3400" kern="1200" dirty="0"/>
        </a:p>
      </dsp:txBody>
      <dsp:txXfrm>
        <a:off x="0" y="0"/>
        <a:ext cx="787295" cy="1640210"/>
      </dsp:txXfrm>
    </dsp:sp>
    <dsp:sp modelId="{68CA4B3C-9CF4-4155-AB54-08A0A0D0A771}">
      <dsp:nvSpPr>
        <dsp:cNvPr id="0" name=""/>
        <dsp:cNvSpPr/>
      </dsp:nvSpPr>
      <dsp:spPr>
        <a:xfrm>
          <a:off x="846342" y="15457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一次性收益 </a:t>
          </a:r>
          <a:r>
            <a:rPr lang="en-US" altLang="zh-CN" sz="1300" kern="1200" dirty="0"/>
            <a:t>0</a:t>
          </a:r>
          <a:r>
            <a:rPr lang="zh-CN" altLang="en-US" sz="1300" kern="1200" dirty="0"/>
            <a:t>元</a:t>
          </a:r>
        </a:p>
      </dsp:txBody>
      <dsp:txXfrm>
        <a:off x="846342" y="15457"/>
        <a:ext cx="3090136" cy="309141"/>
      </dsp:txXfrm>
    </dsp:sp>
    <dsp:sp modelId="{A3CC3D76-7DB5-4F00-BF59-868F30F9A70B}">
      <dsp:nvSpPr>
        <dsp:cNvPr id="0" name=""/>
        <dsp:cNvSpPr/>
      </dsp:nvSpPr>
      <dsp:spPr>
        <a:xfrm>
          <a:off x="787295" y="324598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B6F0-0375-4351-87CF-819C25BC08F6}">
      <dsp:nvSpPr>
        <dsp:cNvPr id="0" name=""/>
        <dsp:cNvSpPr/>
      </dsp:nvSpPr>
      <dsp:spPr>
        <a:xfrm>
          <a:off x="846342" y="340055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非一次性收益 </a:t>
          </a:r>
          <a:r>
            <a:rPr lang="en-US" altLang="zh-CN" sz="1300" kern="1200" dirty="0"/>
            <a:t>0</a:t>
          </a:r>
          <a:r>
            <a:rPr lang="zh-CN" altLang="en-US" sz="1300" kern="1200" dirty="0"/>
            <a:t>元</a:t>
          </a:r>
        </a:p>
      </dsp:txBody>
      <dsp:txXfrm>
        <a:off x="846342" y="340055"/>
        <a:ext cx="3090136" cy="309141"/>
      </dsp:txXfrm>
    </dsp:sp>
    <dsp:sp modelId="{BD955449-D4D6-4D1F-90AB-49A9704A3532}">
      <dsp:nvSpPr>
        <dsp:cNvPr id="0" name=""/>
        <dsp:cNvSpPr/>
      </dsp:nvSpPr>
      <dsp:spPr>
        <a:xfrm>
          <a:off x="787295" y="649196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6443-9577-42DC-BE86-A8269854688A}">
      <dsp:nvSpPr>
        <dsp:cNvPr id="0" name=""/>
        <dsp:cNvSpPr/>
      </dsp:nvSpPr>
      <dsp:spPr>
        <a:xfrm>
          <a:off x="846342" y="664653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不可定量收益 </a:t>
          </a:r>
          <a:r>
            <a:rPr lang="en-US" altLang="zh-CN" sz="1300" kern="1200" dirty="0"/>
            <a:t>0</a:t>
          </a:r>
          <a:r>
            <a:rPr lang="zh-CN" altLang="en-US" sz="1300" kern="1200" dirty="0"/>
            <a:t>元</a:t>
          </a:r>
          <a:endParaRPr lang="en-US" altLang="zh-CN" sz="1300" kern="1200" dirty="0"/>
        </a:p>
      </dsp:txBody>
      <dsp:txXfrm>
        <a:off x="846342" y="664653"/>
        <a:ext cx="3090136" cy="309141"/>
      </dsp:txXfrm>
    </dsp:sp>
    <dsp:sp modelId="{F4C4DA20-3183-47E8-B4F7-F8C88DC6202F}">
      <dsp:nvSpPr>
        <dsp:cNvPr id="0" name=""/>
        <dsp:cNvSpPr/>
      </dsp:nvSpPr>
      <dsp:spPr>
        <a:xfrm>
          <a:off x="787295" y="973794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74664-176C-46E7-9AA2-5B663CC0341B}">
      <dsp:nvSpPr>
        <dsp:cNvPr id="0" name=""/>
        <dsp:cNvSpPr/>
      </dsp:nvSpPr>
      <dsp:spPr>
        <a:xfrm>
          <a:off x="846342" y="989251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收益</a:t>
          </a:r>
          <a:r>
            <a:rPr lang="en-US" altLang="zh-CN" sz="1300" kern="1200" dirty="0"/>
            <a:t>/</a:t>
          </a:r>
          <a:r>
            <a:rPr lang="zh-CN" altLang="en-US" sz="1300" kern="1200" dirty="0"/>
            <a:t>投资比 </a:t>
          </a:r>
          <a:r>
            <a:rPr lang="en-US" altLang="zh-CN" sz="1300" kern="1200" dirty="0"/>
            <a:t>0</a:t>
          </a:r>
        </a:p>
      </dsp:txBody>
      <dsp:txXfrm>
        <a:off x="846342" y="989251"/>
        <a:ext cx="3090136" cy="309141"/>
      </dsp:txXfrm>
    </dsp:sp>
    <dsp:sp modelId="{E9E369B9-F1F4-4324-8D73-09CC1A11320B}">
      <dsp:nvSpPr>
        <dsp:cNvPr id="0" name=""/>
        <dsp:cNvSpPr/>
      </dsp:nvSpPr>
      <dsp:spPr>
        <a:xfrm>
          <a:off x="787295" y="1298392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EE158-A533-4C56-BC74-4F085EC4EBFF}">
      <dsp:nvSpPr>
        <dsp:cNvPr id="0" name=""/>
        <dsp:cNvSpPr/>
      </dsp:nvSpPr>
      <dsp:spPr>
        <a:xfrm>
          <a:off x="846342" y="1313849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投资回收周期：非盈利项目</a:t>
          </a:r>
          <a:endParaRPr lang="en-US" altLang="zh-CN" sz="1300" kern="1200" dirty="0"/>
        </a:p>
      </dsp:txBody>
      <dsp:txXfrm>
        <a:off x="846342" y="1313849"/>
        <a:ext cx="3090136" cy="309141"/>
      </dsp:txXfrm>
    </dsp:sp>
    <dsp:sp modelId="{268C0543-C173-4171-8F2B-C9E6A1F6F1B2}">
      <dsp:nvSpPr>
        <dsp:cNvPr id="0" name=""/>
        <dsp:cNvSpPr/>
      </dsp:nvSpPr>
      <dsp:spPr>
        <a:xfrm>
          <a:off x="787295" y="1622990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1EDEE-C488-41BD-9786-44E87268A1E4}">
      <dsp:nvSpPr>
        <dsp:cNvPr id="0" name=""/>
        <dsp:cNvSpPr/>
      </dsp:nvSpPr>
      <dsp:spPr>
        <a:xfrm>
          <a:off x="256412" y="0"/>
          <a:ext cx="1031561" cy="1866447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46E84-8FBE-42F9-B465-FD891A09D82E}">
      <dsp:nvSpPr>
        <dsp:cNvPr id="0" name=""/>
        <dsp:cNvSpPr/>
      </dsp:nvSpPr>
      <dsp:spPr>
        <a:xfrm>
          <a:off x="1855294" y="0"/>
          <a:ext cx="3467905" cy="186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此系统操作简单，就使用者的个人能力而言，只要已熟知游戏的操作方法，本游戏操作方法与传统跑酷游戏一致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294" y="0"/>
        <a:ext cx="3467905" cy="1866447"/>
      </dsp:txXfrm>
    </dsp:sp>
    <dsp:sp modelId="{1CA30931-0A2D-435E-8A17-C5C6D28C532D}">
      <dsp:nvSpPr>
        <dsp:cNvPr id="0" name=""/>
        <dsp:cNvSpPr/>
      </dsp:nvSpPr>
      <dsp:spPr>
        <a:xfrm>
          <a:off x="849716" y="2021984"/>
          <a:ext cx="1071105" cy="1866447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BC16B-DF5C-4B77-9C45-82DF175E2E3E}">
      <dsp:nvSpPr>
        <dsp:cNvPr id="0" name=""/>
        <dsp:cNvSpPr/>
      </dsp:nvSpPr>
      <dsp:spPr>
        <a:xfrm>
          <a:off x="2468370" y="2021984"/>
          <a:ext cx="3467905" cy="186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为了进一步提高游戏的使用可行性，我们成立培训小组，对玩家代表手把手进行短期指导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8370" y="2021984"/>
        <a:ext cx="3467905" cy="1866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1A349-8CB3-40E7-B5D1-866A60C9DD01}">
      <dsp:nvSpPr>
        <dsp:cNvPr id="0" name=""/>
        <dsp:cNvSpPr/>
      </dsp:nvSpPr>
      <dsp:spPr>
        <a:xfrm>
          <a:off x="4033980" y="3145488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/>
            <a:t>由于现有知识的有限性，对源代码的保护从技术上无法保证，因此采取开源的手段</a:t>
          </a:r>
          <a:endParaRPr lang="zh-CN" altLang="en-US" sz="1200" kern="1200" dirty="0"/>
        </a:p>
      </dsp:txBody>
      <dsp:txXfrm>
        <a:off x="4752027" y="3548061"/>
        <a:ext cx="1534541" cy="1045140"/>
      </dsp:txXfrm>
    </dsp:sp>
    <dsp:sp modelId="{B1E48655-1603-44E4-ADE5-9A34242C3501}">
      <dsp:nvSpPr>
        <dsp:cNvPr id="0" name=""/>
        <dsp:cNvSpPr/>
      </dsp:nvSpPr>
      <dsp:spPr>
        <a:xfrm>
          <a:off x="305651" y="3145488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/>
            <a:t>我们从技术和功能方面进行了足够的革新，保证不会出现侵权问题</a:t>
          </a:r>
          <a:endParaRPr lang="zh-CN" altLang="en-US" sz="1200" kern="1200" dirty="0"/>
        </a:p>
      </dsp:txBody>
      <dsp:txXfrm>
        <a:off x="338167" y="3548061"/>
        <a:ext cx="1534541" cy="1045140"/>
      </dsp:txXfrm>
    </dsp:sp>
    <dsp:sp modelId="{2A55D61C-AE20-484F-AA0A-38A5D3393125}">
      <dsp:nvSpPr>
        <dsp:cNvPr id="0" name=""/>
        <dsp:cNvSpPr/>
      </dsp:nvSpPr>
      <dsp:spPr>
        <a:xfrm>
          <a:off x="4033980" y="0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/>
            <a:t>对于词汇书、词典等资料的使用，涉及版权的问题，但已通过付费等途径解决</a:t>
          </a:r>
          <a:endParaRPr lang="zh-CN" altLang="en-US" sz="1200" kern="1200" dirty="0"/>
        </a:p>
      </dsp:txBody>
      <dsp:txXfrm>
        <a:off x="4752027" y="32516"/>
        <a:ext cx="1534541" cy="1045140"/>
      </dsp:txXfrm>
    </dsp:sp>
    <dsp:sp modelId="{74B1CDC8-1D00-412F-A6AA-23EEA66AFE09}">
      <dsp:nvSpPr>
        <dsp:cNvPr id="0" name=""/>
        <dsp:cNvSpPr/>
      </dsp:nvSpPr>
      <dsp:spPr>
        <a:xfrm>
          <a:off x="305651" y="0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此系统由个人开发，符合《中国合同法》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167" y="32516"/>
        <a:ext cx="1534541" cy="1045140"/>
      </dsp:txXfrm>
    </dsp:sp>
    <dsp:sp modelId="{4E364832-6BB4-470F-9F4D-501D5D013FB8}">
      <dsp:nvSpPr>
        <dsp:cNvPr id="0" name=""/>
        <dsp:cNvSpPr/>
      </dsp:nvSpPr>
      <dsp:spPr>
        <a:xfrm>
          <a:off x="1263174" y="263665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1</a:t>
          </a:r>
          <a:endParaRPr lang="zh-CN" altLang="en-US" sz="5000" kern="1200" dirty="0"/>
        </a:p>
      </dsp:txBody>
      <dsp:txXfrm>
        <a:off x="1849820" y="850311"/>
        <a:ext cx="1416289" cy="1416289"/>
      </dsp:txXfrm>
    </dsp:sp>
    <dsp:sp modelId="{70B6789F-3BE3-4962-859D-984F59DFEBBD}">
      <dsp:nvSpPr>
        <dsp:cNvPr id="0" name=""/>
        <dsp:cNvSpPr/>
      </dsp:nvSpPr>
      <dsp:spPr>
        <a:xfrm rot="5400000">
          <a:off x="3358625" y="263665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2</a:t>
          </a:r>
          <a:endParaRPr lang="zh-CN" altLang="en-US" sz="5000" kern="1200" dirty="0"/>
        </a:p>
      </dsp:txBody>
      <dsp:txXfrm rot="-5400000">
        <a:off x="3358625" y="850311"/>
        <a:ext cx="1416289" cy="1416289"/>
      </dsp:txXfrm>
    </dsp:sp>
    <dsp:sp modelId="{42CED634-BE5A-4719-A336-85256D97ACF7}">
      <dsp:nvSpPr>
        <dsp:cNvPr id="0" name=""/>
        <dsp:cNvSpPr/>
      </dsp:nvSpPr>
      <dsp:spPr>
        <a:xfrm rot="10800000">
          <a:off x="3358625" y="2359116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3</a:t>
          </a:r>
          <a:endParaRPr lang="zh-CN" altLang="en-US" sz="5000" kern="1200" dirty="0"/>
        </a:p>
      </dsp:txBody>
      <dsp:txXfrm rot="10800000">
        <a:off x="3358625" y="2359116"/>
        <a:ext cx="1416289" cy="1416289"/>
      </dsp:txXfrm>
    </dsp:sp>
    <dsp:sp modelId="{9CEB2960-1519-4BBF-BC8A-B79345AEA0B2}">
      <dsp:nvSpPr>
        <dsp:cNvPr id="0" name=""/>
        <dsp:cNvSpPr/>
      </dsp:nvSpPr>
      <dsp:spPr>
        <a:xfrm rot="16200000">
          <a:off x="1263174" y="2359116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4</a:t>
          </a:r>
          <a:endParaRPr lang="zh-CN" altLang="en-US" sz="5000" kern="1200" dirty="0"/>
        </a:p>
      </dsp:txBody>
      <dsp:txXfrm rot="5400000">
        <a:off x="1849820" y="2359116"/>
        <a:ext cx="1416289" cy="1416289"/>
      </dsp:txXfrm>
    </dsp:sp>
    <dsp:sp modelId="{3905FA86-D3B4-4CBB-9FE2-BC44D6687346}">
      <dsp:nvSpPr>
        <dsp:cNvPr id="0" name=""/>
        <dsp:cNvSpPr/>
      </dsp:nvSpPr>
      <dsp:spPr>
        <a:xfrm>
          <a:off x="2966595" y="1896544"/>
          <a:ext cx="691544" cy="601343"/>
        </a:xfrm>
        <a:prstGeom prst="circular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97B09-2614-4CAA-84C5-00D250735167}">
      <dsp:nvSpPr>
        <dsp:cNvPr id="0" name=""/>
        <dsp:cNvSpPr/>
      </dsp:nvSpPr>
      <dsp:spPr>
        <a:xfrm rot="10800000">
          <a:off x="2966595" y="2127830"/>
          <a:ext cx="691544" cy="601343"/>
        </a:xfrm>
        <a:prstGeom prst="circular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229A-47CE-4F0A-B08C-5C6343B1C87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8803-3430-4CC7-981F-A2507768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2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1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12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8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9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8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1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4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H_SubTitle_2"/>
          <p:cNvSpPr txBox="1"/>
          <p:nvPr>
            <p:custDataLst>
              <p:tags r:id="rId1"/>
            </p:custDataLst>
          </p:nvPr>
        </p:nvSpPr>
        <p:spPr>
          <a:xfrm>
            <a:off x="2412330" y="1767730"/>
            <a:ext cx="1944216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Unity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制作</a:t>
            </a:r>
            <a:endParaRPr lang="da-DK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Adobe Caslon Pro Bold" panose="0205070206050A0204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MH_SubTitle_2"/>
          <p:cNvSpPr txBox="1"/>
          <p:nvPr>
            <p:custDataLst>
              <p:tags r:id="rId2"/>
            </p:custDataLst>
          </p:nvPr>
        </p:nvSpPr>
        <p:spPr>
          <a:xfrm>
            <a:off x="2412330" y="2192463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跑酷 小游戏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MH_SubTitle_2"/>
          <p:cNvSpPr txBox="1"/>
          <p:nvPr>
            <p:custDataLst>
              <p:tags r:id="rId3"/>
            </p:custDataLst>
          </p:nvPr>
        </p:nvSpPr>
        <p:spPr>
          <a:xfrm>
            <a:off x="3564458" y="309568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组长：汪诗怡   组员：马易安 王淑慧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指导老师：杨枨   </a:t>
            </a:r>
            <a:endParaRPr lang="da-DK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MH_SubTitle_2"/>
          <p:cNvSpPr txBox="1"/>
          <p:nvPr>
            <p:custDataLst>
              <p:tags r:id="rId4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1" name="Picture 3" descr="C:\Users\Administrator\Deskto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527" y="71808"/>
            <a:ext cx="3384451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3765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6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瀑布模型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8" name="组 7">
            <a:extLst>
              <a:ext uri="{FF2B5EF4-FFF2-40B4-BE49-F238E27FC236}">
                <a16:creationId xmlns:a16="http://schemas.microsoft.com/office/drawing/2014/main" id="{D4470791-267D-40D1-9D39-070D5FE33E9F}"/>
              </a:ext>
            </a:extLst>
          </p:cNvPr>
          <p:cNvGrpSpPr>
            <a:grpSpLocks/>
          </p:cNvGrpSpPr>
          <p:nvPr/>
        </p:nvGrpSpPr>
        <p:grpSpPr bwMode="auto">
          <a:xfrm>
            <a:off x="546962" y="3742397"/>
            <a:ext cx="1568109" cy="716665"/>
            <a:chOff x="1578077" y="2282444"/>
            <a:chExt cx="3513146" cy="2026499"/>
          </a:xfrm>
        </p:grpSpPr>
        <p:sp>
          <p:nvSpPr>
            <p:cNvPr id="39" name="圆角矩形 3">
              <a:extLst>
                <a:ext uri="{FF2B5EF4-FFF2-40B4-BE49-F238E27FC236}">
                  <a16:creationId xmlns:a16="http://schemas.microsoft.com/office/drawing/2014/main" id="{9F93D8C2-49FC-4A0E-88DD-E10333003041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65">
              <a:extLst>
                <a:ext uri="{FF2B5EF4-FFF2-40B4-BE49-F238E27FC236}">
                  <a16:creationId xmlns:a16="http://schemas.microsoft.com/office/drawing/2014/main" id="{150AF5C8-4117-4516-AB31-719955CA2762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41" name="圆角矩形 67">
              <a:extLst>
                <a:ext uri="{FF2B5EF4-FFF2-40B4-BE49-F238E27FC236}">
                  <a16:creationId xmlns:a16="http://schemas.microsoft.com/office/drawing/2014/main" id="{B10BA3B6-FC13-4E8F-B707-1C1FD57E769F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ABA74135-71B3-4EE6-8FD2-0A5AB6D19BD6}"/>
              </a:ext>
            </a:extLst>
          </p:cNvPr>
          <p:cNvSpPr/>
          <p:nvPr/>
        </p:nvSpPr>
        <p:spPr>
          <a:xfrm>
            <a:off x="90501" y="3161892"/>
            <a:ext cx="959132" cy="8738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项目启动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小组成员确认，     </a:t>
            </a:r>
            <a:r>
              <a:rPr lang="en-US" altLang="zh-CN" sz="1000" dirty="0">
                <a:latin typeface="+mn-ea"/>
                <a:sym typeface="+mn-ea"/>
              </a:rPr>
              <a:t>    </a:t>
            </a:r>
            <a:r>
              <a:rPr lang="zh-CN" altLang="en-US" sz="1000" dirty="0">
                <a:latin typeface="+mn-ea"/>
                <a:sym typeface="+mn-ea"/>
              </a:rPr>
              <a:t>成立小组、小组项目确认</a:t>
            </a:r>
            <a:endParaRPr lang="zh-CN" altLang="en-US" sz="10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0753E3-7C1C-4536-BF7D-B89D2B8F1A11}"/>
              </a:ext>
            </a:extLst>
          </p:cNvPr>
          <p:cNvSpPr/>
          <p:nvPr/>
        </p:nvSpPr>
        <p:spPr>
          <a:xfrm>
            <a:off x="1141117" y="2595833"/>
            <a:ext cx="776085" cy="10642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项目计划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项目背景、人员分工、</a:t>
            </a:r>
            <a:endParaRPr lang="en-US" altLang="zh-CN" sz="10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项目计划编写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0F28612-522A-4F93-A816-03BEEB4DBE1D}"/>
              </a:ext>
            </a:extLst>
          </p:cNvPr>
          <p:cNvSpPr/>
          <p:nvPr/>
        </p:nvSpPr>
        <p:spPr>
          <a:xfrm>
            <a:off x="3201041" y="2321671"/>
            <a:ext cx="737243" cy="6640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项目设计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需求分析、需求报告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17AB27-C0AD-4477-AB8B-2F9E706F15E8}"/>
              </a:ext>
            </a:extLst>
          </p:cNvPr>
          <p:cNvSpPr/>
          <p:nvPr/>
        </p:nvSpPr>
        <p:spPr>
          <a:xfrm>
            <a:off x="5991189" y="813575"/>
            <a:ext cx="933451" cy="12642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项目测试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solidFill>
                  <a:srgbClr val="000000"/>
                </a:solidFill>
                <a:latin typeface="+mn-ea"/>
                <a:sym typeface="+mn-ea"/>
              </a:rPr>
              <a:t>制定测试计划编写测试用例实施测试并编写测试报告</a:t>
            </a:r>
            <a:endParaRPr lang="en-US" altLang="zh-CN" sz="1000" dirty="0">
              <a:latin typeface="+mn-ea"/>
              <a:sym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11839E5-4BD4-44B4-93A3-9A952178589B}"/>
              </a:ext>
            </a:extLst>
          </p:cNvPr>
          <p:cNvSpPr/>
          <p:nvPr/>
        </p:nvSpPr>
        <p:spPr>
          <a:xfrm>
            <a:off x="5116927" y="1675407"/>
            <a:ext cx="770173" cy="6738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项目编码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人物移动</a:t>
            </a:r>
            <a:r>
              <a:rPr lang="zh-CN" altLang="en-US" sz="1000" dirty="0">
                <a:solidFill>
                  <a:srgbClr val="000000"/>
                </a:solidFill>
                <a:latin typeface="+mn-ea"/>
                <a:sym typeface="+mn-ea"/>
              </a:rPr>
              <a:t>功能模块</a:t>
            </a:r>
            <a:endParaRPr lang="zh-CN" altLang="en-US" sz="10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E12AE19-EE01-49FD-8A08-F5FB6D5673AC}"/>
              </a:ext>
            </a:extLst>
          </p:cNvPr>
          <p:cNvSpPr/>
          <p:nvPr/>
        </p:nvSpPr>
        <p:spPr>
          <a:xfrm>
            <a:off x="7028729" y="934453"/>
            <a:ext cx="802283" cy="86414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项目总结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项目总结报告</a:t>
            </a:r>
            <a:endParaRPr lang="en-US" altLang="zh-CN" sz="10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课程收尾</a:t>
            </a:r>
            <a:endParaRPr lang="en-US" altLang="zh-CN" sz="1000" dirty="0">
              <a:latin typeface="+mn-ea"/>
              <a:sym typeface="+mn-ea"/>
            </a:endParaRPr>
          </a:p>
        </p:txBody>
      </p:sp>
      <p:grpSp>
        <p:nvGrpSpPr>
          <p:cNvPr id="47" name="组 7">
            <a:extLst>
              <a:ext uri="{FF2B5EF4-FFF2-40B4-BE49-F238E27FC236}">
                <a16:creationId xmlns:a16="http://schemas.microsoft.com/office/drawing/2014/main" id="{D2F890EB-DAB6-4986-9D1B-F7E344A58859}"/>
              </a:ext>
            </a:extLst>
          </p:cNvPr>
          <p:cNvGrpSpPr>
            <a:grpSpLocks/>
          </p:cNvGrpSpPr>
          <p:nvPr/>
        </p:nvGrpSpPr>
        <p:grpSpPr bwMode="auto">
          <a:xfrm>
            <a:off x="1454825" y="3414508"/>
            <a:ext cx="1568109" cy="716665"/>
            <a:chOff x="1578077" y="2282444"/>
            <a:chExt cx="3513146" cy="2026499"/>
          </a:xfrm>
        </p:grpSpPr>
        <p:sp>
          <p:nvSpPr>
            <p:cNvPr id="53" name="圆角矩形 3">
              <a:extLst>
                <a:ext uri="{FF2B5EF4-FFF2-40B4-BE49-F238E27FC236}">
                  <a16:creationId xmlns:a16="http://schemas.microsoft.com/office/drawing/2014/main" id="{67B84B6D-0931-4678-9434-330F5DC9F308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54" name="圆角矩形 65">
              <a:extLst>
                <a:ext uri="{FF2B5EF4-FFF2-40B4-BE49-F238E27FC236}">
                  <a16:creationId xmlns:a16="http://schemas.microsoft.com/office/drawing/2014/main" id="{454ACC63-9E65-4D18-AA7A-5DD05F7FB580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55" name="圆角矩形 67">
              <a:extLst>
                <a:ext uri="{FF2B5EF4-FFF2-40B4-BE49-F238E27FC236}">
                  <a16:creationId xmlns:a16="http://schemas.microsoft.com/office/drawing/2014/main" id="{B51605C7-504D-446D-9FEB-ACAB03B53ECE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 7">
            <a:extLst>
              <a:ext uri="{FF2B5EF4-FFF2-40B4-BE49-F238E27FC236}">
                <a16:creationId xmlns:a16="http://schemas.microsoft.com/office/drawing/2014/main" id="{83BBA163-2BE7-46FF-85A3-636F5F0BE181}"/>
              </a:ext>
            </a:extLst>
          </p:cNvPr>
          <p:cNvGrpSpPr>
            <a:grpSpLocks/>
          </p:cNvGrpSpPr>
          <p:nvPr/>
        </p:nvGrpSpPr>
        <p:grpSpPr bwMode="auto">
          <a:xfrm>
            <a:off x="2365568" y="3090607"/>
            <a:ext cx="1568109" cy="716665"/>
            <a:chOff x="1578077" y="2282444"/>
            <a:chExt cx="3513146" cy="2026499"/>
          </a:xfrm>
        </p:grpSpPr>
        <p:sp>
          <p:nvSpPr>
            <p:cNvPr id="57" name="圆角矩形 3">
              <a:extLst>
                <a:ext uri="{FF2B5EF4-FFF2-40B4-BE49-F238E27FC236}">
                  <a16:creationId xmlns:a16="http://schemas.microsoft.com/office/drawing/2014/main" id="{A37395EB-2377-49D7-8289-54DE7869A3B0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58" name="圆角矩形 65">
              <a:extLst>
                <a:ext uri="{FF2B5EF4-FFF2-40B4-BE49-F238E27FC236}">
                  <a16:creationId xmlns:a16="http://schemas.microsoft.com/office/drawing/2014/main" id="{1A2704A8-B1EF-4FD6-98BA-EE6BA7608AE5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59" name="圆角矩形 67">
              <a:extLst>
                <a:ext uri="{FF2B5EF4-FFF2-40B4-BE49-F238E27FC236}">
                  <a16:creationId xmlns:a16="http://schemas.microsoft.com/office/drawing/2014/main" id="{C5B72FE7-5582-421E-B372-7D6669616BA7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组 7">
            <a:extLst>
              <a:ext uri="{FF2B5EF4-FFF2-40B4-BE49-F238E27FC236}">
                <a16:creationId xmlns:a16="http://schemas.microsoft.com/office/drawing/2014/main" id="{5AB044DF-5AEC-411E-9874-DF6A1134C4D3}"/>
              </a:ext>
            </a:extLst>
          </p:cNvPr>
          <p:cNvGrpSpPr>
            <a:grpSpLocks/>
          </p:cNvGrpSpPr>
          <p:nvPr/>
        </p:nvGrpSpPr>
        <p:grpSpPr bwMode="auto">
          <a:xfrm>
            <a:off x="3252077" y="2777993"/>
            <a:ext cx="1568109" cy="716665"/>
            <a:chOff x="1578077" y="2282444"/>
            <a:chExt cx="3513146" cy="2026499"/>
          </a:xfrm>
        </p:grpSpPr>
        <p:sp>
          <p:nvSpPr>
            <p:cNvPr id="61" name="圆角矩形 3">
              <a:extLst>
                <a:ext uri="{FF2B5EF4-FFF2-40B4-BE49-F238E27FC236}">
                  <a16:creationId xmlns:a16="http://schemas.microsoft.com/office/drawing/2014/main" id="{28777951-5549-48D1-A505-C8C4F29E4187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5">
              <a:extLst>
                <a:ext uri="{FF2B5EF4-FFF2-40B4-BE49-F238E27FC236}">
                  <a16:creationId xmlns:a16="http://schemas.microsoft.com/office/drawing/2014/main" id="{960F6321-896B-4676-BCF9-8268C2FF4DBA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63" name="圆角矩形 67">
              <a:extLst>
                <a:ext uri="{FF2B5EF4-FFF2-40B4-BE49-F238E27FC236}">
                  <a16:creationId xmlns:a16="http://schemas.microsoft.com/office/drawing/2014/main" id="{B1D79846-73AA-431C-8258-829A338CAF79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组 7">
            <a:extLst>
              <a:ext uri="{FF2B5EF4-FFF2-40B4-BE49-F238E27FC236}">
                <a16:creationId xmlns:a16="http://schemas.microsoft.com/office/drawing/2014/main" id="{3D0855EE-8C0F-42AA-AFF2-4FDF50000ADD}"/>
              </a:ext>
            </a:extLst>
          </p:cNvPr>
          <p:cNvGrpSpPr>
            <a:grpSpLocks/>
          </p:cNvGrpSpPr>
          <p:nvPr/>
        </p:nvGrpSpPr>
        <p:grpSpPr bwMode="auto">
          <a:xfrm>
            <a:off x="4187969" y="2465610"/>
            <a:ext cx="1568109" cy="716665"/>
            <a:chOff x="1578077" y="2282444"/>
            <a:chExt cx="3513146" cy="2026499"/>
          </a:xfrm>
        </p:grpSpPr>
        <p:sp>
          <p:nvSpPr>
            <p:cNvPr id="65" name="圆角矩形 3">
              <a:extLst>
                <a:ext uri="{FF2B5EF4-FFF2-40B4-BE49-F238E27FC236}">
                  <a16:creationId xmlns:a16="http://schemas.microsoft.com/office/drawing/2014/main" id="{62B03BFD-979E-4492-AB48-BF92D6647668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C64CF2D3-4FC0-47EC-8105-5BF208024FB8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67" name="圆角矩形 67">
              <a:extLst>
                <a:ext uri="{FF2B5EF4-FFF2-40B4-BE49-F238E27FC236}">
                  <a16:creationId xmlns:a16="http://schemas.microsoft.com/office/drawing/2014/main" id="{710B80E0-B9D2-433D-9FB3-6EC3C48CE20E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组 7">
            <a:extLst>
              <a:ext uri="{FF2B5EF4-FFF2-40B4-BE49-F238E27FC236}">
                <a16:creationId xmlns:a16="http://schemas.microsoft.com/office/drawing/2014/main" id="{00A8DF0A-D205-4A60-AD6F-025049C17A78}"/>
              </a:ext>
            </a:extLst>
          </p:cNvPr>
          <p:cNvGrpSpPr>
            <a:grpSpLocks/>
          </p:cNvGrpSpPr>
          <p:nvPr/>
        </p:nvGrpSpPr>
        <p:grpSpPr bwMode="auto">
          <a:xfrm>
            <a:off x="5116927" y="2150679"/>
            <a:ext cx="1568109" cy="716665"/>
            <a:chOff x="1578077" y="2282444"/>
            <a:chExt cx="3513146" cy="2026499"/>
          </a:xfrm>
        </p:grpSpPr>
        <p:sp>
          <p:nvSpPr>
            <p:cNvPr id="69" name="圆角矩形 3">
              <a:extLst>
                <a:ext uri="{FF2B5EF4-FFF2-40B4-BE49-F238E27FC236}">
                  <a16:creationId xmlns:a16="http://schemas.microsoft.com/office/drawing/2014/main" id="{99DE4596-FA34-42E9-9DB4-AA0992DB6EA6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5">
              <a:extLst>
                <a:ext uri="{FF2B5EF4-FFF2-40B4-BE49-F238E27FC236}">
                  <a16:creationId xmlns:a16="http://schemas.microsoft.com/office/drawing/2014/main" id="{4D43C026-A2C9-48AB-BED5-7309120B6DE2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71" name="圆角矩形 67">
              <a:extLst>
                <a:ext uri="{FF2B5EF4-FFF2-40B4-BE49-F238E27FC236}">
                  <a16:creationId xmlns:a16="http://schemas.microsoft.com/office/drawing/2014/main" id="{8789D3FA-BFBF-41DF-B9E2-E2BC0D439801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组 7">
            <a:extLst>
              <a:ext uri="{FF2B5EF4-FFF2-40B4-BE49-F238E27FC236}">
                <a16:creationId xmlns:a16="http://schemas.microsoft.com/office/drawing/2014/main" id="{B74A95F7-E073-421D-8870-509C27DA0F7B}"/>
              </a:ext>
            </a:extLst>
          </p:cNvPr>
          <p:cNvGrpSpPr>
            <a:grpSpLocks/>
          </p:cNvGrpSpPr>
          <p:nvPr/>
        </p:nvGrpSpPr>
        <p:grpSpPr bwMode="auto">
          <a:xfrm>
            <a:off x="6012076" y="1845198"/>
            <a:ext cx="1568109" cy="716665"/>
            <a:chOff x="1578077" y="2282444"/>
            <a:chExt cx="3513146" cy="2026499"/>
          </a:xfrm>
        </p:grpSpPr>
        <p:sp>
          <p:nvSpPr>
            <p:cNvPr id="73" name="圆角矩形 3">
              <a:extLst>
                <a:ext uri="{FF2B5EF4-FFF2-40B4-BE49-F238E27FC236}">
                  <a16:creationId xmlns:a16="http://schemas.microsoft.com/office/drawing/2014/main" id="{A05C4470-C34E-4313-AAED-63172959FADB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74" name="圆角矩形 65">
              <a:extLst>
                <a:ext uri="{FF2B5EF4-FFF2-40B4-BE49-F238E27FC236}">
                  <a16:creationId xmlns:a16="http://schemas.microsoft.com/office/drawing/2014/main" id="{941BBF70-BBCF-4009-B8A2-3789D6C307CE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75" name="圆角矩形 67">
              <a:extLst>
                <a:ext uri="{FF2B5EF4-FFF2-40B4-BE49-F238E27FC236}">
                  <a16:creationId xmlns:a16="http://schemas.microsoft.com/office/drawing/2014/main" id="{EE6DC0C0-0EA0-4F2B-BD6B-CFC48C7405D6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组 7">
            <a:extLst>
              <a:ext uri="{FF2B5EF4-FFF2-40B4-BE49-F238E27FC236}">
                <a16:creationId xmlns:a16="http://schemas.microsoft.com/office/drawing/2014/main" id="{89A94316-D12F-40F2-9BB3-A1E9065D5C4F}"/>
              </a:ext>
            </a:extLst>
          </p:cNvPr>
          <p:cNvGrpSpPr>
            <a:grpSpLocks/>
          </p:cNvGrpSpPr>
          <p:nvPr/>
        </p:nvGrpSpPr>
        <p:grpSpPr bwMode="auto">
          <a:xfrm>
            <a:off x="6944503" y="1556574"/>
            <a:ext cx="1568109" cy="716665"/>
            <a:chOff x="1578077" y="2282444"/>
            <a:chExt cx="3513146" cy="2026499"/>
          </a:xfrm>
        </p:grpSpPr>
        <p:sp>
          <p:nvSpPr>
            <p:cNvPr id="77" name="圆角矩形 3">
              <a:extLst>
                <a:ext uri="{FF2B5EF4-FFF2-40B4-BE49-F238E27FC236}">
                  <a16:creationId xmlns:a16="http://schemas.microsoft.com/office/drawing/2014/main" id="{43790993-3352-46D5-95A2-9241F5B070AA}"/>
                </a:ext>
              </a:extLst>
            </p:cNvPr>
            <p:cNvSpPr/>
            <p:nvPr/>
          </p:nvSpPr>
          <p:spPr>
            <a:xfrm>
              <a:off x="1578077" y="3338198"/>
              <a:ext cx="3335531" cy="518279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  <p:sp>
          <p:nvSpPr>
            <p:cNvPr id="78" name="圆角矩形 65">
              <a:extLst>
                <a:ext uri="{FF2B5EF4-FFF2-40B4-BE49-F238E27FC236}">
                  <a16:creationId xmlns:a16="http://schemas.microsoft.com/office/drawing/2014/main" id="{2AF834CA-D591-46B7-9567-68FA50856CFD}"/>
                </a:ext>
              </a:extLst>
            </p:cNvPr>
            <p:cNvSpPr/>
            <p:nvPr/>
          </p:nvSpPr>
          <p:spPr>
            <a:xfrm rot="2700000">
              <a:off x="3368676" y="2884756"/>
              <a:ext cx="1723483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79" name="圆角矩形 67">
              <a:extLst>
                <a:ext uri="{FF2B5EF4-FFF2-40B4-BE49-F238E27FC236}">
                  <a16:creationId xmlns:a16="http://schemas.microsoft.com/office/drawing/2014/main" id="{68196FB2-2F95-4494-AA46-78FE4CC5110A}"/>
                </a:ext>
              </a:extLst>
            </p:cNvPr>
            <p:cNvSpPr/>
            <p:nvPr/>
          </p:nvSpPr>
          <p:spPr>
            <a:xfrm rot="18900000" flipV="1">
              <a:off x="3368676" y="3791059"/>
              <a:ext cx="1723484" cy="518860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A30F834E-52D6-4550-B8E1-530A1B73C986}"/>
              </a:ext>
            </a:extLst>
          </p:cNvPr>
          <p:cNvSpPr/>
          <p:nvPr/>
        </p:nvSpPr>
        <p:spPr>
          <a:xfrm>
            <a:off x="2117991" y="2500424"/>
            <a:ext cx="935406" cy="8738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项目可行性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可行性分析、可行性分析报告</a:t>
            </a:r>
            <a:endParaRPr lang="zh-CN" altLang="en-US" sz="1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6DF22C5-620D-4CA6-A9D5-993F1A851A19}"/>
              </a:ext>
            </a:extLst>
          </p:cNvPr>
          <p:cNvSpPr/>
          <p:nvPr/>
        </p:nvSpPr>
        <p:spPr>
          <a:xfrm>
            <a:off x="4112138" y="2012327"/>
            <a:ext cx="920109" cy="67383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000" b="1" dirty="0">
                <a:solidFill>
                  <a:schemeClr val="tx1"/>
                </a:solidFill>
                <a:latin typeface="+mn-ea"/>
                <a:sym typeface="+mn-ea"/>
              </a:rPr>
              <a:t>项目设计</a:t>
            </a:r>
            <a:endParaRPr lang="en-US" altLang="zh-CN" sz="1000" b="1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000" dirty="0">
                <a:latin typeface="+mn-ea"/>
                <a:sym typeface="+mn-ea"/>
              </a:rPr>
              <a:t>总体设计、详细设计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1677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WBS</a:t>
            </a:r>
            <a:endParaRPr lang="da-DK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CAD24F-54C4-4831-AD93-98EA35AF1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0" t="3816" r="2802" b="5306"/>
          <a:stretch/>
        </p:blipFill>
        <p:spPr>
          <a:xfrm>
            <a:off x="108074" y="652653"/>
            <a:ext cx="856895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Gantt Chart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4492E0-1062-4280-8CBB-A2EDB0241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" t="22859" r="-887" b="-1432"/>
          <a:stretch/>
        </p:blipFill>
        <p:spPr>
          <a:xfrm>
            <a:off x="108074" y="1061729"/>
            <a:ext cx="8631853" cy="3960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68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16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D5DB28-243D-4F0B-9D0E-AEABD4A45F9F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E68BE33B-F53F-4F14-8EB8-B2FDFD34A4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23863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55BA7938-1C44-488B-A87B-A975C85A9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290" y="1079996"/>
            <a:ext cx="6060042" cy="335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本游戏使用</a:t>
            </a: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引擎制作，结合组成员的</a:t>
            </a: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语言基础，技术上可行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经济可行性分析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人力消耗免费，资源学校提供，并由本科目老师指导，所以成本只有计算机消耗，开发成本非常低，所以开发一个完整合理的跑酷游戏是可行的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用户已熟知游戏的操作方法，本游戏操作方法与传统跑酷游戏一致 </a:t>
            </a:r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547AEDD5-CCD1-43A2-9AFF-F5ECD54D635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7" y="1151122"/>
            <a:ext cx="340688" cy="339521"/>
            <a:chOff x="5905041" y="2016087"/>
            <a:chExt cx="2060154" cy="2060154"/>
          </a:xfrm>
        </p:grpSpPr>
        <p:sp>
          <p:nvSpPr>
            <p:cNvPr id="12" name="同心圆 4">
              <a:extLst>
                <a:ext uri="{FF2B5EF4-FFF2-40B4-BE49-F238E27FC236}">
                  <a16:creationId xmlns:a16="http://schemas.microsoft.com/office/drawing/2014/main" id="{29848264-4819-47A6-B34B-F912E6F65971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BF4AE8F8-CEC9-4AF8-B5C9-F0B176B808B0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6">
            <a:extLst>
              <a:ext uri="{FF2B5EF4-FFF2-40B4-BE49-F238E27FC236}">
                <a16:creationId xmlns:a16="http://schemas.microsoft.com/office/drawing/2014/main" id="{A3AC8FEF-10A5-45B5-A76C-66AFF549504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7" y="2322320"/>
            <a:ext cx="340688" cy="339521"/>
            <a:chOff x="5905041" y="2016087"/>
            <a:chExt cx="2060154" cy="2060154"/>
          </a:xfrm>
        </p:grpSpPr>
        <p:sp>
          <p:nvSpPr>
            <p:cNvPr id="15" name="同心圆 4">
              <a:extLst>
                <a:ext uri="{FF2B5EF4-FFF2-40B4-BE49-F238E27FC236}">
                  <a16:creationId xmlns:a16="http://schemas.microsoft.com/office/drawing/2014/main" id="{7BE05218-4C61-4E22-8C7C-0BD888BAC4E2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CBCF1662-8663-4F3B-A361-40C8A1B17EBC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6">
            <a:extLst>
              <a:ext uri="{FF2B5EF4-FFF2-40B4-BE49-F238E27FC236}">
                <a16:creationId xmlns:a16="http://schemas.microsoft.com/office/drawing/2014/main" id="{30AF613E-48E7-4151-976C-E7CF6AA8E9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6" y="3549670"/>
            <a:ext cx="340688" cy="339521"/>
            <a:chOff x="5905041" y="2016087"/>
            <a:chExt cx="2060154" cy="2060154"/>
          </a:xfrm>
        </p:grpSpPr>
        <p:sp>
          <p:nvSpPr>
            <p:cNvPr id="18" name="同心圆 4">
              <a:extLst>
                <a:ext uri="{FF2B5EF4-FFF2-40B4-BE49-F238E27FC236}">
                  <a16:creationId xmlns:a16="http://schemas.microsoft.com/office/drawing/2014/main" id="{5F9CABC4-5344-4E1C-AA4F-73D6CBE53BDE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9" name="L 形 18">
              <a:extLst>
                <a:ext uri="{FF2B5EF4-FFF2-40B4-BE49-F238E27FC236}">
                  <a16:creationId xmlns:a16="http://schemas.microsoft.com/office/drawing/2014/main" id="{359C7698-15CE-4841-99FF-479A092BA88D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98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29854B6-9102-4F0C-BEA8-0F90D7AABDC2}"/>
              </a:ext>
            </a:extLst>
          </p:cNvPr>
          <p:cNvSpPr/>
          <p:nvPr/>
        </p:nvSpPr>
        <p:spPr>
          <a:xfrm>
            <a:off x="853558" y="1391142"/>
            <a:ext cx="1304087" cy="1304086"/>
          </a:xfrm>
          <a:prstGeom prst="ellipse">
            <a:avLst/>
          </a:prstGeom>
          <a:solidFill>
            <a:srgbClr val="18BEBA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8351E721-55D8-4D81-9235-11736183B09C}"/>
              </a:ext>
            </a:extLst>
          </p:cNvPr>
          <p:cNvSpPr/>
          <p:nvPr/>
        </p:nvSpPr>
        <p:spPr>
          <a:xfrm>
            <a:off x="2932225" y="1396532"/>
            <a:ext cx="1304087" cy="1304086"/>
          </a:xfrm>
          <a:prstGeom prst="ellipse">
            <a:avLst/>
          </a:prstGeom>
          <a:solidFill>
            <a:srgbClr val="18BEBA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196E6F2-A73F-446F-92ED-141AC4A78072}"/>
              </a:ext>
            </a:extLst>
          </p:cNvPr>
          <p:cNvSpPr/>
          <p:nvPr/>
        </p:nvSpPr>
        <p:spPr>
          <a:xfrm>
            <a:off x="5013810" y="1396532"/>
            <a:ext cx="1304087" cy="1304086"/>
          </a:xfrm>
          <a:prstGeom prst="ellipse">
            <a:avLst/>
          </a:prstGeom>
          <a:solidFill>
            <a:srgbClr val="18BEBA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D2F75288-CE1D-4DA6-AF4F-9522D755160B}"/>
              </a:ext>
            </a:extLst>
          </p:cNvPr>
          <p:cNvSpPr/>
          <p:nvPr/>
        </p:nvSpPr>
        <p:spPr>
          <a:xfrm>
            <a:off x="7006106" y="1396532"/>
            <a:ext cx="1304087" cy="1304086"/>
          </a:xfrm>
          <a:prstGeom prst="ellipse">
            <a:avLst/>
          </a:prstGeom>
          <a:solidFill>
            <a:srgbClr val="20C9F8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9272D51-2031-495D-8C40-91A2E027C7D7}"/>
              </a:ext>
            </a:extLst>
          </p:cNvPr>
          <p:cNvSpPr txBox="1"/>
          <p:nvPr/>
        </p:nvSpPr>
        <p:spPr>
          <a:xfrm>
            <a:off x="2131218" y="1570747"/>
            <a:ext cx="815381" cy="904847"/>
          </a:xfrm>
          <a:prstGeom prst="rect">
            <a:avLst/>
          </a:prstGeom>
          <a:noFill/>
        </p:spPr>
        <p:txBody>
          <a:bodyPr wrap="square" lIns="89584" tIns="44791" rIns="89584" bIns="44791" rtlCol="0">
            <a:spAutoFit/>
          </a:bodyPr>
          <a:lstStyle/>
          <a:p>
            <a:pPr algn="ctr"/>
            <a:r>
              <a:rPr lang="en-US" sz="5292" b="1" dirty="0">
                <a:solidFill>
                  <a:srgbClr val="18BEBA"/>
                </a:solidFill>
                <a:latin typeface="+mn-ea"/>
                <a:cs typeface="Helvetica Neue"/>
              </a:rPr>
              <a:t>+</a:t>
            </a:r>
            <a:endParaRPr lang="ru-RU" sz="5292" b="1" dirty="0">
              <a:solidFill>
                <a:srgbClr val="18BEBA"/>
              </a:solidFill>
              <a:latin typeface="+mn-ea"/>
              <a:cs typeface="Helvetica Neue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64D9978-0881-4334-B9C6-E598BB6CB307}"/>
              </a:ext>
            </a:extLst>
          </p:cNvPr>
          <p:cNvSpPr txBox="1"/>
          <p:nvPr/>
        </p:nvSpPr>
        <p:spPr>
          <a:xfrm>
            <a:off x="4211447" y="1570747"/>
            <a:ext cx="815381" cy="904847"/>
          </a:xfrm>
          <a:prstGeom prst="rect">
            <a:avLst/>
          </a:prstGeom>
          <a:noFill/>
        </p:spPr>
        <p:txBody>
          <a:bodyPr wrap="square" lIns="89584" tIns="44791" rIns="89584" bIns="44791" rtlCol="0">
            <a:spAutoFit/>
          </a:bodyPr>
          <a:lstStyle/>
          <a:p>
            <a:pPr algn="ctr"/>
            <a:r>
              <a:rPr lang="en-US" sz="5292" b="1" dirty="0">
                <a:solidFill>
                  <a:srgbClr val="18BEBA"/>
                </a:solidFill>
                <a:latin typeface="+mn-ea"/>
                <a:cs typeface="Helvetica Neue"/>
              </a:rPr>
              <a:t>+</a:t>
            </a:r>
            <a:endParaRPr lang="ru-RU" sz="5292" b="1" dirty="0">
              <a:solidFill>
                <a:srgbClr val="18BEBA"/>
              </a:solidFill>
              <a:latin typeface="+mn-ea"/>
              <a:cs typeface="Helvetica Neue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B6A8F2C-D6A9-498F-91BA-FC7D272532F1}"/>
              </a:ext>
            </a:extLst>
          </p:cNvPr>
          <p:cNvSpPr txBox="1"/>
          <p:nvPr/>
        </p:nvSpPr>
        <p:spPr>
          <a:xfrm>
            <a:off x="6193543" y="1580742"/>
            <a:ext cx="815381" cy="904847"/>
          </a:xfrm>
          <a:prstGeom prst="rect">
            <a:avLst/>
          </a:prstGeom>
          <a:noFill/>
        </p:spPr>
        <p:txBody>
          <a:bodyPr wrap="square" lIns="89584" tIns="44791" rIns="89584" bIns="44791" rtlCol="0">
            <a:spAutoFit/>
          </a:bodyPr>
          <a:lstStyle/>
          <a:p>
            <a:pPr algn="ctr"/>
            <a:r>
              <a:rPr lang="en-US" sz="5292" b="1" dirty="0">
                <a:solidFill>
                  <a:srgbClr val="18BEBA"/>
                </a:solidFill>
                <a:latin typeface="+mn-ea"/>
                <a:cs typeface="Helvetica Neue"/>
              </a:rPr>
              <a:t>=</a:t>
            </a:r>
            <a:endParaRPr lang="ru-RU" sz="5292" b="1" dirty="0">
              <a:solidFill>
                <a:srgbClr val="18BEBA"/>
              </a:solidFill>
              <a:latin typeface="+mn-ea"/>
              <a:cs typeface="Helvetica Neue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E77428B5-2510-4986-8A9D-1D4A39D23DE7}"/>
              </a:ext>
            </a:extLst>
          </p:cNvPr>
          <p:cNvSpPr txBox="1"/>
          <p:nvPr/>
        </p:nvSpPr>
        <p:spPr>
          <a:xfrm>
            <a:off x="853558" y="2901618"/>
            <a:ext cx="1516861" cy="1030124"/>
          </a:xfrm>
          <a:prstGeom prst="rect">
            <a:avLst/>
          </a:prstGeom>
          <a:noFill/>
        </p:spPr>
        <p:txBody>
          <a:bodyPr wrap="square" lIns="0" tIns="44801" rIns="0" bIns="0" rtlCol="0">
            <a:spAutoFit/>
          </a:bodyPr>
          <a:lstStyle/>
          <a:p>
            <a:r>
              <a:rPr lang="zh-CN" altLang="zh-CN" dirty="0"/>
              <a:t>项目管理学习</a:t>
            </a:r>
          </a:p>
          <a:p>
            <a:r>
              <a:rPr lang="zh-CN" altLang="zh-CN" dirty="0"/>
              <a:t>界面设计学习</a:t>
            </a:r>
          </a:p>
          <a:p>
            <a:r>
              <a:rPr lang="zh-CN" altLang="zh-CN" dirty="0"/>
              <a:t>美感培训</a:t>
            </a:r>
          </a:p>
          <a:p>
            <a:r>
              <a:rPr lang="zh-CN" altLang="zh-CN" dirty="0"/>
              <a:t>美工</a:t>
            </a:r>
            <a:endParaRPr lang="en-US" sz="95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A30C6AE6-B8B7-4CC6-A504-25E46CACD09D}"/>
              </a:ext>
            </a:extLst>
          </p:cNvPr>
          <p:cNvSpPr txBox="1"/>
          <p:nvPr/>
        </p:nvSpPr>
        <p:spPr>
          <a:xfrm>
            <a:off x="2946599" y="2917197"/>
            <a:ext cx="1516861" cy="783902"/>
          </a:xfrm>
          <a:prstGeom prst="rect">
            <a:avLst/>
          </a:prstGeom>
          <a:noFill/>
        </p:spPr>
        <p:txBody>
          <a:bodyPr wrap="square" lIns="0" tIns="44801" rIns="0" bIns="0" rtlCol="0">
            <a:spAutoFit/>
          </a:bodyPr>
          <a:lstStyle/>
          <a:p>
            <a:r>
              <a:rPr lang="zh-CN" altLang="zh-CN" dirty="0"/>
              <a:t>项目管理学习</a:t>
            </a:r>
          </a:p>
          <a:p>
            <a:r>
              <a:rPr lang="en-US" altLang="zh-CN" dirty="0"/>
              <a:t>C##</a:t>
            </a:r>
            <a:r>
              <a:rPr lang="zh-CN" altLang="zh-CN" dirty="0"/>
              <a:t>语言学习</a:t>
            </a:r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学习</a:t>
            </a:r>
            <a:endParaRPr lang="zh-CN" altLang="zh-CN" dirty="0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57F40F3-98E3-4842-A25B-7155832F65DC}"/>
              </a:ext>
            </a:extLst>
          </p:cNvPr>
          <p:cNvSpPr txBox="1"/>
          <p:nvPr/>
        </p:nvSpPr>
        <p:spPr>
          <a:xfrm>
            <a:off x="5039640" y="2925532"/>
            <a:ext cx="2974454" cy="783902"/>
          </a:xfrm>
          <a:prstGeom prst="rect">
            <a:avLst/>
          </a:prstGeom>
          <a:noFill/>
        </p:spPr>
        <p:txBody>
          <a:bodyPr wrap="square" lIns="0" tIns="44801" rIns="0" bIns="0" rtlCol="0">
            <a:spAutoFit/>
          </a:bodyPr>
          <a:lstStyle/>
          <a:p>
            <a:r>
              <a:rPr lang="zh-CN" altLang="zh-CN" dirty="0"/>
              <a:t>项目管理学习</a:t>
            </a:r>
          </a:p>
          <a:p>
            <a:r>
              <a:rPr lang="zh-CN" altLang="zh-CN" dirty="0"/>
              <a:t>文档编写能力培训</a:t>
            </a:r>
          </a:p>
          <a:p>
            <a:r>
              <a:rPr lang="zh-CN" altLang="zh-CN" dirty="0"/>
              <a:t>游戏架构设计与策划的学习</a:t>
            </a:r>
            <a:endParaRPr lang="en-US" altLang="zh-CN" sz="95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24" name="MH_SubTitle_2">
            <a:extLst>
              <a:ext uri="{FF2B5EF4-FFF2-40B4-BE49-F238E27FC236}">
                <a16:creationId xmlns:a16="http://schemas.microsoft.com/office/drawing/2014/main" id="{444C5D53-C77F-4DA5-BE33-673EA38E4C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9668" y="1777137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汪诗怡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MH_SubTitle_2">
            <a:extLst>
              <a:ext uri="{FF2B5EF4-FFF2-40B4-BE49-F238E27FC236}">
                <a16:creationId xmlns:a16="http://schemas.microsoft.com/office/drawing/2014/main" id="{C47E1095-FB06-4620-A66A-6643130AA38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05218" y="1827161"/>
            <a:ext cx="1891838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Bubibura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MH_SubTitle_2">
            <a:extLst>
              <a:ext uri="{FF2B5EF4-FFF2-40B4-BE49-F238E27FC236}">
                <a16:creationId xmlns:a16="http://schemas.microsoft.com/office/drawing/2014/main" id="{8E0FA18F-4C28-472F-861E-40CE35F4129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554885" y="1771206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王淑慧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MH_SubTitle_2">
            <a:extLst>
              <a:ext uri="{FF2B5EF4-FFF2-40B4-BE49-F238E27FC236}">
                <a16:creationId xmlns:a16="http://schemas.microsoft.com/office/drawing/2014/main" id="{9129081B-6EB8-42AC-A993-1B4F76E845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3763" y="1787326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马易安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4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经济可行性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511284E3-2E55-4475-B75C-C0AFB5828FB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099" y="2304132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从成本</a:t>
            </a: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效益分析</a:t>
            </a:r>
            <a:endParaRPr lang="da-DK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666862E-3D94-41D6-BBBC-2F63A481BE74}"/>
              </a:ext>
            </a:extLst>
          </p:cNvPr>
          <p:cNvGraphicFramePr/>
          <p:nvPr/>
        </p:nvGraphicFramePr>
        <p:xfrm>
          <a:off x="2318003" y="609932"/>
          <a:ext cx="3936479" cy="164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17F252E0-B00B-4382-A31A-16ADB07A8B96}"/>
              </a:ext>
            </a:extLst>
          </p:cNvPr>
          <p:cNvGraphicFramePr/>
          <p:nvPr/>
        </p:nvGraphicFramePr>
        <p:xfrm>
          <a:off x="2331701" y="2736180"/>
          <a:ext cx="3936479" cy="164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79184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B6A45F5-D9EB-4AEC-9825-D386088C70B7}"/>
              </a:ext>
            </a:extLst>
          </p:cNvPr>
          <p:cNvGraphicFramePr/>
          <p:nvPr/>
        </p:nvGraphicFramePr>
        <p:xfrm>
          <a:off x="1404218" y="647948"/>
          <a:ext cx="619268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5898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法律可行性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734C9BA-B5C2-46FB-87AF-6A9945D2CA0E}"/>
              </a:ext>
            </a:extLst>
          </p:cNvPr>
          <p:cNvGraphicFramePr/>
          <p:nvPr/>
        </p:nvGraphicFramePr>
        <p:xfrm>
          <a:off x="1116186" y="396327"/>
          <a:ext cx="6624736" cy="462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423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4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5148634" y="793511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市场分析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AutoNum type="arabicPlain" startAt="3"/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  <a:p>
            <a:pPr algn="ctr">
              <a:lnSpc>
                <a:spcPct val="120000"/>
              </a:lnSpc>
              <a:defRPr/>
            </a:pPr>
            <a:endParaRPr lang="zh-CN" altLang="en-US" sz="20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da-DK" altLang="zh-CN" sz="2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76" y="0"/>
            <a:ext cx="4671814" cy="4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407" y="897047"/>
            <a:ext cx="4608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游戏名称：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bulibura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游戏设定：赛博朋克背景下的仿生人跑酷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游戏功能：分为练习模式和正式模式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游戏设定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 descr="C:\Users\Administrator\Downloads\0319_1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4" y="1440036"/>
            <a:ext cx="1491964" cy="14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202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项目预算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961C027-62C7-453D-9693-C9F4F6D3A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50211"/>
              </p:ext>
            </p:extLst>
          </p:nvPr>
        </p:nvGraphicFramePr>
        <p:xfrm>
          <a:off x="756146" y="844467"/>
          <a:ext cx="5472608" cy="24677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7193">
                  <a:extLst>
                    <a:ext uri="{9D8B030D-6E8A-4147-A177-3AD203B41FA5}">
                      <a16:colId xmlns:a16="http://schemas.microsoft.com/office/drawing/2014/main" val="2698334688"/>
                    </a:ext>
                  </a:extLst>
                </a:gridCol>
                <a:gridCol w="2785347">
                  <a:extLst>
                    <a:ext uri="{9D8B030D-6E8A-4147-A177-3AD203B41FA5}">
                      <a16:colId xmlns:a16="http://schemas.microsoft.com/office/drawing/2014/main" val="1125485295"/>
                    </a:ext>
                  </a:extLst>
                </a:gridCol>
                <a:gridCol w="1480068">
                  <a:extLst>
                    <a:ext uri="{9D8B030D-6E8A-4147-A177-3AD203B41FA5}">
                      <a16:colId xmlns:a16="http://schemas.microsoft.com/office/drawing/2014/main" val="3619863707"/>
                    </a:ext>
                  </a:extLst>
                </a:gridCol>
              </a:tblGrid>
              <a:tr h="411295">
                <a:tc>
                  <a:txBody>
                    <a:bodyPr/>
                    <a:lstStyle/>
                    <a:p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预算内容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费用（元）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50274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人工费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9532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资源费用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39645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小组吃吃喝喝费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87305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服务器一年租金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497580"/>
                  </a:ext>
                </a:extLst>
              </a:tr>
              <a:tr h="4112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661003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7D65D4BB-0B48-41A6-92B3-8F72915561EF}"/>
              </a:ext>
            </a:extLst>
          </p:cNvPr>
          <p:cNvGrpSpPr/>
          <p:nvPr/>
        </p:nvGrpSpPr>
        <p:grpSpPr>
          <a:xfrm>
            <a:off x="4212530" y="3815665"/>
            <a:ext cx="1632793" cy="760362"/>
            <a:chOff x="465719" y="3291830"/>
            <a:chExt cx="1658494" cy="740511"/>
          </a:xfrm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0E9FAC60-0B8D-4010-AD6D-34CF1B36C7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4B43383-2F73-43A7-B0E6-47C5BE4B8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76940CF-B044-4B85-9535-A5FF737BC48A}"/>
              </a:ext>
            </a:extLst>
          </p:cNvPr>
          <p:cNvSpPr txBox="1"/>
          <p:nvPr/>
        </p:nvSpPr>
        <p:spPr>
          <a:xfrm>
            <a:off x="6084738" y="390055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本表格为初步预算估计</a:t>
            </a:r>
          </a:p>
        </p:txBody>
      </p:sp>
    </p:spTree>
    <p:extLst>
      <p:ext uri="{BB962C8B-B14F-4D97-AF65-F5344CB8AC3E}">
        <p14:creationId xmlns:p14="http://schemas.microsoft.com/office/powerpoint/2010/main" val="78985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1575191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1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1548236" y="1642745"/>
            <a:ext cx="1005594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MH_Other_2"/>
          <p:cNvSpPr/>
          <p:nvPr>
            <p:custDataLst>
              <p:tags r:id="rId3"/>
            </p:custDataLst>
          </p:nvPr>
        </p:nvSpPr>
        <p:spPr>
          <a:xfrm>
            <a:off x="2756589" y="2016100"/>
            <a:ext cx="225028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MH_Other_3"/>
          <p:cNvSpPr/>
          <p:nvPr>
            <p:custDataLst>
              <p:tags r:id="rId4"/>
            </p:custDataLst>
          </p:nvPr>
        </p:nvSpPr>
        <p:spPr>
          <a:xfrm>
            <a:off x="4315378" y="2016100"/>
            <a:ext cx="225028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MH_Other_4"/>
          <p:cNvSpPr/>
          <p:nvPr>
            <p:custDataLst>
              <p:tags r:id="rId5"/>
            </p:custDataLst>
          </p:nvPr>
        </p:nvSpPr>
        <p:spPr>
          <a:xfrm>
            <a:off x="5874166" y="2016100"/>
            <a:ext cx="223856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SubTitle_2"/>
          <p:cNvSpPr/>
          <p:nvPr>
            <p:custDataLst>
              <p:tags r:id="rId6"/>
            </p:custDataLst>
          </p:nvPr>
        </p:nvSpPr>
        <p:spPr>
          <a:xfrm>
            <a:off x="3153905" y="1708082"/>
            <a:ext cx="913005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2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8" name="MH_Other_5"/>
          <p:cNvSpPr/>
          <p:nvPr>
            <p:custDataLst>
              <p:tags r:id="rId7"/>
            </p:custDataLst>
          </p:nvPr>
        </p:nvSpPr>
        <p:spPr>
          <a:xfrm>
            <a:off x="3126949" y="1642745"/>
            <a:ext cx="1005594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SubTitle_3"/>
          <p:cNvSpPr/>
          <p:nvPr>
            <p:custDataLst>
              <p:tags r:id="rId8"/>
            </p:custDataLst>
          </p:nvPr>
        </p:nvSpPr>
        <p:spPr>
          <a:xfrm>
            <a:off x="4711521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3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10" name="MH_Other_6"/>
          <p:cNvSpPr/>
          <p:nvPr>
            <p:custDataLst>
              <p:tags r:id="rId9"/>
            </p:custDataLst>
          </p:nvPr>
        </p:nvSpPr>
        <p:spPr>
          <a:xfrm>
            <a:off x="4685737" y="1642745"/>
            <a:ext cx="1004422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MH_SubTitle_4"/>
          <p:cNvSpPr/>
          <p:nvPr>
            <p:custDataLst>
              <p:tags r:id="rId10"/>
            </p:custDataLst>
          </p:nvPr>
        </p:nvSpPr>
        <p:spPr>
          <a:xfrm>
            <a:off x="6270309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4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12" name="MH_Other_7"/>
          <p:cNvSpPr/>
          <p:nvPr>
            <p:custDataLst>
              <p:tags r:id="rId11"/>
            </p:custDataLst>
          </p:nvPr>
        </p:nvSpPr>
        <p:spPr>
          <a:xfrm>
            <a:off x="6244526" y="1642745"/>
            <a:ext cx="1004422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MH_SubTitle_2"/>
          <p:cNvSpPr txBox="1"/>
          <p:nvPr>
            <p:custDataLst>
              <p:tags r:id="rId12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BFAAC4-DDDC-4768-A420-EEC50911426C}"/>
              </a:ext>
            </a:extLst>
          </p:cNvPr>
          <p:cNvSpPr txBox="1"/>
          <p:nvPr/>
        </p:nvSpPr>
        <p:spPr>
          <a:xfrm>
            <a:off x="2700362" y="814400"/>
            <a:ext cx="2265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、各触发事件的脚本设计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、界面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072218-C721-4FC6-929F-A76B2DFF94D7}"/>
              </a:ext>
            </a:extLst>
          </p:cNvPr>
          <p:cNvSpPr txBox="1"/>
          <p:nvPr/>
        </p:nvSpPr>
        <p:spPr>
          <a:xfrm>
            <a:off x="5874166" y="814400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、联机排行榜的设置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、奖杯成就设置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F2C8C2-A56F-4212-A378-BB7EFD1F1FEF}"/>
              </a:ext>
            </a:extLst>
          </p:cNvPr>
          <p:cNvSpPr txBox="1"/>
          <p:nvPr/>
        </p:nvSpPr>
        <p:spPr>
          <a:xfrm>
            <a:off x="4550804" y="2807469"/>
            <a:ext cx="15472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、多地图的交互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MH_Desc_1">
            <a:extLst>
              <a:ext uri="{FF2B5EF4-FFF2-40B4-BE49-F238E27FC236}">
                <a16:creationId xmlns:a16="http://schemas.microsoft.com/office/drawing/2014/main" id="{E8A4C9A5-610C-459F-A55F-02221D431DF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38653" y="2771558"/>
            <a:ext cx="2088232" cy="1498093"/>
          </a:xfrm>
          <a:prstGeom prst="rect">
            <a:avLst/>
          </a:prstGeom>
          <a:noFill/>
        </p:spPr>
        <p:txBody>
          <a:bodyPr lIns="53064" tIns="53064" rIns="53064" bIns="0"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、人物技能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、场景移动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、各资源的设计及放置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4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spd="slow" advTm="61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5"/>
          <p:cNvGrpSpPr/>
          <p:nvPr/>
        </p:nvGrpSpPr>
        <p:grpSpPr>
          <a:xfrm>
            <a:off x="4927933" y="622587"/>
            <a:ext cx="680040" cy="959982"/>
            <a:chOff x="5013963" y="1227299"/>
            <a:chExt cx="1113304" cy="1546510"/>
          </a:xfrm>
        </p:grpSpPr>
        <p:sp>
          <p:nvSpPr>
            <p:cNvPr id="13" name="Rectangle 9"/>
            <p:cNvSpPr/>
            <p:nvPr/>
          </p:nvSpPr>
          <p:spPr>
            <a:xfrm rot="2700000">
              <a:off x="5009899" y="1656441"/>
              <a:ext cx="1121432" cy="1113304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 rot="8100000">
              <a:off x="5954707" y="1227299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357818" y="2000246"/>
              <a:ext cx="366050" cy="366676"/>
              <a:chOff x="5519041" y="1071552"/>
              <a:chExt cx="366050" cy="366676"/>
            </a:xfrm>
            <a:solidFill>
              <a:schemeClr val="accent4"/>
            </a:solidFill>
          </p:grpSpPr>
          <p:sp>
            <p:nvSpPr>
              <p:cNvPr id="16" name="AutoShape 18"/>
              <p:cNvSpPr/>
              <p:nvPr/>
            </p:nvSpPr>
            <p:spPr bwMode="auto">
              <a:xfrm>
                <a:off x="5519041" y="1071552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7" name="AutoShape 19"/>
              <p:cNvSpPr/>
              <p:nvPr/>
            </p:nvSpPr>
            <p:spPr bwMode="auto">
              <a:xfrm>
                <a:off x="5599134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8" name="AutoShape 20"/>
              <p:cNvSpPr/>
              <p:nvPr/>
            </p:nvSpPr>
            <p:spPr bwMode="auto">
              <a:xfrm>
                <a:off x="5599134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9" name="AutoShape 21"/>
              <p:cNvSpPr/>
              <p:nvPr/>
            </p:nvSpPr>
            <p:spPr bwMode="auto">
              <a:xfrm>
                <a:off x="5599134" y="1323723"/>
                <a:ext cx="45677" cy="337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0" name="AutoShape 22"/>
              <p:cNvSpPr/>
              <p:nvPr/>
            </p:nvSpPr>
            <p:spPr bwMode="auto">
              <a:xfrm>
                <a:off x="5679227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1" name="AutoShape 23"/>
              <p:cNvSpPr/>
              <p:nvPr/>
            </p:nvSpPr>
            <p:spPr bwMode="auto">
              <a:xfrm>
                <a:off x="5679227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2" name="AutoShape 24"/>
              <p:cNvSpPr/>
              <p:nvPr/>
            </p:nvSpPr>
            <p:spPr bwMode="auto">
              <a:xfrm>
                <a:off x="5679220" y="1209212"/>
                <a:ext cx="45677" cy="3441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3" name="AutoShape 25"/>
              <p:cNvSpPr/>
              <p:nvPr/>
            </p:nvSpPr>
            <p:spPr bwMode="auto">
              <a:xfrm>
                <a:off x="5759321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4" name="AutoShape 26"/>
              <p:cNvSpPr/>
              <p:nvPr/>
            </p:nvSpPr>
            <p:spPr bwMode="auto">
              <a:xfrm>
                <a:off x="5759321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5" name="AutoShape 27"/>
              <p:cNvSpPr/>
              <p:nvPr/>
            </p:nvSpPr>
            <p:spPr bwMode="auto">
              <a:xfrm>
                <a:off x="5759321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</p:grpSp>
      <p:grpSp>
        <p:nvGrpSpPr>
          <p:cNvPr id="28" name="Group 56"/>
          <p:cNvGrpSpPr/>
          <p:nvPr/>
        </p:nvGrpSpPr>
        <p:grpSpPr>
          <a:xfrm>
            <a:off x="1475717" y="835286"/>
            <a:ext cx="720590" cy="924187"/>
            <a:chOff x="447968" y="772070"/>
            <a:chExt cx="1131538" cy="1574482"/>
          </a:xfrm>
        </p:grpSpPr>
        <p:sp>
          <p:nvSpPr>
            <p:cNvPr id="30" name="Rectangle 7"/>
            <p:cNvSpPr/>
            <p:nvPr/>
          </p:nvSpPr>
          <p:spPr>
            <a:xfrm rot="2700000">
              <a:off x="436566" y="783472"/>
              <a:ext cx="1154342" cy="11315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12"/>
            <p:cNvSpPr/>
            <p:nvPr/>
          </p:nvSpPr>
          <p:spPr>
            <a:xfrm rot="2700000">
              <a:off x="65576" y="1738887"/>
              <a:ext cx="1113306" cy="102024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AutoShape 28"/>
            <p:cNvSpPr/>
            <p:nvPr/>
          </p:nvSpPr>
          <p:spPr bwMode="auto">
            <a:xfrm>
              <a:off x="844989" y="1134943"/>
              <a:ext cx="366676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rgbClr val="18BE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grpSp>
        <p:nvGrpSpPr>
          <p:cNvPr id="35" name="Group 57"/>
          <p:cNvGrpSpPr/>
          <p:nvPr/>
        </p:nvGrpSpPr>
        <p:grpSpPr>
          <a:xfrm>
            <a:off x="1252445" y="2940872"/>
            <a:ext cx="905556" cy="614316"/>
            <a:chOff x="2554002" y="1659314"/>
            <a:chExt cx="1545948" cy="1113306"/>
          </a:xfrm>
        </p:grpSpPr>
        <p:sp>
          <p:nvSpPr>
            <p:cNvPr id="37" name="Rectangle 8"/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AutoShape 100"/>
            <p:cNvSpPr/>
            <p:nvPr/>
          </p:nvSpPr>
          <p:spPr bwMode="auto">
            <a:xfrm>
              <a:off x="3357554" y="2000246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MH_SubTitle_2"/>
          <p:cNvSpPr txBox="1"/>
          <p:nvPr>
            <p:custDataLst>
              <p:tags r:id="rId1"/>
            </p:custDataLst>
          </p:nvPr>
        </p:nvSpPr>
        <p:spPr>
          <a:xfrm>
            <a:off x="812466" y="235851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游戏细节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8B6737-1F61-41FE-AF05-BC1ECB2A6D2C}"/>
              </a:ext>
            </a:extLst>
          </p:cNvPr>
          <p:cNvSpPr txBox="1"/>
          <p:nvPr/>
        </p:nvSpPr>
        <p:spPr>
          <a:xfrm>
            <a:off x="1133195" y="18171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游戏引擎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B4C8B3-C144-4F42-9CE1-7C7B51754117}"/>
              </a:ext>
            </a:extLst>
          </p:cNvPr>
          <p:cNvSpPr txBox="1"/>
          <p:nvPr/>
        </p:nvSpPr>
        <p:spPr>
          <a:xfrm>
            <a:off x="1384178" y="218262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Unity2d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CDA181-4D43-4FCD-8546-33F0B17AB9EC}"/>
              </a:ext>
            </a:extLst>
          </p:cNvPr>
          <p:cNvSpPr txBox="1"/>
          <p:nvPr/>
        </p:nvSpPr>
        <p:spPr>
          <a:xfrm>
            <a:off x="1112855" y="38706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9BB8B6-D331-4386-8BB4-EC8F665BB9FB}"/>
              </a:ext>
            </a:extLst>
          </p:cNvPr>
          <p:cNvSpPr txBox="1"/>
          <p:nvPr/>
        </p:nvSpPr>
        <p:spPr>
          <a:xfrm>
            <a:off x="1292391" y="43369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 sharp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F8DF2A-447F-46D8-A0DC-AEC5686704C9}"/>
              </a:ext>
            </a:extLst>
          </p:cNvPr>
          <p:cNvSpPr txBox="1"/>
          <p:nvPr/>
        </p:nvSpPr>
        <p:spPr>
          <a:xfrm>
            <a:off x="4658419" y="17667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游戏体验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3844C28-20AB-4DA0-B499-D11D959DED79}"/>
              </a:ext>
            </a:extLst>
          </p:cNvPr>
          <p:cNvSpPr txBox="1"/>
          <p:nvPr/>
        </p:nvSpPr>
        <p:spPr>
          <a:xfrm>
            <a:off x="5406611" y="1785805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通过按钮释放不同的技能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玩家共有三条命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碰到路障则失去一条生命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最后根据获得的金币统计成绩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75BBD2-936E-4ECF-9097-E954AFDB1AC4}"/>
              </a:ext>
            </a:extLst>
          </p:cNvPr>
          <p:cNvSpPr txBox="1"/>
          <p:nvPr/>
        </p:nvSpPr>
        <p:spPr>
          <a:xfrm>
            <a:off x="3428590" y="4336986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一台装有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Andriod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系统的智能手机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Group 54">
            <a:extLst>
              <a:ext uri="{FF2B5EF4-FFF2-40B4-BE49-F238E27FC236}">
                <a16:creationId xmlns:a16="http://schemas.microsoft.com/office/drawing/2014/main" id="{4F68A818-7D71-4D67-8DA0-FC7A89FCFAF5}"/>
              </a:ext>
            </a:extLst>
          </p:cNvPr>
          <p:cNvGrpSpPr/>
          <p:nvPr/>
        </p:nvGrpSpPr>
        <p:grpSpPr>
          <a:xfrm>
            <a:off x="4757259" y="2795415"/>
            <a:ext cx="957106" cy="686047"/>
            <a:chOff x="6531932" y="1676749"/>
            <a:chExt cx="1543330" cy="1113306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DD9ED914-4DA4-4509-9A6E-DFA16F75C803}"/>
                </a:ext>
              </a:extLst>
            </p:cNvPr>
            <p:cNvSpPr/>
            <p:nvPr/>
          </p:nvSpPr>
          <p:spPr>
            <a:xfrm rot="2700000">
              <a:off x="6531932" y="1676749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EBCE927D-B14D-4703-8B13-3F5368BA4635}"/>
                </a:ext>
              </a:extLst>
            </p:cNvPr>
            <p:cNvSpPr/>
            <p:nvPr/>
          </p:nvSpPr>
          <p:spPr>
            <a:xfrm rot="13500000">
              <a:off x="7471228" y="2106680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AutoShape 17">
              <a:extLst>
                <a:ext uri="{FF2B5EF4-FFF2-40B4-BE49-F238E27FC236}">
                  <a16:creationId xmlns:a16="http://schemas.microsoft.com/office/drawing/2014/main" id="{B654D391-9235-4B4C-82BC-CD5054B24021}"/>
                </a:ext>
              </a:extLst>
            </p:cNvPr>
            <p:cNvSpPr/>
            <p:nvPr/>
          </p:nvSpPr>
          <p:spPr bwMode="auto">
            <a:xfrm>
              <a:off x="6861963" y="2026186"/>
              <a:ext cx="366050" cy="35541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rgbClr val="18BE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23EA638-1895-4B69-9861-8B44603E65BF}"/>
              </a:ext>
            </a:extLst>
          </p:cNvPr>
          <p:cNvSpPr txBox="1"/>
          <p:nvPr/>
        </p:nvSpPr>
        <p:spPr>
          <a:xfrm>
            <a:off x="4583644" y="38056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游戏设备</a:t>
            </a:r>
          </a:p>
        </p:txBody>
      </p:sp>
    </p:spTree>
    <p:extLst>
      <p:ext uri="{BB962C8B-B14F-4D97-AF65-F5344CB8AC3E}">
        <p14:creationId xmlns:p14="http://schemas.microsoft.com/office/powerpoint/2010/main" val="11098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"/>
    </mc:Choice>
    <mc:Fallback xmlns="">
      <p:transition spd="slow" advTm="3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0319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5" r="19221" b="4906"/>
          <a:stretch/>
        </p:blipFill>
        <p:spPr bwMode="auto">
          <a:xfrm>
            <a:off x="-179958" y="615528"/>
            <a:ext cx="9397106" cy="50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游戏初步界面预览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93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5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988394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4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2963" y="1270817"/>
            <a:ext cx="1632793" cy="725655"/>
            <a:chOff x="465719" y="1295954"/>
            <a:chExt cx="1658494" cy="740511"/>
          </a:xfrm>
        </p:grpSpPr>
        <p:sp>
          <p:nvSpPr>
            <p:cNvPr id="3" name="Freeform 1"/>
            <p:cNvSpPr>
              <a:spLocks noChangeArrowheads="1"/>
            </p:cNvSpPr>
            <p:nvPr/>
          </p:nvSpPr>
          <p:spPr bwMode="auto">
            <a:xfrm rot="10800000">
              <a:off x="465719" y="1295954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sp>
          <p:nvSpPr>
            <p:cNvPr id="4" name="Freeform 41"/>
            <p:cNvSpPr>
              <a:spLocks noEditPoints="1"/>
            </p:cNvSpPr>
            <p:nvPr/>
          </p:nvSpPr>
          <p:spPr bwMode="auto">
            <a:xfrm>
              <a:off x="1089592" y="1430439"/>
              <a:ext cx="458072" cy="416658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6"/>
          <p:cNvSpPr txBox="1"/>
          <p:nvPr/>
        </p:nvSpPr>
        <p:spPr>
          <a:xfrm>
            <a:off x="2547212" y="1193268"/>
            <a:ext cx="5337026" cy="934722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[1]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软件工程导论，第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6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版，张海藩，牟永敏（编著），清华大学出版社，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2013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[2]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软件项目管理，第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版，朱少民、韩莹（编著），人民邮电出版社，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2007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[3]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项目管理知识体系指南（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PMBOK 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指南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)/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项目管理协会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[4]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项目计划书模板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国标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(GB8567——88)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30648" y="934854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（一）</a:t>
            </a:r>
            <a:r>
              <a:rPr lang="zh-CN" altLang="en-US" sz="1600" b="1" dirty="0"/>
              <a:t>书籍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2963" y="3420988"/>
            <a:ext cx="1632793" cy="760362"/>
            <a:chOff x="465719" y="3291830"/>
            <a:chExt cx="1658494" cy="740511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11"/>
          <p:cNvSpPr txBox="1"/>
          <p:nvPr/>
        </p:nvSpPr>
        <p:spPr>
          <a:xfrm>
            <a:off x="2619920" y="2552997"/>
            <a:ext cx="5992971" cy="553848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[5] </a:t>
            </a:r>
            <a:r>
              <a:rPr lang="en-US" altLang="zh-CN" sz="1100" dirty="0">
                <a:latin typeface="+mn-ea"/>
              </a:rPr>
              <a:t>CSDN https://blog.csdn.net/hack_tian/article/details/78652655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latin typeface="+mn-ea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504669" y="229374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二</a:t>
            </a:r>
            <a:r>
              <a:rPr lang="zh-CN" altLang="zh-CN" sz="1600" b="1" dirty="0"/>
              <a:t>）</a:t>
            </a:r>
            <a:r>
              <a:rPr lang="zh-CN" altLang="en-US" b="1" dirty="0"/>
              <a:t>网站</a:t>
            </a:r>
            <a:endParaRPr lang="zh-CN" altLang="en-US" sz="1600" b="1" dirty="0"/>
          </a:p>
        </p:txBody>
      </p:sp>
      <p:sp>
        <p:nvSpPr>
          <p:cNvPr id="12" name="TextBox 13"/>
          <p:cNvSpPr txBox="1"/>
          <p:nvPr/>
        </p:nvSpPr>
        <p:spPr>
          <a:xfrm>
            <a:off x="2619920" y="3627026"/>
            <a:ext cx="5992971" cy="424261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 </a:t>
            </a:r>
            <a:r>
              <a:rPr lang="en-US" altLang="zh-CN" sz="1100" dirty="0">
                <a:latin typeface="+mn-ea"/>
              </a:rPr>
              <a:t>CNNIC     http://www.cnnic.net.cn/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 </a:t>
            </a:r>
            <a:r>
              <a:rPr lang="en-US" altLang="zh-CN" sz="1100" dirty="0">
                <a:latin typeface="+mn-ea"/>
              </a:rPr>
              <a:t>199IT     http://www.199it.com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2504669" y="336777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三</a:t>
            </a:r>
            <a:r>
              <a:rPr lang="zh-CN" altLang="zh-CN" sz="1600" b="1" dirty="0"/>
              <a:t>）</a:t>
            </a:r>
            <a:r>
              <a:rPr lang="zh-CN" altLang="en-US" b="1" dirty="0"/>
              <a:t>数据来源</a:t>
            </a:r>
            <a:endParaRPr lang="zh-CN" altLang="en-US" sz="1600" b="1" dirty="0"/>
          </a:p>
        </p:txBody>
      </p:sp>
      <p:grpSp>
        <p:nvGrpSpPr>
          <p:cNvPr id="14" name="Group 4"/>
          <p:cNvGrpSpPr/>
          <p:nvPr/>
        </p:nvGrpSpPr>
        <p:grpSpPr>
          <a:xfrm>
            <a:off x="812963" y="2346569"/>
            <a:ext cx="1632793" cy="759635"/>
            <a:chOff x="1372486" y="3793072"/>
            <a:chExt cx="6146978" cy="2804667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 rot="10800000">
              <a:off x="1372486" y="3793072"/>
              <a:ext cx="6146978" cy="2804667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grpSp>
          <p:nvGrpSpPr>
            <p:cNvPr id="16" name="Group 2"/>
            <p:cNvGrpSpPr>
              <a:grpSpLocks/>
            </p:cNvGrpSpPr>
            <p:nvPr/>
          </p:nvGrpSpPr>
          <p:grpSpPr bwMode="auto">
            <a:xfrm>
              <a:off x="3531959" y="4060393"/>
              <a:ext cx="1906518" cy="1888205"/>
              <a:chOff x="1569458" y="688424"/>
              <a:chExt cx="334962" cy="331788"/>
            </a:xfrm>
            <a:solidFill>
              <a:schemeClr val="bg1"/>
            </a:solidFill>
          </p:grpSpPr>
          <p:sp>
            <p:nvSpPr>
              <p:cNvPr id="17" name="Freeform 11"/>
              <p:cNvSpPr>
                <a:spLocks noChangeArrowheads="1"/>
              </p:cNvSpPr>
              <p:nvPr/>
            </p:nvSpPr>
            <p:spPr bwMode="auto">
              <a:xfrm>
                <a:off x="1587500" y="901699"/>
                <a:ext cx="42863" cy="77788"/>
              </a:xfrm>
              <a:custGeom>
                <a:avLst/>
                <a:gdLst>
                  <a:gd name="T0" fmla="*/ 0 w 118"/>
                  <a:gd name="T1" fmla="*/ 183 h 218"/>
                  <a:gd name="T2" fmla="*/ 25 w 118"/>
                  <a:gd name="T3" fmla="*/ 217 h 218"/>
                  <a:gd name="T4" fmla="*/ 84 w 118"/>
                  <a:gd name="T5" fmla="*/ 217 h 218"/>
                  <a:gd name="T6" fmla="*/ 117 w 118"/>
                  <a:gd name="T7" fmla="*/ 183 h 218"/>
                  <a:gd name="T8" fmla="*/ 117 w 118"/>
                  <a:gd name="T9" fmla="*/ 0 h 218"/>
                  <a:gd name="T10" fmla="*/ 17 w 118"/>
                  <a:gd name="T11" fmla="*/ 91 h 218"/>
                  <a:gd name="T12" fmla="*/ 0 w 118"/>
                  <a:gd name="T13" fmla="*/ 75 h 218"/>
                  <a:gd name="T14" fmla="*/ 0 w 118"/>
                  <a:gd name="T15" fmla="*/ 183 h 218"/>
                  <a:gd name="T16" fmla="*/ 0 w 118"/>
                  <a:gd name="T17" fmla="*/ 183 h 218"/>
                  <a:gd name="T18" fmla="*/ 0 w 118"/>
                  <a:gd name="T19" fmla="*/ 18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18">
                    <a:moveTo>
                      <a:pt x="0" y="183"/>
                    </a:moveTo>
                    <a:cubicBezTo>
                      <a:pt x="0" y="200"/>
                      <a:pt x="8" y="217"/>
                      <a:pt x="25" y="217"/>
                    </a:cubicBezTo>
                    <a:cubicBezTo>
                      <a:pt x="84" y="217"/>
                      <a:pt x="84" y="217"/>
                      <a:pt x="84" y="217"/>
                    </a:cubicBezTo>
                    <a:cubicBezTo>
                      <a:pt x="100" y="217"/>
                      <a:pt x="117" y="200"/>
                      <a:pt x="117" y="18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183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8" name="Freeform 12"/>
              <p:cNvSpPr>
                <a:spLocks noChangeArrowheads="1"/>
              </p:cNvSpPr>
              <p:nvPr/>
            </p:nvSpPr>
            <p:spPr bwMode="auto">
              <a:xfrm>
                <a:off x="1657350" y="858837"/>
                <a:ext cx="42863" cy="120650"/>
              </a:xfrm>
              <a:custGeom>
                <a:avLst/>
                <a:gdLst>
                  <a:gd name="T0" fmla="*/ 0 w 118"/>
                  <a:gd name="T1" fmla="*/ 301 h 336"/>
                  <a:gd name="T2" fmla="*/ 34 w 118"/>
                  <a:gd name="T3" fmla="*/ 335 h 336"/>
                  <a:gd name="T4" fmla="*/ 84 w 118"/>
                  <a:gd name="T5" fmla="*/ 335 h 336"/>
                  <a:gd name="T6" fmla="*/ 117 w 118"/>
                  <a:gd name="T7" fmla="*/ 301 h 336"/>
                  <a:gd name="T8" fmla="*/ 117 w 118"/>
                  <a:gd name="T9" fmla="*/ 76 h 336"/>
                  <a:gd name="T10" fmla="*/ 42 w 118"/>
                  <a:gd name="T11" fmla="*/ 0 h 336"/>
                  <a:gd name="T12" fmla="*/ 0 w 118"/>
                  <a:gd name="T13" fmla="*/ 42 h 336"/>
                  <a:gd name="T14" fmla="*/ 0 w 118"/>
                  <a:gd name="T15" fmla="*/ 301 h 336"/>
                  <a:gd name="T16" fmla="*/ 0 w 118"/>
                  <a:gd name="T17" fmla="*/ 301 h 336"/>
                  <a:gd name="T18" fmla="*/ 0 w 118"/>
                  <a:gd name="T19" fmla="*/ 30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336">
                    <a:moveTo>
                      <a:pt x="0" y="301"/>
                    </a:moveTo>
                    <a:cubicBezTo>
                      <a:pt x="0" y="318"/>
                      <a:pt x="17" y="335"/>
                      <a:pt x="34" y="335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101" y="335"/>
                      <a:pt x="117" y="318"/>
                      <a:pt x="117" y="301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01"/>
                    </a:lnTo>
                    <a:close/>
                    <a:moveTo>
                      <a:pt x="0" y="301"/>
                    </a:moveTo>
                    <a:lnTo>
                      <a:pt x="0" y="3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9" name="Freeform 13"/>
              <p:cNvSpPr>
                <a:spLocks noChangeArrowheads="1"/>
              </p:cNvSpPr>
              <p:nvPr/>
            </p:nvSpPr>
            <p:spPr bwMode="auto">
              <a:xfrm>
                <a:off x="1727200" y="858837"/>
                <a:ext cx="42863" cy="120650"/>
              </a:xfrm>
              <a:custGeom>
                <a:avLst/>
                <a:gdLst>
                  <a:gd name="T0" fmla="*/ 92 w 118"/>
                  <a:gd name="T1" fmla="*/ 335 h 336"/>
                  <a:gd name="T2" fmla="*/ 117 w 118"/>
                  <a:gd name="T3" fmla="*/ 301 h 336"/>
                  <a:gd name="T4" fmla="*/ 117 w 118"/>
                  <a:gd name="T5" fmla="*/ 0 h 336"/>
                  <a:gd name="T6" fmla="*/ 0 w 118"/>
                  <a:gd name="T7" fmla="*/ 118 h 336"/>
                  <a:gd name="T8" fmla="*/ 0 w 118"/>
                  <a:gd name="T9" fmla="*/ 301 h 336"/>
                  <a:gd name="T10" fmla="*/ 33 w 118"/>
                  <a:gd name="T11" fmla="*/ 335 h 336"/>
                  <a:gd name="T12" fmla="*/ 92 w 118"/>
                  <a:gd name="T13" fmla="*/ 335 h 336"/>
                  <a:gd name="T14" fmla="*/ 92 w 118"/>
                  <a:gd name="T15" fmla="*/ 335 h 336"/>
                  <a:gd name="T16" fmla="*/ 92 w 118"/>
                  <a:gd name="T17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36">
                    <a:moveTo>
                      <a:pt x="92" y="335"/>
                    </a:moveTo>
                    <a:cubicBezTo>
                      <a:pt x="108" y="335"/>
                      <a:pt x="117" y="318"/>
                      <a:pt x="117" y="30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18"/>
                      <a:pt x="16" y="335"/>
                      <a:pt x="33" y="335"/>
                    </a:cubicBezTo>
                    <a:lnTo>
                      <a:pt x="92" y="335"/>
                    </a:lnTo>
                    <a:close/>
                    <a:moveTo>
                      <a:pt x="92" y="335"/>
                    </a:moveTo>
                    <a:lnTo>
                      <a:pt x="92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0" name="Freeform 14"/>
              <p:cNvSpPr>
                <a:spLocks noChangeArrowheads="1"/>
              </p:cNvSpPr>
              <p:nvPr/>
            </p:nvSpPr>
            <p:spPr bwMode="auto">
              <a:xfrm>
                <a:off x="1795463" y="817562"/>
                <a:ext cx="46037" cy="163512"/>
              </a:xfrm>
              <a:custGeom>
                <a:avLst/>
                <a:gdLst>
                  <a:gd name="T0" fmla="*/ 0 w 126"/>
                  <a:gd name="T1" fmla="*/ 41 h 452"/>
                  <a:gd name="T2" fmla="*/ 0 w 126"/>
                  <a:gd name="T3" fmla="*/ 417 h 452"/>
                  <a:gd name="T4" fmla="*/ 33 w 126"/>
                  <a:gd name="T5" fmla="*/ 451 h 452"/>
                  <a:gd name="T6" fmla="*/ 92 w 126"/>
                  <a:gd name="T7" fmla="*/ 451 h 452"/>
                  <a:gd name="T8" fmla="*/ 125 w 126"/>
                  <a:gd name="T9" fmla="*/ 417 h 452"/>
                  <a:gd name="T10" fmla="*/ 125 w 126"/>
                  <a:gd name="T11" fmla="*/ 66 h 452"/>
                  <a:gd name="T12" fmla="*/ 50 w 126"/>
                  <a:gd name="T13" fmla="*/ 0 h 452"/>
                  <a:gd name="T14" fmla="*/ 0 w 126"/>
                  <a:gd name="T15" fmla="*/ 41 h 452"/>
                  <a:gd name="T16" fmla="*/ 0 w 126"/>
                  <a:gd name="T17" fmla="*/ 41 h 452"/>
                  <a:gd name="T18" fmla="*/ 0 w 126"/>
                  <a:gd name="T19" fmla="*/ 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52">
                    <a:moveTo>
                      <a:pt x="0" y="41"/>
                    </a:moveTo>
                    <a:cubicBezTo>
                      <a:pt x="0" y="417"/>
                      <a:pt x="0" y="417"/>
                      <a:pt x="0" y="417"/>
                    </a:cubicBezTo>
                    <a:cubicBezTo>
                      <a:pt x="0" y="434"/>
                      <a:pt x="17" y="451"/>
                      <a:pt x="33" y="451"/>
                    </a:cubicBezTo>
                    <a:cubicBezTo>
                      <a:pt x="92" y="451"/>
                      <a:pt x="92" y="451"/>
                      <a:pt x="92" y="451"/>
                    </a:cubicBezTo>
                    <a:cubicBezTo>
                      <a:pt x="109" y="451"/>
                      <a:pt x="125" y="434"/>
                      <a:pt x="125" y="417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0" y="41"/>
                    </a:lnTo>
                    <a:close/>
                    <a:moveTo>
                      <a:pt x="0" y="41"/>
                    </a:move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1" name="Freeform 15"/>
              <p:cNvSpPr>
                <a:spLocks noChangeArrowheads="1"/>
              </p:cNvSpPr>
              <p:nvPr/>
            </p:nvSpPr>
            <p:spPr bwMode="auto">
              <a:xfrm>
                <a:off x="1576388" y="744537"/>
                <a:ext cx="261937" cy="163512"/>
              </a:xfrm>
              <a:custGeom>
                <a:avLst/>
                <a:gdLst>
                  <a:gd name="T0" fmla="*/ 234 w 728"/>
                  <a:gd name="T1" fmla="*/ 284 h 452"/>
                  <a:gd name="T2" fmla="*/ 292 w 728"/>
                  <a:gd name="T3" fmla="*/ 284 h 452"/>
                  <a:gd name="T4" fmla="*/ 359 w 728"/>
                  <a:gd name="T5" fmla="*/ 351 h 452"/>
                  <a:gd name="T6" fmla="*/ 401 w 728"/>
                  <a:gd name="T7" fmla="*/ 368 h 452"/>
                  <a:gd name="T8" fmla="*/ 434 w 728"/>
                  <a:gd name="T9" fmla="*/ 351 h 452"/>
                  <a:gd name="T10" fmla="*/ 660 w 728"/>
                  <a:gd name="T11" fmla="*/ 134 h 452"/>
                  <a:gd name="T12" fmla="*/ 694 w 728"/>
                  <a:gd name="T13" fmla="*/ 167 h 452"/>
                  <a:gd name="T14" fmla="*/ 710 w 728"/>
                  <a:gd name="T15" fmla="*/ 175 h 452"/>
                  <a:gd name="T16" fmla="*/ 727 w 728"/>
                  <a:gd name="T17" fmla="*/ 159 h 452"/>
                  <a:gd name="T18" fmla="*/ 727 w 728"/>
                  <a:gd name="T19" fmla="*/ 33 h 452"/>
                  <a:gd name="T20" fmla="*/ 719 w 728"/>
                  <a:gd name="T21" fmla="*/ 8 h 452"/>
                  <a:gd name="T22" fmla="*/ 694 w 728"/>
                  <a:gd name="T23" fmla="*/ 0 h 452"/>
                  <a:gd name="T24" fmla="*/ 568 w 728"/>
                  <a:gd name="T25" fmla="*/ 0 h 452"/>
                  <a:gd name="T26" fmla="*/ 551 w 728"/>
                  <a:gd name="T27" fmla="*/ 8 h 452"/>
                  <a:gd name="T28" fmla="*/ 551 w 728"/>
                  <a:gd name="T29" fmla="*/ 33 h 452"/>
                  <a:gd name="T30" fmla="*/ 585 w 728"/>
                  <a:gd name="T31" fmla="*/ 58 h 452"/>
                  <a:gd name="T32" fmla="*/ 426 w 728"/>
                  <a:gd name="T33" fmla="*/ 217 h 452"/>
                  <a:gd name="T34" fmla="*/ 401 w 728"/>
                  <a:gd name="T35" fmla="*/ 225 h 452"/>
                  <a:gd name="T36" fmla="*/ 368 w 728"/>
                  <a:gd name="T37" fmla="*/ 217 h 452"/>
                  <a:gd name="T38" fmla="*/ 292 w 728"/>
                  <a:gd name="T39" fmla="*/ 142 h 452"/>
                  <a:gd name="T40" fmla="*/ 234 w 728"/>
                  <a:gd name="T41" fmla="*/ 142 h 452"/>
                  <a:gd name="T42" fmla="*/ 8 w 728"/>
                  <a:gd name="T43" fmla="*/ 359 h 452"/>
                  <a:gd name="T44" fmla="*/ 0 w 728"/>
                  <a:gd name="T45" fmla="*/ 393 h 452"/>
                  <a:gd name="T46" fmla="*/ 8 w 728"/>
                  <a:gd name="T47" fmla="*/ 426 h 452"/>
                  <a:gd name="T48" fmla="*/ 25 w 728"/>
                  <a:gd name="T49" fmla="*/ 435 h 452"/>
                  <a:gd name="T50" fmla="*/ 83 w 728"/>
                  <a:gd name="T51" fmla="*/ 435 h 452"/>
                  <a:gd name="T52" fmla="*/ 234 w 728"/>
                  <a:gd name="T53" fmla="*/ 284 h 452"/>
                  <a:gd name="T54" fmla="*/ 234 w 728"/>
                  <a:gd name="T55" fmla="*/ 284 h 452"/>
                  <a:gd name="T56" fmla="*/ 234 w 728"/>
                  <a:gd name="T57" fmla="*/ 28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8" h="452">
                    <a:moveTo>
                      <a:pt x="234" y="284"/>
                    </a:moveTo>
                    <a:cubicBezTo>
                      <a:pt x="250" y="267"/>
                      <a:pt x="276" y="267"/>
                      <a:pt x="292" y="284"/>
                    </a:cubicBezTo>
                    <a:cubicBezTo>
                      <a:pt x="359" y="351"/>
                      <a:pt x="359" y="351"/>
                      <a:pt x="359" y="351"/>
                    </a:cubicBezTo>
                    <a:cubicBezTo>
                      <a:pt x="376" y="368"/>
                      <a:pt x="384" y="368"/>
                      <a:pt x="401" y="368"/>
                    </a:cubicBezTo>
                    <a:cubicBezTo>
                      <a:pt x="418" y="368"/>
                      <a:pt x="426" y="368"/>
                      <a:pt x="434" y="351"/>
                    </a:cubicBezTo>
                    <a:cubicBezTo>
                      <a:pt x="660" y="134"/>
                      <a:pt x="660" y="134"/>
                      <a:pt x="660" y="134"/>
                    </a:cubicBezTo>
                    <a:cubicBezTo>
                      <a:pt x="694" y="167"/>
                      <a:pt x="694" y="167"/>
                      <a:pt x="694" y="167"/>
                    </a:cubicBezTo>
                    <a:cubicBezTo>
                      <a:pt x="702" y="175"/>
                      <a:pt x="710" y="175"/>
                      <a:pt x="710" y="175"/>
                    </a:cubicBezTo>
                    <a:cubicBezTo>
                      <a:pt x="719" y="175"/>
                      <a:pt x="727" y="167"/>
                      <a:pt x="727" y="159"/>
                    </a:cubicBezTo>
                    <a:cubicBezTo>
                      <a:pt x="727" y="33"/>
                      <a:pt x="727" y="33"/>
                      <a:pt x="727" y="33"/>
                    </a:cubicBezTo>
                    <a:cubicBezTo>
                      <a:pt x="727" y="25"/>
                      <a:pt x="727" y="16"/>
                      <a:pt x="719" y="8"/>
                    </a:cubicBezTo>
                    <a:cubicBezTo>
                      <a:pt x="710" y="0"/>
                      <a:pt x="702" y="0"/>
                      <a:pt x="694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0" y="0"/>
                      <a:pt x="551" y="0"/>
                      <a:pt x="551" y="8"/>
                    </a:cubicBezTo>
                    <a:cubicBezTo>
                      <a:pt x="543" y="16"/>
                      <a:pt x="551" y="25"/>
                      <a:pt x="551" y="33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426" y="217"/>
                      <a:pt x="426" y="217"/>
                      <a:pt x="426" y="217"/>
                    </a:cubicBezTo>
                    <a:cubicBezTo>
                      <a:pt x="426" y="225"/>
                      <a:pt x="409" y="225"/>
                      <a:pt x="401" y="225"/>
                    </a:cubicBezTo>
                    <a:cubicBezTo>
                      <a:pt x="393" y="225"/>
                      <a:pt x="376" y="225"/>
                      <a:pt x="368" y="217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76" y="125"/>
                      <a:pt x="250" y="125"/>
                      <a:pt x="234" y="142"/>
                    </a:cubicBezTo>
                    <a:cubicBezTo>
                      <a:pt x="8" y="359"/>
                      <a:pt x="8" y="359"/>
                      <a:pt x="8" y="359"/>
                    </a:cubicBezTo>
                    <a:cubicBezTo>
                      <a:pt x="0" y="368"/>
                      <a:pt x="0" y="384"/>
                      <a:pt x="0" y="393"/>
                    </a:cubicBezTo>
                    <a:cubicBezTo>
                      <a:pt x="0" y="410"/>
                      <a:pt x="0" y="418"/>
                      <a:pt x="8" y="426"/>
                    </a:cubicBezTo>
                    <a:cubicBezTo>
                      <a:pt x="25" y="435"/>
                      <a:pt x="25" y="435"/>
                      <a:pt x="25" y="435"/>
                    </a:cubicBezTo>
                    <a:cubicBezTo>
                      <a:pt x="41" y="451"/>
                      <a:pt x="67" y="451"/>
                      <a:pt x="83" y="435"/>
                    </a:cubicBezTo>
                    <a:lnTo>
                      <a:pt x="234" y="284"/>
                    </a:lnTo>
                    <a:close/>
                    <a:moveTo>
                      <a:pt x="234" y="284"/>
                    </a:moveTo>
                    <a:lnTo>
                      <a:pt x="234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2" name="Freeform 16"/>
              <p:cNvSpPr>
                <a:spLocks noChangeArrowheads="1"/>
              </p:cNvSpPr>
              <p:nvPr/>
            </p:nvSpPr>
            <p:spPr bwMode="auto">
              <a:xfrm>
                <a:off x="1569458" y="688424"/>
                <a:ext cx="334962" cy="331788"/>
              </a:xfrm>
              <a:custGeom>
                <a:avLst/>
                <a:gdLst>
                  <a:gd name="T0" fmla="*/ 887 w 929"/>
                  <a:gd name="T1" fmla="*/ 0 h 921"/>
                  <a:gd name="T2" fmla="*/ 836 w 929"/>
                  <a:gd name="T3" fmla="*/ 50 h 921"/>
                  <a:gd name="T4" fmla="*/ 836 w 929"/>
                  <a:gd name="T5" fmla="*/ 837 h 921"/>
                  <a:gd name="T6" fmla="*/ 51 w 929"/>
                  <a:gd name="T7" fmla="*/ 837 h 921"/>
                  <a:gd name="T8" fmla="*/ 0 w 929"/>
                  <a:gd name="T9" fmla="*/ 878 h 921"/>
                  <a:gd name="T10" fmla="*/ 51 w 929"/>
                  <a:gd name="T11" fmla="*/ 920 h 921"/>
                  <a:gd name="T12" fmla="*/ 887 w 929"/>
                  <a:gd name="T13" fmla="*/ 920 h 921"/>
                  <a:gd name="T14" fmla="*/ 928 w 929"/>
                  <a:gd name="T15" fmla="*/ 878 h 921"/>
                  <a:gd name="T16" fmla="*/ 928 w 929"/>
                  <a:gd name="T17" fmla="*/ 50 h 921"/>
                  <a:gd name="T18" fmla="*/ 887 w 929"/>
                  <a:gd name="T19" fmla="*/ 0 h 921"/>
                  <a:gd name="T20" fmla="*/ 887 w 929"/>
                  <a:gd name="T21" fmla="*/ 0 h 921"/>
                  <a:gd name="T22" fmla="*/ 887 w 929"/>
                  <a:gd name="T23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9" h="921">
                    <a:moveTo>
                      <a:pt x="887" y="0"/>
                    </a:moveTo>
                    <a:cubicBezTo>
                      <a:pt x="862" y="0"/>
                      <a:pt x="836" y="26"/>
                      <a:pt x="836" y="50"/>
                    </a:cubicBezTo>
                    <a:cubicBezTo>
                      <a:pt x="836" y="837"/>
                      <a:pt x="836" y="837"/>
                      <a:pt x="836" y="837"/>
                    </a:cubicBezTo>
                    <a:cubicBezTo>
                      <a:pt x="51" y="837"/>
                      <a:pt x="51" y="837"/>
                      <a:pt x="51" y="837"/>
                    </a:cubicBezTo>
                    <a:cubicBezTo>
                      <a:pt x="26" y="837"/>
                      <a:pt x="0" y="853"/>
                      <a:pt x="0" y="878"/>
                    </a:cubicBezTo>
                    <a:cubicBezTo>
                      <a:pt x="0" y="903"/>
                      <a:pt x="26" y="920"/>
                      <a:pt x="51" y="920"/>
                    </a:cubicBezTo>
                    <a:cubicBezTo>
                      <a:pt x="887" y="920"/>
                      <a:pt x="887" y="920"/>
                      <a:pt x="887" y="920"/>
                    </a:cubicBezTo>
                    <a:cubicBezTo>
                      <a:pt x="912" y="920"/>
                      <a:pt x="928" y="903"/>
                      <a:pt x="928" y="878"/>
                    </a:cubicBezTo>
                    <a:cubicBezTo>
                      <a:pt x="928" y="50"/>
                      <a:pt x="928" y="50"/>
                      <a:pt x="928" y="50"/>
                    </a:cubicBezTo>
                    <a:cubicBezTo>
                      <a:pt x="928" y="26"/>
                      <a:pt x="903" y="0"/>
                      <a:pt x="887" y="0"/>
                    </a:cubicBezTo>
                    <a:close/>
                    <a:moveTo>
                      <a:pt x="887" y="0"/>
                    </a:moveTo>
                    <a:lnTo>
                      <a:pt x="88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参考资料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"/>
    </mc:Choice>
    <mc:Fallback xmlns="">
      <p:transition spd="slow" advTm="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020747" y="1218044"/>
            <a:ext cx="2623449" cy="2786281"/>
            <a:chOff x="4516955" y="1649312"/>
            <a:chExt cx="3553454" cy="3791975"/>
          </a:xfrm>
        </p:grpSpPr>
        <p:sp>
          <p:nvSpPr>
            <p:cNvPr id="3" name="Freeform 414"/>
            <p:cNvSpPr>
              <a:spLocks noEditPoints="1"/>
            </p:cNvSpPr>
            <p:nvPr/>
          </p:nvSpPr>
          <p:spPr bwMode="auto">
            <a:xfrm>
              <a:off x="4516955" y="2019261"/>
              <a:ext cx="3159167" cy="3168902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16"/>
            <p:cNvSpPr>
              <a:spLocks/>
            </p:cNvSpPr>
            <p:nvPr/>
          </p:nvSpPr>
          <p:spPr bwMode="auto">
            <a:xfrm>
              <a:off x="5553785" y="472572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7"/>
            <p:cNvSpPr>
              <a:spLocks/>
            </p:cNvSpPr>
            <p:nvPr/>
          </p:nvSpPr>
          <p:spPr bwMode="auto">
            <a:xfrm>
              <a:off x="5071878" y="1902435"/>
              <a:ext cx="793442" cy="754501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8"/>
            <p:cNvSpPr>
              <a:spLocks/>
            </p:cNvSpPr>
            <p:nvPr/>
          </p:nvSpPr>
          <p:spPr bwMode="auto">
            <a:xfrm>
              <a:off x="6537069" y="3265404"/>
              <a:ext cx="1533340" cy="2175883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20"/>
            <p:cNvSpPr>
              <a:spLocks/>
            </p:cNvSpPr>
            <p:nvPr/>
          </p:nvSpPr>
          <p:spPr bwMode="auto">
            <a:xfrm>
              <a:off x="6293682" y="1649312"/>
              <a:ext cx="1635562" cy="1504133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43715" y="826636"/>
            <a:ext cx="2786309" cy="837695"/>
            <a:chOff x="6655890" y="1130073"/>
            <a:chExt cx="3774048" cy="1140057"/>
          </a:xfrm>
        </p:grpSpPr>
        <p:grpSp>
          <p:nvGrpSpPr>
            <p:cNvPr id="11" name="组合 10"/>
            <p:cNvGrpSpPr/>
            <p:nvPr/>
          </p:nvGrpSpPr>
          <p:grpSpPr>
            <a:xfrm>
              <a:off x="7789419" y="1130073"/>
              <a:ext cx="2640519" cy="649105"/>
              <a:chOff x="7860852" y="1152157"/>
              <a:chExt cx="4314929" cy="649105"/>
            </a:xfrm>
          </p:grpSpPr>
          <p:sp>
            <p:nvSpPr>
              <p:cNvPr id="13" name="文本框 32"/>
              <p:cNvSpPr txBox="1"/>
              <p:nvPr/>
            </p:nvSpPr>
            <p:spPr>
              <a:xfrm>
                <a:off x="7860852" y="1152157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讨论选题</a:t>
                </a:r>
              </a:p>
            </p:txBody>
          </p:sp>
          <p:sp>
            <p:nvSpPr>
              <p:cNvPr id="14" name="矩形 1"/>
              <p:cNvSpPr>
                <a:spLocks noChangeArrowheads="1"/>
              </p:cNvSpPr>
              <p:nvPr/>
            </p:nvSpPr>
            <p:spPr bwMode="auto">
              <a:xfrm>
                <a:off x="7874298" y="1466169"/>
                <a:ext cx="4301483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小组进行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6655890" y="1449859"/>
              <a:ext cx="1075765" cy="820271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5" h="820271">
                  <a:moveTo>
                    <a:pt x="0" y="820271"/>
                  </a:moveTo>
                  <a:lnTo>
                    <a:pt x="389965" y="0"/>
                  </a:lnTo>
                  <a:lnTo>
                    <a:pt x="1075765" y="0"/>
                  </a:lnTo>
                  <a:lnTo>
                    <a:pt x="1075765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66365" y="3703877"/>
            <a:ext cx="2633429" cy="948386"/>
            <a:chOff x="6280220" y="5045836"/>
            <a:chExt cx="3566972" cy="1290700"/>
          </a:xfrm>
        </p:grpSpPr>
        <p:sp>
          <p:nvSpPr>
            <p:cNvPr id="26" name="任意多边形 25"/>
            <p:cNvSpPr/>
            <p:nvPr/>
          </p:nvSpPr>
          <p:spPr>
            <a:xfrm>
              <a:off x="6280220" y="5045836"/>
              <a:ext cx="860611" cy="820270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611" h="820270">
                  <a:moveTo>
                    <a:pt x="0" y="0"/>
                  </a:moveTo>
                  <a:lnTo>
                    <a:pt x="174811" y="806823"/>
                  </a:lnTo>
                  <a:lnTo>
                    <a:pt x="860611" y="806823"/>
                  </a:lnTo>
                  <a:lnTo>
                    <a:pt x="860611" y="82027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178998" y="5513269"/>
              <a:ext cx="2668194" cy="823267"/>
              <a:chOff x="7860852" y="1089543"/>
              <a:chExt cx="4360154" cy="823267"/>
            </a:xfrm>
          </p:grpSpPr>
          <p:sp>
            <p:nvSpPr>
              <p:cNvPr id="28" name="文本框 62"/>
              <p:cNvSpPr txBox="1"/>
              <p:nvPr/>
            </p:nvSpPr>
            <p:spPr>
              <a:xfrm>
                <a:off x="7860852" y="1089543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游戏制作</a:t>
                </a:r>
              </a:p>
            </p:txBody>
          </p:sp>
          <p:sp>
            <p:nvSpPr>
              <p:cNvPr id="29" name="矩形 1"/>
              <p:cNvSpPr>
                <a:spLocks noChangeArrowheads="1"/>
              </p:cNvSpPr>
              <p:nvPr/>
            </p:nvSpPr>
            <p:spPr bwMode="auto">
              <a:xfrm>
                <a:off x="7874301" y="1368283"/>
                <a:ext cx="4346705" cy="544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小组共同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游戏测试审核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14319" y="3279189"/>
            <a:ext cx="2756174" cy="637169"/>
            <a:chOff x="927184" y="4467863"/>
            <a:chExt cx="3733230" cy="867151"/>
          </a:xfrm>
        </p:grpSpPr>
        <p:grpSp>
          <p:nvGrpSpPr>
            <p:cNvPr id="31" name="组合 30"/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33" name="文本框 35"/>
              <p:cNvSpPr txBox="1"/>
              <p:nvPr/>
            </p:nvSpPr>
            <p:spPr>
              <a:xfrm>
                <a:off x="1445155" y="1471874"/>
                <a:ext cx="314950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马易安</a:t>
                </a:r>
              </a:p>
            </p:txBody>
          </p:sp>
          <p:sp>
            <p:nvSpPr>
              <p:cNvPr id="34" name="矩形 1"/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36376" y="978538"/>
            <a:ext cx="7348981" cy="2794137"/>
            <a:chOff x="1634309" y="1336805"/>
            <a:chExt cx="9954177" cy="3802668"/>
          </a:xfrm>
        </p:grpSpPr>
        <p:grpSp>
          <p:nvGrpSpPr>
            <p:cNvPr id="36" name="组合 35"/>
            <p:cNvGrpSpPr/>
            <p:nvPr/>
          </p:nvGrpSpPr>
          <p:grpSpPr>
            <a:xfrm>
              <a:off x="1634309" y="1336805"/>
              <a:ext cx="9954177" cy="3802668"/>
              <a:chOff x="1390466" y="1515015"/>
              <a:chExt cx="15776755" cy="3802668"/>
            </a:xfrm>
          </p:grpSpPr>
          <p:sp>
            <p:nvSpPr>
              <p:cNvPr id="38" name="文本框 66"/>
              <p:cNvSpPr txBox="1"/>
              <p:nvPr/>
            </p:nvSpPr>
            <p:spPr>
              <a:xfrm>
                <a:off x="1390466" y="1515015"/>
                <a:ext cx="3149510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汪诗怡</a:t>
                </a:r>
              </a:p>
            </p:txBody>
          </p:sp>
          <p:sp>
            <p:nvSpPr>
              <p:cNvPr id="39" name="矩形 1"/>
              <p:cNvSpPr>
                <a:spLocks noChangeArrowheads="1"/>
              </p:cNvSpPr>
              <p:nvPr/>
            </p:nvSpPr>
            <p:spPr bwMode="auto">
              <a:xfrm>
                <a:off x="13143067" y="4354289"/>
                <a:ext cx="4024154" cy="963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项目计划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游戏策划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可行性报告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3631416" y="1551710"/>
              <a:ext cx="1385047" cy="86061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  <a:gd name="connsiteX0" fmla="*/ 0 w 1546411"/>
                <a:gd name="connsiteY0" fmla="*/ 443753 h 443753"/>
                <a:gd name="connsiteX1" fmla="*/ 860611 w 1546411"/>
                <a:gd name="connsiteY1" fmla="*/ 0 h 443753"/>
                <a:gd name="connsiteX2" fmla="*/ 1546411 w 1546411"/>
                <a:gd name="connsiteY2" fmla="*/ 0 h 443753"/>
                <a:gd name="connsiteX3" fmla="*/ 1546411 w 1546411"/>
                <a:gd name="connsiteY3" fmla="*/ 13447 h 443753"/>
                <a:gd name="connsiteX0" fmla="*/ 0 w 1385047"/>
                <a:gd name="connsiteY0" fmla="*/ 860612 h 860612"/>
                <a:gd name="connsiteX1" fmla="*/ 699247 w 1385047"/>
                <a:gd name="connsiteY1" fmla="*/ 0 h 860612"/>
                <a:gd name="connsiteX2" fmla="*/ 1385047 w 1385047"/>
                <a:gd name="connsiteY2" fmla="*/ 0 h 860612"/>
                <a:gd name="connsiteX3" fmla="*/ 1385047 w 1385047"/>
                <a:gd name="connsiteY3" fmla="*/ 13447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小组分工及评价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Freeform 418">
            <a:extLst>
              <a:ext uri="{FF2B5EF4-FFF2-40B4-BE49-F238E27FC236}">
                <a16:creationId xmlns:a16="http://schemas.microsoft.com/office/drawing/2014/main" id="{2D14A684-4E02-4118-8D18-869774EBD8D7}"/>
              </a:ext>
            </a:extLst>
          </p:cNvPr>
          <p:cNvSpPr>
            <a:spLocks/>
          </p:cNvSpPr>
          <p:nvPr/>
        </p:nvSpPr>
        <p:spPr bwMode="auto">
          <a:xfrm rot="20203661">
            <a:off x="4912054" y="2036721"/>
            <a:ext cx="1246646" cy="1586974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88">
                <a:moveTo>
                  <a:pt x="65" y="29"/>
                </a:moveTo>
                <a:cubicBezTo>
                  <a:pt x="65" y="72"/>
                  <a:pt x="38" y="109"/>
                  <a:pt x="0" y="124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89" y="162"/>
                  <a:pt x="133" y="101"/>
                  <a:pt x="133" y="29"/>
                </a:cubicBezTo>
                <a:cubicBezTo>
                  <a:pt x="133" y="19"/>
                  <a:pt x="132" y="10"/>
                  <a:pt x="131" y="0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7"/>
                  <a:pt x="65" y="23"/>
                  <a:pt x="65" y="29"/>
                </a:cubicBezTo>
                <a:close/>
              </a:path>
            </a:pathLst>
          </a:custGeom>
          <a:solidFill>
            <a:srgbClr val="18BEBA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6474C07-2925-4EC5-A492-4AD1BCEFB991}"/>
              </a:ext>
            </a:extLst>
          </p:cNvPr>
          <p:cNvGrpSpPr/>
          <p:nvPr/>
        </p:nvGrpSpPr>
        <p:grpSpPr>
          <a:xfrm flipH="1">
            <a:off x="5831072" y="2505973"/>
            <a:ext cx="2685350" cy="677799"/>
            <a:chOff x="927184" y="4467863"/>
            <a:chExt cx="3733230" cy="86715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7738ACD-1AAF-4711-B7FC-EF93C328E060}"/>
                </a:ext>
              </a:extLst>
            </p:cNvPr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47" name="文本框 35">
                <a:extLst>
                  <a:ext uri="{FF2B5EF4-FFF2-40B4-BE49-F238E27FC236}">
                    <a16:creationId xmlns:a16="http://schemas.microsoft.com/office/drawing/2014/main" id="{B899CAD1-1651-456E-909E-AE83905296CC}"/>
                  </a:ext>
                </a:extLst>
              </p:cNvPr>
              <p:cNvSpPr txBox="1"/>
              <p:nvPr/>
            </p:nvSpPr>
            <p:spPr>
              <a:xfrm>
                <a:off x="1445155" y="1471874"/>
                <a:ext cx="3149509" cy="374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王淑慧</a:t>
                </a:r>
              </a:p>
            </p:txBody>
          </p:sp>
          <p:sp>
            <p:nvSpPr>
              <p:cNvPr id="48" name="矩形 1">
                <a:extLst>
                  <a:ext uri="{FF2B5EF4-FFF2-40B4-BE49-F238E27FC236}">
                    <a16:creationId xmlns:a16="http://schemas.microsoft.com/office/drawing/2014/main" id="{84C16F3C-655E-43EC-BB78-EC4FC80D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任意多边形 31">
              <a:extLst>
                <a:ext uri="{FF2B5EF4-FFF2-40B4-BE49-F238E27FC236}">
                  <a16:creationId xmlns:a16="http://schemas.microsoft.com/office/drawing/2014/main" id="{C49D0FBF-FDD3-4C6A-992D-7FF9729BECF1}"/>
                </a:ext>
              </a:extLst>
            </p:cNvPr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9D9DCFC-298F-4825-8C4D-939134096A9F}"/>
              </a:ext>
            </a:extLst>
          </p:cNvPr>
          <p:cNvSpPr txBox="1"/>
          <p:nvPr/>
        </p:nvSpPr>
        <p:spPr>
          <a:xfrm>
            <a:off x="2021331" y="1273230"/>
            <a:ext cx="105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游戏素材设计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FA2DCB-E66B-4E14-B3F3-860D80781D68}"/>
              </a:ext>
            </a:extLst>
          </p:cNvPr>
          <p:cNvSpPr txBox="1"/>
          <p:nvPr/>
        </p:nvSpPr>
        <p:spPr>
          <a:xfrm>
            <a:off x="1973852" y="3747257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脚本编写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6551" y="64794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91/100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9852" y="318377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3325" y="246289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70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H_SubTitle_2"/>
          <p:cNvSpPr txBox="1"/>
          <p:nvPr>
            <p:custDataLst>
              <p:tags r:id="rId1"/>
            </p:custDataLst>
          </p:nvPr>
        </p:nvSpPr>
        <p:spPr>
          <a:xfrm>
            <a:off x="2340322" y="2160116"/>
            <a:ext cx="597666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演示完毕  感谢您的聆听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MH_SubTitle_2">
            <a:extLst>
              <a:ext uri="{FF2B5EF4-FFF2-40B4-BE49-F238E27FC236}">
                <a16:creationId xmlns:a16="http://schemas.microsoft.com/office/drawing/2014/main" id="{DFB1F3C4-614C-4C2F-AB29-9EF3088888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5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412008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5400000">
            <a:off x="633133" y="1727423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34981" y="2258254"/>
            <a:ext cx="3754245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28710" y="1302495"/>
            <a:ext cx="3312368" cy="929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游戏的主要用户在</a:t>
            </a:r>
            <a:r>
              <a:rPr lang="en-US" altLang="zh-CN" sz="1400" dirty="0"/>
              <a:t>14-30</a:t>
            </a:r>
            <a:r>
              <a:rPr lang="zh-CN" altLang="en-US" sz="1400" dirty="0"/>
              <a:t>岁左右，核心的用户群以学生和上班族为主；主力用户为学生，对于游戏她们兴趣很广，想法很独特，喜爱有创意</a:t>
            </a: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272725" y="2808188"/>
            <a:ext cx="3168353" cy="114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198" tIns="33599" rIns="67198" bIns="3359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/>
            <a:r>
              <a:rPr lang="zh-CN" altLang="en-US" sz="1400" dirty="0"/>
              <a:t>年轻的我们，对于游戏有目的的选择，知道自己需要什么，会更加理性、务实，会在游戏时间上倾注；渴望具有挑战性，刺激性，用以打发无聊时间。寻找游戏的快节奏，以刺激、满足感为主</a:t>
            </a:r>
            <a:r>
              <a:rPr lang="zh-CN" altLang="en-US" sz="900" dirty="0"/>
              <a:t>。</a:t>
            </a:r>
            <a:endParaRPr lang="zh-CN" altLang="en-US" sz="882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6974" y="958641"/>
            <a:ext cx="2763926" cy="35584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用户分析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燕尾形 3">
            <a:extLst>
              <a:ext uri="{FF2B5EF4-FFF2-40B4-BE49-F238E27FC236}">
                <a16:creationId xmlns:a16="http://schemas.microsoft.com/office/drawing/2014/main" id="{60554901-14D3-4DEB-AF64-71FC2BDA6424}"/>
              </a:ext>
            </a:extLst>
          </p:cNvPr>
          <p:cNvSpPr/>
          <p:nvPr/>
        </p:nvSpPr>
        <p:spPr>
          <a:xfrm rot="5400000">
            <a:off x="715118" y="3499561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3593A6-C3E2-4301-9340-263E848615CE}"/>
              </a:ext>
            </a:extLst>
          </p:cNvPr>
          <p:cNvCxnSpPr>
            <a:cxnSpLocks/>
          </p:cNvCxnSpPr>
          <p:nvPr/>
        </p:nvCxnSpPr>
        <p:spPr>
          <a:xfrm>
            <a:off x="616966" y="4030392"/>
            <a:ext cx="3672260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1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693460" y="1222992"/>
            <a:ext cx="1665528" cy="1665961"/>
          </a:xfrm>
          <a:prstGeom prst="ellipse">
            <a:avLst/>
          </a:prstGeom>
          <a:noFill/>
          <a:ln w="317500">
            <a:solidFill>
              <a:srgbClr val="18B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29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880620" y="1423042"/>
            <a:ext cx="1269810" cy="1270141"/>
          </a:xfrm>
          <a:prstGeom prst="ellipse">
            <a:avLst/>
          </a:prstGeom>
          <a:noFill/>
          <a:ln w="6350">
            <a:solidFill>
              <a:srgbClr val="20C9F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29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弧形 4"/>
          <p:cNvSpPr/>
          <p:nvPr/>
        </p:nvSpPr>
        <p:spPr>
          <a:xfrm rot="1419601">
            <a:off x="3684798" y="1226027"/>
            <a:ext cx="1663738" cy="1664172"/>
          </a:xfrm>
          <a:prstGeom prst="arc">
            <a:avLst>
              <a:gd name="adj1" fmla="val 16200000"/>
              <a:gd name="adj2" fmla="val 74557"/>
            </a:avLst>
          </a:prstGeom>
          <a:ln w="317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75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弧形 5"/>
          <p:cNvSpPr/>
          <p:nvPr/>
        </p:nvSpPr>
        <p:spPr>
          <a:xfrm rot="6836891">
            <a:off x="3684581" y="1224103"/>
            <a:ext cx="1664172" cy="1663738"/>
          </a:xfrm>
          <a:prstGeom prst="arc">
            <a:avLst>
              <a:gd name="adj1" fmla="val 16200000"/>
              <a:gd name="adj2" fmla="val 19713747"/>
            </a:avLst>
          </a:prstGeom>
          <a:ln w="317500">
            <a:solidFill>
              <a:srgbClr val="20C9F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弧形 6"/>
          <p:cNvSpPr/>
          <p:nvPr/>
        </p:nvSpPr>
        <p:spPr>
          <a:xfrm rot="10285779">
            <a:off x="3677557" y="1226027"/>
            <a:ext cx="1663738" cy="1664172"/>
          </a:xfrm>
          <a:prstGeom prst="arc">
            <a:avLst>
              <a:gd name="adj1" fmla="val 16200000"/>
              <a:gd name="adj2" fmla="val 18837964"/>
            </a:avLst>
          </a:prstGeom>
          <a:ln w="317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29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标题 11"/>
          <p:cNvSpPr txBox="1"/>
          <p:nvPr/>
        </p:nvSpPr>
        <p:spPr>
          <a:xfrm>
            <a:off x="3547411" y="1651867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50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标题 11"/>
          <p:cNvSpPr txBox="1"/>
          <p:nvPr/>
        </p:nvSpPr>
        <p:spPr>
          <a:xfrm>
            <a:off x="5134674" y="1754358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25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标题 11"/>
          <p:cNvSpPr txBox="1"/>
          <p:nvPr/>
        </p:nvSpPr>
        <p:spPr>
          <a:xfrm>
            <a:off x="4923039" y="2498628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15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标题 11"/>
          <p:cNvSpPr txBox="1"/>
          <p:nvPr/>
        </p:nvSpPr>
        <p:spPr>
          <a:xfrm>
            <a:off x="4129408" y="2710318"/>
            <a:ext cx="370362" cy="20833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10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标题 11"/>
          <p:cNvSpPr txBox="1"/>
          <p:nvPr/>
        </p:nvSpPr>
        <p:spPr>
          <a:xfrm>
            <a:off x="1188193" y="1470396"/>
            <a:ext cx="758853" cy="42002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1"/>
          <p:cNvSpPr txBox="1"/>
          <p:nvPr/>
        </p:nvSpPr>
        <p:spPr>
          <a:xfrm>
            <a:off x="1807144" y="1470396"/>
            <a:ext cx="1603797" cy="58550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用户在游戏中是寻找满足感的，但也要给一定的难度，挫败用户的好胜心理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1"/>
          <p:cNvSpPr txBox="1"/>
          <p:nvPr/>
        </p:nvSpPr>
        <p:spPr>
          <a:xfrm>
            <a:off x="1260202" y="2389105"/>
            <a:ext cx="614837" cy="42002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94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%</a:t>
            </a:r>
            <a:endParaRPr lang="zh-CN" altLang="en-US" sz="294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标题 11"/>
          <p:cNvSpPr txBox="1"/>
          <p:nvPr/>
        </p:nvSpPr>
        <p:spPr>
          <a:xfrm>
            <a:off x="1813790" y="2511505"/>
            <a:ext cx="1603797" cy="5855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简单、有趣、容易获得满足感，可以有效的支配游戏时间并能在游戏间获得快乐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1"/>
          <p:cNvSpPr txBox="1"/>
          <p:nvPr/>
        </p:nvSpPr>
        <p:spPr>
          <a:xfrm>
            <a:off x="5229737" y="1371179"/>
            <a:ext cx="1119883" cy="42002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标题 11"/>
          <p:cNvSpPr txBox="1"/>
          <p:nvPr/>
        </p:nvSpPr>
        <p:spPr>
          <a:xfrm>
            <a:off x="5964680" y="1486391"/>
            <a:ext cx="1603797" cy="58550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用户的目的是设置游戏特殊身份，特殊标志满足幻想</a:t>
            </a:r>
            <a:r>
              <a:rPr lang="zh-CN" alt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1" name="标题 11"/>
          <p:cNvSpPr txBox="1"/>
          <p:nvPr/>
        </p:nvSpPr>
        <p:spPr>
          <a:xfrm>
            <a:off x="5469295" y="2314753"/>
            <a:ext cx="687814" cy="42002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94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endParaRPr lang="zh-CN" altLang="en-US" sz="294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标题 11"/>
          <p:cNvSpPr txBox="1"/>
          <p:nvPr/>
        </p:nvSpPr>
        <p:spPr>
          <a:xfrm>
            <a:off x="5964680" y="2511506"/>
            <a:ext cx="1603797" cy="58550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游戏一定要承载一定的故事，这些故事并且都是大众熟知的，让用户有身历其境的感觉</a:t>
            </a:r>
            <a:endParaRPr lang="zh-CN" altLang="en-US" sz="1029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76226" y="3625426"/>
            <a:ext cx="6270690" cy="5656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的行为开始向年轻化发展，希望自己在游戏空间活动其他需求，例如：体现自我价值、炫耀、得到认可等；游戏平台是提供一个自我满足、自我展示的平台，满足的过程中，最大化的凸显用户在游戏中的价值才是最重要的</a:t>
            </a:r>
            <a:r>
              <a:rPr lang="zh-CN" altLang="en-US" sz="1029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MH_SubTitle_2"/>
          <p:cNvSpPr txBox="1"/>
          <p:nvPr>
            <p:custDataLst>
              <p:tags r:id="rId1"/>
            </p:custDataLst>
          </p:nvPr>
        </p:nvSpPr>
        <p:spPr>
          <a:xfrm>
            <a:off x="467071" y="234447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63A90B-8A93-4819-9F5A-26979C7151E9}"/>
              </a:ext>
            </a:extLst>
          </p:cNvPr>
          <p:cNvSpPr/>
          <p:nvPr/>
        </p:nvSpPr>
        <p:spPr>
          <a:xfrm>
            <a:off x="5017638" y="2984815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8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750"/>
                            </p:stCondLst>
                            <p:childTnLst>
                              <p:par>
                                <p:cTn id="9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996DF-CBE0-417F-8F7F-DEDB6F5DE3AD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16258BC5-40ED-48CB-8062-7D93170AF9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意义分析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A8049-9956-45AB-AA05-D33B7A312D2E}"/>
              </a:ext>
            </a:extLst>
          </p:cNvPr>
          <p:cNvSpPr/>
          <p:nvPr/>
        </p:nvSpPr>
        <p:spPr>
          <a:xfrm>
            <a:off x="540122" y="1152004"/>
            <a:ext cx="3600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从用户使用移动设备玩游戏的类型上看，比较轻度的跑酷休闲类游戏依然是主要游戏类型，其用户占比均超过了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从产品针对的用户群体来说，跑酷游戏主要针对大量使用时间碎片化、付费能力较低的用户。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17848-CA30-4925-A793-54BA9D28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44" y="0"/>
            <a:ext cx="4764384" cy="50403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8EAA69-90DE-4594-B96F-E2E1102A328B}"/>
              </a:ext>
            </a:extLst>
          </p:cNvPr>
          <p:cNvSpPr/>
          <p:nvPr/>
        </p:nvSpPr>
        <p:spPr>
          <a:xfrm>
            <a:off x="3894300" y="460838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636466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项目计划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83069" y="1125679"/>
            <a:ext cx="775843" cy="39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5740" y="916455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项目启动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76357" y="2247084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项目计划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68104" y="961438"/>
            <a:ext cx="3258530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项目编码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MH_SubTitle_2"/>
          <p:cNvSpPr txBox="1"/>
          <p:nvPr>
            <p:custDataLst>
              <p:tags r:id="rId1"/>
            </p:custDataLst>
          </p:nvPr>
        </p:nvSpPr>
        <p:spPr>
          <a:xfrm>
            <a:off x="180082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项目分布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26538D-A5D4-4A2B-9FC8-46E045CBC6BC}"/>
              </a:ext>
            </a:extLst>
          </p:cNvPr>
          <p:cNvSpPr txBox="1"/>
          <p:nvPr/>
        </p:nvSpPr>
        <p:spPr>
          <a:xfrm>
            <a:off x="1629784" y="1402172"/>
            <a:ext cx="300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zh-CN" dirty="0"/>
              <a:t>小组成员确认，成立小组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人员分工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zh-CN" dirty="0"/>
              <a:t>项目计划编写</a:t>
            </a:r>
            <a:endParaRPr lang="en-US" altLang="zh-CN" dirty="0"/>
          </a:p>
        </p:txBody>
      </p:sp>
      <p:sp>
        <p:nvSpPr>
          <p:cNvPr id="29" name="燕尾形 3">
            <a:extLst>
              <a:ext uri="{FF2B5EF4-FFF2-40B4-BE49-F238E27FC236}">
                <a16:creationId xmlns:a16="http://schemas.microsoft.com/office/drawing/2014/main" id="{6639E189-57E2-43E5-8F09-76790C497739}"/>
              </a:ext>
            </a:extLst>
          </p:cNvPr>
          <p:cNvSpPr/>
          <p:nvPr/>
        </p:nvSpPr>
        <p:spPr>
          <a:xfrm rot="5400000">
            <a:off x="869197" y="985097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燕尾形 3">
            <a:extLst>
              <a:ext uri="{FF2B5EF4-FFF2-40B4-BE49-F238E27FC236}">
                <a16:creationId xmlns:a16="http://schemas.microsoft.com/office/drawing/2014/main" id="{FE7C9FA0-014A-4E84-82A6-32A1167D473E}"/>
              </a:ext>
            </a:extLst>
          </p:cNvPr>
          <p:cNvSpPr/>
          <p:nvPr/>
        </p:nvSpPr>
        <p:spPr>
          <a:xfrm rot="5400000">
            <a:off x="893941" y="2304253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燕尾形 3">
            <a:extLst>
              <a:ext uri="{FF2B5EF4-FFF2-40B4-BE49-F238E27FC236}">
                <a16:creationId xmlns:a16="http://schemas.microsoft.com/office/drawing/2014/main" id="{E4529687-F0DC-4D32-A693-125D2CDE3BE0}"/>
              </a:ext>
            </a:extLst>
          </p:cNvPr>
          <p:cNvSpPr/>
          <p:nvPr/>
        </p:nvSpPr>
        <p:spPr>
          <a:xfrm rot="5400000">
            <a:off x="5182264" y="950724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燕尾形 3">
            <a:extLst>
              <a:ext uri="{FF2B5EF4-FFF2-40B4-BE49-F238E27FC236}">
                <a16:creationId xmlns:a16="http://schemas.microsoft.com/office/drawing/2014/main" id="{D79EE9E6-5475-43E7-B301-C0496A5F480A}"/>
              </a:ext>
            </a:extLst>
          </p:cNvPr>
          <p:cNvSpPr/>
          <p:nvPr/>
        </p:nvSpPr>
        <p:spPr>
          <a:xfrm rot="5400000">
            <a:off x="5182263" y="2271436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燕尾形 3">
            <a:extLst>
              <a:ext uri="{FF2B5EF4-FFF2-40B4-BE49-F238E27FC236}">
                <a16:creationId xmlns:a16="http://schemas.microsoft.com/office/drawing/2014/main" id="{E2E85503-9CD2-4ADD-9CF7-D68507728CF8}"/>
              </a:ext>
            </a:extLst>
          </p:cNvPr>
          <p:cNvSpPr/>
          <p:nvPr/>
        </p:nvSpPr>
        <p:spPr>
          <a:xfrm rot="5400000">
            <a:off x="913778" y="3657645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E4158AD-5CD8-445D-BB37-1357B41478A0}"/>
              </a:ext>
            </a:extLst>
          </p:cNvPr>
          <p:cNvSpPr txBox="1"/>
          <p:nvPr/>
        </p:nvSpPr>
        <p:spPr>
          <a:xfrm>
            <a:off x="1537577" y="2740979"/>
            <a:ext cx="25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、需求分析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、需求报告编写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、可行性分析</a:t>
            </a:r>
          </a:p>
        </p:txBody>
      </p:sp>
      <p:sp>
        <p:nvSpPr>
          <p:cNvPr id="37" name="燕尾形 3">
            <a:extLst>
              <a:ext uri="{FF2B5EF4-FFF2-40B4-BE49-F238E27FC236}">
                <a16:creationId xmlns:a16="http://schemas.microsoft.com/office/drawing/2014/main" id="{1A510189-E2A6-434D-B2BD-9732992542FA}"/>
              </a:ext>
            </a:extLst>
          </p:cNvPr>
          <p:cNvSpPr/>
          <p:nvPr/>
        </p:nvSpPr>
        <p:spPr>
          <a:xfrm rot="5400000">
            <a:off x="5182263" y="3701047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15">
            <a:extLst>
              <a:ext uri="{FF2B5EF4-FFF2-40B4-BE49-F238E27FC236}">
                <a16:creationId xmlns:a16="http://schemas.microsoft.com/office/drawing/2014/main" id="{5E068DE2-E9FD-4B45-BD57-82DE4BEC9311}"/>
              </a:ext>
            </a:extLst>
          </p:cNvPr>
          <p:cNvSpPr txBox="1"/>
          <p:nvPr/>
        </p:nvSpPr>
        <p:spPr>
          <a:xfrm>
            <a:off x="5900793" y="3660908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项目总结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25CB02-EA63-4C34-9363-F2185D6E1B34}"/>
              </a:ext>
            </a:extLst>
          </p:cNvPr>
          <p:cNvSpPr txBox="1"/>
          <p:nvPr/>
        </p:nvSpPr>
        <p:spPr>
          <a:xfrm>
            <a:off x="5790753" y="4152495"/>
            <a:ext cx="197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、项目总结报告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、课程收尾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2CBDB2D3-F051-40C9-9831-00233E1E9272}"/>
              </a:ext>
            </a:extLst>
          </p:cNvPr>
          <p:cNvSpPr txBox="1"/>
          <p:nvPr/>
        </p:nvSpPr>
        <p:spPr>
          <a:xfrm>
            <a:off x="5900793" y="2233250"/>
            <a:ext cx="3258530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BE0A42D-C0BE-4A10-B844-E3F7C897A9C9}"/>
              </a:ext>
            </a:extLst>
          </p:cNvPr>
          <p:cNvSpPr txBox="1"/>
          <p:nvPr/>
        </p:nvSpPr>
        <p:spPr>
          <a:xfrm>
            <a:off x="5790753" y="2678578"/>
            <a:ext cx="24946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、制定测试计划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、编写测试用例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、实施测试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、编写测试报告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08ADEFA-FCFB-4C50-A40F-6F64B04039BE}"/>
              </a:ext>
            </a:extLst>
          </p:cNvPr>
          <p:cNvSpPr txBox="1"/>
          <p:nvPr/>
        </p:nvSpPr>
        <p:spPr>
          <a:xfrm>
            <a:off x="5790753" y="1494938"/>
            <a:ext cx="277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、人物动作技能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、功能模块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94209B79-3B56-455C-A21C-B36D4E612EC2}"/>
              </a:ext>
            </a:extLst>
          </p:cNvPr>
          <p:cNvSpPr txBox="1"/>
          <p:nvPr/>
        </p:nvSpPr>
        <p:spPr>
          <a:xfrm>
            <a:off x="1653070" y="3531001"/>
            <a:ext cx="2962642" cy="475107"/>
          </a:xfrm>
          <a:prstGeom prst="rect">
            <a:avLst/>
          </a:prstGeom>
          <a:noFill/>
        </p:spPr>
        <p:txBody>
          <a:bodyPr wrap="square" lIns="67162" tIns="33580" rIns="67162" bIns="335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项目设计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6FE8E35-5DAC-4D4D-A9D4-5EEEECFA9FFF}"/>
              </a:ext>
            </a:extLst>
          </p:cNvPr>
          <p:cNvSpPr txBox="1"/>
          <p:nvPr/>
        </p:nvSpPr>
        <p:spPr>
          <a:xfrm>
            <a:off x="1537577" y="4022645"/>
            <a:ext cx="25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、情节设计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、人物设计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、界面设计</a:t>
            </a:r>
          </a:p>
        </p:txBody>
      </p:sp>
    </p:spTree>
    <p:extLst>
      <p:ext uri="{BB962C8B-B14F-4D97-AF65-F5344CB8AC3E}">
        <p14:creationId xmlns:p14="http://schemas.microsoft.com/office/powerpoint/2010/main" val="41491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141648" y="774373"/>
            <a:ext cx="3817550" cy="1321775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35212" y="2062944"/>
            <a:ext cx="3817550" cy="1182478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98" y="2427507"/>
            <a:ext cx="3244918" cy="58317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：马易安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610" y="1266781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组长：汪诗怡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348" y="2140251"/>
            <a:ext cx="4264743" cy="11660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负责具体模块功能脚本编写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游戏模块策划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资源搜集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7949" y="4333793"/>
            <a:ext cx="1136861" cy="26001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SubTitle_2"/>
          <p:cNvSpPr txBox="1"/>
          <p:nvPr>
            <p:custDataLst>
              <p:tags r:id="rId1"/>
            </p:custDataLst>
          </p:nvPr>
        </p:nvSpPr>
        <p:spPr>
          <a:xfrm>
            <a:off x="112426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人员分配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ED0943C-B590-4073-82A6-FFDBECC40955}"/>
              </a:ext>
            </a:extLst>
          </p:cNvPr>
          <p:cNvSpPr txBox="1"/>
          <p:nvPr/>
        </p:nvSpPr>
        <p:spPr>
          <a:xfrm>
            <a:off x="4229934" y="3297704"/>
            <a:ext cx="4264743" cy="1166095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项目计划、项目介绍等文档的编写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游戏背景策划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的制作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7E81907-B0D4-4049-A679-301E38FA6223}"/>
              </a:ext>
            </a:extLst>
          </p:cNvPr>
          <p:cNvSpPr txBox="1"/>
          <p:nvPr/>
        </p:nvSpPr>
        <p:spPr>
          <a:xfrm>
            <a:off x="1386944" y="789789"/>
            <a:ext cx="4264743" cy="144309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组长功能：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负责游戏各素材、小组形象绘画设计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游戏功能策划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···</a:t>
            </a:r>
            <a:r>
              <a:rPr lang="zh-CN" altLang="en-US" sz="12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具体模块功能脚本编写</a:t>
            </a: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五边形 2">
            <a:extLst>
              <a:ext uri="{FF2B5EF4-FFF2-40B4-BE49-F238E27FC236}">
                <a16:creationId xmlns:a16="http://schemas.microsoft.com/office/drawing/2014/main" id="{7C0D955E-A81E-4FAD-9762-1288704C59EA}"/>
              </a:ext>
            </a:extLst>
          </p:cNvPr>
          <p:cNvSpPr/>
          <p:nvPr/>
        </p:nvSpPr>
        <p:spPr>
          <a:xfrm flipH="1">
            <a:off x="324098" y="3222685"/>
            <a:ext cx="3817550" cy="1241114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3FD5DBD-D5A4-4559-AD19-6650CFD32232}"/>
              </a:ext>
            </a:extLst>
          </p:cNvPr>
          <p:cNvSpPr txBox="1"/>
          <p:nvPr/>
        </p:nvSpPr>
        <p:spPr>
          <a:xfrm>
            <a:off x="274398" y="3589162"/>
            <a:ext cx="3244918" cy="583178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002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：王淑慧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/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2" descr="https://img1.doubanio.com/view/photo/l/public/p958628637.webp">
            <a:extLst>
              <a:ext uri="{FF2B5EF4-FFF2-40B4-BE49-F238E27FC236}">
                <a16:creationId xmlns:a16="http://schemas.microsoft.com/office/drawing/2014/main" id="{FDF94B55-901C-4060-A1AC-7F2144EBB1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8163" y="23669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https://img1.doubanio.com/view/photo/l/public/p958628637.webp">
            <a:extLst>
              <a:ext uri="{FF2B5EF4-FFF2-40B4-BE49-F238E27FC236}">
                <a16:creationId xmlns:a16="http://schemas.microsoft.com/office/drawing/2014/main" id="{85F20EB0-913C-45AB-9F49-992C9FC8A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519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9.pptx1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Desc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Microsoft Office PowerPoint</Application>
  <PresentationFormat>自定义</PresentationFormat>
  <Paragraphs>285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Adobe Caslon Pro Bold</vt:lpstr>
      <vt:lpstr>等线</vt:lpstr>
      <vt:lpstr>方正兰亭准黑_GBK</vt:lpstr>
      <vt:lpstr>宋体</vt:lpstr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modified xsi:type="dcterms:W3CDTF">2019-03-29T13:12:33Z</dcterms:modified>
</cp:coreProperties>
</file>