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8"/>
  </p:notesMasterIdLst>
  <p:sldIdLst>
    <p:sldId id="256" r:id="rId3"/>
    <p:sldId id="257" r:id="rId4"/>
    <p:sldId id="258" r:id="rId5"/>
    <p:sldId id="290" r:id="rId6"/>
    <p:sldId id="259" r:id="rId7"/>
    <p:sldId id="265" r:id="rId8"/>
    <p:sldId id="291" r:id="rId9"/>
    <p:sldId id="292" r:id="rId10"/>
    <p:sldId id="266" r:id="rId11"/>
    <p:sldId id="293" r:id="rId12"/>
    <p:sldId id="267" r:id="rId13"/>
    <p:sldId id="272" r:id="rId14"/>
    <p:sldId id="268" r:id="rId15"/>
    <p:sldId id="279" r:id="rId16"/>
    <p:sldId id="264" r:id="rId17"/>
    <p:sldId id="295" r:id="rId18"/>
    <p:sldId id="305" r:id="rId19"/>
    <p:sldId id="298" r:id="rId20"/>
    <p:sldId id="299" r:id="rId21"/>
    <p:sldId id="300" r:id="rId22"/>
    <p:sldId id="301" r:id="rId23"/>
    <p:sldId id="302" r:id="rId24"/>
    <p:sldId id="303" r:id="rId25"/>
    <p:sldId id="304"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60"/>
  </p:normalViewPr>
  <p:slideViewPr>
    <p:cSldViewPr snapToGrid="0" showGuides="1">
      <p:cViewPr varScale="1">
        <p:scale>
          <a:sx n="115" d="100"/>
          <a:sy n="115" d="100"/>
        </p:scale>
        <p:origin x="34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9D2226-C115-4295-9A14-441278A1C610}" type="datetimeFigureOut">
              <a:rPr lang="zh-CN" altLang="en-US" smtClean="0"/>
              <a:t>2019/4/19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5BF2A4-ADFE-43C1-9CD4-DEB4C6D5D11D}" type="slidenum">
              <a:rPr lang="zh-CN" altLang="en-US" smtClean="0"/>
              <a:t>‹#›</a:t>
            </a:fld>
            <a:endParaRPr lang="zh-CN" altLang="en-US"/>
          </a:p>
        </p:txBody>
      </p:sp>
    </p:spTree>
    <p:extLst>
      <p:ext uri="{BB962C8B-B14F-4D97-AF65-F5344CB8AC3E}">
        <p14:creationId xmlns:p14="http://schemas.microsoft.com/office/powerpoint/2010/main" val="160870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07246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10196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版权声明：</a:t>
            </a:r>
            <a:r>
              <a:rPr lang="en-US" altLang="zh-CN" dirty="0"/>
              <a:t>300</a:t>
            </a:r>
            <a:r>
              <a:rPr lang="zh-CN" altLang="en-US" dirty="0"/>
              <a:t>套精品模板商业授权，请联系</a:t>
            </a:r>
            <a:r>
              <a:rPr lang="en-US" altLang="zh-CN" dirty="0"/>
              <a:t>【</a:t>
            </a:r>
            <a:r>
              <a:rPr lang="zh-CN" altLang="en-US" dirty="0"/>
              <a:t>锐旗设计</a:t>
            </a:r>
            <a:r>
              <a:rPr lang="en-US" altLang="zh-CN" dirty="0"/>
              <a:t>】:https://9ppt.taobao.com</a:t>
            </a:r>
            <a:r>
              <a:rPr lang="zh-CN" altLang="en-US" dirty="0"/>
              <a:t>，专业</a:t>
            </a:r>
            <a:r>
              <a:rPr lang="en-US" altLang="zh-CN" dirty="0"/>
              <a:t>PPT</a:t>
            </a:r>
            <a:r>
              <a:rPr lang="zh-CN" altLang="en-US" dirty="0"/>
              <a:t>老师为你解决所有</a:t>
            </a:r>
            <a:r>
              <a:rPr lang="en-US" altLang="zh-CN" dirty="0"/>
              <a:t>PPT</a:t>
            </a:r>
            <a:r>
              <a:rPr lang="zh-CN" altLang="en-US" dirty="0"/>
              <a:t>问题！</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2405E5-BE5A-46F1-A3A7-32CEF24C1068}"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62506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BBD3-F4A4-4313-834A-546C50CDB8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844A78-382F-4F8A-9DFA-3330FC8B3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FD4F531D-4AF8-4817-B38B-E4B15F77FA2C}"/>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3481900E-0016-4BB9-85A8-6B4E831739D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90DB33-3BBD-483C-B692-FD7B568CF64D}"/>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53801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A97AD-6B11-4D37-A4DD-B689A4DB74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A8DE7EF-BE17-45F4-9969-6BC39212C7F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AA1C3B-60CA-409E-BD2F-B48CF6B0AC34}"/>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237928F0-3D02-4C8A-9AE2-5B6BAD6C49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BD9BF9-7141-4700-9612-DF2C8FA319D6}"/>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02782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D93FE1-EE81-4010-82B0-D3AB9B465F6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66299D-489B-4B8D-93DE-C518BF3583E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D17A73-F94E-49C9-B544-33A5A7AE258E}"/>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3F0ACD7A-08BB-49C1-9D1F-AFFC34B9A0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A10C40-FAC6-4A04-80F0-6CB1A75DA1B2}"/>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800710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3116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97D055-26FB-4E2B-9EED-E12F53C14A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F64ACB-E758-4779-B0D6-11DCA8F7275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9A69B9F-F59D-4605-851D-C9F28E2B922E}"/>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DD2BE790-9754-455A-8C93-85460D182D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032EC7-5DD8-4377-8C0F-1F0CFC896A9D}"/>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63886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79749-BB61-4A5C-8E69-55037FDC5ED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481B9BA-FEF9-44F0-BE81-7A48E5557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5DBD9A3-E644-40FB-8B97-FB4F2BC25256}"/>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A4FAAE77-171C-4CA6-9F55-1F8A866C2B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38E6C9-A087-4FD8-A294-A70832FD58E1}"/>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69669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3D88CA-FBB3-4E3A-A63A-FAF89FF781A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4DF3D4-32D2-48E6-953E-339F05A5584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343CEEC-661F-49CB-90CA-CAA2AA6A8D6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719E14E-0B26-4D3F-97D1-2A021EE294B4}"/>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9EE83F8E-D2E3-4C21-BB5C-9C6CEC48E8D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8733F0-344F-4F2A-8407-E3BF4746AE19}"/>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93252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E4AB-6B26-457B-AC3D-239AC3DEDA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D2A5193-9691-46C3-B559-CEC22F451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775FB14-5CFA-4F95-B1C4-83158006C5D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127E51F-C8CC-4CA3-99C7-98C5298B66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DF1CEF6-48CF-4C5A-813B-725BE54950E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3FC3EF3C-77A9-4490-BB9D-F3C7F39B9229}"/>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8" name="页脚占位符 7">
            <a:extLst>
              <a:ext uri="{FF2B5EF4-FFF2-40B4-BE49-F238E27FC236}">
                <a16:creationId xmlns:a16="http://schemas.microsoft.com/office/drawing/2014/main" id="{D661A3E5-CCC9-40B0-B271-B7CD0AE7B7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785EBF-F4CB-4491-951C-7756F8C57396}"/>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64477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09F3C-C83A-4ACB-9471-D46F428A33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DE0EB1-A38B-4D59-946C-BFED89FA9A22}"/>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4" name="页脚占位符 3">
            <a:extLst>
              <a:ext uri="{FF2B5EF4-FFF2-40B4-BE49-F238E27FC236}">
                <a16:creationId xmlns:a16="http://schemas.microsoft.com/office/drawing/2014/main" id="{218D6261-1B25-4463-BF63-B55548EF0C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3106BF-54E4-4A3F-B53A-D140E28BDE59}"/>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6845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BB74AB-A3AC-4A91-BF55-6664C8D7CF5C}"/>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3" name="页脚占位符 2">
            <a:extLst>
              <a:ext uri="{FF2B5EF4-FFF2-40B4-BE49-F238E27FC236}">
                <a16:creationId xmlns:a16="http://schemas.microsoft.com/office/drawing/2014/main" id="{1F5A1266-F204-44FD-A87E-CE89133D3E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601C40-992F-451D-AF3D-2AD7E77BF9EA}"/>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359090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3C5A-2263-4828-97EF-B7218CE9E36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71155C-7CAA-4B3A-BE3E-5276C212F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25CE4F3-0826-4970-B392-2164D4598B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EECDC03-BF5A-495E-BE1F-BB8791195412}"/>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36E6B201-671A-4A08-B542-3110641E00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E3A1A5-FA38-47D2-99D2-501AB4DBC97C}"/>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13650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67A9B-0270-4C7D-A7D5-B4DB69CAA7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6F2290-A169-46C8-BBE2-3492EC385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8CFE0E4-6FD8-4875-9AEA-67BA4474E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B235875-298E-48A0-990A-2EC5329738B5}"/>
              </a:ext>
            </a:extLst>
          </p:cNvPr>
          <p:cNvSpPr>
            <a:spLocks noGrp="1"/>
          </p:cNvSpPr>
          <p:nvPr>
            <p:ph type="dt" sz="half" idx="10"/>
          </p:nvPr>
        </p:nvSpPr>
        <p:spPr/>
        <p:txBody>
          <a:bodyPr/>
          <a:lstStyle/>
          <a:p>
            <a:fld id="{24B47388-E192-4AB3-808E-31462E03AF05}" type="datetimeFigureOut">
              <a:rPr lang="zh-CN" altLang="en-US" smtClean="0"/>
              <a:t>2019/4/19</a:t>
            </a:fld>
            <a:endParaRPr lang="zh-CN" altLang="en-US"/>
          </a:p>
        </p:txBody>
      </p:sp>
      <p:sp>
        <p:nvSpPr>
          <p:cNvPr id="6" name="页脚占位符 5">
            <a:extLst>
              <a:ext uri="{FF2B5EF4-FFF2-40B4-BE49-F238E27FC236}">
                <a16:creationId xmlns:a16="http://schemas.microsoft.com/office/drawing/2014/main" id="{9B31A9DD-7627-499B-B255-F18409888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B2CCB6-9495-4273-B3D1-8D5E25660EB2}"/>
              </a:ext>
            </a:extLst>
          </p:cNvPr>
          <p:cNvSpPr>
            <a:spLocks noGrp="1"/>
          </p:cNvSpPr>
          <p:nvPr>
            <p:ph type="sldNum" sz="quarter" idx="12"/>
          </p:nvPr>
        </p:nvSpPr>
        <p:spPr/>
        <p:txBody>
          <a:body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152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8B9E02-BCF5-4A10-BC5C-06004315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7AD70D5-8BC7-4963-B0F0-9A6A5C67F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AFD279-FA5E-4D6E-B938-F453DEAF1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47388-E192-4AB3-808E-31462E03AF05}" type="datetimeFigureOut">
              <a:rPr lang="zh-CN" altLang="en-US" smtClean="0"/>
              <a:t>2019/4/19</a:t>
            </a:fld>
            <a:endParaRPr lang="zh-CN" altLang="en-US"/>
          </a:p>
        </p:txBody>
      </p:sp>
      <p:sp>
        <p:nvSpPr>
          <p:cNvPr id="5" name="页脚占位符 4">
            <a:extLst>
              <a:ext uri="{FF2B5EF4-FFF2-40B4-BE49-F238E27FC236}">
                <a16:creationId xmlns:a16="http://schemas.microsoft.com/office/drawing/2014/main" id="{412EACA9-2FB6-41BB-A38C-726A8FF80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F30331-07AF-489B-A874-812202CFEA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A6DED7-36F2-4295-A8AE-75438311F721}" type="slidenum">
              <a:rPr lang="zh-CN" altLang="en-US" smtClean="0"/>
              <a:t>‹#›</a:t>
            </a:fld>
            <a:endParaRPr lang="zh-CN" altLang="en-US"/>
          </a:p>
        </p:txBody>
      </p:sp>
    </p:spTree>
    <p:extLst>
      <p:ext uri="{BB962C8B-B14F-4D97-AF65-F5344CB8AC3E}">
        <p14:creationId xmlns:p14="http://schemas.microsoft.com/office/powerpoint/2010/main" val="2122929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2106059"/>
      </p:ext>
    </p:extLst>
  </p:cSld>
  <p:clrMap bg1="lt1" tx1="dk1" bg2="lt2" tx2="dk2" accent1="accent1" accent2="accent2" accent3="accent3" accent4="accent4" accent5="accent5" accent6="accent6" hlink="hlink" folHlink="folHlink"/>
  <p:sldLayoutIdLst>
    <p:sldLayoutId id="2147483661" r:id="rId1"/>
  </p:sldLayoutIdLst>
  <p:txStyles>
    <p:titleStyle>
      <a:lvl1pPr algn="ctr" rtl="0" fontAlgn="base">
        <a:spcBef>
          <a:spcPct val="0"/>
        </a:spcBef>
        <a:spcAft>
          <a:spcPct val="0"/>
        </a:spcAft>
        <a:defRPr sz="5867">
          <a:solidFill>
            <a:schemeClr val="tx2"/>
          </a:solidFill>
          <a:latin typeface="+mj-lt"/>
          <a:ea typeface="+mj-ea"/>
          <a:cs typeface="+mj-cs"/>
        </a:defRPr>
      </a:lvl1pPr>
      <a:lvl2pPr algn="ctr" rtl="0" fontAlgn="base">
        <a:spcBef>
          <a:spcPct val="0"/>
        </a:spcBef>
        <a:spcAft>
          <a:spcPct val="0"/>
        </a:spcAft>
        <a:defRPr sz="5867">
          <a:solidFill>
            <a:schemeClr val="tx2"/>
          </a:solidFill>
          <a:latin typeface="Arial" charset="0"/>
          <a:ea typeface="宋体" pitchFamily="2" charset="-122"/>
        </a:defRPr>
      </a:lvl2pPr>
      <a:lvl3pPr algn="ctr" rtl="0" fontAlgn="base">
        <a:spcBef>
          <a:spcPct val="0"/>
        </a:spcBef>
        <a:spcAft>
          <a:spcPct val="0"/>
        </a:spcAft>
        <a:defRPr sz="5867">
          <a:solidFill>
            <a:schemeClr val="tx2"/>
          </a:solidFill>
          <a:latin typeface="Arial" charset="0"/>
          <a:ea typeface="宋体" pitchFamily="2" charset="-122"/>
        </a:defRPr>
      </a:lvl3pPr>
      <a:lvl4pPr algn="ctr" rtl="0" fontAlgn="base">
        <a:spcBef>
          <a:spcPct val="0"/>
        </a:spcBef>
        <a:spcAft>
          <a:spcPct val="0"/>
        </a:spcAft>
        <a:defRPr sz="5867">
          <a:solidFill>
            <a:schemeClr val="tx2"/>
          </a:solidFill>
          <a:latin typeface="Arial" charset="0"/>
          <a:ea typeface="宋体" pitchFamily="2" charset="-122"/>
        </a:defRPr>
      </a:lvl4pPr>
      <a:lvl5pPr algn="ctr" rtl="0" fontAlgn="base">
        <a:spcBef>
          <a:spcPct val="0"/>
        </a:spcBef>
        <a:spcAft>
          <a:spcPct val="0"/>
        </a:spcAft>
        <a:defRPr sz="5867">
          <a:solidFill>
            <a:schemeClr val="tx2"/>
          </a:solidFill>
          <a:latin typeface="Arial" charset="0"/>
          <a:ea typeface="宋体" pitchFamily="2" charset="-122"/>
        </a:defRPr>
      </a:lvl5pPr>
      <a:lvl6pPr marL="609585" algn="ctr" rtl="0" fontAlgn="base">
        <a:spcBef>
          <a:spcPct val="0"/>
        </a:spcBef>
        <a:spcAft>
          <a:spcPct val="0"/>
        </a:spcAft>
        <a:defRPr sz="5867">
          <a:solidFill>
            <a:schemeClr val="tx2"/>
          </a:solidFill>
          <a:latin typeface="Arial" charset="0"/>
          <a:ea typeface="宋体" pitchFamily="2" charset="-122"/>
        </a:defRPr>
      </a:lvl6pPr>
      <a:lvl7pPr marL="1219170" algn="ctr" rtl="0" fontAlgn="base">
        <a:spcBef>
          <a:spcPct val="0"/>
        </a:spcBef>
        <a:spcAft>
          <a:spcPct val="0"/>
        </a:spcAft>
        <a:defRPr sz="5867">
          <a:solidFill>
            <a:schemeClr val="tx2"/>
          </a:solidFill>
          <a:latin typeface="Arial" charset="0"/>
          <a:ea typeface="宋体" pitchFamily="2" charset="-122"/>
        </a:defRPr>
      </a:lvl7pPr>
      <a:lvl8pPr marL="1828754" algn="ctr" rtl="0" fontAlgn="base">
        <a:spcBef>
          <a:spcPct val="0"/>
        </a:spcBef>
        <a:spcAft>
          <a:spcPct val="0"/>
        </a:spcAft>
        <a:defRPr sz="5867">
          <a:solidFill>
            <a:schemeClr val="tx2"/>
          </a:solidFill>
          <a:latin typeface="Arial" charset="0"/>
          <a:ea typeface="宋体" pitchFamily="2" charset="-122"/>
        </a:defRPr>
      </a:lvl8pPr>
      <a:lvl9pPr marL="2438339" algn="ctr" rtl="0" fontAlgn="base">
        <a:spcBef>
          <a:spcPct val="0"/>
        </a:spcBef>
        <a:spcAft>
          <a:spcPct val="0"/>
        </a:spcAft>
        <a:defRPr sz="5867">
          <a:solidFill>
            <a:schemeClr val="tx2"/>
          </a:solidFill>
          <a:latin typeface="Arial" charset="0"/>
          <a:ea typeface="宋体" pitchFamily="2" charset="-122"/>
        </a:defRPr>
      </a:lvl9pPr>
    </p:titleStyle>
    <p:bodyStyle>
      <a:lvl1pPr marL="457189" indent="-457189" algn="l" rtl="0" fontAlgn="base">
        <a:spcBef>
          <a:spcPct val="20000"/>
        </a:spcBef>
        <a:spcAft>
          <a:spcPct val="0"/>
        </a:spcAft>
        <a:buChar char="•"/>
        <a:defRPr sz="4267">
          <a:solidFill>
            <a:schemeClr val="tx1"/>
          </a:solidFill>
          <a:latin typeface="+mn-lt"/>
          <a:ea typeface="+mn-ea"/>
          <a:cs typeface="+mn-cs"/>
        </a:defRPr>
      </a:lvl1pPr>
      <a:lvl2pPr marL="990575" indent="-380990" algn="l" rtl="0" fontAlgn="base">
        <a:spcBef>
          <a:spcPct val="20000"/>
        </a:spcBef>
        <a:spcAft>
          <a:spcPct val="0"/>
        </a:spcAft>
        <a:buChar char="–"/>
        <a:defRPr sz="3733">
          <a:solidFill>
            <a:schemeClr val="tx1"/>
          </a:solidFill>
          <a:latin typeface="+mn-lt"/>
          <a:ea typeface="+mn-ea"/>
        </a:defRPr>
      </a:lvl2pPr>
      <a:lvl3pPr marL="1523962" indent="-304792" algn="l" rtl="0" fontAlgn="base">
        <a:spcBef>
          <a:spcPct val="20000"/>
        </a:spcBef>
        <a:spcAft>
          <a:spcPct val="0"/>
        </a:spcAft>
        <a:buChar char="•"/>
        <a:defRPr sz="3200">
          <a:solidFill>
            <a:schemeClr val="tx1"/>
          </a:solidFill>
          <a:latin typeface="+mn-lt"/>
          <a:ea typeface="+mn-ea"/>
        </a:defRPr>
      </a:lvl3pPr>
      <a:lvl4pPr marL="2133547" indent="-304792" algn="l" rtl="0" fontAlgn="base">
        <a:spcBef>
          <a:spcPct val="20000"/>
        </a:spcBef>
        <a:spcAft>
          <a:spcPct val="0"/>
        </a:spcAft>
        <a:buChar char="–"/>
        <a:defRPr sz="2667">
          <a:solidFill>
            <a:schemeClr val="tx1"/>
          </a:solidFill>
          <a:latin typeface="+mn-lt"/>
          <a:ea typeface="+mn-ea"/>
        </a:defRPr>
      </a:lvl4pPr>
      <a:lvl5pPr marL="2743131" indent="-304792" algn="l" rtl="0" fontAlgn="base">
        <a:spcBef>
          <a:spcPct val="20000"/>
        </a:spcBef>
        <a:spcAft>
          <a:spcPct val="0"/>
        </a:spcAft>
        <a:buChar char="»"/>
        <a:defRPr sz="2667">
          <a:solidFill>
            <a:schemeClr val="tx1"/>
          </a:solidFill>
          <a:latin typeface="+mn-lt"/>
          <a:ea typeface="+mn-ea"/>
        </a:defRPr>
      </a:lvl5pPr>
      <a:lvl6pPr marL="3352716" indent="-304792" algn="l" rtl="0" fontAlgn="base">
        <a:spcBef>
          <a:spcPct val="20000"/>
        </a:spcBef>
        <a:spcAft>
          <a:spcPct val="0"/>
        </a:spcAft>
        <a:buChar char="»"/>
        <a:defRPr sz="2667">
          <a:solidFill>
            <a:schemeClr val="tx1"/>
          </a:solidFill>
          <a:latin typeface="+mn-lt"/>
          <a:ea typeface="+mn-ea"/>
        </a:defRPr>
      </a:lvl6pPr>
      <a:lvl7pPr marL="3962301" indent="-304792" algn="l" rtl="0" fontAlgn="base">
        <a:spcBef>
          <a:spcPct val="20000"/>
        </a:spcBef>
        <a:spcAft>
          <a:spcPct val="0"/>
        </a:spcAft>
        <a:buChar char="»"/>
        <a:defRPr sz="2667">
          <a:solidFill>
            <a:schemeClr val="tx1"/>
          </a:solidFill>
          <a:latin typeface="+mn-lt"/>
          <a:ea typeface="+mn-ea"/>
        </a:defRPr>
      </a:lvl7pPr>
      <a:lvl8pPr marL="4571886" indent="-304792" algn="l" rtl="0" fontAlgn="base">
        <a:spcBef>
          <a:spcPct val="20000"/>
        </a:spcBef>
        <a:spcAft>
          <a:spcPct val="0"/>
        </a:spcAft>
        <a:buChar char="»"/>
        <a:defRPr sz="2667">
          <a:solidFill>
            <a:schemeClr val="tx1"/>
          </a:solidFill>
          <a:latin typeface="+mn-lt"/>
          <a:ea typeface="+mn-ea"/>
        </a:defRPr>
      </a:lvl8pPr>
      <a:lvl9pPr marL="5181470" indent="-304792" algn="l" rtl="0" fontAlgn="base">
        <a:spcBef>
          <a:spcPct val="20000"/>
        </a:spcBef>
        <a:spcAft>
          <a:spcPct val="0"/>
        </a:spcAft>
        <a:buChar char="»"/>
        <a:defRPr sz="2667">
          <a:solidFill>
            <a:schemeClr val="tx1"/>
          </a:solidFill>
          <a:latin typeface="+mn-lt"/>
          <a:ea typeface="+mn-ea"/>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5858259" y="2413703"/>
            <a:ext cx="5340565"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defTabSz="1219170" fontAlgn="base">
              <a:spcBef>
                <a:spcPct val="0"/>
              </a:spcBef>
              <a:spcAft>
                <a:spcPct val="0"/>
              </a:spcAft>
            </a:pPr>
            <a:r>
              <a:rPr lang="en-US" altLang="zh-CN" sz="4267" b="1" dirty="0">
                <a:solidFill>
                  <a:srgbClr val="3B3B3B"/>
                </a:solidFill>
                <a:latin typeface="微软雅黑" pitchFamily="34" charset="-122"/>
                <a:ea typeface="微软雅黑" pitchFamily="34" charset="-122"/>
              </a:rPr>
              <a:t>G12</a:t>
            </a:r>
            <a:r>
              <a:rPr lang="zh-CN" altLang="en-US" sz="4267" b="1" dirty="0">
                <a:solidFill>
                  <a:srgbClr val="3B3B3B"/>
                </a:solidFill>
                <a:latin typeface="微软雅黑" pitchFamily="34" charset="-122"/>
                <a:ea typeface="微软雅黑" pitchFamily="34" charset="-122"/>
              </a:rPr>
              <a:t>组  系统概要设计</a:t>
            </a:r>
          </a:p>
        </p:txBody>
      </p:sp>
      <p:sp>
        <p:nvSpPr>
          <p:cNvPr id="2196" name="Rectangle 148"/>
          <p:cNvSpPr>
            <a:spLocks noChangeArrowheads="1"/>
          </p:cNvSpPr>
          <p:nvPr/>
        </p:nvSpPr>
        <p:spPr bwMode="auto">
          <a:xfrm>
            <a:off x="5858259" y="3182053"/>
            <a:ext cx="5422317" cy="246221"/>
          </a:xfrm>
          <a:prstGeom prst="rect">
            <a:avLst/>
          </a:prstGeom>
          <a:solidFill>
            <a:srgbClr val="9DD53E"/>
          </a:solidFill>
          <a:ln>
            <a:noFill/>
          </a:ln>
        </p:spPr>
        <p:txBody>
          <a:bodyPr wrap="square" lIns="96000" tIns="0" rIns="96000" bIns="0">
            <a:spAutoFit/>
          </a:bodyPr>
          <a:lstStyle/>
          <a:p>
            <a:pPr algn="dist" defTabSz="1219170" fontAlgn="base">
              <a:spcBef>
                <a:spcPct val="0"/>
              </a:spcBef>
              <a:spcAft>
                <a:spcPct val="0"/>
              </a:spcAft>
            </a:pPr>
            <a:r>
              <a:rPr lang="en-US" altLang="zh-CN" sz="1600" dirty="0">
                <a:solidFill>
                  <a:srgbClr val="FFFFFF">
                    <a:lumMod val="95000"/>
                  </a:srgbClr>
                </a:solidFill>
                <a:latin typeface="Arial" charset="0"/>
                <a:ea typeface="宋体" pitchFamily="2" charset="-122"/>
              </a:rPr>
              <a:t>G12</a:t>
            </a:r>
            <a:r>
              <a:rPr lang="zh-CN" altLang="en-US" sz="1600" dirty="0">
                <a:solidFill>
                  <a:srgbClr val="FFFFFF">
                    <a:lumMod val="95000"/>
                  </a:srgbClr>
                </a:solidFill>
                <a:latin typeface="Arial" charset="0"/>
                <a:ea typeface="宋体" pitchFamily="2" charset="-122"/>
              </a:rPr>
              <a:t>小组项目设计</a:t>
            </a:r>
            <a:r>
              <a:rPr lang="en-US" altLang="zh-CN" sz="1600" dirty="0">
                <a:solidFill>
                  <a:srgbClr val="FFFFFF">
                    <a:lumMod val="95000"/>
                  </a:srgbClr>
                </a:solidFill>
                <a:latin typeface="Arial" charset="0"/>
                <a:ea typeface="宋体" pitchFamily="2" charset="-122"/>
              </a:rPr>
              <a:t>ppt</a:t>
            </a:r>
          </a:p>
        </p:txBody>
      </p:sp>
      <p:sp>
        <p:nvSpPr>
          <p:cNvPr id="2198" name="Rectangle 150"/>
          <p:cNvSpPr>
            <a:spLocks noChangeArrowheads="1"/>
          </p:cNvSpPr>
          <p:nvPr/>
        </p:nvSpPr>
        <p:spPr bwMode="auto">
          <a:xfrm>
            <a:off x="5855965" y="3544277"/>
            <a:ext cx="4992555" cy="328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en-US" altLang="zh-CN" sz="1067" dirty="0">
                <a:solidFill>
                  <a:srgbClr val="808080"/>
                </a:solidFill>
                <a:latin typeface="Arial" charset="0"/>
                <a:ea typeface="宋体" pitchFamily="2" charset="-122"/>
              </a:rPr>
              <a:t>We have many PowerPoint </a:t>
            </a:r>
            <a:r>
              <a:rPr lang="zh-CN" altLang="en-US" sz="1067" dirty="0">
                <a:solidFill>
                  <a:srgbClr val="808080"/>
                </a:solidFill>
                <a:latin typeface="Arial" charset="0"/>
                <a:ea typeface="宋体" pitchFamily="2" charset="-122"/>
              </a:rPr>
              <a:t>templates</a:t>
            </a:r>
            <a:r>
              <a:rPr lang="en-US" altLang="zh-CN" sz="1067" dirty="0">
                <a:solidFill>
                  <a:srgbClr val="808080"/>
                </a:solidFill>
                <a:latin typeface="Arial" charset="0"/>
                <a:ea typeface="宋体" pitchFamily="2" charset="-122"/>
              </a:rPr>
              <a:t> that has been specifically designed to help anyone that is stepping into the world of PowerPoint for the very first time.</a:t>
            </a:r>
          </a:p>
        </p:txBody>
      </p:sp>
      <p:grpSp>
        <p:nvGrpSpPr>
          <p:cNvPr id="2292" name="Group 244"/>
          <p:cNvGrpSpPr/>
          <p:nvPr/>
        </p:nvGrpSpPr>
        <p:grpSpPr bwMode="auto">
          <a:xfrm>
            <a:off x="7987449" y="4185460"/>
            <a:ext cx="211667" cy="211667"/>
            <a:chOff x="4248" y="3024"/>
            <a:chExt cx="600" cy="599"/>
          </a:xfrm>
        </p:grpSpPr>
        <p:sp>
          <p:nvSpPr>
            <p:cNvPr id="2285" name="Oval 237"/>
            <p:cNvSpPr>
              <a:spLocks noChangeArrowheads="1"/>
            </p:cNvSpPr>
            <p:nvPr/>
          </p:nvSpPr>
          <p:spPr bwMode="auto">
            <a:xfrm>
              <a:off x="4248" y="3024"/>
              <a:ext cx="600" cy="599"/>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1" name="Group 243"/>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9" name="Freeform 241"/>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sp>
        <p:nvSpPr>
          <p:cNvPr id="2295" name="Text Box 247"/>
          <p:cNvSpPr txBox="1">
            <a:spLocks noChangeArrowheads="1"/>
          </p:cNvSpPr>
          <p:nvPr/>
        </p:nvSpPr>
        <p:spPr bwMode="auto">
          <a:xfrm>
            <a:off x="8288201" y="4119156"/>
            <a:ext cx="1556836"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组长：汪诗怡</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组员一号：马易安</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组员二号：王淑慧</a:t>
            </a:r>
            <a:endParaRPr lang="en-US" altLang="zh-CN" sz="1333" dirty="0">
              <a:solidFill>
                <a:srgbClr val="808080"/>
              </a:solidFill>
              <a:latin typeface="微软雅黑" pitchFamily="34" charset="-122"/>
              <a:ea typeface="微软雅黑" pitchFamily="34" charset="-122"/>
            </a:endParaRPr>
          </a:p>
        </p:txBody>
      </p:sp>
      <p:pic>
        <p:nvPicPr>
          <p:cNvPr id="1026" name="Picture 3" descr="Logo">
            <a:extLst>
              <a:ext uri="{FF2B5EF4-FFF2-40B4-BE49-F238E27FC236}">
                <a16:creationId xmlns:a16="http://schemas.microsoft.com/office/drawing/2014/main" id="{ECAAE830-8C54-4644-AB1E-3C586B0AB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0643" y="661526"/>
            <a:ext cx="4785357" cy="4785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38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994626-E13B-4C89-A7A2-A8C904FF62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5379467-DE8E-4D1E-BF6F-D01D082B2D36}"/>
              </a:ext>
            </a:extLst>
          </p:cNvPr>
          <p:cNvGraphicFramePr>
            <a:graphicFrameLocks noChangeAspect="1"/>
          </p:cNvGraphicFramePr>
          <p:nvPr>
            <p:extLst>
              <p:ext uri="{D42A27DB-BD31-4B8C-83A1-F6EECF244321}">
                <p14:modId xmlns:p14="http://schemas.microsoft.com/office/powerpoint/2010/main" val="455473196"/>
              </p:ext>
            </p:extLst>
          </p:nvPr>
        </p:nvGraphicFramePr>
        <p:xfrm>
          <a:off x="2926081" y="40024"/>
          <a:ext cx="6276106" cy="6777951"/>
        </p:xfrm>
        <a:graphic>
          <a:graphicData uri="http://schemas.openxmlformats.org/presentationml/2006/ole">
            <mc:AlternateContent xmlns:mc="http://schemas.openxmlformats.org/markup-compatibility/2006">
              <mc:Choice xmlns:v="urn:schemas-microsoft-com:vml" Requires="v">
                <p:oleObj spid="_x0000_s5142" name="Visio" r:id="rId3" imgW="8058035" imgH="10048807" progId="Visio.Drawing.15">
                  <p:embed/>
                </p:oleObj>
              </mc:Choice>
              <mc:Fallback>
                <p:oleObj name="Visio" r:id="rId3" imgW="8058035" imgH="1004880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081" y="40024"/>
                        <a:ext cx="6276106" cy="6777951"/>
                      </a:xfrm>
                      <a:prstGeom prst="rect">
                        <a:avLst/>
                      </a:prstGeom>
                      <a:noFill/>
                    </p:spPr>
                  </p:pic>
                </p:oleObj>
              </mc:Fallback>
            </mc:AlternateContent>
          </a:graphicData>
        </a:graphic>
      </p:graphicFrame>
      <p:sp>
        <p:nvSpPr>
          <p:cNvPr id="4" name="Text Box 42">
            <a:extLst>
              <a:ext uri="{FF2B5EF4-FFF2-40B4-BE49-F238E27FC236}">
                <a16:creationId xmlns:a16="http://schemas.microsoft.com/office/drawing/2014/main" id="{E2789A2D-11AB-4FBA-8416-CF475E7CDB31}"/>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模块结构</a:t>
            </a:r>
            <a:endParaRPr lang="en-US" altLang="zh-CN" sz="1867" b="1" dirty="0">
              <a:solidFill>
                <a:srgbClr val="594D7B"/>
              </a:solidFill>
              <a:latin typeface="Arial" charset="0"/>
              <a:ea typeface="宋体" pitchFamily="2" charset="-122"/>
            </a:endParaRPr>
          </a:p>
        </p:txBody>
      </p:sp>
      <p:grpSp>
        <p:nvGrpSpPr>
          <p:cNvPr id="5" name="组合 4">
            <a:extLst>
              <a:ext uri="{FF2B5EF4-FFF2-40B4-BE49-F238E27FC236}">
                <a16:creationId xmlns:a16="http://schemas.microsoft.com/office/drawing/2014/main" id="{653BA195-059F-4F7B-BD6A-233E3C708534}"/>
              </a:ext>
            </a:extLst>
          </p:cNvPr>
          <p:cNvGrpSpPr/>
          <p:nvPr/>
        </p:nvGrpSpPr>
        <p:grpSpPr>
          <a:xfrm>
            <a:off x="377018" y="-11911"/>
            <a:ext cx="629517" cy="1073043"/>
            <a:chOff x="1775252" y="2062276"/>
            <a:chExt cx="1045160" cy="1781528"/>
          </a:xfrm>
        </p:grpSpPr>
        <p:grpSp>
          <p:nvGrpSpPr>
            <p:cNvPr id="6" name="组合 5">
              <a:extLst>
                <a:ext uri="{FF2B5EF4-FFF2-40B4-BE49-F238E27FC236}">
                  <a16:creationId xmlns:a16="http://schemas.microsoft.com/office/drawing/2014/main" id="{D31B2C19-F122-485F-A395-76856D6F04FB}"/>
                </a:ext>
              </a:extLst>
            </p:cNvPr>
            <p:cNvGrpSpPr/>
            <p:nvPr/>
          </p:nvGrpSpPr>
          <p:grpSpPr>
            <a:xfrm>
              <a:off x="1775252" y="2763988"/>
              <a:ext cx="1045160" cy="1079816"/>
              <a:chOff x="-4061568" y="1901032"/>
              <a:chExt cx="1819276" cy="1879600"/>
            </a:xfrm>
          </p:grpSpPr>
          <p:sp>
            <p:nvSpPr>
              <p:cNvPr id="8" name="Freeform 273">
                <a:extLst>
                  <a:ext uri="{FF2B5EF4-FFF2-40B4-BE49-F238E27FC236}">
                    <a16:creationId xmlns:a16="http://schemas.microsoft.com/office/drawing/2014/main" id="{E5C8002A-B0C0-4013-9376-B73F368E39F0}"/>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4">
                <a:extLst>
                  <a:ext uri="{FF2B5EF4-FFF2-40B4-BE49-F238E27FC236}">
                    <a16:creationId xmlns:a16="http://schemas.microsoft.com/office/drawing/2014/main" id="{9BB6B6D1-6490-4F14-B675-4A4C2A633AA6}"/>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5">
                <a:extLst>
                  <a:ext uri="{FF2B5EF4-FFF2-40B4-BE49-F238E27FC236}">
                    <a16:creationId xmlns:a16="http://schemas.microsoft.com/office/drawing/2014/main" id="{C412FE9A-BC80-4A32-9A89-7B270CC4017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6">
                <a:extLst>
                  <a:ext uri="{FF2B5EF4-FFF2-40B4-BE49-F238E27FC236}">
                    <a16:creationId xmlns:a16="http://schemas.microsoft.com/office/drawing/2014/main" id="{5DBCB948-317F-4191-898E-F541A048196E}"/>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7">
                <a:extLst>
                  <a:ext uri="{FF2B5EF4-FFF2-40B4-BE49-F238E27FC236}">
                    <a16:creationId xmlns:a16="http://schemas.microsoft.com/office/drawing/2014/main" id="{6F4196B9-EDF2-4EA3-8AEC-42663ABA3551}"/>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8">
                <a:extLst>
                  <a:ext uri="{FF2B5EF4-FFF2-40B4-BE49-F238E27FC236}">
                    <a16:creationId xmlns:a16="http://schemas.microsoft.com/office/drawing/2014/main" id="{806775D2-0623-4B84-8754-998E892EECA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9">
                <a:extLst>
                  <a:ext uri="{FF2B5EF4-FFF2-40B4-BE49-F238E27FC236}">
                    <a16:creationId xmlns:a16="http://schemas.microsoft.com/office/drawing/2014/main" id="{BA06150F-A86D-4AF7-95D1-61EA3600A79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0">
                <a:extLst>
                  <a:ext uri="{FF2B5EF4-FFF2-40B4-BE49-F238E27FC236}">
                    <a16:creationId xmlns:a16="http://schemas.microsoft.com/office/drawing/2014/main" id="{8E3A239A-61B0-498B-B01C-919417453D05}"/>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1">
                <a:extLst>
                  <a:ext uri="{FF2B5EF4-FFF2-40B4-BE49-F238E27FC236}">
                    <a16:creationId xmlns:a16="http://schemas.microsoft.com/office/drawing/2014/main" id="{B7231DAA-9971-4D6D-B57E-C76D264882A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7" name="直接连接符 6">
              <a:extLst>
                <a:ext uri="{FF2B5EF4-FFF2-40B4-BE49-F238E27FC236}">
                  <a16:creationId xmlns:a16="http://schemas.microsoft.com/office/drawing/2014/main" id="{716AFF68-FB28-4ADD-BC12-B353B40F6E1E}"/>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037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34" name="Group 38"/>
          <p:cNvGrpSpPr/>
          <p:nvPr/>
        </p:nvGrpSpPr>
        <p:grpSpPr bwMode="auto">
          <a:xfrm>
            <a:off x="3930651" y="2469092"/>
            <a:ext cx="4330700" cy="2802467"/>
            <a:chOff x="1856" y="1075"/>
            <a:chExt cx="2046" cy="1324"/>
          </a:xfrm>
        </p:grpSpPr>
        <p:sp>
          <p:nvSpPr>
            <p:cNvPr id="29735" name="Freeform 39"/>
            <p:cNvSpPr/>
            <p:nvPr/>
          </p:nvSpPr>
          <p:spPr bwMode="auto">
            <a:xfrm>
              <a:off x="2879" y="1075"/>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36" name="Freeform 40"/>
            <p:cNvSpPr/>
            <p:nvPr/>
          </p:nvSpPr>
          <p:spPr bwMode="auto">
            <a:xfrm>
              <a:off x="2217" y="1075"/>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37" name="Freeform 41"/>
            <p:cNvSpPr/>
            <p:nvPr/>
          </p:nvSpPr>
          <p:spPr bwMode="auto">
            <a:xfrm>
              <a:off x="2449" y="1308"/>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38" name="Freeform 42"/>
            <p:cNvSpPr/>
            <p:nvPr/>
          </p:nvSpPr>
          <p:spPr bwMode="auto">
            <a:xfrm>
              <a:off x="2879" y="1308"/>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39" name="Oval 43"/>
            <p:cNvSpPr>
              <a:spLocks noChangeArrowheads="1"/>
            </p:cNvSpPr>
            <p:nvPr/>
          </p:nvSpPr>
          <p:spPr bwMode="auto">
            <a:xfrm>
              <a:off x="2680" y="1539"/>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40" name="Freeform 44"/>
            <p:cNvSpPr>
              <a:spLocks noEditPoints="1"/>
            </p:cNvSpPr>
            <p:nvPr/>
          </p:nvSpPr>
          <p:spPr bwMode="auto">
            <a:xfrm>
              <a:off x="2780" y="1636"/>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41" name="Freeform 45"/>
            <p:cNvSpPr/>
            <p:nvPr/>
          </p:nvSpPr>
          <p:spPr bwMode="auto">
            <a:xfrm>
              <a:off x="1856" y="1936"/>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42" name="Freeform 46"/>
            <p:cNvSpPr/>
            <p:nvPr/>
          </p:nvSpPr>
          <p:spPr bwMode="auto">
            <a:xfrm>
              <a:off x="1856" y="2168"/>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43" name="Freeform 47"/>
            <p:cNvSpPr/>
            <p:nvPr/>
          </p:nvSpPr>
          <p:spPr bwMode="auto">
            <a:xfrm>
              <a:off x="2839" y="1077"/>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744" name="Freeform 48"/>
            <p:cNvSpPr/>
            <p:nvPr/>
          </p:nvSpPr>
          <p:spPr bwMode="auto">
            <a:xfrm>
              <a:off x="2839" y="1308"/>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sp>
        <p:nvSpPr>
          <p:cNvPr id="29752" name="Rectangle 56"/>
          <p:cNvSpPr>
            <a:spLocks noChangeArrowheads="1"/>
          </p:cNvSpPr>
          <p:nvPr/>
        </p:nvSpPr>
        <p:spPr bwMode="auto">
          <a:xfrm>
            <a:off x="8301426" y="1743438"/>
            <a:ext cx="345651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219170" fontAlgn="base">
              <a:spcBef>
                <a:spcPct val="0"/>
              </a:spcBef>
              <a:spcAft>
                <a:spcPct val="0"/>
              </a:spcAft>
            </a:pPr>
            <a:r>
              <a:rPr lang="zh-CN" altLang="zh-CN" sz="1600" dirty="0">
                <a:solidFill>
                  <a:schemeClr val="bg2"/>
                </a:solidFill>
                <a:latin typeface="微软雅黑" panose="020B0503020204020204" pitchFamily="34" charset="-122"/>
                <a:ea typeface="微软雅黑" panose="020B0503020204020204" pitchFamily="34" charset="-122"/>
              </a:rPr>
              <a:t>说明在本软件系统的工作过程中不得不包含的人工处理过程（如果有的话）</a:t>
            </a:r>
            <a:endParaRPr lang="zh-CN" altLang="en-US" sz="1050" dirty="0">
              <a:solidFill>
                <a:schemeClr val="bg2"/>
              </a:solidFill>
              <a:latin typeface="微软雅黑" panose="020B0503020204020204" pitchFamily="34" charset="-122"/>
              <a:ea typeface="微软雅黑" panose="020B0503020204020204" pitchFamily="34" charset="-122"/>
            </a:endParaRPr>
          </a:p>
        </p:txBody>
      </p:sp>
      <p:sp>
        <p:nvSpPr>
          <p:cNvPr id="29753" name="Text Box 57"/>
          <p:cNvSpPr txBox="1">
            <a:spLocks noChangeArrowheads="1"/>
          </p:cNvSpPr>
          <p:nvPr/>
        </p:nvSpPr>
        <p:spPr bwMode="auto">
          <a:xfrm>
            <a:off x="8261351" y="953346"/>
            <a:ext cx="324960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en-US" altLang="zh-CN" sz="3200" dirty="0">
                <a:solidFill>
                  <a:srgbClr val="594D7B"/>
                </a:solidFill>
                <a:latin typeface="微软雅黑" panose="020B0503020204020204" pitchFamily="34" charset="-122"/>
                <a:ea typeface="微软雅黑" panose="020B0503020204020204" pitchFamily="34" charset="-122"/>
              </a:rPr>
              <a:t>03 </a:t>
            </a:r>
            <a:r>
              <a:rPr lang="zh-CN" altLang="en-US" sz="3200" dirty="0">
                <a:solidFill>
                  <a:srgbClr val="594D7B"/>
                </a:solidFill>
                <a:latin typeface="微软雅黑" panose="020B0503020204020204" pitchFamily="34" charset="-122"/>
                <a:ea typeface="微软雅黑" panose="020B0503020204020204" pitchFamily="34" charset="-122"/>
              </a:rPr>
              <a:t>人工处理过程</a:t>
            </a:r>
            <a:endParaRPr lang="en-US" altLang="zh-CN" sz="3200" dirty="0">
              <a:solidFill>
                <a:srgbClr val="594D7B"/>
              </a:solidFill>
              <a:latin typeface="微软雅黑" panose="020B0503020204020204" pitchFamily="34" charset="-122"/>
              <a:ea typeface="微软雅黑" panose="020B0503020204020204" pitchFamily="34" charset="-122"/>
            </a:endParaRPr>
          </a:p>
        </p:txBody>
      </p:sp>
      <p:sp>
        <p:nvSpPr>
          <p:cNvPr id="29756" name="Rectangle 60"/>
          <p:cNvSpPr>
            <a:spLocks noChangeArrowheads="1"/>
          </p:cNvSpPr>
          <p:nvPr/>
        </p:nvSpPr>
        <p:spPr bwMode="auto">
          <a:xfrm>
            <a:off x="7939256" y="5341409"/>
            <a:ext cx="34565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defTabSz="1219170" fontAlgn="base">
              <a:spcBef>
                <a:spcPct val="0"/>
              </a:spcBef>
              <a:spcAft>
                <a:spcPct val="0"/>
              </a:spcAft>
            </a:pPr>
            <a:r>
              <a:rPr lang="zh-CN" altLang="en-US" dirty="0">
                <a:solidFill>
                  <a:srgbClr val="808080"/>
                </a:solidFill>
                <a:latin typeface="微软雅黑" panose="020B0503020204020204" pitchFamily="34" charset="-122"/>
                <a:ea typeface="微软雅黑" panose="020B0503020204020204" pitchFamily="34" charset="-122"/>
              </a:rPr>
              <a:t>用户登录</a:t>
            </a:r>
          </a:p>
        </p:txBody>
      </p:sp>
      <p:sp>
        <p:nvSpPr>
          <p:cNvPr id="29757" name="Text Box 61"/>
          <p:cNvSpPr txBox="1">
            <a:spLocks noChangeArrowheads="1"/>
          </p:cNvSpPr>
          <p:nvPr/>
        </p:nvSpPr>
        <p:spPr bwMode="auto">
          <a:xfrm>
            <a:off x="7767547" y="4782609"/>
            <a:ext cx="36599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219170" fontAlgn="base">
              <a:spcBef>
                <a:spcPct val="0"/>
              </a:spcBef>
              <a:spcAft>
                <a:spcPct val="0"/>
              </a:spcAft>
            </a:pPr>
            <a:r>
              <a:rPr lang="en-US" altLang="zh-CN" sz="3200" dirty="0">
                <a:solidFill>
                  <a:srgbClr val="E54B81"/>
                </a:solidFill>
                <a:latin typeface="微软雅黑" panose="020B0503020204020204" pitchFamily="34" charset="-122"/>
                <a:ea typeface="微软雅黑" panose="020B0503020204020204" pitchFamily="34" charset="-122"/>
              </a:rPr>
              <a:t>02 </a:t>
            </a:r>
            <a:r>
              <a:rPr lang="zh-CN" altLang="en-US" sz="3200" dirty="0">
                <a:solidFill>
                  <a:srgbClr val="E54B81"/>
                </a:solidFill>
                <a:latin typeface="微软雅黑" panose="020B0503020204020204" pitchFamily="34" charset="-122"/>
                <a:ea typeface="微软雅黑" panose="020B0503020204020204" pitchFamily="34" charset="-122"/>
              </a:rPr>
              <a:t>尚未问决的问题</a:t>
            </a:r>
            <a:endParaRPr lang="en-US" altLang="zh-CN" sz="3200" dirty="0">
              <a:solidFill>
                <a:srgbClr val="E54B81"/>
              </a:solidFill>
              <a:latin typeface="微软雅黑" panose="020B0503020204020204" pitchFamily="34" charset="-122"/>
              <a:ea typeface="微软雅黑" panose="020B0503020204020204" pitchFamily="34" charset="-122"/>
            </a:endParaRPr>
          </a:p>
        </p:txBody>
      </p:sp>
      <p:sp>
        <p:nvSpPr>
          <p:cNvPr id="29762" name="Rectangle 66"/>
          <p:cNvSpPr>
            <a:spLocks noChangeArrowheads="1"/>
          </p:cNvSpPr>
          <p:nvPr/>
        </p:nvSpPr>
        <p:spPr bwMode="auto">
          <a:xfrm>
            <a:off x="538517" y="2631722"/>
            <a:ext cx="38666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219170" fontAlgn="base">
              <a:spcBef>
                <a:spcPct val="0"/>
              </a:spcBef>
              <a:spcAft>
                <a:spcPct val="0"/>
              </a:spcAft>
            </a:pPr>
            <a:r>
              <a:rPr lang="zh-CN" altLang="en-US" sz="1200" dirty="0">
                <a:solidFill>
                  <a:srgbClr val="808080"/>
                </a:solidFill>
                <a:latin typeface="微软雅黑" panose="020B0503020204020204" pitchFamily="34" charset="-122"/>
                <a:ea typeface="微软雅黑" panose="020B0503020204020204" pitchFamily="34" charset="-122"/>
              </a:rPr>
              <a:t>本条用一张如下的矩阵图说明各项功能需求的实现同各块程序的分配关系</a:t>
            </a:r>
            <a:r>
              <a:rPr lang="zh-CN" altLang="en-US" sz="1067" dirty="0">
                <a:solidFill>
                  <a:srgbClr val="808080"/>
                </a:solidFill>
                <a:latin typeface="微软雅黑" panose="020B0503020204020204" pitchFamily="34" charset="-122"/>
                <a:ea typeface="微软雅黑" panose="020B0503020204020204" pitchFamily="34" charset="-122"/>
              </a:rPr>
              <a:t>：</a:t>
            </a:r>
          </a:p>
        </p:txBody>
      </p:sp>
      <p:sp>
        <p:nvSpPr>
          <p:cNvPr id="29763" name="Text Box 67"/>
          <p:cNvSpPr txBox="1">
            <a:spLocks noChangeArrowheads="1"/>
          </p:cNvSpPr>
          <p:nvPr/>
        </p:nvSpPr>
        <p:spPr bwMode="auto">
          <a:xfrm>
            <a:off x="0" y="1921389"/>
            <a:ext cx="501297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defTabSz="1219170" fontAlgn="base">
              <a:spcBef>
                <a:spcPct val="0"/>
              </a:spcBef>
              <a:spcAft>
                <a:spcPct val="0"/>
              </a:spcAft>
            </a:pPr>
            <a:r>
              <a:rPr lang="en-US" altLang="zh-CN" sz="3200" dirty="0">
                <a:solidFill>
                  <a:srgbClr val="C09CC2"/>
                </a:solidFill>
                <a:latin typeface="微软雅黑" panose="020B0503020204020204" pitchFamily="34" charset="-122"/>
                <a:ea typeface="微软雅黑" panose="020B0503020204020204" pitchFamily="34" charset="-122"/>
              </a:rPr>
              <a:t>01  </a:t>
            </a:r>
            <a:r>
              <a:rPr lang="zh-CN" altLang="en-US" sz="3200" dirty="0">
                <a:solidFill>
                  <a:srgbClr val="C09CC2"/>
                </a:solidFill>
                <a:latin typeface="微软雅黑" panose="020B0503020204020204" pitchFamily="34" charset="-122"/>
                <a:ea typeface="微软雅黑" panose="020B0503020204020204" pitchFamily="34" charset="-122"/>
              </a:rPr>
              <a:t>功能器求与程序的关系</a:t>
            </a:r>
          </a:p>
          <a:p>
            <a:pPr algn="r" defTabSz="1219170" fontAlgn="base">
              <a:spcBef>
                <a:spcPct val="0"/>
              </a:spcBef>
              <a:spcAft>
                <a:spcPct val="0"/>
              </a:spcAft>
            </a:pPr>
            <a:endParaRPr lang="en-US" altLang="zh-CN" sz="3200" dirty="0">
              <a:solidFill>
                <a:srgbClr val="C09CC2"/>
              </a:solidFill>
              <a:latin typeface="微软雅黑" panose="020B0503020204020204" pitchFamily="34" charset="-122"/>
              <a:ea typeface="微软雅黑" panose="020B0503020204020204" pitchFamily="34" charset="-122"/>
            </a:endParaRPr>
          </a:p>
        </p:txBody>
      </p:sp>
      <p:sp>
        <p:nvSpPr>
          <p:cNvPr id="29765" name="Rectangle 69"/>
          <p:cNvSpPr>
            <a:spLocks noChangeArrowheads="1"/>
          </p:cNvSpPr>
          <p:nvPr/>
        </p:nvSpPr>
        <p:spPr bwMode="auto">
          <a:xfrm>
            <a:off x="4108174" y="4395259"/>
            <a:ext cx="845103"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fontAlgn="base">
              <a:spcBef>
                <a:spcPct val="0"/>
              </a:spcBef>
              <a:spcAft>
                <a:spcPct val="0"/>
              </a:spcAft>
            </a:pPr>
            <a:r>
              <a:rPr lang="en-US" altLang="zh-CN" sz="1067">
                <a:solidFill>
                  <a:srgbClr val="FFFFFF"/>
                </a:solidFill>
                <a:latin typeface="微软雅黑" pitchFamily="34" charset="-122"/>
                <a:ea typeface="微软雅黑" pitchFamily="34" charset="-122"/>
              </a:rPr>
              <a:t>Option 01</a:t>
            </a:r>
          </a:p>
        </p:txBody>
      </p:sp>
      <p:sp>
        <p:nvSpPr>
          <p:cNvPr id="29766" name="Rectangle 70"/>
          <p:cNvSpPr>
            <a:spLocks noChangeArrowheads="1"/>
          </p:cNvSpPr>
          <p:nvPr/>
        </p:nvSpPr>
        <p:spPr bwMode="auto">
          <a:xfrm>
            <a:off x="4108174" y="4884210"/>
            <a:ext cx="845103"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fontAlgn="base">
              <a:spcBef>
                <a:spcPct val="0"/>
              </a:spcBef>
              <a:spcAft>
                <a:spcPct val="0"/>
              </a:spcAft>
            </a:pPr>
            <a:r>
              <a:rPr lang="en-US" altLang="zh-CN" sz="1067">
                <a:solidFill>
                  <a:srgbClr val="FFFFFF"/>
                </a:solidFill>
                <a:latin typeface="微软雅黑" pitchFamily="34" charset="-122"/>
                <a:ea typeface="微软雅黑" pitchFamily="34" charset="-122"/>
              </a:rPr>
              <a:t>Option 02</a:t>
            </a:r>
          </a:p>
        </p:txBody>
      </p:sp>
      <p:sp>
        <p:nvSpPr>
          <p:cNvPr id="29767" name="Rectangle 71"/>
          <p:cNvSpPr>
            <a:spLocks noChangeArrowheads="1"/>
          </p:cNvSpPr>
          <p:nvPr/>
        </p:nvSpPr>
        <p:spPr bwMode="auto">
          <a:xfrm>
            <a:off x="7249307" y="2566459"/>
            <a:ext cx="845103"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fontAlgn="base">
              <a:spcBef>
                <a:spcPct val="0"/>
              </a:spcBef>
              <a:spcAft>
                <a:spcPct val="0"/>
              </a:spcAft>
            </a:pPr>
            <a:r>
              <a:rPr lang="en-US" altLang="zh-CN" sz="1067">
                <a:solidFill>
                  <a:srgbClr val="FFFFFF"/>
                </a:solidFill>
                <a:latin typeface="微软雅黑" pitchFamily="34" charset="-122"/>
                <a:ea typeface="微软雅黑" pitchFamily="34" charset="-122"/>
              </a:rPr>
              <a:t>Option 03</a:t>
            </a:r>
          </a:p>
        </p:txBody>
      </p:sp>
      <p:sp>
        <p:nvSpPr>
          <p:cNvPr id="29768" name="Rectangle 72"/>
          <p:cNvSpPr>
            <a:spLocks noChangeArrowheads="1"/>
          </p:cNvSpPr>
          <p:nvPr/>
        </p:nvSpPr>
        <p:spPr bwMode="auto">
          <a:xfrm>
            <a:off x="7249307" y="3055410"/>
            <a:ext cx="845103" cy="256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219170" fontAlgn="base">
              <a:spcBef>
                <a:spcPct val="0"/>
              </a:spcBef>
              <a:spcAft>
                <a:spcPct val="0"/>
              </a:spcAft>
            </a:pPr>
            <a:r>
              <a:rPr lang="en-US" altLang="zh-CN" sz="1067">
                <a:solidFill>
                  <a:srgbClr val="FFFFFF"/>
                </a:solidFill>
                <a:latin typeface="微软雅黑" pitchFamily="34" charset="-122"/>
                <a:ea typeface="微软雅黑" pitchFamily="34" charset="-122"/>
              </a:rPr>
              <a:t>Option 04</a:t>
            </a:r>
          </a:p>
        </p:txBody>
      </p:sp>
      <p:sp>
        <p:nvSpPr>
          <p:cNvPr id="46" name="Text Box 42"/>
          <p:cNvSpPr txBox="1">
            <a:spLocks noChangeArrowheads="1"/>
          </p:cNvSpPr>
          <p:nvPr/>
        </p:nvSpPr>
        <p:spPr bwMode="auto">
          <a:xfrm>
            <a:off x="1103446" y="429616"/>
            <a:ext cx="2589170"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功能器求与程序的关系</a:t>
            </a:r>
            <a:endParaRPr lang="en-US" altLang="zh-CN" sz="1867" b="1" dirty="0">
              <a:solidFill>
                <a:srgbClr val="594D7B"/>
              </a:solidFill>
              <a:latin typeface="Arial" charset="0"/>
              <a:ea typeface="宋体" pitchFamily="2" charset="-122"/>
            </a:endParaRPr>
          </a:p>
        </p:txBody>
      </p:sp>
      <p:grpSp>
        <p:nvGrpSpPr>
          <p:cNvPr id="48" name="组合 47"/>
          <p:cNvGrpSpPr/>
          <p:nvPr/>
        </p:nvGrpSpPr>
        <p:grpSpPr>
          <a:xfrm>
            <a:off x="377018" y="-11911"/>
            <a:ext cx="629517" cy="1073043"/>
            <a:chOff x="1775252" y="2062276"/>
            <a:chExt cx="1045160" cy="1781528"/>
          </a:xfrm>
        </p:grpSpPr>
        <p:grpSp>
          <p:nvGrpSpPr>
            <p:cNvPr id="49" name="组合 48"/>
            <p:cNvGrpSpPr/>
            <p:nvPr/>
          </p:nvGrpSpPr>
          <p:grpSpPr>
            <a:xfrm>
              <a:off x="1775252" y="2763988"/>
              <a:ext cx="1045160" cy="1079816"/>
              <a:chOff x="-4061568" y="1901032"/>
              <a:chExt cx="1819276" cy="1879600"/>
            </a:xfrm>
          </p:grpSpPr>
          <p:sp>
            <p:nvSpPr>
              <p:cNvPr id="51"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0" name="直接连接符 49"/>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a:extLst>
              <a:ext uri="{FF2B5EF4-FFF2-40B4-BE49-F238E27FC236}">
                <a16:creationId xmlns:a16="http://schemas.microsoft.com/office/drawing/2014/main" id="{386240D8-7244-43CC-A30C-49A72E037FFD}"/>
              </a:ext>
            </a:extLst>
          </p:cNvPr>
          <p:cNvGraphicFramePr>
            <a:graphicFrameLocks noGrp="1"/>
          </p:cNvGraphicFramePr>
          <p:nvPr>
            <p:extLst>
              <p:ext uri="{D42A27DB-BD31-4B8C-83A1-F6EECF244321}">
                <p14:modId xmlns:p14="http://schemas.microsoft.com/office/powerpoint/2010/main" val="2109927359"/>
              </p:ext>
            </p:extLst>
          </p:nvPr>
        </p:nvGraphicFramePr>
        <p:xfrm>
          <a:off x="301291" y="3372144"/>
          <a:ext cx="4269037" cy="800100"/>
        </p:xfrm>
        <a:graphic>
          <a:graphicData uri="http://schemas.openxmlformats.org/drawingml/2006/table">
            <a:tbl>
              <a:tblPr>
                <a:tableStyleId>{5C22544A-7EE6-4342-B048-85BDC9FD1C3A}</a:tableStyleId>
              </a:tblPr>
              <a:tblGrid>
                <a:gridCol w="853607">
                  <a:extLst>
                    <a:ext uri="{9D8B030D-6E8A-4147-A177-3AD203B41FA5}">
                      <a16:colId xmlns:a16="http://schemas.microsoft.com/office/drawing/2014/main" val="3559618627"/>
                    </a:ext>
                  </a:extLst>
                </a:gridCol>
                <a:gridCol w="853607">
                  <a:extLst>
                    <a:ext uri="{9D8B030D-6E8A-4147-A177-3AD203B41FA5}">
                      <a16:colId xmlns:a16="http://schemas.microsoft.com/office/drawing/2014/main" val="2598153872"/>
                    </a:ext>
                  </a:extLst>
                </a:gridCol>
                <a:gridCol w="853607">
                  <a:extLst>
                    <a:ext uri="{9D8B030D-6E8A-4147-A177-3AD203B41FA5}">
                      <a16:colId xmlns:a16="http://schemas.microsoft.com/office/drawing/2014/main" val="4194075038"/>
                    </a:ext>
                  </a:extLst>
                </a:gridCol>
                <a:gridCol w="854108">
                  <a:extLst>
                    <a:ext uri="{9D8B030D-6E8A-4147-A177-3AD203B41FA5}">
                      <a16:colId xmlns:a16="http://schemas.microsoft.com/office/drawing/2014/main" val="2881773146"/>
                    </a:ext>
                  </a:extLst>
                </a:gridCol>
                <a:gridCol w="854108">
                  <a:extLst>
                    <a:ext uri="{9D8B030D-6E8A-4147-A177-3AD203B41FA5}">
                      <a16:colId xmlns:a16="http://schemas.microsoft.com/office/drawing/2014/main" val="1713431576"/>
                    </a:ext>
                  </a:extLst>
                </a:gridCol>
              </a:tblGrid>
              <a:tr h="0">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程序</a:t>
                      </a: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程序</a:t>
                      </a: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程序</a:t>
                      </a: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11883564"/>
                  </a:ext>
                </a:extLst>
              </a:tr>
              <a:tr h="0">
                <a:tc>
                  <a:txBody>
                    <a:bodyPr/>
                    <a:lstStyle/>
                    <a:p>
                      <a:pPr algn="just">
                        <a:spcAft>
                          <a:spcPts val="0"/>
                        </a:spcAft>
                      </a:pPr>
                      <a:r>
                        <a:rPr lang="zh-CN" sz="1050" kern="100">
                          <a:effectLst/>
                        </a:rPr>
                        <a:t>功能需求</a:t>
                      </a:r>
                      <a:r>
                        <a:rPr lang="en-US" sz="1050" kern="100">
                          <a:effectLst/>
                        </a:rPr>
                        <a:t>1</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08746594"/>
                  </a:ext>
                </a:extLst>
              </a:tr>
              <a:tr h="0">
                <a:tc>
                  <a:txBody>
                    <a:bodyPr/>
                    <a:lstStyle/>
                    <a:p>
                      <a:pPr algn="just">
                        <a:spcAft>
                          <a:spcPts val="0"/>
                        </a:spcAft>
                      </a:pPr>
                      <a:r>
                        <a:rPr lang="zh-CN" sz="1050" kern="100">
                          <a:effectLst/>
                        </a:rPr>
                        <a:t>功能需求</a:t>
                      </a:r>
                      <a:r>
                        <a:rPr lang="en-US" sz="1050" kern="100">
                          <a:effectLst/>
                        </a:rPr>
                        <a:t>2</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760755407"/>
                  </a:ext>
                </a:extLst>
              </a:tr>
              <a:tr h="0">
                <a:tc>
                  <a:txBody>
                    <a:bodyPr/>
                    <a:lstStyle/>
                    <a:p>
                      <a:pPr algn="just">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3750957"/>
                  </a:ext>
                </a:extLst>
              </a:tr>
              <a:tr h="0">
                <a:tc>
                  <a:txBody>
                    <a:bodyPr/>
                    <a:lstStyle/>
                    <a:p>
                      <a:pPr algn="just">
                        <a:spcAft>
                          <a:spcPts val="0"/>
                        </a:spcAft>
                      </a:pPr>
                      <a:r>
                        <a:rPr lang="zh-CN" sz="1050" kern="100">
                          <a:effectLst/>
                        </a:rPr>
                        <a:t>功能需求</a:t>
                      </a:r>
                      <a:r>
                        <a:rPr lang="en-US" sz="1050" kern="100">
                          <a:effectLst/>
                        </a:rPr>
                        <a:t>n</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050" kern="100" dirty="0">
                          <a:effectLst/>
                        </a:rPr>
                        <a:t>√</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33703825"/>
                  </a:ext>
                </a:extLst>
              </a:tr>
            </a:tbl>
          </a:graphicData>
        </a:graphic>
      </p:graphicFrame>
    </p:spTree>
    <p:extLst>
      <p:ext uri="{BB962C8B-B14F-4D97-AF65-F5344CB8AC3E}">
        <p14:creationId xmlns:p14="http://schemas.microsoft.com/office/powerpoint/2010/main" val="1780143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2" name="Rectangle 30"/>
          <p:cNvSpPr>
            <a:spLocks noChangeArrowheads="1"/>
          </p:cNvSpPr>
          <p:nvPr/>
        </p:nvSpPr>
        <p:spPr bwMode="auto">
          <a:xfrm>
            <a:off x="5641168" y="2474297"/>
            <a:ext cx="417366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2133" b="1" dirty="0">
                <a:solidFill>
                  <a:srgbClr val="E54B81"/>
                </a:solidFill>
                <a:latin typeface="Arial" charset="0"/>
                <a:ea typeface="微软雅黑" pitchFamily="34" charset="-122"/>
              </a:rPr>
              <a:t>接口设计</a:t>
            </a:r>
          </a:p>
        </p:txBody>
      </p:sp>
      <p:sp>
        <p:nvSpPr>
          <p:cNvPr id="63" name="Rectangle 31"/>
          <p:cNvSpPr>
            <a:spLocks noChangeArrowheads="1"/>
          </p:cNvSpPr>
          <p:nvPr/>
        </p:nvSpPr>
        <p:spPr bwMode="auto">
          <a:xfrm>
            <a:off x="5641169" y="2797423"/>
            <a:ext cx="44153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defTabSz="1219170" fontAlgn="base">
              <a:spcBef>
                <a:spcPct val="0"/>
              </a:spcBef>
              <a:spcAft>
                <a:spcPct val="0"/>
              </a:spcAft>
            </a:pPr>
            <a:r>
              <a:rPr lang="en-US" altLang="zh-CN" sz="1400" dirty="0">
                <a:solidFill>
                  <a:srgbClr val="808080"/>
                </a:solidFill>
                <a:ea typeface="宋体" pitchFamily="2" charset="-122"/>
              </a:rPr>
              <a:t>1</a:t>
            </a:r>
            <a:r>
              <a:rPr lang="zh-CN" altLang="en-US" sz="1400" dirty="0">
                <a:solidFill>
                  <a:srgbClr val="808080"/>
                </a:solidFill>
                <a:ea typeface="宋体" pitchFamily="2" charset="-122"/>
              </a:rPr>
              <a:t>、用户接口</a:t>
            </a:r>
            <a:endParaRPr lang="en-US" altLang="zh-CN" sz="1400" dirty="0">
              <a:solidFill>
                <a:srgbClr val="808080"/>
              </a:solidFill>
              <a:ea typeface="宋体" pitchFamily="2" charset="-122"/>
            </a:endParaRPr>
          </a:p>
          <a:p>
            <a:pPr defTabSz="1219170" fontAlgn="base">
              <a:spcBef>
                <a:spcPct val="0"/>
              </a:spcBef>
              <a:spcAft>
                <a:spcPct val="0"/>
              </a:spcAft>
            </a:pPr>
            <a:r>
              <a:rPr lang="en-US" altLang="zh-CN" sz="1400" dirty="0">
                <a:solidFill>
                  <a:srgbClr val="808080"/>
                </a:solidFill>
                <a:ea typeface="宋体" pitchFamily="2" charset="-122"/>
              </a:rPr>
              <a:t>2</a:t>
            </a:r>
            <a:r>
              <a:rPr lang="zh-CN" altLang="en-US" sz="1400" dirty="0">
                <a:solidFill>
                  <a:srgbClr val="808080"/>
                </a:solidFill>
                <a:ea typeface="宋体" pitchFamily="2" charset="-122"/>
              </a:rPr>
              <a:t>、外部接口</a:t>
            </a:r>
            <a:endParaRPr lang="en-US" altLang="zh-CN" sz="1400" dirty="0">
              <a:solidFill>
                <a:srgbClr val="808080"/>
              </a:solidFill>
              <a:ea typeface="宋体" pitchFamily="2" charset="-122"/>
            </a:endParaRPr>
          </a:p>
          <a:p>
            <a:pPr defTabSz="1219170" fontAlgn="base">
              <a:spcBef>
                <a:spcPct val="0"/>
              </a:spcBef>
              <a:spcAft>
                <a:spcPct val="0"/>
              </a:spcAft>
            </a:pPr>
            <a:r>
              <a:rPr lang="en-US" altLang="zh-CN" sz="1400" dirty="0">
                <a:solidFill>
                  <a:srgbClr val="808080"/>
                </a:solidFill>
                <a:ea typeface="宋体" pitchFamily="2" charset="-122"/>
              </a:rPr>
              <a:t>3</a:t>
            </a:r>
            <a:r>
              <a:rPr lang="zh-CN" altLang="en-US" sz="1400" dirty="0">
                <a:solidFill>
                  <a:srgbClr val="808080"/>
                </a:solidFill>
                <a:ea typeface="宋体" pitchFamily="2" charset="-122"/>
              </a:rPr>
              <a:t>、内部接口</a:t>
            </a:r>
            <a:endParaRPr lang="en-US" altLang="zh-CN" sz="1400" dirty="0">
              <a:solidFill>
                <a:srgbClr val="808080"/>
              </a:solidFill>
              <a:ea typeface="宋体" pitchFamily="2" charset="-122"/>
            </a:endParaRPr>
          </a:p>
        </p:txBody>
      </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E54B81"/>
                  </a:solidFill>
                </a:ln>
                <a:noFill/>
                <a:latin typeface="Impact" pitchFamily="34" charset="0"/>
                <a:ea typeface="迷你简汉真广标" pitchFamily="49" charset="-122"/>
              </a:rPr>
              <a:t>03</a:t>
            </a:r>
            <a:endParaRPr lang="zh-CN" altLang="en-US" sz="7200" dirty="0">
              <a:ln>
                <a:solidFill>
                  <a:srgbClr val="E54B81"/>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1561379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50" name="Freeform 106"/>
          <p:cNvSpPr/>
          <p:nvPr/>
        </p:nvSpPr>
        <p:spPr bwMode="auto">
          <a:xfrm>
            <a:off x="4260852" y="2056343"/>
            <a:ext cx="2239433" cy="2243667"/>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solidFill>
            <a:srgbClr val="C09CC2"/>
          </a:solidFill>
          <a:ln>
            <a:noFill/>
          </a:ln>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51" name="Freeform 107"/>
          <p:cNvSpPr/>
          <p:nvPr/>
        </p:nvSpPr>
        <p:spPr bwMode="auto">
          <a:xfrm>
            <a:off x="4260852" y="3480860"/>
            <a:ext cx="2239433" cy="2239433"/>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solidFill>
            <a:srgbClr val="E54B81"/>
          </a:solidFill>
          <a:ln>
            <a:noFill/>
          </a:ln>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52" name="Freeform 108"/>
          <p:cNvSpPr/>
          <p:nvPr/>
        </p:nvSpPr>
        <p:spPr bwMode="auto">
          <a:xfrm>
            <a:off x="5681134" y="2056343"/>
            <a:ext cx="2239433" cy="2243667"/>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solidFill>
            <a:srgbClr val="594D7B"/>
          </a:solidFill>
          <a:ln>
            <a:noFill/>
          </a:ln>
        </p:spPr>
        <p:txBody>
          <a:bodyPr/>
          <a:lstStyle/>
          <a:p>
            <a:pPr defTabSz="1219170" fontAlgn="base">
              <a:spcBef>
                <a:spcPct val="0"/>
              </a:spcBef>
              <a:spcAft>
                <a:spcPct val="0"/>
              </a:spcAft>
            </a:pPr>
            <a:endParaRPr lang="zh-CN" altLang="en-US" sz="2400">
              <a:solidFill>
                <a:srgbClr val="594D7B"/>
              </a:solidFill>
              <a:latin typeface="Arial" charset="0"/>
              <a:ea typeface="宋体" pitchFamily="2" charset="-122"/>
            </a:endParaRPr>
          </a:p>
        </p:txBody>
      </p:sp>
      <p:sp>
        <p:nvSpPr>
          <p:cNvPr id="31853" name="Freeform 109"/>
          <p:cNvSpPr/>
          <p:nvPr/>
        </p:nvSpPr>
        <p:spPr bwMode="auto">
          <a:xfrm>
            <a:off x="5681134" y="3480860"/>
            <a:ext cx="2239433" cy="2239433"/>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solidFill>
            <a:srgbClr val="9DD53E"/>
          </a:solidFill>
          <a:ln>
            <a:noFill/>
          </a:ln>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54" name="Freeform 110"/>
          <p:cNvSpPr>
            <a:spLocks noEditPoints="1"/>
          </p:cNvSpPr>
          <p:nvPr/>
        </p:nvSpPr>
        <p:spPr bwMode="auto">
          <a:xfrm>
            <a:off x="7325785" y="3777193"/>
            <a:ext cx="376767" cy="302684"/>
          </a:xfrm>
          <a:custGeom>
            <a:avLst/>
            <a:gdLst>
              <a:gd name="T0" fmla="*/ 127 w 147"/>
              <a:gd name="T1" fmla="*/ 45 h 119"/>
              <a:gd name="T2" fmla="*/ 116 w 147"/>
              <a:gd name="T3" fmla="*/ 45 h 119"/>
              <a:gd name="T4" fmla="*/ 35 w 147"/>
              <a:gd name="T5" fmla="*/ 18 h 119"/>
              <a:gd name="T6" fmla="*/ 17 w 147"/>
              <a:gd name="T7" fmla="*/ 18 h 119"/>
              <a:gd name="T8" fmla="*/ 34 w 147"/>
              <a:gd name="T9" fmla="*/ 21 h 119"/>
              <a:gd name="T10" fmla="*/ 10 w 147"/>
              <a:gd name="T11" fmla="*/ 21 h 119"/>
              <a:gd name="T12" fmla="*/ 10 w 147"/>
              <a:gd name="T13" fmla="*/ 15 h 119"/>
              <a:gd name="T14" fmla="*/ 13 w 147"/>
              <a:gd name="T15" fmla="*/ 11 h 119"/>
              <a:gd name="T16" fmla="*/ 40 w 147"/>
              <a:gd name="T17" fmla="*/ 4 h 119"/>
              <a:gd name="T18" fmla="*/ 101 w 147"/>
              <a:gd name="T19" fmla="*/ 0 h 119"/>
              <a:gd name="T20" fmla="*/ 113 w 147"/>
              <a:gd name="T21" fmla="*/ 21 h 119"/>
              <a:gd name="T22" fmla="*/ 147 w 147"/>
              <a:gd name="T23" fmla="*/ 26 h 119"/>
              <a:gd name="T24" fmla="*/ 147 w 147"/>
              <a:gd name="T25" fmla="*/ 113 h 119"/>
              <a:gd name="T26" fmla="*/ 141 w 147"/>
              <a:gd name="T27" fmla="*/ 119 h 119"/>
              <a:gd name="T28" fmla="*/ 0 w 147"/>
              <a:gd name="T29" fmla="*/ 113 h 119"/>
              <a:gd name="T30" fmla="*/ 0 w 147"/>
              <a:gd name="T31" fmla="*/ 26 h 119"/>
              <a:gd name="T32" fmla="*/ 6 w 147"/>
              <a:gd name="T33" fmla="*/ 21 h 119"/>
              <a:gd name="T34" fmla="*/ 73 w 147"/>
              <a:gd name="T35" fmla="*/ 43 h 119"/>
              <a:gd name="T36" fmla="*/ 87 w 147"/>
              <a:gd name="T37" fmla="*/ 49 h 119"/>
              <a:gd name="T38" fmla="*/ 73 w 147"/>
              <a:gd name="T39" fmla="*/ 81 h 119"/>
              <a:gd name="T40" fmla="*/ 73 w 147"/>
              <a:gd name="T41" fmla="*/ 43 h 119"/>
              <a:gd name="T42" fmla="*/ 82 w 147"/>
              <a:gd name="T43" fmla="*/ 54 h 119"/>
              <a:gd name="T44" fmla="*/ 61 w 147"/>
              <a:gd name="T45" fmla="*/ 62 h 119"/>
              <a:gd name="T46" fmla="*/ 86 w 147"/>
              <a:gd name="T47" fmla="*/ 62 h 119"/>
              <a:gd name="T48" fmla="*/ 82 w 147"/>
              <a:gd name="T49" fmla="*/ 54 h 119"/>
              <a:gd name="T50" fmla="*/ 38 w 147"/>
              <a:gd name="T51" fmla="*/ 32 h 119"/>
              <a:gd name="T52" fmla="*/ 11 w 147"/>
              <a:gd name="T53" fmla="*/ 108 h 119"/>
              <a:gd name="T54" fmla="*/ 136 w 147"/>
              <a:gd name="T55" fmla="*/ 32 h 119"/>
              <a:gd name="T56" fmla="*/ 109 w 147"/>
              <a:gd name="T57" fmla="*/ 32 h 119"/>
              <a:gd name="T58" fmla="*/ 97 w 147"/>
              <a:gd name="T59" fmla="*/ 12 h 119"/>
              <a:gd name="T60" fmla="*/ 44 w 147"/>
              <a:gd name="T61" fmla="*/ 28 h 119"/>
              <a:gd name="T62" fmla="*/ 73 w 147"/>
              <a:gd name="T63" fmla="*/ 23 h 119"/>
              <a:gd name="T64" fmla="*/ 112 w 147"/>
              <a:gd name="T65" fmla="*/ 62 h 119"/>
              <a:gd name="T66" fmla="*/ 34 w 147"/>
              <a:gd name="T67" fmla="*/ 62 h 119"/>
              <a:gd name="T68" fmla="*/ 73 w 147"/>
              <a:gd name="T69" fmla="*/ 35 h 119"/>
              <a:gd name="T70" fmla="*/ 46 w 147"/>
              <a:gd name="T71" fmla="*/ 62 h 119"/>
              <a:gd name="T72" fmla="*/ 101 w 147"/>
              <a:gd name="T73" fmla="*/ 6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19">
                <a:moveTo>
                  <a:pt x="122" y="40"/>
                </a:moveTo>
                <a:cubicBezTo>
                  <a:pt x="125" y="40"/>
                  <a:pt x="127" y="42"/>
                  <a:pt x="127" y="45"/>
                </a:cubicBezTo>
                <a:cubicBezTo>
                  <a:pt x="127" y="48"/>
                  <a:pt x="125" y="50"/>
                  <a:pt x="122" y="50"/>
                </a:cubicBezTo>
                <a:cubicBezTo>
                  <a:pt x="119" y="50"/>
                  <a:pt x="116" y="48"/>
                  <a:pt x="116" y="45"/>
                </a:cubicBezTo>
                <a:cubicBezTo>
                  <a:pt x="116" y="42"/>
                  <a:pt x="119" y="40"/>
                  <a:pt x="122" y="40"/>
                </a:cubicBezTo>
                <a:close/>
                <a:moveTo>
                  <a:pt x="35" y="18"/>
                </a:moveTo>
                <a:cubicBezTo>
                  <a:pt x="35" y="18"/>
                  <a:pt x="35" y="18"/>
                  <a:pt x="35" y="18"/>
                </a:cubicBezTo>
                <a:cubicBezTo>
                  <a:pt x="17" y="18"/>
                  <a:pt x="17" y="18"/>
                  <a:pt x="17" y="18"/>
                </a:cubicBezTo>
                <a:cubicBezTo>
                  <a:pt x="17" y="21"/>
                  <a:pt x="17" y="21"/>
                  <a:pt x="17" y="21"/>
                </a:cubicBezTo>
                <a:cubicBezTo>
                  <a:pt x="34" y="21"/>
                  <a:pt x="34" y="21"/>
                  <a:pt x="34" y="21"/>
                </a:cubicBezTo>
                <a:cubicBezTo>
                  <a:pt x="35" y="18"/>
                  <a:pt x="35" y="18"/>
                  <a:pt x="35" y="18"/>
                </a:cubicBezTo>
                <a:close/>
                <a:moveTo>
                  <a:pt x="10" y="21"/>
                </a:moveTo>
                <a:cubicBezTo>
                  <a:pt x="10" y="21"/>
                  <a:pt x="10" y="21"/>
                  <a:pt x="10" y="21"/>
                </a:cubicBezTo>
                <a:cubicBezTo>
                  <a:pt x="10" y="15"/>
                  <a:pt x="10" y="15"/>
                  <a:pt x="10" y="15"/>
                </a:cubicBezTo>
                <a:cubicBezTo>
                  <a:pt x="10" y="15"/>
                  <a:pt x="10" y="15"/>
                  <a:pt x="10" y="15"/>
                </a:cubicBezTo>
                <a:cubicBezTo>
                  <a:pt x="10" y="13"/>
                  <a:pt x="12" y="11"/>
                  <a:pt x="13" y="11"/>
                </a:cubicBezTo>
                <a:cubicBezTo>
                  <a:pt x="38" y="11"/>
                  <a:pt x="38" y="11"/>
                  <a:pt x="38" y="11"/>
                </a:cubicBezTo>
                <a:cubicBezTo>
                  <a:pt x="40" y="4"/>
                  <a:pt x="40" y="4"/>
                  <a:pt x="40" y="4"/>
                </a:cubicBezTo>
                <a:cubicBezTo>
                  <a:pt x="41" y="2"/>
                  <a:pt x="44" y="0"/>
                  <a:pt x="46" y="0"/>
                </a:cubicBezTo>
                <a:cubicBezTo>
                  <a:pt x="101" y="0"/>
                  <a:pt x="101" y="0"/>
                  <a:pt x="101" y="0"/>
                </a:cubicBezTo>
                <a:cubicBezTo>
                  <a:pt x="104" y="0"/>
                  <a:pt x="106" y="2"/>
                  <a:pt x="107" y="4"/>
                </a:cubicBezTo>
                <a:cubicBezTo>
                  <a:pt x="113" y="21"/>
                  <a:pt x="113" y="21"/>
                  <a:pt x="113" y="21"/>
                </a:cubicBezTo>
                <a:cubicBezTo>
                  <a:pt x="141" y="21"/>
                  <a:pt x="141" y="21"/>
                  <a:pt x="141" y="21"/>
                </a:cubicBezTo>
                <a:cubicBezTo>
                  <a:pt x="144" y="21"/>
                  <a:pt x="147" y="23"/>
                  <a:pt x="147" y="26"/>
                </a:cubicBezTo>
                <a:cubicBezTo>
                  <a:pt x="147" y="27"/>
                  <a:pt x="147" y="27"/>
                  <a:pt x="147" y="27"/>
                </a:cubicBezTo>
                <a:cubicBezTo>
                  <a:pt x="147" y="113"/>
                  <a:pt x="147" y="113"/>
                  <a:pt x="147" y="113"/>
                </a:cubicBezTo>
                <a:cubicBezTo>
                  <a:pt x="147" y="117"/>
                  <a:pt x="144" y="119"/>
                  <a:pt x="141" y="119"/>
                </a:cubicBezTo>
                <a:cubicBezTo>
                  <a:pt x="141" y="119"/>
                  <a:pt x="141" y="119"/>
                  <a:pt x="141" y="119"/>
                </a:cubicBezTo>
                <a:cubicBezTo>
                  <a:pt x="6" y="119"/>
                  <a:pt x="6" y="119"/>
                  <a:pt x="6" y="119"/>
                </a:cubicBezTo>
                <a:cubicBezTo>
                  <a:pt x="3" y="119"/>
                  <a:pt x="0" y="117"/>
                  <a:pt x="0" y="113"/>
                </a:cubicBezTo>
                <a:cubicBezTo>
                  <a:pt x="0" y="113"/>
                  <a:pt x="0" y="113"/>
                  <a:pt x="0" y="113"/>
                </a:cubicBezTo>
                <a:cubicBezTo>
                  <a:pt x="0" y="26"/>
                  <a:pt x="0" y="26"/>
                  <a:pt x="0" y="26"/>
                </a:cubicBezTo>
                <a:cubicBezTo>
                  <a:pt x="0" y="23"/>
                  <a:pt x="3" y="21"/>
                  <a:pt x="6" y="21"/>
                </a:cubicBezTo>
                <a:cubicBezTo>
                  <a:pt x="6" y="21"/>
                  <a:pt x="6" y="21"/>
                  <a:pt x="6" y="21"/>
                </a:cubicBezTo>
                <a:cubicBezTo>
                  <a:pt x="10" y="21"/>
                  <a:pt x="10" y="21"/>
                  <a:pt x="10" y="21"/>
                </a:cubicBezTo>
                <a:close/>
                <a:moveTo>
                  <a:pt x="73" y="43"/>
                </a:moveTo>
                <a:cubicBezTo>
                  <a:pt x="73" y="43"/>
                  <a:pt x="73" y="43"/>
                  <a:pt x="73" y="43"/>
                </a:cubicBezTo>
                <a:cubicBezTo>
                  <a:pt x="79" y="43"/>
                  <a:pt x="83" y="45"/>
                  <a:pt x="87" y="49"/>
                </a:cubicBezTo>
                <a:cubicBezTo>
                  <a:pt x="90" y="52"/>
                  <a:pt x="92" y="57"/>
                  <a:pt x="92" y="62"/>
                </a:cubicBezTo>
                <a:cubicBezTo>
                  <a:pt x="92" y="73"/>
                  <a:pt x="84" y="81"/>
                  <a:pt x="73" y="81"/>
                </a:cubicBezTo>
                <a:cubicBezTo>
                  <a:pt x="63" y="81"/>
                  <a:pt x="54" y="73"/>
                  <a:pt x="54" y="62"/>
                </a:cubicBezTo>
                <a:cubicBezTo>
                  <a:pt x="54" y="52"/>
                  <a:pt x="63" y="43"/>
                  <a:pt x="73" y="43"/>
                </a:cubicBezTo>
                <a:close/>
                <a:moveTo>
                  <a:pt x="82" y="54"/>
                </a:moveTo>
                <a:cubicBezTo>
                  <a:pt x="82" y="54"/>
                  <a:pt x="82" y="54"/>
                  <a:pt x="82" y="54"/>
                </a:cubicBezTo>
                <a:cubicBezTo>
                  <a:pt x="80" y="51"/>
                  <a:pt x="77" y="50"/>
                  <a:pt x="73" y="50"/>
                </a:cubicBezTo>
                <a:cubicBezTo>
                  <a:pt x="67" y="50"/>
                  <a:pt x="61" y="56"/>
                  <a:pt x="61" y="62"/>
                </a:cubicBezTo>
                <a:cubicBezTo>
                  <a:pt x="61" y="69"/>
                  <a:pt x="67" y="74"/>
                  <a:pt x="73" y="74"/>
                </a:cubicBezTo>
                <a:cubicBezTo>
                  <a:pt x="80" y="74"/>
                  <a:pt x="86" y="69"/>
                  <a:pt x="86" y="62"/>
                </a:cubicBezTo>
                <a:cubicBezTo>
                  <a:pt x="86" y="59"/>
                  <a:pt x="84" y="56"/>
                  <a:pt x="82" y="54"/>
                </a:cubicBezTo>
                <a:cubicBezTo>
                  <a:pt x="82" y="54"/>
                  <a:pt x="82" y="54"/>
                  <a:pt x="82" y="54"/>
                </a:cubicBezTo>
                <a:close/>
                <a:moveTo>
                  <a:pt x="38" y="32"/>
                </a:moveTo>
                <a:cubicBezTo>
                  <a:pt x="38" y="32"/>
                  <a:pt x="38" y="32"/>
                  <a:pt x="38" y="32"/>
                </a:cubicBezTo>
                <a:cubicBezTo>
                  <a:pt x="11" y="32"/>
                  <a:pt x="11" y="32"/>
                  <a:pt x="11" y="32"/>
                </a:cubicBezTo>
                <a:cubicBezTo>
                  <a:pt x="11" y="108"/>
                  <a:pt x="11" y="108"/>
                  <a:pt x="11" y="108"/>
                </a:cubicBezTo>
                <a:cubicBezTo>
                  <a:pt x="136" y="108"/>
                  <a:pt x="136" y="108"/>
                  <a:pt x="136" y="108"/>
                </a:cubicBezTo>
                <a:cubicBezTo>
                  <a:pt x="136" y="32"/>
                  <a:pt x="136" y="32"/>
                  <a:pt x="136" y="32"/>
                </a:cubicBezTo>
                <a:cubicBezTo>
                  <a:pt x="109" y="32"/>
                  <a:pt x="109" y="32"/>
                  <a:pt x="109" y="32"/>
                </a:cubicBezTo>
                <a:cubicBezTo>
                  <a:pt x="109" y="32"/>
                  <a:pt x="109" y="32"/>
                  <a:pt x="109" y="32"/>
                </a:cubicBezTo>
                <a:cubicBezTo>
                  <a:pt x="106" y="32"/>
                  <a:pt x="104" y="31"/>
                  <a:pt x="103" y="28"/>
                </a:cubicBezTo>
                <a:cubicBezTo>
                  <a:pt x="97" y="12"/>
                  <a:pt x="97" y="12"/>
                  <a:pt x="97" y="12"/>
                </a:cubicBezTo>
                <a:cubicBezTo>
                  <a:pt x="50" y="12"/>
                  <a:pt x="50" y="12"/>
                  <a:pt x="50" y="12"/>
                </a:cubicBezTo>
                <a:cubicBezTo>
                  <a:pt x="44" y="28"/>
                  <a:pt x="44" y="28"/>
                  <a:pt x="44" y="28"/>
                </a:cubicBezTo>
                <a:cubicBezTo>
                  <a:pt x="43" y="30"/>
                  <a:pt x="41" y="32"/>
                  <a:pt x="38" y="32"/>
                </a:cubicBezTo>
                <a:close/>
                <a:moveTo>
                  <a:pt x="73" y="23"/>
                </a:moveTo>
                <a:cubicBezTo>
                  <a:pt x="73" y="23"/>
                  <a:pt x="73" y="23"/>
                  <a:pt x="73" y="23"/>
                </a:cubicBezTo>
                <a:cubicBezTo>
                  <a:pt x="95" y="23"/>
                  <a:pt x="112" y="41"/>
                  <a:pt x="112" y="62"/>
                </a:cubicBezTo>
                <a:cubicBezTo>
                  <a:pt x="112" y="84"/>
                  <a:pt x="95" y="101"/>
                  <a:pt x="73" y="101"/>
                </a:cubicBezTo>
                <a:cubicBezTo>
                  <a:pt x="52" y="101"/>
                  <a:pt x="34" y="84"/>
                  <a:pt x="34" y="62"/>
                </a:cubicBezTo>
                <a:cubicBezTo>
                  <a:pt x="34" y="41"/>
                  <a:pt x="52" y="23"/>
                  <a:pt x="73" y="23"/>
                </a:cubicBezTo>
                <a:close/>
                <a:moveTo>
                  <a:pt x="73" y="35"/>
                </a:moveTo>
                <a:cubicBezTo>
                  <a:pt x="73" y="35"/>
                  <a:pt x="73" y="35"/>
                  <a:pt x="73" y="35"/>
                </a:cubicBezTo>
                <a:cubicBezTo>
                  <a:pt x="58" y="35"/>
                  <a:pt x="46" y="47"/>
                  <a:pt x="46" y="62"/>
                </a:cubicBezTo>
                <a:cubicBezTo>
                  <a:pt x="46" y="77"/>
                  <a:pt x="58" y="90"/>
                  <a:pt x="73" y="90"/>
                </a:cubicBezTo>
                <a:cubicBezTo>
                  <a:pt x="89" y="90"/>
                  <a:pt x="101" y="77"/>
                  <a:pt x="101" y="62"/>
                </a:cubicBezTo>
                <a:cubicBezTo>
                  <a:pt x="101" y="47"/>
                  <a:pt x="89" y="35"/>
                  <a:pt x="73"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55" name="Freeform 111"/>
          <p:cNvSpPr>
            <a:spLocks noEditPoints="1"/>
          </p:cNvSpPr>
          <p:nvPr/>
        </p:nvSpPr>
        <p:spPr bwMode="auto">
          <a:xfrm>
            <a:off x="4445000" y="3772959"/>
            <a:ext cx="372533" cy="311151"/>
          </a:xfrm>
          <a:custGeom>
            <a:avLst/>
            <a:gdLst>
              <a:gd name="T0" fmla="*/ 146 w 146"/>
              <a:gd name="T1" fmla="*/ 94 h 122"/>
              <a:gd name="T2" fmla="*/ 118 w 146"/>
              <a:gd name="T3" fmla="*/ 122 h 122"/>
              <a:gd name="T4" fmla="*/ 28 w 146"/>
              <a:gd name="T5" fmla="*/ 122 h 122"/>
              <a:gd name="T6" fmla="*/ 0 w 146"/>
              <a:gd name="T7" fmla="*/ 94 h 122"/>
              <a:gd name="T8" fmla="*/ 0 w 146"/>
              <a:gd name="T9" fmla="*/ 28 h 122"/>
              <a:gd name="T10" fmla="*/ 28 w 146"/>
              <a:gd name="T11" fmla="*/ 0 h 122"/>
              <a:gd name="T12" fmla="*/ 118 w 146"/>
              <a:gd name="T13" fmla="*/ 0 h 122"/>
              <a:gd name="T14" fmla="*/ 146 w 146"/>
              <a:gd name="T15" fmla="*/ 28 h 122"/>
              <a:gd name="T16" fmla="*/ 146 w 146"/>
              <a:gd name="T17" fmla="*/ 94 h 122"/>
              <a:gd name="T18" fmla="*/ 49 w 146"/>
              <a:gd name="T19" fmla="*/ 27 h 122"/>
              <a:gd name="T20" fmla="*/ 49 w 146"/>
              <a:gd name="T21" fmla="*/ 27 h 122"/>
              <a:gd name="T22" fmla="*/ 101 w 146"/>
              <a:gd name="T23" fmla="*/ 58 h 122"/>
              <a:gd name="T24" fmla="*/ 102 w 146"/>
              <a:gd name="T25" fmla="*/ 62 h 122"/>
              <a:gd name="T26" fmla="*/ 101 w 146"/>
              <a:gd name="T27" fmla="*/ 64 h 122"/>
              <a:gd name="T28" fmla="*/ 48 w 146"/>
              <a:gd name="T29" fmla="*/ 94 h 122"/>
              <a:gd name="T30" fmla="*/ 44 w 146"/>
              <a:gd name="T31" fmla="*/ 93 h 122"/>
              <a:gd name="T32" fmla="*/ 43 w 146"/>
              <a:gd name="T33" fmla="*/ 91 h 122"/>
              <a:gd name="T34" fmla="*/ 43 w 146"/>
              <a:gd name="T35" fmla="*/ 91 h 122"/>
              <a:gd name="T36" fmla="*/ 43 w 146"/>
              <a:gd name="T37" fmla="*/ 30 h 122"/>
              <a:gd name="T38" fmla="*/ 47 w 146"/>
              <a:gd name="T39" fmla="*/ 27 h 122"/>
              <a:gd name="T40" fmla="*/ 49 w 146"/>
              <a:gd name="T41" fmla="*/ 27 h 122"/>
              <a:gd name="T42" fmla="*/ 50 w 146"/>
              <a:gd name="T43" fmla="*/ 36 h 122"/>
              <a:gd name="T44" fmla="*/ 50 w 146"/>
              <a:gd name="T45" fmla="*/ 36 h 122"/>
              <a:gd name="T46" fmla="*/ 50 w 146"/>
              <a:gd name="T47" fmla="*/ 85 h 122"/>
              <a:gd name="T48" fmla="*/ 93 w 146"/>
              <a:gd name="T49" fmla="*/ 61 h 122"/>
              <a:gd name="T50" fmla="*/ 50 w 146"/>
              <a:gd name="T51" fmla="*/ 36 h 122"/>
              <a:gd name="T52" fmla="*/ 11 w 146"/>
              <a:gd name="T53" fmla="*/ 94 h 122"/>
              <a:gd name="T54" fmla="*/ 11 w 146"/>
              <a:gd name="T55" fmla="*/ 94 h 122"/>
              <a:gd name="T56" fmla="*/ 28 w 146"/>
              <a:gd name="T57" fmla="*/ 110 h 122"/>
              <a:gd name="T58" fmla="*/ 118 w 146"/>
              <a:gd name="T59" fmla="*/ 110 h 122"/>
              <a:gd name="T60" fmla="*/ 135 w 146"/>
              <a:gd name="T61" fmla="*/ 94 h 122"/>
              <a:gd name="T62" fmla="*/ 135 w 146"/>
              <a:gd name="T63" fmla="*/ 28 h 122"/>
              <a:gd name="T64" fmla="*/ 118 w 146"/>
              <a:gd name="T65" fmla="*/ 11 h 122"/>
              <a:gd name="T66" fmla="*/ 28 w 146"/>
              <a:gd name="T67" fmla="*/ 11 h 122"/>
              <a:gd name="T68" fmla="*/ 11 w 146"/>
              <a:gd name="T69" fmla="*/ 28 h 122"/>
              <a:gd name="T70" fmla="*/ 11 w 146"/>
              <a:gd name="T71"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6" h="122">
                <a:moveTo>
                  <a:pt x="146" y="94"/>
                </a:moveTo>
                <a:cubicBezTo>
                  <a:pt x="146" y="109"/>
                  <a:pt x="133" y="122"/>
                  <a:pt x="118" y="122"/>
                </a:cubicBezTo>
                <a:cubicBezTo>
                  <a:pt x="28" y="122"/>
                  <a:pt x="28" y="122"/>
                  <a:pt x="28" y="122"/>
                </a:cubicBezTo>
                <a:cubicBezTo>
                  <a:pt x="13" y="122"/>
                  <a:pt x="0" y="109"/>
                  <a:pt x="0" y="94"/>
                </a:cubicBezTo>
                <a:cubicBezTo>
                  <a:pt x="0" y="28"/>
                  <a:pt x="0" y="28"/>
                  <a:pt x="0" y="28"/>
                </a:cubicBezTo>
                <a:cubicBezTo>
                  <a:pt x="0" y="12"/>
                  <a:pt x="13" y="0"/>
                  <a:pt x="28" y="0"/>
                </a:cubicBezTo>
                <a:cubicBezTo>
                  <a:pt x="118" y="0"/>
                  <a:pt x="118" y="0"/>
                  <a:pt x="118" y="0"/>
                </a:cubicBezTo>
                <a:cubicBezTo>
                  <a:pt x="133" y="0"/>
                  <a:pt x="146" y="12"/>
                  <a:pt x="146" y="28"/>
                </a:cubicBezTo>
                <a:cubicBezTo>
                  <a:pt x="146" y="94"/>
                  <a:pt x="146" y="94"/>
                  <a:pt x="146" y="94"/>
                </a:cubicBezTo>
                <a:close/>
                <a:moveTo>
                  <a:pt x="49" y="27"/>
                </a:moveTo>
                <a:cubicBezTo>
                  <a:pt x="49" y="27"/>
                  <a:pt x="49" y="27"/>
                  <a:pt x="49" y="27"/>
                </a:cubicBezTo>
                <a:cubicBezTo>
                  <a:pt x="66" y="38"/>
                  <a:pt x="84" y="48"/>
                  <a:pt x="101" y="58"/>
                </a:cubicBezTo>
                <a:cubicBezTo>
                  <a:pt x="103" y="59"/>
                  <a:pt x="103" y="61"/>
                  <a:pt x="102" y="62"/>
                </a:cubicBezTo>
                <a:cubicBezTo>
                  <a:pt x="102" y="63"/>
                  <a:pt x="102" y="63"/>
                  <a:pt x="101" y="64"/>
                </a:cubicBezTo>
                <a:cubicBezTo>
                  <a:pt x="84" y="74"/>
                  <a:pt x="66" y="84"/>
                  <a:pt x="48" y="94"/>
                </a:cubicBezTo>
                <a:cubicBezTo>
                  <a:pt x="47" y="95"/>
                  <a:pt x="45" y="94"/>
                  <a:pt x="44" y="93"/>
                </a:cubicBezTo>
                <a:cubicBezTo>
                  <a:pt x="44" y="92"/>
                  <a:pt x="43" y="92"/>
                  <a:pt x="43" y="91"/>
                </a:cubicBezTo>
                <a:cubicBezTo>
                  <a:pt x="43" y="91"/>
                  <a:pt x="43" y="91"/>
                  <a:pt x="43" y="91"/>
                </a:cubicBezTo>
                <a:cubicBezTo>
                  <a:pt x="43" y="71"/>
                  <a:pt x="43" y="51"/>
                  <a:pt x="43" y="30"/>
                </a:cubicBezTo>
                <a:cubicBezTo>
                  <a:pt x="43" y="28"/>
                  <a:pt x="45" y="27"/>
                  <a:pt x="47" y="27"/>
                </a:cubicBezTo>
                <a:cubicBezTo>
                  <a:pt x="47" y="27"/>
                  <a:pt x="48" y="27"/>
                  <a:pt x="49" y="27"/>
                </a:cubicBezTo>
                <a:close/>
                <a:moveTo>
                  <a:pt x="50" y="36"/>
                </a:moveTo>
                <a:cubicBezTo>
                  <a:pt x="50" y="36"/>
                  <a:pt x="50" y="36"/>
                  <a:pt x="50" y="36"/>
                </a:cubicBezTo>
                <a:cubicBezTo>
                  <a:pt x="50" y="53"/>
                  <a:pt x="50" y="69"/>
                  <a:pt x="50" y="85"/>
                </a:cubicBezTo>
                <a:cubicBezTo>
                  <a:pt x="64" y="77"/>
                  <a:pt x="78" y="69"/>
                  <a:pt x="93" y="61"/>
                </a:cubicBezTo>
                <a:cubicBezTo>
                  <a:pt x="78" y="53"/>
                  <a:pt x="64" y="44"/>
                  <a:pt x="50" y="36"/>
                </a:cubicBezTo>
                <a:close/>
                <a:moveTo>
                  <a:pt x="11" y="94"/>
                </a:moveTo>
                <a:cubicBezTo>
                  <a:pt x="11" y="94"/>
                  <a:pt x="11" y="94"/>
                  <a:pt x="11" y="94"/>
                </a:cubicBezTo>
                <a:cubicBezTo>
                  <a:pt x="11" y="103"/>
                  <a:pt x="19" y="110"/>
                  <a:pt x="28" y="110"/>
                </a:cubicBezTo>
                <a:cubicBezTo>
                  <a:pt x="118" y="110"/>
                  <a:pt x="118" y="110"/>
                  <a:pt x="118" y="110"/>
                </a:cubicBezTo>
                <a:cubicBezTo>
                  <a:pt x="127" y="110"/>
                  <a:pt x="135" y="103"/>
                  <a:pt x="135" y="94"/>
                </a:cubicBezTo>
                <a:cubicBezTo>
                  <a:pt x="135" y="28"/>
                  <a:pt x="135" y="28"/>
                  <a:pt x="135" y="28"/>
                </a:cubicBezTo>
                <a:cubicBezTo>
                  <a:pt x="135" y="18"/>
                  <a:pt x="127" y="11"/>
                  <a:pt x="118" y="11"/>
                </a:cubicBezTo>
                <a:cubicBezTo>
                  <a:pt x="28" y="11"/>
                  <a:pt x="28" y="11"/>
                  <a:pt x="28" y="11"/>
                </a:cubicBezTo>
                <a:cubicBezTo>
                  <a:pt x="19" y="11"/>
                  <a:pt x="11" y="18"/>
                  <a:pt x="11" y="28"/>
                </a:cubicBezTo>
                <a:cubicBezTo>
                  <a:pt x="11" y="94"/>
                  <a:pt x="11" y="94"/>
                  <a:pt x="11" y="9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56" name="Freeform 112"/>
          <p:cNvSpPr>
            <a:spLocks noEditPoints="1"/>
          </p:cNvSpPr>
          <p:nvPr/>
        </p:nvSpPr>
        <p:spPr bwMode="auto">
          <a:xfrm>
            <a:off x="5930900" y="2265893"/>
            <a:ext cx="374651" cy="311151"/>
          </a:xfrm>
          <a:custGeom>
            <a:avLst/>
            <a:gdLst>
              <a:gd name="T0" fmla="*/ 6 w 147"/>
              <a:gd name="T1" fmla="*/ 0 h 122"/>
              <a:gd name="T2" fmla="*/ 6 w 147"/>
              <a:gd name="T3" fmla="*/ 0 h 122"/>
              <a:gd name="T4" fmla="*/ 141 w 147"/>
              <a:gd name="T5" fmla="*/ 0 h 122"/>
              <a:gd name="T6" fmla="*/ 147 w 147"/>
              <a:gd name="T7" fmla="*/ 5 h 122"/>
              <a:gd name="T8" fmla="*/ 147 w 147"/>
              <a:gd name="T9" fmla="*/ 5 h 122"/>
              <a:gd name="T10" fmla="*/ 147 w 147"/>
              <a:gd name="T11" fmla="*/ 103 h 122"/>
              <a:gd name="T12" fmla="*/ 141 w 147"/>
              <a:gd name="T13" fmla="*/ 108 h 122"/>
              <a:gd name="T14" fmla="*/ 141 w 147"/>
              <a:gd name="T15" fmla="*/ 108 h 122"/>
              <a:gd name="T16" fmla="*/ 79 w 147"/>
              <a:gd name="T17" fmla="*/ 108 h 122"/>
              <a:gd name="T18" fmla="*/ 79 w 147"/>
              <a:gd name="T19" fmla="*/ 115 h 122"/>
              <a:gd name="T20" fmla="*/ 79 w 147"/>
              <a:gd name="T21" fmla="*/ 115 h 122"/>
              <a:gd name="T22" fmla="*/ 110 w 147"/>
              <a:gd name="T23" fmla="*/ 115 h 122"/>
              <a:gd name="T24" fmla="*/ 114 w 147"/>
              <a:gd name="T25" fmla="*/ 119 h 122"/>
              <a:gd name="T26" fmla="*/ 110 w 147"/>
              <a:gd name="T27" fmla="*/ 122 h 122"/>
              <a:gd name="T28" fmla="*/ 36 w 147"/>
              <a:gd name="T29" fmla="*/ 122 h 122"/>
              <a:gd name="T30" fmla="*/ 33 w 147"/>
              <a:gd name="T31" fmla="*/ 119 h 122"/>
              <a:gd name="T32" fmla="*/ 36 w 147"/>
              <a:gd name="T33" fmla="*/ 115 h 122"/>
              <a:gd name="T34" fmla="*/ 68 w 147"/>
              <a:gd name="T35" fmla="*/ 115 h 122"/>
              <a:gd name="T36" fmla="*/ 68 w 147"/>
              <a:gd name="T37" fmla="*/ 115 h 122"/>
              <a:gd name="T38" fmla="*/ 68 w 147"/>
              <a:gd name="T39" fmla="*/ 108 h 122"/>
              <a:gd name="T40" fmla="*/ 6 w 147"/>
              <a:gd name="T41" fmla="*/ 108 h 122"/>
              <a:gd name="T42" fmla="*/ 0 w 147"/>
              <a:gd name="T43" fmla="*/ 103 h 122"/>
              <a:gd name="T44" fmla="*/ 0 w 147"/>
              <a:gd name="T45" fmla="*/ 103 h 122"/>
              <a:gd name="T46" fmla="*/ 0 w 147"/>
              <a:gd name="T47" fmla="*/ 5 h 122"/>
              <a:gd name="T48" fmla="*/ 6 w 147"/>
              <a:gd name="T49" fmla="*/ 0 h 122"/>
              <a:gd name="T50" fmla="*/ 125 w 147"/>
              <a:gd name="T51" fmla="*/ 81 h 122"/>
              <a:gd name="T52" fmla="*/ 125 w 147"/>
              <a:gd name="T53" fmla="*/ 81 h 122"/>
              <a:gd name="T54" fmla="*/ 131 w 147"/>
              <a:gd name="T55" fmla="*/ 87 h 122"/>
              <a:gd name="T56" fmla="*/ 125 w 147"/>
              <a:gd name="T57" fmla="*/ 93 h 122"/>
              <a:gd name="T58" fmla="*/ 120 w 147"/>
              <a:gd name="T59" fmla="*/ 87 h 122"/>
              <a:gd name="T60" fmla="*/ 125 w 147"/>
              <a:gd name="T61" fmla="*/ 81 h 122"/>
              <a:gd name="T62" fmla="*/ 135 w 147"/>
              <a:gd name="T63" fmla="*/ 11 h 122"/>
              <a:gd name="T64" fmla="*/ 135 w 147"/>
              <a:gd name="T65" fmla="*/ 11 h 122"/>
              <a:gd name="T66" fmla="*/ 11 w 147"/>
              <a:gd name="T67" fmla="*/ 11 h 122"/>
              <a:gd name="T68" fmla="*/ 11 w 147"/>
              <a:gd name="T69" fmla="*/ 97 h 122"/>
              <a:gd name="T70" fmla="*/ 135 w 147"/>
              <a:gd name="T71" fmla="*/ 97 h 122"/>
              <a:gd name="T72" fmla="*/ 135 w 147"/>
              <a:gd name="T73" fmla="*/ 1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7" h="122">
                <a:moveTo>
                  <a:pt x="6" y="0"/>
                </a:moveTo>
                <a:cubicBezTo>
                  <a:pt x="6" y="0"/>
                  <a:pt x="6" y="0"/>
                  <a:pt x="6" y="0"/>
                </a:cubicBezTo>
                <a:cubicBezTo>
                  <a:pt x="141" y="0"/>
                  <a:pt x="141" y="0"/>
                  <a:pt x="141" y="0"/>
                </a:cubicBezTo>
                <a:cubicBezTo>
                  <a:pt x="144" y="0"/>
                  <a:pt x="147" y="2"/>
                  <a:pt x="147" y="5"/>
                </a:cubicBezTo>
                <a:cubicBezTo>
                  <a:pt x="147" y="5"/>
                  <a:pt x="147" y="5"/>
                  <a:pt x="147" y="5"/>
                </a:cubicBezTo>
                <a:cubicBezTo>
                  <a:pt x="147" y="103"/>
                  <a:pt x="147" y="103"/>
                  <a:pt x="147" y="103"/>
                </a:cubicBezTo>
                <a:cubicBezTo>
                  <a:pt x="147" y="106"/>
                  <a:pt x="144" y="108"/>
                  <a:pt x="141" y="108"/>
                </a:cubicBezTo>
                <a:cubicBezTo>
                  <a:pt x="141" y="108"/>
                  <a:pt x="141" y="108"/>
                  <a:pt x="141" y="108"/>
                </a:cubicBezTo>
                <a:cubicBezTo>
                  <a:pt x="79" y="108"/>
                  <a:pt x="79" y="108"/>
                  <a:pt x="79" y="108"/>
                </a:cubicBezTo>
                <a:cubicBezTo>
                  <a:pt x="79" y="115"/>
                  <a:pt x="79" y="115"/>
                  <a:pt x="79" y="115"/>
                </a:cubicBezTo>
                <a:cubicBezTo>
                  <a:pt x="79" y="115"/>
                  <a:pt x="79" y="115"/>
                  <a:pt x="79" y="115"/>
                </a:cubicBezTo>
                <a:cubicBezTo>
                  <a:pt x="110" y="115"/>
                  <a:pt x="110" y="115"/>
                  <a:pt x="110" y="115"/>
                </a:cubicBezTo>
                <a:cubicBezTo>
                  <a:pt x="112" y="115"/>
                  <a:pt x="114" y="117"/>
                  <a:pt x="114" y="119"/>
                </a:cubicBezTo>
                <a:cubicBezTo>
                  <a:pt x="114" y="120"/>
                  <a:pt x="112" y="122"/>
                  <a:pt x="110" y="122"/>
                </a:cubicBezTo>
                <a:cubicBezTo>
                  <a:pt x="36" y="122"/>
                  <a:pt x="36" y="122"/>
                  <a:pt x="36" y="122"/>
                </a:cubicBezTo>
                <a:cubicBezTo>
                  <a:pt x="35" y="122"/>
                  <a:pt x="33" y="120"/>
                  <a:pt x="33" y="119"/>
                </a:cubicBezTo>
                <a:cubicBezTo>
                  <a:pt x="33" y="117"/>
                  <a:pt x="35" y="115"/>
                  <a:pt x="36" y="115"/>
                </a:cubicBezTo>
                <a:cubicBezTo>
                  <a:pt x="68" y="115"/>
                  <a:pt x="68" y="115"/>
                  <a:pt x="68" y="115"/>
                </a:cubicBezTo>
                <a:cubicBezTo>
                  <a:pt x="68" y="115"/>
                  <a:pt x="68" y="115"/>
                  <a:pt x="68" y="115"/>
                </a:cubicBezTo>
                <a:cubicBezTo>
                  <a:pt x="68" y="108"/>
                  <a:pt x="68" y="108"/>
                  <a:pt x="68" y="108"/>
                </a:cubicBezTo>
                <a:cubicBezTo>
                  <a:pt x="6" y="108"/>
                  <a:pt x="6" y="108"/>
                  <a:pt x="6" y="108"/>
                </a:cubicBezTo>
                <a:cubicBezTo>
                  <a:pt x="2" y="108"/>
                  <a:pt x="0" y="106"/>
                  <a:pt x="0" y="103"/>
                </a:cubicBezTo>
                <a:cubicBezTo>
                  <a:pt x="0" y="103"/>
                  <a:pt x="0" y="103"/>
                  <a:pt x="0" y="103"/>
                </a:cubicBezTo>
                <a:cubicBezTo>
                  <a:pt x="0" y="5"/>
                  <a:pt x="0" y="5"/>
                  <a:pt x="0" y="5"/>
                </a:cubicBezTo>
                <a:cubicBezTo>
                  <a:pt x="0" y="2"/>
                  <a:pt x="2" y="0"/>
                  <a:pt x="6" y="0"/>
                </a:cubicBezTo>
                <a:close/>
                <a:moveTo>
                  <a:pt x="125" y="81"/>
                </a:moveTo>
                <a:cubicBezTo>
                  <a:pt x="125" y="81"/>
                  <a:pt x="125" y="81"/>
                  <a:pt x="125" y="81"/>
                </a:cubicBezTo>
                <a:cubicBezTo>
                  <a:pt x="129" y="81"/>
                  <a:pt x="131" y="84"/>
                  <a:pt x="131" y="87"/>
                </a:cubicBezTo>
                <a:cubicBezTo>
                  <a:pt x="131" y="90"/>
                  <a:pt x="129" y="93"/>
                  <a:pt x="125" y="93"/>
                </a:cubicBezTo>
                <a:cubicBezTo>
                  <a:pt x="122" y="93"/>
                  <a:pt x="120" y="90"/>
                  <a:pt x="120" y="87"/>
                </a:cubicBezTo>
                <a:cubicBezTo>
                  <a:pt x="120" y="84"/>
                  <a:pt x="122" y="81"/>
                  <a:pt x="125" y="81"/>
                </a:cubicBezTo>
                <a:close/>
                <a:moveTo>
                  <a:pt x="135" y="11"/>
                </a:moveTo>
                <a:cubicBezTo>
                  <a:pt x="135" y="11"/>
                  <a:pt x="135" y="11"/>
                  <a:pt x="135" y="11"/>
                </a:cubicBezTo>
                <a:cubicBezTo>
                  <a:pt x="11" y="11"/>
                  <a:pt x="11" y="11"/>
                  <a:pt x="11" y="11"/>
                </a:cubicBezTo>
                <a:cubicBezTo>
                  <a:pt x="11" y="40"/>
                  <a:pt x="11" y="68"/>
                  <a:pt x="11" y="97"/>
                </a:cubicBezTo>
                <a:cubicBezTo>
                  <a:pt x="53" y="97"/>
                  <a:pt x="94" y="97"/>
                  <a:pt x="135" y="97"/>
                </a:cubicBezTo>
                <a:cubicBezTo>
                  <a:pt x="135" y="68"/>
                  <a:pt x="135" y="40"/>
                  <a:pt x="135"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57" name="Freeform 113"/>
          <p:cNvSpPr>
            <a:spLocks noEditPoints="1"/>
          </p:cNvSpPr>
          <p:nvPr/>
        </p:nvSpPr>
        <p:spPr bwMode="auto">
          <a:xfrm>
            <a:off x="5888567" y="3717926"/>
            <a:ext cx="412751" cy="336551"/>
          </a:xfrm>
          <a:custGeom>
            <a:avLst/>
            <a:gdLst>
              <a:gd name="T0" fmla="*/ 125 w 162"/>
              <a:gd name="T1" fmla="*/ 29 h 132"/>
              <a:gd name="T2" fmla="*/ 146 w 162"/>
              <a:gd name="T3" fmla="*/ 77 h 132"/>
              <a:gd name="T4" fmla="*/ 162 w 162"/>
              <a:gd name="T5" fmla="*/ 106 h 132"/>
              <a:gd name="T6" fmla="*/ 154 w 162"/>
              <a:gd name="T7" fmla="*/ 125 h 132"/>
              <a:gd name="T8" fmla="*/ 146 w 162"/>
              <a:gd name="T9" fmla="*/ 127 h 132"/>
              <a:gd name="T10" fmla="*/ 21 w 162"/>
              <a:gd name="T11" fmla="*/ 132 h 132"/>
              <a:gd name="T12" fmla="*/ 16 w 162"/>
              <a:gd name="T13" fmla="*/ 125 h 132"/>
              <a:gd name="T14" fmla="*/ 2 w 162"/>
              <a:gd name="T15" fmla="*/ 121 h 132"/>
              <a:gd name="T16" fmla="*/ 3 w 162"/>
              <a:gd name="T17" fmla="*/ 94 h 132"/>
              <a:gd name="T18" fmla="*/ 8 w 162"/>
              <a:gd name="T19" fmla="*/ 58 h 132"/>
              <a:gd name="T20" fmla="*/ 46 w 162"/>
              <a:gd name="T21" fmla="*/ 30 h 132"/>
              <a:gd name="T22" fmla="*/ 97 w 162"/>
              <a:gd name="T23" fmla="*/ 122 h 132"/>
              <a:gd name="T24" fmla="*/ 97 w 162"/>
              <a:gd name="T25" fmla="*/ 117 h 132"/>
              <a:gd name="T26" fmla="*/ 103 w 162"/>
              <a:gd name="T27" fmla="*/ 98 h 132"/>
              <a:gd name="T28" fmla="*/ 117 w 162"/>
              <a:gd name="T29" fmla="*/ 111 h 132"/>
              <a:gd name="T30" fmla="*/ 115 w 162"/>
              <a:gd name="T31" fmla="*/ 88 h 132"/>
              <a:gd name="T32" fmla="*/ 112 w 162"/>
              <a:gd name="T33" fmla="*/ 83 h 132"/>
              <a:gd name="T34" fmla="*/ 112 w 162"/>
              <a:gd name="T35" fmla="*/ 82 h 132"/>
              <a:gd name="T36" fmla="*/ 109 w 162"/>
              <a:gd name="T37" fmla="*/ 79 h 132"/>
              <a:gd name="T38" fmla="*/ 64 w 162"/>
              <a:gd name="T39" fmla="*/ 68 h 132"/>
              <a:gd name="T40" fmla="*/ 50 w 162"/>
              <a:gd name="T41" fmla="*/ 82 h 132"/>
              <a:gd name="T42" fmla="*/ 50 w 162"/>
              <a:gd name="T43" fmla="*/ 82 h 132"/>
              <a:gd name="T44" fmla="*/ 45 w 162"/>
              <a:gd name="T45" fmla="*/ 100 h 132"/>
              <a:gd name="T46" fmla="*/ 59 w 162"/>
              <a:gd name="T47" fmla="*/ 112 h 132"/>
              <a:gd name="T48" fmla="*/ 65 w 162"/>
              <a:gd name="T49" fmla="*/ 98 h 132"/>
              <a:gd name="T50" fmla="*/ 65 w 162"/>
              <a:gd name="T51" fmla="*/ 117 h 132"/>
              <a:gd name="T52" fmla="*/ 81 w 162"/>
              <a:gd name="T53" fmla="*/ 61 h 132"/>
              <a:gd name="T54" fmla="*/ 81 w 162"/>
              <a:gd name="T55" fmla="*/ 11 h 132"/>
              <a:gd name="T56" fmla="*/ 26 w 162"/>
              <a:gd name="T57" fmla="*/ 122 h 132"/>
              <a:gd name="T58" fmla="*/ 37 w 162"/>
              <a:gd name="T59" fmla="*/ 118 h 132"/>
              <a:gd name="T60" fmla="*/ 36 w 162"/>
              <a:gd name="T61" fmla="*/ 86 h 132"/>
              <a:gd name="T62" fmla="*/ 12 w 162"/>
              <a:gd name="T63" fmla="*/ 98 h 132"/>
              <a:gd name="T64" fmla="*/ 11 w 162"/>
              <a:gd name="T65" fmla="*/ 114 h 132"/>
              <a:gd name="T66" fmla="*/ 23 w 162"/>
              <a:gd name="T67" fmla="*/ 102 h 132"/>
              <a:gd name="T68" fmla="*/ 46 w 162"/>
              <a:gd name="T69" fmla="*/ 42 h 132"/>
              <a:gd name="T70" fmla="*/ 37 w 162"/>
              <a:gd name="T71" fmla="*/ 40 h 132"/>
              <a:gd name="T72" fmla="*/ 24 w 162"/>
              <a:gd name="T73" fmla="*/ 71 h 132"/>
              <a:gd name="T74" fmla="*/ 41 w 162"/>
              <a:gd name="T75" fmla="*/ 76 h 132"/>
              <a:gd name="T76" fmla="*/ 56 w 162"/>
              <a:gd name="T77" fmla="*/ 62 h 132"/>
              <a:gd name="T78" fmla="*/ 56 w 162"/>
              <a:gd name="T79" fmla="*/ 61 h 132"/>
              <a:gd name="T80" fmla="*/ 46 w 162"/>
              <a:gd name="T81" fmla="*/ 42 h 132"/>
              <a:gd name="T82" fmla="*/ 136 w 162"/>
              <a:gd name="T83" fmla="*/ 122 h 132"/>
              <a:gd name="T84" fmla="*/ 139 w 162"/>
              <a:gd name="T85" fmla="*/ 102 h 132"/>
              <a:gd name="T86" fmla="*/ 151 w 162"/>
              <a:gd name="T87" fmla="*/ 114 h 132"/>
              <a:gd name="T88" fmla="*/ 150 w 162"/>
              <a:gd name="T89" fmla="*/ 98 h 132"/>
              <a:gd name="T90" fmla="*/ 137 w 162"/>
              <a:gd name="T91" fmla="*/ 84 h 132"/>
              <a:gd name="T92" fmla="*/ 128 w 162"/>
              <a:gd name="T93" fmla="*/ 111 h 132"/>
              <a:gd name="T94" fmla="*/ 136 w 162"/>
              <a:gd name="T95" fmla="*/ 122 h 132"/>
              <a:gd name="T96" fmla="*/ 116 w 162"/>
              <a:gd name="T97" fmla="*/ 42 h 132"/>
              <a:gd name="T98" fmla="*/ 116 w 162"/>
              <a:gd name="T99" fmla="*/ 42 h 132"/>
              <a:gd name="T100" fmla="*/ 106 w 162"/>
              <a:gd name="T101" fmla="*/ 61 h 132"/>
              <a:gd name="T102" fmla="*/ 116 w 162"/>
              <a:gd name="T103" fmla="*/ 72 h 132"/>
              <a:gd name="T104" fmla="*/ 121 w 162"/>
              <a:gd name="T105" fmla="*/ 76 h 132"/>
              <a:gd name="T106" fmla="*/ 138 w 162"/>
              <a:gd name="T107" fmla="*/ 71 h 132"/>
              <a:gd name="T108" fmla="*/ 125 w 162"/>
              <a:gd name="T109" fmla="*/ 4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2" h="132">
                <a:moveTo>
                  <a:pt x="81" y="0"/>
                </a:moveTo>
                <a:cubicBezTo>
                  <a:pt x="99" y="0"/>
                  <a:pt x="114" y="13"/>
                  <a:pt x="116" y="30"/>
                </a:cubicBezTo>
                <a:cubicBezTo>
                  <a:pt x="119" y="30"/>
                  <a:pt x="122" y="29"/>
                  <a:pt x="125" y="29"/>
                </a:cubicBezTo>
                <a:cubicBezTo>
                  <a:pt x="133" y="29"/>
                  <a:pt x="140" y="32"/>
                  <a:pt x="145" y="37"/>
                </a:cubicBezTo>
                <a:cubicBezTo>
                  <a:pt x="150" y="43"/>
                  <a:pt x="154" y="50"/>
                  <a:pt x="154" y="58"/>
                </a:cubicBezTo>
                <a:cubicBezTo>
                  <a:pt x="154" y="65"/>
                  <a:pt x="151" y="72"/>
                  <a:pt x="146" y="77"/>
                </a:cubicBezTo>
                <a:cubicBezTo>
                  <a:pt x="153" y="84"/>
                  <a:pt x="153" y="84"/>
                  <a:pt x="153" y="84"/>
                </a:cubicBezTo>
                <a:cubicBezTo>
                  <a:pt x="156" y="87"/>
                  <a:pt x="158" y="90"/>
                  <a:pt x="159" y="94"/>
                </a:cubicBezTo>
                <a:cubicBezTo>
                  <a:pt x="161" y="98"/>
                  <a:pt x="162" y="102"/>
                  <a:pt x="162" y="106"/>
                </a:cubicBezTo>
                <a:cubicBezTo>
                  <a:pt x="162" y="115"/>
                  <a:pt x="162" y="115"/>
                  <a:pt x="162" y="115"/>
                </a:cubicBezTo>
                <a:cubicBezTo>
                  <a:pt x="162" y="117"/>
                  <a:pt x="161" y="119"/>
                  <a:pt x="160" y="121"/>
                </a:cubicBezTo>
                <a:cubicBezTo>
                  <a:pt x="158" y="123"/>
                  <a:pt x="156" y="124"/>
                  <a:pt x="154" y="125"/>
                </a:cubicBezTo>
                <a:cubicBezTo>
                  <a:pt x="153" y="125"/>
                  <a:pt x="153" y="125"/>
                  <a:pt x="153" y="125"/>
                </a:cubicBezTo>
                <a:cubicBezTo>
                  <a:pt x="146" y="125"/>
                  <a:pt x="146" y="125"/>
                  <a:pt x="146" y="125"/>
                </a:cubicBezTo>
                <a:cubicBezTo>
                  <a:pt x="146" y="127"/>
                  <a:pt x="146" y="127"/>
                  <a:pt x="146" y="127"/>
                </a:cubicBezTo>
                <a:cubicBezTo>
                  <a:pt x="146" y="130"/>
                  <a:pt x="144" y="132"/>
                  <a:pt x="141" y="132"/>
                </a:cubicBezTo>
                <a:cubicBezTo>
                  <a:pt x="141" y="132"/>
                  <a:pt x="141" y="132"/>
                  <a:pt x="141" y="132"/>
                </a:cubicBezTo>
                <a:cubicBezTo>
                  <a:pt x="21" y="132"/>
                  <a:pt x="21" y="132"/>
                  <a:pt x="21" y="132"/>
                </a:cubicBezTo>
                <a:cubicBezTo>
                  <a:pt x="21" y="132"/>
                  <a:pt x="21" y="132"/>
                  <a:pt x="21" y="132"/>
                </a:cubicBezTo>
                <a:cubicBezTo>
                  <a:pt x="18" y="132"/>
                  <a:pt x="16" y="130"/>
                  <a:pt x="16" y="127"/>
                </a:cubicBezTo>
                <a:cubicBezTo>
                  <a:pt x="16" y="125"/>
                  <a:pt x="16" y="125"/>
                  <a:pt x="16" y="125"/>
                </a:cubicBezTo>
                <a:cubicBezTo>
                  <a:pt x="9" y="125"/>
                  <a:pt x="9" y="125"/>
                  <a:pt x="9" y="125"/>
                </a:cubicBezTo>
                <a:cubicBezTo>
                  <a:pt x="9" y="125"/>
                  <a:pt x="9" y="125"/>
                  <a:pt x="8" y="125"/>
                </a:cubicBezTo>
                <a:cubicBezTo>
                  <a:pt x="6" y="124"/>
                  <a:pt x="4" y="123"/>
                  <a:pt x="2" y="121"/>
                </a:cubicBezTo>
                <a:cubicBezTo>
                  <a:pt x="1" y="119"/>
                  <a:pt x="0" y="117"/>
                  <a:pt x="0" y="115"/>
                </a:cubicBezTo>
                <a:cubicBezTo>
                  <a:pt x="0" y="106"/>
                  <a:pt x="0" y="106"/>
                  <a:pt x="0" y="106"/>
                </a:cubicBezTo>
                <a:cubicBezTo>
                  <a:pt x="0" y="102"/>
                  <a:pt x="1" y="98"/>
                  <a:pt x="3" y="94"/>
                </a:cubicBezTo>
                <a:cubicBezTo>
                  <a:pt x="4" y="90"/>
                  <a:pt x="6" y="87"/>
                  <a:pt x="9" y="84"/>
                </a:cubicBezTo>
                <a:cubicBezTo>
                  <a:pt x="16" y="77"/>
                  <a:pt x="16" y="77"/>
                  <a:pt x="16" y="77"/>
                </a:cubicBezTo>
                <a:cubicBezTo>
                  <a:pt x="11" y="72"/>
                  <a:pt x="8" y="65"/>
                  <a:pt x="8" y="58"/>
                </a:cubicBezTo>
                <a:cubicBezTo>
                  <a:pt x="8" y="50"/>
                  <a:pt x="12" y="43"/>
                  <a:pt x="17" y="37"/>
                </a:cubicBezTo>
                <a:cubicBezTo>
                  <a:pt x="22" y="32"/>
                  <a:pt x="29" y="29"/>
                  <a:pt x="37" y="29"/>
                </a:cubicBezTo>
                <a:cubicBezTo>
                  <a:pt x="40" y="29"/>
                  <a:pt x="43" y="30"/>
                  <a:pt x="46" y="30"/>
                </a:cubicBezTo>
                <a:cubicBezTo>
                  <a:pt x="48" y="13"/>
                  <a:pt x="63" y="0"/>
                  <a:pt x="81" y="0"/>
                </a:cubicBezTo>
                <a:close/>
                <a:moveTo>
                  <a:pt x="97" y="122"/>
                </a:moveTo>
                <a:cubicBezTo>
                  <a:pt x="97" y="122"/>
                  <a:pt x="97" y="122"/>
                  <a:pt x="97" y="122"/>
                </a:cubicBezTo>
                <a:cubicBezTo>
                  <a:pt x="97" y="117"/>
                  <a:pt x="97" y="117"/>
                  <a:pt x="97" y="117"/>
                </a:cubicBezTo>
                <a:cubicBezTo>
                  <a:pt x="97" y="117"/>
                  <a:pt x="97" y="117"/>
                  <a:pt x="97" y="117"/>
                </a:cubicBezTo>
                <a:cubicBezTo>
                  <a:pt x="97" y="117"/>
                  <a:pt x="97" y="117"/>
                  <a:pt x="97" y="117"/>
                </a:cubicBezTo>
                <a:cubicBezTo>
                  <a:pt x="97" y="98"/>
                  <a:pt x="97" y="98"/>
                  <a:pt x="97" y="98"/>
                </a:cubicBezTo>
                <a:cubicBezTo>
                  <a:pt x="97" y="96"/>
                  <a:pt x="99" y="95"/>
                  <a:pt x="100" y="95"/>
                </a:cubicBezTo>
                <a:cubicBezTo>
                  <a:pt x="102" y="95"/>
                  <a:pt x="103" y="96"/>
                  <a:pt x="103" y="98"/>
                </a:cubicBezTo>
                <a:cubicBezTo>
                  <a:pt x="103" y="112"/>
                  <a:pt x="103" y="112"/>
                  <a:pt x="103" y="112"/>
                </a:cubicBezTo>
                <a:cubicBezTo>
                  <a:pt x="117" y="112"/>
                  <a:pt x="117" y="112"/>
                  <a:pt x="117" y="112"/>
                </a:cubicBezTo>
                <a:cubicBezTo>
                  <a:pt x="117" y="112"/>
                  <a:pt x="117" y="111"/>
                  <a:pt x="117" y="111"/>
                </a:cubicBezTo>
                <a:cubicBezTo>
                  <a:pt x="117" y="100"/>
                  <a:pt x="117" y="100"/>
                  <a:pt x="117" y="100"/>
                </a:cubicBezTo>
                <a:cubicBezTo>
                  <a:pt x="117" y="96"/>
                  <a:pt x="117" y="92"/>
                  <a:pt x="115" y="88"/>
                </a:cubicBezTo>
                <a:cubicBezTo>
                  <a:pt x="115" y="88"/>
                  <a:pt x="115" y="88"/>
                  <a:pt x="115" y="88"/>
                </a:cubicBezTo>
                <a:cubicBezTo>
                  <a:pt x="115" y="88"/>
                  <a:pt x="115" y="88"/>
                  <a:pt x="115" y="88"/>
                </a:cubicBezTo>
                <a:cubicBezTo>
                  <a:pt x="114" y="86"/>
                  <a:pt x="113" y="84"/>
                  <a:pt x="112" y="83"/>
                </a:cubicBezTo>
                <a:cubicBezTo>
                  <a:pt x="112" y="83"/>
                  <a:pt x="112" y="83"/>
                  <a:pt x="112" y="83"/>
                </a:cubicBezTo>
                <a:cubicBezTo>
                  <a:pt x="112" y="82"/>
                  <a:pt x="112" y="82"/>
                  <a:pt x="112" y="82"/>
                </a:cubicBezTo>
                <a:cubicBezTo>
                  <a:pt x="112" y="82"/>
                  <a:pt x="112" y="82"/>
                  <a:pt x="112" y="82"/>
                </a:cubicBezTo>
                <a:cubicBezTo>
                  <a:pt x="112" y="82"/>
                  <a:pt x="112" y="82"/>
                  <a:pt x="112" y="82"/>
                </a:cubicBezTo>
                <a:cubicBezTo>
                  <a:pt x="112" y="82"/>
                  <a:pt x="112" y="82"/>
                  <a:pt x="112" y="82"/>
                </a:cubicBezTo>
                <a:cubicBezTo>
                  <a:pt x="111" y="81"/>
                  <a:pt x="110" y="80"/>
                  <a:pt x="109" y="79"/>
                </a:cubicBezTo>
                <a:cubicBezTo>
                  <a:pt x="109" y="79"/>
                  <a:pt x="109" y="79"/>
                  <a:pt x="109" y="79"/>
                </a:cubicBezTo>
                <a:cubicBezTo>
                  <a:pt x="98" y="68"/>
                  <a:pt x="98" y="68"/>
                  <a:pt x="98" y="68"/>
                </a:cubicBezTo>
                <a:cubicBezTo>
                  <a:pt x="93" y="70"/>
                  <a:pt x="87" y="72"/>
                  <a:pt x="81" y="72"/>
                </a:cubicBezTo>
                <a:cubicBezTo>
                  <a:pt x="75" y="72"/>
                  <a:pt x="69" y="70"/>
                  <a:pt x="64" y="68"/>
                </a:cubicBezTo>
                <a:cubicBezTo>
                  <a:pt x="53" y="79"/>
                  <a:pt x="53" y="79"/>
                  <a:pt x="53" y="79"/>
                </a:cubicBezTo>
                <a:cubicBezTo>
                  <a:pt x="53" y="79"/>
                  <a:pt x="53" y="79"/>
                  <a:pt x="53" y="79"/>
                </a:cubicBezTo>
                <a:cubicBezTo>
                  <a:pt x="52" y="80"/>
                  <a:pt x="51" y="81"/>
                  <a:pt x="50" y="82"/>
                </a:cubicBezTo>
                <a:cubicBezTo>
                  <a:pt x="50" y="82"/>
                  <a:pt x="50" y="82"/>
                  <a:pt x="50" y="82"/>
                </a:cubicBezTo>
                <a:cubicBezTo>
                  <a:pt x="50" y="82"/>
                  <a:pt x="50" y="82"/>
                  <a:pt x="50" y="82"/>
                </a:cubicBezTo>
                <a:cubicBezTo>
                  <a:pt x="50" y="82"/>
                  <a:pt x="50" y="82"/>
                  <a:pt x="50" y="82"/>
                </a:cubicBezTo>
                <a:cubicBezTo>
                  <a:pt x="50" y="83"/>
                  <a:pt x="50" y="83"/>
                  <a:pt x="50" y="83"/>
                </a:cubicBezTo>
                <a:cubicBezTo>
                  <a:pt x="49" y="84"/>
                  <a:pt x="48" y="86"/>
                  <a:pt x="47" y="88"/>
                </a:cubicBezTo>
                <a:cubicBezTo>
                  <a:pt x="45" y="92"/>
                  <a:pt x="45" y="96"/>
                  <a:pt x="45" y="100"/>
                </a:cubicBezTo>
                <a:cubicBezTo>
                  <a:pt x="45" y="111"/>
                  <a:pt x="45" y="111"/>
                  <a:pt x="45" y="111"/>
                </a:cubicBezTo>
                <a:cubicBezTo>
                  <a:pt x="45" y="111"/>
                  <a:pt x="45" y="112"/>
                  <a:pt x="45" y="112"/>
                </a:cubicBezTo>
                <a:cubicBezTo>
                  <a:pt x="59" y="112"/>
                  <a:pt x="59" y="112"/>
                  <a:pt x="59" y="112"/>
                </a:cubicBezTo>
                <a:cubicBezTo>
                  <a:pt x="59" y="98"/>
                  <a:pt x="59" y="98"/>
                  <a:pt x="59" y="98"/>
                </a:cubicBezTo>
                <a:cubicBezTo>
                  <a:pt x="59" y="96"/>
                  <a:pt x="60" y="95"/>
                  <a:pt x="62" y="95"/>
                </a:cubicBezTo>
                <a:cubicBezTo>
                  <a:pt x="63" y="95"/>
                  <a:pt x="65" y="96"/>
                  <a:pt x="65" y="98"/>
                </a:cubicBezTo>
                <a:cubicBezTo>
                  <a:pt x="65" y="117"/>
                  <a:pt x="65" y="117"/>
                  <a:pt x="65" y="117"/>
                </a:cubicBezTo>
                <a:cubicBezTo>
                  <a:pt x="65" y="117"/>
                  <a:pt x="65" y="117"/>
                  <a:pt x="65" y="117"/>
                </a:cubicBezTo>
                <a:cubicBezTo>
                  <a:pt x="65" y="117"/>
                  <a:pt x="65" y="117"/>
                  <a:pt x="65" y="117"/>
                </a:cubicBezTo>
                <a:cubicBezTo>
                  <a:pt x="65" y="122"/>
                  <a:pt x="65" y="122"/>
                  <a:pt x="65" y="122"/>
                </a:cubicBezTo>
                <a:cubicBezTo>
                  <a:pt x="97" y="122"/>
                  <a:pt x="97" y="122"/>
                  <a:pt x="97" y="122"/>
                </a:cubicBezTo>
                <a:close/>
                <a:moveTo>
                  <a:pt x="81" y="61"/>
                </a:moveTo>
                <a:cubicBezTo>
                  <a:pt x="81" y="61"/>
                  <a:pt x="81" y="61"/>
                  <a:pt x="81" y="61"/>
                </a:cubicBezTo>
                <a:cubicBezTo>
                  <a:pt x="95" y="61"/>
                  <a:pt x="106" y="50"/>
                  <a:pt x="106" y="36"/>
                </a:cubicBezTo>
                <a:cubicBezTo>
                  <a:pt x="106" y="22"/>
                  <a:pt x="95" y="11"/>
                  <a:pt x="81" y="11"/>
                </a:cubicBezTo>
                <a:cubicBezTo>
                  <a:pt x="67" y="11"/>
                  <a:pt x="56" y="22"/>
                  <a:pt x="56" y="36"/>
                </a:cubicBezTo>
                <a:cubicBezTo>
                  <a:pt x="56" y="50"/>
                  <a:pt x="67" y="61"/>
                  <a:pt x="81" y="61"/>
                </a:cubicBezTo>
                <a:close/>
                <a:moveTo>
                  <a:pt x="26" y="122"/>
                </a:moveTo>
                <a:cubicBezTo>
                  <a:pt x="26" y="122"/>
                  <a:pt x="26" y="122"/>
                  <a:pt x="26" y="122"/>
                </a:cubicBezTo>
                <a:cubicBezTo>
                  <a:pt x="41" y="122"/>
                  <a:pt x="41" y="122"/>
                  <a:pt x="41" y="122"/>
                </a:cubicBezTo>
                <a:cubicBezTo>
                  <a:pt x="39" y="121"/>
                  <a:pt x="38" y="120"/>
                  <a:pt x="37" y="118"/>
                </a:cubicBezTo>
                <a:cubicBezTo>
                  <a:pt x="35" y="116"/>
                  <a:pt x="34" y="113"/>
                  <a:pt x="34" y="111"/>
                </a:cubicBezTo>
                <a:cubicBezTo>
                  <a:pt x="34" y="100"/>
                  <a:pt x="34" y="100"/>
                  <a:pt x="34" y="100"/>
                </a:cubicBezTo>
                <a:cubicBezTo>
                  <a:pt x="34" y="95"/>
                  <a:pt x="35" y="90"/>
                  <a:pt x="36" y="86"/>
                </a:cubicBezTo>
                <a:cubicBezTo>
                  <a:pt x="32" y="86"/>
                  <a:pt x="28" y="85"/>
                  <a:pt x="25" y="84"/>
                </a:cubicBezTo>
                <a:cubicBezTo>
                  <a:pt x="17" y="91"/>
                  <a:pt x="17" y="91"/>
                  <a:pt x="17" y="91"/>
                </a:cubicBezTo>
                <a:cubicBezTo>
                  <a:pt x="15" y="94"/>
                  <a:pt x="13" y="96"/>
                  <a:pt x="12" y="98"/>
                </a:cubicBezTo>
                <a:cubicBezTo>
                  <a:pt x="12" y="98"/>
                  <a:pt x="12" y="98"/>
                  <a:pt x="12" y="98"/>
                </a:cubicBezTo>
                <a:cubicBezTo>
                  <a:pt x="11" y="101"/>
                  <a:pt x="11" y="103"/>
                  <a:pt x="11" y="106"/>
                </a:cubicBezTo>
                <a:cubicBezTo>
                  <a:pt x="11" y="114"/>
                  <a:pt x="11" y="114"/>
                  <a:pt x="11" y="114"/>
                </a:cubicBezTo>
                <a:cubicBezTo>
                  <a:pt x="20" y="114"/>
                  <a:pt x="20" y="114"/>
                  <a:pt x="20" y="114"/>
                </a:cubicBezTo>
                <a:cubicBezTo>
                  <a:pt x="20" y="105"/>
                  <a:pt x="20" y="105"/>
                  <a:pt x="20" y="105"/>
                </a:cubicBezTo>
                <a:cubicBezTo>
                  <a:pt x="20" y="103"/>
                  <a:pt x="21" y="102"/>
                  <a:pt x="23" y="102"/>
                </a:cubicBezTo>
                <a:cubicBezTo>
                  <a:pt x="25" y="102"/>
                  <a:pt x="26" y="103"/>
                  <a:pt x="26" y="105"/>
                </a:cubicBezTo>
                <a:cubicBezTo>
                  <a:pt x="26" y="122"/>
                  <a:pt x="26" y="122"/>
                  <a:pt x="26" y="122"/>
                </a:cubicBezTo>
                <a:close/>
                <a:moveTo>
                  <a:pt x="46" y="42"/>
                </a:moveTo>
                <a:cubicBezTo>
                  <a:pt x="46" y="42"/>
                  <a:pt x="46" y="42"/>
                  <a:pt x="46" y="42"/>
                </a:cubicBezTo>
                <a:cubicBezTo>
                  <a:pt x="45" y="41"/>
                  <a:pt x="44" y="41"/>
                  <a:pt x="43" y="40"/>
                </a:cubicBezTo>
                <a:cubicBezTo>
                  <a:pt x="41" y="40"/>
                  <a:pt x="39" y="40"/>
                  <a:pt x="37" y="40"/>
                </a:cubicBezTo>
                <a:cubicBezTo>
                  <a:pt x="32" y="40"/>
                  <a:pt x="28" y="42"/>
                  <a:pt x="24" y="45"/>
                </a:cubicBezTo>
                <a:cubicBezTo>
                  <a:pt x="21" y="48"/>
                  <a:pt x="19" y="53"/>
                  <a:pt x="19" y="58"/>
                </a:cubicBezTo>
                <a:cubicBezTo>
                  <a:pt x="19" y="63"/>
                  <a:pt x="21" y="67"/>
                  <a:pt x="24" y="71"/>
                </a:cubicBezTo>
                <a:cubicBezTo>
                  <a:pt x="24" y="71"/>
                  <a:pt x="24" y="71"/>
                  <a:pt x="24" y="71"/>
                </a:cubicBezTo>
                <a:cubicBezTo>
                  <a:pt x="28" y="74"/>
                  <a:pt x="32" y="76"/>
                  <a:pt x="37" y="76"/>
                </a:cubicBezTo>
                <a:cubicBezTo>
                  <a:pt x="38" y="76"/>
                  <a:pt x="40" y="76"/>
                  <a:pt x="41" y="76"/>
                </a:cubicBezTo>
                <a:cubicBezTo>
                  <a:pt x="41" y="75"/>
                  <a:pt x="42" y="75"/>
                  <a:pt x="43" y="75"/>
                </a:cubicBezTo>
                <a:cubicBezTo>
                  <a:pt x="44" y="74"/>
                  <a:pt x="45" y="73"/>
                  <a:pt x="46" y="72"/>
                </a:cubicBezTo>
                <a:cubicBezTo>
                  <a:pt x="56" y="62"/>
                  <a:pt x="56" y="62"/>
                  <a:pt x="56" y="62"/>
                </a:cubicBezTo>
                <a:cubicBezTo>
                  <a:pt x="56" y="61"/>
                  <a:pt x="56" y="61"/>
                  <a:pt x="56" y="61"/>
                </a:cubicBezTo>
                <a:cubicBezTo>
                  <a:pt x="56" y="61"/>
                  <a:pt x="56" y="61"/>
                  <a:pt x="56" y="61"/>
                </a:cubicBezTo>
                <a:cubicBezTo>
                  <a:pt x="56" y="61"/>
                  <a:pt x="56" y="61"/>
                  <a:pt x="56" y="61"/>
                </a:cubicBezTo>
                <a:cubicBezTo>
                  <a:pt x="51" y="57"/>
                  <a:pt x="48" y="51"/>
                  <a:pt x="46" y="44"/>
                </a:cubicBezTo>
                <a:cubicBezTo>
                  <a:pt x="46" y="44"/>
                  <a:pt x="46" y="43"/>
                  <a:pt x="46" y="42"/>
                </a:cubicBezTo>
                <a:cubicBezTo>
                  <a:pt x="46" y="42"/>
                  <a:pt x="46" y="42"/>
                  <a:pt x="46" y="42"/>
                </a:cubicBezTo>
                <a:cubicBezTo>
                  <a:pt x="46" y="42"/>
                  <a:pt x="46" y="42"/>
                  <a:pt x="46" y="42"/>
                </a:cubicBezTo>
                <a:cubicBezTo>
                  <a:pt x="46" y="42"/>
                  <a:pt x="46" y="42"/>
                  <a:pt x="46" y="42"/>
                </a:cubicBezTo>
                <a:close/>
                <a:moveTo>
                  <a:pt x="136" y="122"/>
                </a:moveTo>
                <a:cubicBezTo>
                  <a:pt x="136" y="122"/>
                  <a:pt x="136" y="122"/>
                  <a:pt x="136" y="122"/>
                </a:cubicBezTo>
                <a:cubicBezTo>
                  <a:pt x="136" y="105"/>
                  <a:pt x="136" y="105"/>
                  <a:pt x="136" y="105"/>
                </a:cubicBezTo>
                <a:cubicBezTo>
                  <a:pt x="136" y="103"/>
                  <a:pt x="137" y="102"/>
                  <a:pt x="139" y="102"/>
                </a:cubicBezTo>
                <a:cubicBezTo>
                  <a:pt x="141" y="102"/>
                  <a:pt x="142" y="103"/>
                  <a:pt x="142" y="105"/>
                </a:cubicBezTo>
                <a:cubicBezTo>
                  <a:pt x="142" y="114"/>
                  <a:pt x="142" y="114"/>
                  <a:pt x="142" y="114"/>
                </a:cubicBezTo>
                <a:cubicBezTo>
                  <a:pt x="151" y="114"/>
                  <a:pt x="151" y="114"/>
                  <a:pt x="151" y="114"/>
                </a:cubicBezTo>
                <a:cubicBezTo>
                  <a:pt x="151" y="106"/>
                  <a:pt x="151" y="106"/>
                  <a:pt x="151" y="106"/>
                </a:cubicBezTo>
                <a:cubicBezTo>
                  <a:pt x="151" y="103"/>
                  <a:pt x="151" y="101"/>
                  <a:pt x="150" y="98"/>
                </a:cubicBezTo>
                <a:cubicBezTo>
                  <a:pt x="150" y="98"/>
                  <a:pt x="150" y="98"/>
                  <a:pt x="150" y="98"/>
                </a:cubicBezTo>
                <a:cubicBezTo>
                  <a:pt x="150" y="98"/>
                  <a:pt x="150" y="98"/>
                  <a:pt x="150" y="98"/>
                </a:cubicBezTo>
                <a:cubicBezTo>
                  <a:pt x="149" y="96"/>
                  <a:pt x="147" y="94"/>
                  <a:pt x="145" y="91"/>
                </a:cubicBezTo>
                <a:cubicBezTo>
                  <a:pt x="137" y="84"/>
                  <a:pt x="137" y="84"/>
                  <a:pt x="137" y="84"/>
                </a:cubicBezTo>
                <a:cubicBezTo>
                  <a:pt x="134" y="85"/>
                  <a:pt x="130" y="86"/>
                  <a:pt x="126" y="86"/>
                </a:cubicBezTo>
                <a:cubicBezTo>
                  <a:pt x="127" y="90"/>
                  <a:pt x="128" y="95"/>
                  <a:pt x="128" y="100"/>
                </a:cubicBezTo>
                <a:cubicBezTo>
                  <a:pt x="128" y="111"/>
                  <a:pt x="128" y="111"/>
                  <a:pt x="128" y="111"/>
                </a:cubicBezTo>
                <a:cubicBezTo>
                  <a:pt x="128" y="113"/>
                  <a:pt x="127" y="116"/>
                  <a:pt x="125" y="118"/>
                </a:cubicBezTo>
                <a:cubicBezTo>
                  <a:pt x="124" y="120"/>
                  <a:pt x="123" y="121"/>
                  <a:pt x="121" y="122"/>
                </a:cubicBezTo>
                <a:cubicBezTo>
                  <a:pt x="136" y="122"/>
                  <a:pt x="136" y="122"/>
                  <a:pt x="136" y="122"/>
                </a:cubicBezTo>
                <a:close/>
                <a:moveTo>
                  <a:pt x="116" y="42"/>
                </a:moveTo>
                <a:cubicBezTo>
                  <a:pt x="116" y="42"/>
                  <a:pt x="116" y="42"/>
                  <a:pt x="116" y="42"/>
                </a:cubicBezTo>
                <a:cubicBezTo>
                  <a:pt x="116" y="42"/>
                  <a:pt x="116" y="42"/>
                  <a:pt x="116" y="42"/>
                </a:cubicBezTo>
                <a:cubicBezTo>
                  <a:pt x="116" y="42"/>
                  <a:pt x="116" y="42"/>
                  <a:pt x="116" y="42"/>
                </a:cubicBezTo>
                <a:cubicBezTo>
                  <a:pt x="116" y="42"/>
                  <a:pt x="116" y="42"/>
                  <a:pt x="116" y="42"/>
                </a:cubicBezTo>
                <a:cubicBezTo>
                  <a:pt x="116" y="42"/>
                  <a:pt x="116" y="42"/>
                  <a:pt x="116" y="42"/>
                </a:cubicBezTo>
                <a:cubicBezTo>
                  <a:pt x="115" y="49"/>
                  <a:pt x="112" y="56"/>
                  <a:pt x="106" y="61"/>
                </a:cubicBezTo>
                <a:cubicBezTo>
                  <a:pt x="106" y="61"/>
                  <a:pt x="106" y="61"/>
                  <a:pt x="106" y="61"/>
                </a:cubicBezTo>
                <a:cubicBezTo>
                  <a:pt x="106" y="61"/>
                  <a:pt x="106" y="61"/>
                  <a:pt x="106" y="61"/>
                </a:cubicBezTo>
                <a:cubicBezTo>
                  <a:pt x="106" y="62"/>
                  <a:pt x="106" y="62"/>
                  <a:pt x="106" y="62"/>
                </a:cubicBezTo>
                <a:cubicBezTo>
                  <a:pt x="116" y="72"/>
                  <a:pt x="116" y="72"/>
                  <a:pt x="116" y="72"/>
                </a:cubicBezTo>
                <a:cubicBezTo>
                  <a:pt x="116" y="72"/>
                  <a:pt x="116" y="72"/>
                  <a:pt x="116" y="72"/>
                </a:cubicBezTo>
                <a:cubicBezTo>
                  <a:pt x="117" y="73"/>
                  <a:pt x="118" y="74"/>
                  <a:pt x="119" y="75"/>
                </a:cubicBezTo>
                <a:cubicBezTo>
                  <a:pt x="120" y="75"/>
                  <a:pt x="121" y="75"/>
                  <a:pt x="121" y="76"/>
                </a:cubicBezTo>
                <a:cubicBezTo>
                  <a:pt x="121" y="76"/>
                  <a:pt x="121" y="76"/>
                  <a:pt x="121" y="76"/>
                </a:cubicBezTo>
                <a:cubicBezTo>
                  <a:pt x="121" y="76"/>
                  <a:pt x="121" y="76"/>
                  <a:pt x="121" y="76"/>
                </a:cubicBezTo>
                <a:cubicBezTo>
                  <a:pt x="122" y="76"/>
                  <a:pt x="124" y="76"/>
                  <a:pt x="125" y="76"/>
                </a:cubicBezTo>
                <a:cubicBezTo>
                  <a:pt x="130" y="76"/>
                  <a:pt x="134" y="74"/>
                  <a:pt x="138" y="71"/>
                </a:cubicBezTo>
                <a:cubicBezTo>
                  <a:pt x="141" y="67"/>
                  <a:pt x="143" y="63"/>
                  <a:pt x="143" y="58"/>
                </a:cubicBezTo>
                <a:cubicBezTo>
                  <a:pt x="143" y="53"/>
                  <a:pt x="141" y="48"/>
                  <a:pt x="138" y="45"/>
                </a:cubicBezTo>
                <a:cubicBezTo>
                  <a:pt x="134" y="42"/>
                  <a:pt x="130" y="40"/>
                  <a:pt x="125" y="40"/>
                </a:cubicBezTo>
                <a:cubicBezTo>
                  <a:pt x="123" y="40"/>
                  <a:pt x="121" y="40"/>
                  <a:pt x="120" y="40"/>
                </a:cubicBezTo>
                <a:cubicBezTo>
                  <a:pt x="118" y="41"/>
                  <a:pt x="117" y="41"/>
                  <a:pt x="116" y="42"/>
                </a:cubicBezTo>
                <a:close/>
              </a:path>
            </a:pathLst>
          </a:custGeom>
          <a:solidFill>
            <a:schemeClr val="bg2"/>
          </a:solidFill>
          <a:ln>
            <a:noFill/>
          </a:ln>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58" name="Freeform 114"/>
          <p:cNvSpPr>
            <a:spLocks noEditPoints="1"/>
          </p:cNvSpPr>
          <p:nvPr/>
        </p:nvSpPr>
        <p:spPr bwMode="auto">
          <a:xfrm>
            <a:off x="5988051" y="5165726"/>
            <a:ext cx="260349" cy="368300"/>
          </a:xfrm>
          <a:custGeom>
            <a:avLst/>
            <a:gdLst>
              <a:gd name="T0" fmla="*/ 38 w 102"/>
              <a:gd name="T1" fmla="*/ 124 h 144"/>
              <a:gd name="T2" fmla="*/ 38 w 102"/>
              <a:gd name="T3" fmla="*/ 124 h 144"/>
              <a:gd name="T4" fmla="*/ 65 w 102"/>
              <a:gd name="T5" fmla="*/ 124 h 144"/>
              <a:gd name="T6" fmla="*/ 68 w 102"/>
              <a:gd name="T7" fmla="*/ 127 h 144"/>
              <a:gd name="T8" fmla="*/ 68 w 102"/>
              <a:gd name="T9" fmla="*/ 127 h 144"/>
              <a:gd name="T10" fmla="*/ 68 w 102"/>
              <a:gd name="T11" fmla="*/ 141 h 144"/>
              <a:gd name="T12" fmla="*/ 65 w 102"/>
              <a:gd name="T13" fmla="*/ 144 h 144"/>
              <a:gd name="T14" fmla="*/ 65 w 102"/>
              <a:gd name="T15" fmla="*/ 144 h 144"/>
              <a:gd name="T16" fmla="*/ 38 w 102"/>
              <a:gd name="T17" fmla="*/ 144 h 144"/>
              <a:gd name="T18" fmla="*/ 34 w 102"/>
              <a:gd name="T19" fmla="*/ 141 h 144"/>
              <a:gd name="T20" fmla="*/ 34 w 102"/>
              <a:gd name="T21" fmla="*/ 141 h 144"/>
              <a:gd name="T22" fmla="*/ 34 w 102"/>
              <a:gd name="T23" fmla="*/ 127 h 144"/>
              <a:gd name="T24" fmla="*/ 38 w 102"/>
              <a:gd name="T25" fmla="*/ 124 h 144"/>
              <a:gd name="T26" fmla="*/ 51 w 102"/>
              <a:gd name="T27" fmla="*/ 0 h 144"/>
              <a:gd name="T28" fmla="*/ 51 w 102"/>
              <a:gd name="T29" fmla="*/ 0 h 144"/>
              <a:gd name="T30" fmla="*/ 87 w 102"/>
              <a:gd name="T31" fmla="*/ 15 h 144"/>
              <a:gd name="T32" fmla="*/ 87 w 102"/>
              <a:gd name="T33" fmla="*/ 15 h 144"/>
              <a:gd name="T34" fmla="*/ 87 w 102"/>
              <a:gd name="T35" fmla="*/ 15 h 144"/>
              <a:gd name="T36" fmla="*/ 102 w 102"/>
              <a:gd name="T37" fmla="*/ 51 h 144"/>
              <a:gd name="T38" fmla="*/ 98 w 102"/>
              <a:gd name="T39" fmla="*/ 72 h 144"/>
              <a:gd name="T40" fmla="*/ 86 w 102"/>
              <a:gd name="T41" fmla="*/ 89 h 144"/>
              <a:gd name="T42" fmla="*/ 81 w 102"/>
              <a:gd name="T43" fmla="*/ 94 h 144"/>
              <a:gd name="T44" fmla="*/ 68 w 102"/>
              <a:gd name="T45" fmla="*/ 114 h 144"/>
              <a:gd name="T46" fmla="*/ 62 w 102"/>
              <a:gd name="T47" fmla="*/ 119 h 144"/>
              <a:gd name="T48" fmla="*/ 41 w 102"/>
              <a:gd name="T49" fmla="*/ 119 h 144"/>
              <a:gd name="T50" fmla="*/ 35 w 102"/>
              <a:gd name="T51" fmla="*/ 114 h 144"/>
              <a:gd name="T52" fmla="*/ 22 w 102"/>
              <a:gd name="T53" fmla="*/ 94 h 144"/>
              <a:gd name="T54" fmla="*/ 17 w 102"/>
              <a:gd name="T55" fmla="*/ 89 h 144"/>
              <a:gd name="T56" fmla="*/ 17 w 102"/>
              <a:gd name="T57" fmla="*/ 89 h 144"/>
              <a:gd name="T58" fmla="*/ 5 w 102"/>
              <a:gd name="T59" fmla="*/ 72 h 144"/>
              <a:gd name="T60" fmla="*/ 0 w 102"/>
              <a:gd name="T61" fmla="*/ 51 h 144"/>
              <a:gd name="T62" fmla="*/ 15 w 102"/>
              <a:gd name="T63" fmla="*/ 15 h 144"/>
              <a:gd name="T64" fmla="*/ 16 w 102"/>
              <a:gd name="T65" fmla="*/ 14 h 144"/>
              <a:gd name="T66" fmla="*/ 51 w 102"/>
              <a:gd name="T67" fmla="*/ 0 h 144"/>
              <a:gd name="T68" fmla="*/ 80 w 102"/>
              <a:gd name="T69" fmla="*/ 23 h 144"/>
              <a:gd name="T70" fmla="*/ 80 w 102"/>
              <a:gd name="T71" fmla="*/ 23 h 144"/>
              <a:gd name="T72" fmla="*/ 51 w 102"/>
              <a:gd name="T73" fmla="*/ 11 h 144"/>
              <a:gd name="T74" fmla="*/ 23 w 102"/>
              <a:gd name="T75" fmla="*/ 22 h 144"/>
              <a:gd name="T76" fmla="*/ 23 w 102"/>
              <a:gd name="T77" fmla="*/ 23 h 144"/>
              <a:gd name="T78" fmla="*/ 11 w 102"/>
              <a:gd name="T79" fmla="*/ 51 h 144"/>
              <a:gd name="T80" fmla="*/ 15 w 102"/>
              <a:gd name="T81" fmla="*/ 67 h 144"/>
              <a:gd name="T82" fmla="*/ 24 w 102"/>
              <a:gd name="T83" fmla="*/ 80 h 144"/>
              <a:gd name="T84" fmla="*/ 25 w 102"/>
              <a:gd name="T85" fmla="*/ 81 h 144"/>
              <a:gd name="T86" fmla="*/ 30 w 102"/>
              <a:gd name="T87" fmla="*/ 86 h 144"/>
              <a:gd name="T88" fmla="*/ 45 w 102"/>
              <a:gd name="T89" fmla="*/ 108 h 144"/>
              <a:gd name="T90" fmla="*/ 57 w 102"/>
              <a:gd name="T91" fmla="*/ 108 h 144"/>
              <a:gd name="T92" fmla="*/ 73 w 102"/>
              <a:gd name="T93" fmla="*/ 86 h 144"/>
              <a:gd name="T94" fmla="*/ 78 w 102"/>
              <a:gd name="T95" fmla="*/ 81 h 144"/>
              <a:gd name="T96" fmla="*/ 78 w 102"/>
              <a:gd name="T97" fmla="*/ 80 h 144"/>
              <a:gd name="T98" fmla="*/ 88 w 102"/>
              <a:gd name="T99" fmla="*/ 67 h 144"/>
              <a:gd name="T100" fmla="*/ 91 w 102"/>
              <a:gd name="T101" fmla="*/ 51 h 144"/>
              <a:gd name="T102" fmla="*/ 80 w 102"/>
              <a:gd name="T103" fmla="*/ 23 h 144"/>
              <a:gd name="T104" fmla="*/ 62 w 102"/>
              <a:gd name="T105" fmla="*/ 131 h 144"/>
              <a:gd name="T106" fmla="*/ 62 w 102"/>
              <a:gd name="T107" fmla="*/ 131 h 144"/>
              <a:gd name="T108" fmla="*/ 41 w 102"/>
              <a:gd name="T109" fmla="*/ 131 h 144"/>
              <a:gd name="T110" fmla="*/ 41 w 102"/>
              <a:gd name="T111" fmla="*/ 138 h 144"/>
              <a:gd name="T112" fmla="*/ 62 w 102"/>
              <a:gd name="T113" fmla="*/ 138 h 144"/>
              <a:gd name="T114" fmla="*/ 62 w 102"/>
              <a:gd name="T115" fmla="*/ 13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2" h="144">
                <a:moveTo>
                  <a:pt x="38" y="124"/>
                </a:moveTo>
                <a:cubicBezTo>
                  <a:pt x="38" y="124"/>
                  <a:pt x="38" y="124"/>
                  <a:pt x="38" y="124"/>
                </a:cubicBezTo>
                <a:cubicBezTo>
                  <a:pt x="65" y="124"/>
                  <a:pt x="65" y="124"/>
                  <a:pt x="65" y="124"/>
                </a:cubicBezTo>
                <a:cubicBezTo>
                  <a:pt x="67" y="124"/>
                  <a:pt x="68" y="125"/>
                  <a:pt x="68" y="127"/>
                </a:cubicBezTo>
                <a:cubicBezTo>
                  <a:pt x="68" y="127"/>
                  <a:pt x="68" y="127"/>
                  <a:pt x="68" y="127"/>
                </a:cubicBezTo>
                <a:cubicBezTo>
                  <a:pt x="68" y="141"/>
                  <a:pt x="68" y="141"/>
                  <a:pt x="68" y="141"/>
                </a:cubicBezTo>
                <a:cubicBezTo>
                  <a:pt x="68" y="143"/>
                  <a:pt x="67" y="144"/>
                  <a:pt x="65" y="144"/>
                </a:cubicBezTo>
                <a:cubicBezTo>
                  <a:pt x="65" y="144"/>
                  <a:pt x="65" y="144"/>
                  <a:pt x="65" y="144"/>
                </a:cubicBezTo>
                <a:cubicBezTo>
                  <a:pt x="38" y="144"/>
                  <a:pt x="38" y="144"/>
                  <a:pt x="38" y="144"/>
                </a:cubicBezTo>
                <a:cubicBezTo>
                  <a:pt x="36" y="144"/>
                  <a:pt x="34" y="143"/>
                  <a:pt x="34" y="141"/>
                </a:cubicBezTo>
                <a:cubicBezTo>
                  <a:pt x="34" y="141"/>
                  <a:pt x="34" y="141"/>
                  <a:pt x="34" y="141"/>
                </a:cubicBezTo>
                <a:cubicBezTo>
                  <a:pt x="34" y="127"/>
                  <a:pt x="34" y="127"/>
                  <a:pt x="34" y="127"/>
                </a:cubicBezTo>
                <a:cubicBezTo>
                  <a:pt x="34" y="125"/>
                  <a:pt x="36" y="124"/>
                  <a:pt x="38" y="124"/>
                </a:cubicBezTo>
                <a:close/>
                <a:moveTo>
                  <a:pt x="51" y="0"/>
                </a:moveTo>
                <a:cubicBezTo>
                  <a:pt x="51" y="0"/>
                  <a:pt x="51" y="0"/>
                  <a:pt x="51" y="0"/>
                </a:cubicBezTo>
                <a:cubicBezTo>
                  <a:pt x="65" y="0"/>
                  <a:pt x="78" y="5"/>
                  <a:pt x="87" y="15"/>
                </a:cubicBezTo>
                <a:cubicBezTo>
                  <a:pt x="87" y="15"/>
                  <a:pt x="87" y="15"/>
                  <a:pt x="87" y="15"/>
                </a:cubicBezTo>
                <a:cubicBezTo>
                  <a:pt x="87" y="15"/>
                  <a:pt x="87" y="15"/>
                  <a:pt x="87" y="15"/>
                </a:cubicBezTo>
                <a:cubicBezTo>
                  <a:pt x="97" y="24"/>
                  <a:pt x="102" y="37"/>
                  <a:pt x="102" y="51"/>
                </a:cubicBezTo>
                <a:cubicBezTo>
                  <a:pt x="102" y="58"/>
                  <a:pt x="101" y="65"/>
                  <a:pt x="98" y="72"/>
                </a:cubicBezTo>
                <a:cubicBezTo>
                  <a:pt x="95" y="78"/>
                  <a:pt x="91" y="84"/>
                  <a:pt x="86" y="89"/>
                </a:cubicBezTo>
                <a:cubicBezTo>
                  <a:pt x="85" y="90"/>
                  <a:pt x="82" y="92"/>
                  <a:pt x="81" y="94"/>
                </a:cubicBezTo>
                <a:cubicBezTo>
                  <a:pt x="73" y="101"/>
                  <a:pt x="69" y="105"/>
                  <a:pt x="68" y="114"/>
                </a:cubicBezTo>
                <a:cubicBezTo>
                  <a:pt x="67" y="117"/>
                  <a:pt x="65" y="119"/>
                  <a:pt x="62" y="119"/>
                </a:cubicBezTo>
                <a:cubicBezTo>
                  <a:pt x="41" y="119"/>
                  <a:pt x="41" y="119"/>
                  <a:pt x="41" y="119"/>
                </a:cubicBezTo>
                <a:cubicBezTo>
                  <a:pt x="38" y="119"/>
                  <a:pt x="35" y="117"/>
                  <a:pt x="35" y="114"/>
                </a:cubicBezTo>
                <a:cubicBezTo>
                  <a:pt x="34" y="105"/>
                  <a:pt x="30" y="101"/>
                  <a:pt x="22" y="94"/>
                </a:cubicBezTo>
                <a:cubicBezTo>
                  <a:pt x="20" y="92"/>
                  <a:pt x="18" y="90"/>
                  <a:pt x="17" y="89"/>
                </a:cubicBezTo>
                <a:cubicBezTo>
                  <a:pt x="17" y="89"/>
                  <a:pt x="17" y="89"/>
                  <a:pt x="17" y="89"/>
                </a:cubicBezTo>
                <a:cubicBezTo>
                  <a:pt x="12" y="84"/>
                  <a:pt x="7" y="78"/>
                  <a:pt x="5" y="72"/>
                </a:cubicBezTo>
                <a:cubicBezTo>
                  <a:pt x="2" y="65"/>
                  <a:pt x="0" y="58"/>
                  <a:pt x="0" y="51"/>
                </a:cubicBezTo>
                <a:cubicBezTo>
                  <a:pt x="0" y="37"/>
                  <a:pt x="6" y="24"/>
                  <a:pt x="15" y="15"/>
                </a:cubicBezTo>
                <a:cubicBezTo>
                  <a:pt x="16" y="14"/>
                  <a:pt x="16" y="14"/>
                  <a:pt x="16" y="14"/>
                </a:cubicBezTo>
                <a:cubicBezTo>
                  <a:pt x="25" y="5"/>
                  <a:pt x="37" y="0"/>
                  <a:pt x="51" y="0"/>
                </a:cubicBezTo>
                <a:close/>
                <a:moveTo>
                  <a:pt x="80" y="23"/>
                </a:moveTo>
                <a:cubicBezTo>
                  <a:pt x="80" y="23"/>
                  <a:pt x="80" y="23"/>
                  <a:pt x="80" y="23"/>
                </a:cubicBezTo>
                <a:cubicBezTo>
                  <a:pt x="72" y="15"/>
                  <a:pt x="62" y="11"/>
                  <a:pt x="51" y="11"/>
                </a:cubicBezTo>
                <a:cubicBezTo>
                  <a:pt x="40" y="11"/>
                  <a:pt x="31" y="15"/>
                  <a:pt x="23" y="22"/>
                </a:cubicBezTo>
                <a:cubicBezTo>
                  <a:pt x="23" y="23"/>
                  <a:pt x="23" y="23"/>
                  <a:pt x="23" y="23"/>
                </a:cubicBezTo>
                <a:cubicBezTo>
                  <a:pt x="16" y="30"/>
                  <a:pt x="11" y="40"/>
                  <a:pt x="11" y="51"/>
                </a:cubicBezTo>
                <a:cubicBezTo>
                  <a:pt x="11" y="57"/>
                  <a:pt x="13" y="62"/>
                  <a:pt x="15" y="67"/>
                </a:cubicBezTo>
                <a:cubicBezTo>
                  <a:pt x="17" y="72"/>
                  <a:pt x="20" y="77"/>
                  <a:pt x="24" y="80"/>
                </a:cubicBezTo>
                <a:cubicBezTo>
                  <a:pt x="25" y="81"/>
                  <a:pt x="25" y="81"/>
                  <a:pt x="25" y="81"/>
                </a:cubicBezTo>
                <a:cubicBezTo>
                  <a:pt x="27" y="83"/>
                  <a:pt x="29" y="84"/>
                  <a:pt x="30" y="86"/>
                </a:cubicBezTo>
                <a:cubicBezTo>
                  <a:pt x="38" y="93"/>
                  <a:pt x="43" y="98"/>
                  <a:pt x="45" y="108"/>
                </a:cubicBezTo>
                <a:cubicBezTo>
                  <a:pt x="57" y="108"/>
                  <a:pt x="57" y="108"/>
                  <a:pt x="57" y="108"/>
                </a:cubicBezTo>
                <a:cubicBezTo>
                  <a:pt x="60" y="98"/>
                  <a:pt x="65" y="93"/>
                  <a:pt x="73" y="86"/>
                </a:cubicBezTo>
                <a:cubicBezTo>
                  <a:pt x="74" y="84"/>
                  <a:pt x="75" y="83"/>
                  <a:pt x="78" y="81"/>
                </a:cubicBezTo>
                <a:cubicBezTo>
                  <a:pt x="78" y="80"/>
                  <a:pt x="78" y="80"/>
                  <a:pt x="78" y="80"/>
                </a:cubicBezTo>
                <a:cubicBezTo>
                  <a:pt x="82" y="77"/>
                  <a:pt x="85" y="72"/>
                  <a:pt x="88" y="67"/>
                </a:cubicBezTo>
                <a:cubicBezTo>
                  <a:pt x="90" y="62"/>
                  <a:pt x="91" y="57"/>
                  <a:pt x="91" y="51"/>
                </a:cubicBezTo>
                <a:cubicBezTo>
                  <a:pt x="91" y="40"/>
                  <a:pt x="87" y="30"/>
                  <a:pt x="80" y="23"/>
                </a:cubicBezTo>
                <a:close/>
                <a:moveTo>
                  <a:pt x="62" y="131"/>
                </a:moveTo>
                <a:cubicBezTo>
                  <a:pt x="62" y="131"/>
                  <a:pt x="62" y="131"/>
                  <a:pt x="62" y="131"/>
                </a:cubicBezTo>
                <a:cubicBezTo>
                  <a:pt x="41" y="131"/>
                  <a:pt x="41" y="131"/>
                  <a:pt x="41" y="131"/>
                </a:cubicBezTo>
                <a:cubicBezTo>
                  <a:pt x="41" y="138"/>
                  <a:pt x="41" y="138"/>
                  <a:pt x="41" y="138"/>
                </a:cubicBezTo>
                <a:cubicBezTo>
                  <a:pt x="62" y="138"/>
                  <a:pt x="62" y="138"/>
                  <a:pt x="62" y="138"/>
                </a:cubicBezTo>
                <a:cubicBezTo>
                  <a:pt x="62" y="131"/>
                  <a:pt x="62" y="131"/>
                  <a:pt x="62" y="1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863" name="Rectangle 119"/>
          <p:cNvSpPr>
            <a:spLocks noChangeArrowheads="1"/>
          </p:cNvSpPr>
          <p:nvPr/>
        </p:nvSpPr>
        <p:spPr bwMode="auto">
          <a:xfrm>
            <a:off x="8272896" y="3249739"/>
            <a:ext cx="344435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zh-CN" sz="2000" dirty="0">
                <a:latin typeface="微软雅黑" panose="020B0503020204020204" pitchFamily="34" charset="-122"/>
                <a:ea typeface="微软雅黑" panose="020B0503020204020204" pitchFamily="34" charset="-122"/>
              </a:rPr>
              <a:t>外部接口</a:t>
            </a:r>
          </a:p>
          <a:p>
            <a:pPr algn="ctr"/>
            <a:r>
              <a:rPr lang="zh-CN" altLang="zh-CN" sz="1600" dirty="0">
                <a:latin typeface="微软雅黑" panose="020B0503020204020204" pitchFamily="34" charset="-122"/>
                <a:ea typeface="微软雅黑" panose="020B0503020204020204" pitchFamily="34" charset="-122"/>
              </a:rPr>
              <a:t>说明本系统同外界的所有接口的安排包括软件与硬件之间的接口、本系统与各支持软件之间的接口关系</a:t>
            </a:r>
            <a:r>
              <a:rPr lang="zh-CN" altLang="zh-CN" sz="1600" dirty="0"/>
              <a:t>。</a:t>
            </a:r>
          </a:p>
        </p:txBody>
      </p:sp>
      <p:sp>
        <p:nvSpPr>
          <p:cNvPr id="31865" name="Rectangle 121"/>
          <p:cNvSpPr>
            <a:spLocks noChangeArrowheads="1"/>
          </p:cNvSpPr>
          <p:nvPr/>
        </p:nvSpPr>
        <p:spPr bwMode="auto">
          <a:xfrm>
            <a:off x="4533903" y="916662"/>
            <a:ext cx="3168649"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fontAlgn="base">
              <a:spcBef>
                <a:spcPct val="0"/>
              </a:spcBef>
              <a:spcAft>
                <a:spcPct val="0"/>
              </a:spcAft>
            </a:pPr>
            <a:r>
              <a:rPr lang="zh-CN" altLang="zh-CN" sz="2000" dirty="0">
                <a:latin typeface="微软雅黑" panose="020B0503020204020204" pitchFamily="34" charset="-122"/>
                <a:ea typeface="微软雅黑" panose="020B0503020204020204" pitchFamily="34" charset="-122"/>
              </a:rPr>
              <a:t>用户接口</a:t>
            </a:r>
            <a:endParaRPr lang="en-US" altLang="zh-CN" sz="2000" dirty="0">
              <a:latin typeface="微软雅黑" panose="020B0503020204020204" pitchFamily="34" charset="-122"/>
              <a:ea typeface="微软雅黑" panose="020B0503020204020204" pitchFamily="34" charset="-122"/>
            </a:endParaRPr>
          </a:p>
          <a:p>
            <a:pPr algn="ctr"/>
            <a:r>
              <a:rPr lang="zh-CN" altLang="zh-CN" sz="1600" dirty="0">
                <a:latin typeface="微软雅黑" panose="020B0503020204020204" pitchFamily="34" charset="-122"/>
                <a:ea typeface="微软雅黑" panose="020B0503020204020204" pitchFamily="34" charset="-122"/>
              </a:rPr>
              <a:t>登录注册接口，用于用户的登入与注册</a:t>
            </a:r>
          </a:p>
        </p:txBody>
      </p:sp>
      <p:sp>
        <p:nvSpPr>
          <p:cNvPr id="31866" name="Rectangle 122"/>
          <p:cNvSpPr>
            <a:spLocks noChangeArrowheads="1"/>
          </p:cNvSpPr>
          <p:nvPr/>
        </p:nvSpPr>
        <p:spPr bwMode="auto">
          <a:xfrm>
            <a:off x="751996" y="3480860"/>
            <a:ext cx="3168649" cy="964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fontAlgn="base">
              <a:spcBef>
                <a:spcPct val="0"/>
              </a:spcBef>
              <a:spcAft>
                <a:spcPct val="0"/>
              </a:spcAft>
            </a:pPr>
            <a:r>
              <a:rPr lang="zh-CN" altLang="en-US" sz="2000" dirty="0">
                <a:latin typeface="微软雅黑" panose="020B0503020204020204" pitchFamily="34" charset="-122"/>
                <a:ea typeface="微软雅黑" panose="020B0503020204020204" pitchFamily="34" charset="-122"/>
              </a:rPr>
              <a:t>内部接口</a:t>
            </a:r>
          </a:p>
          <a:p>
            <a:pPr algn="ctr" defTabSz="1219170" fontAlgn="base">
              <a:spcBef>
                <a:spcPct val="0"/>
              </a:spcBef>
              <a:spcAft>
                <a:spcPct val="0"/>
              </a:spcAft>
            </a:pPr>
            <a:r>
              <a:rPr lang="zh-CN" altLang="en-US" sz="1600" dirty="0">
                <a:latin typeface="微软雅黑" panose="020B0503020204020204" pitchFamily="34" charset="-122"/>
                <a:ea typeface="微软雅黑" panose="020B0503020204020204" pitchFamily="34" charset="-122"/>
              </a:rPr>
              <a:t>说明本系统之内的各个系统元素之间的接口的安排</a:t>
            </a:r>
            <a:r>
              <a:rPr lang="zh-CN" altLang="en-US" sz="1333" dirty="0">
                <a:latin typeface="微软雅黑" panose="020B0503020204020204" pitchFamily="34" charset="-122"/>
                <a:ea typeface="微软雅黑" panose="020B0503020204020204" pitchFamily="34" charset="-122"/>
              </a:rPr>
              <a:t>。</a:t>
            </a:r>
          </a:p>
          <a:p>
            <a:pPr algn="ctr" defTabSz="1219170" fontAlgn="base">
              <a:spcBef>
                <a:spcPct val="0"/>
              </a:spcBef>
              <a:spcAft>
                <a:spcPct val="0"/>
              </a:spcAft>
            </a:pPr>
            <a:r>
              <a:rPr lang="en-US" altLang="zh-CN" sz="1067" dirty="0">
                <a:latin typeface="Arial" charset="0"/>
                <a:ea typeface="宋体" pitchFamily="2" charset="-122"/>
              </a:rPr>
              <a:t>. </a:t>
            </a:r>
            <a:endParaRPr lang="zh-CN" altLang="en-US" sz="1067" dirty="0">
              <a:latin typeface="Arial" charset="0"/>
              <a:ea typeface="宋体" pitchFamily="2" charset="-122"/>
            </a:endParaRPr>
          </a:p>
        </p:txBody>
      </p:sp>
      <p:sp>
        <p:nvSpPr>
          <p:cNvPr id="42" name="Text Box 42">
            <a:extLst>
              <a:ext uri="{FF2B5EF4-FFF2-40B4-BE49-F238E27FC236}">
                <a16:creationId xmlns:a16="http://schemas.microsoft.com/office/drawing/2014/main" id="{C5AD4CB5-553F-4B19-986B-FDD77EC6E63E}"/>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接口设计</a:t>
            </a:r>
            <a:endParaRPr lang="en-US" altLang="zh-CN" sz="1867" b="1" dirty="0">
              <a:solidFill>
                <a:srgbClr val="E54B81"/>
              </a:solidFill>
              <a:latin typeface="Arial" charset="0"/>
              <a:ea typeface="宋体" pitchFamily="2" charset="-122"/>
            </a:endParaRPr>
          </a:p>
        </p:txBody>
      </p:sp>
      <p:grpSp>
        <p:nvGrpSpPr>
          <p:cNvPr id="43" name="组合 42">
            <a:extLst>
              <a:ext uri="{FF2B5EF4-FFF2-40B4-BE49-F238E27FC236}">
                <a16:creationId xmlns:a16="http://schemas.microsoft.com/office/drawing/2014/main" id="{D168174E-7AF6-4D67-81A0-D8630BA5B2EC}"/>
              </a:ext>
            </a:extLst>
          </p:cNvPr>
          <p:cNvGrpSpPr/>
          <p:nvPr/>
        </p:nvGrpSpPr>
        <p:grpSpPr>
          <a:xfrm>
            <a:off x="377018" y="-11911"/>
            <a:ext cx="629517" cy="1073043"/>
            <a:chOff x="1775252" y="2062276"/>
            <a:chExt cx="1045160" cy="1781528"/>
          </a:xfrm>
        </p:grpSpPr>
        <p:grpSp>
          <p:nvGrpSpPr>
            <p:cNvPr id="44" name="组合 43">
              <a:extLst>
                <a:ext uri="{FF2B5EF4-FFF2-40B4-BE49-F238E27FC236}">
                  <a16:creationId xmlns:a16="http://schemas.microsoft.com/office/drawing/2014/main" id="{C17FEACA-064D-4F4B-B2E2-213D63479CB8}"/>
                </a:ext>
              </a:extLst>
            </p:cNvPr>
            <p:cNvGrpSpPr/>
            <p:nvPr/>
          </p:nvGrpSpPr>
          <p:grpSpPr>
            <a:xfrm>
              <a:off x="1775252" y="2763988"/>
              <a:ext cx="1045160" cy="1079816"/>
              <a:chOff x="-4061568" y="1901032"/>
              <a:chExt cx="1819276" cy="1879600"/>
            </a:xfrm>
          </p:grpSpPr>
          <p:sp>
            <p:nvSpPr>
              <p:cNvPr id="46" name="Freeform 273">
                <a:extLst>
                  <a:ext uri="{FF2B5EF4-FFF2-40B4-BE49-F238E27FC236}">
                    <a16:creationId xmlns:a16="http://schemas.microsoft.com/office/drawing/2014/main" id="{7332FB6F-69E8-4A55-BEBE-EE987B1AB873}"/>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4">
                <a:extLst>
                  <a:ext uri="{FF2B5EF4-FFF2-40B4-BE49-F238E27FC236}">
                    <a16:creationId xmlns:a16="http://schemas.microsoft.com/office/drawing/2014/main" id="{FB7DDBDC-E6E9-4F7C-ADE6-C49E065C0B5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5">
                <a:extLst>
                  <a:ext uri="{FF2B5EF4-FFF2-40B4-BE49-F238E27FC236}">
                    <a16:creationId xmlns:a16="http://schemas.microsoft.com/office/drawing/2014/main" id="{81F3A7E1-964A-4A0C-BE16-03EF0C757E1A}"/>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6">
                <a:extLst>
                  <a:ext uri="{FF2B5EF4-FFF2-40B4-BE49-F238E27FC236}">
                    <a16:creationId xmlns:a16="http://schemas.microsoft.com/office/drawing/2014/main" id="{F6E41B22-9E78-4CEF-99F9-A900B14E68C0}"/>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7">
                <a:extLst>
                  <a:ext uri="{FF2B5EF4-FFF2-40B4-BE49-F238E27FC236}">
                    <a16:creationId xmlns:a16="http://schemas.microsoft.com/office/drawing/2014/main" id="{BF455AD4-4A5F-4827-99F1-2A94DA3DD12D}"/>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8">
                <a:extLst>
                  <a:ext uri="{FF2B5EF4-FFF2-40B4-BE49-F238E27FC236}">
                    <a16:creationId xmlns:a16="http://schemas.microsoft.com/office/drawing/2014/main" id="{07A98F5B-0497-49E1-976A-1E0445C95E06}"/>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79">
                <a:extLst>
                  <a:ext uri="{FF2B5EF4-FFF2-40B4-BE49-F238E27FC236}">
                    <a16:creationId xmlns:a16="http://schemas.microsoft.com/office/drawing/2014/main" id="{A9F4ADB9-62C2-4C65-8A5A-466A836BACA4}"/>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0">
                <a:extLst>
                  <a:ext uri="{FF2B5EF4-FFF2-40B4-BE49-F238E27FC236}">
                    <a16:creationId xmlns:a16="http://schemas.microsoft.com/office/drawing/2014/main" id="{69C8F964-8DD7-46F0-A292-8103D4F33CEA}"/>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81">
                <a:extLst>
                  <a:ext uri="{FF2B5EF4-FFF2-40B4-BE49-F238E27FC236}">
                    <a16:creationId xmlns:a16="http://schemas.microsoft.com/office/drawing/2014/main" id="{EFC55AB4-D85B-4386-B060-B0AF4A90D6B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5" name="直接连接符 44">
              <a:extLst>
                <a:ext uri="{FF2B5EF4-FFF2-40B4-BE49-F238E27FC236}">
                  <a16:creationId xmlns:a16="http://schemas.microsoft.com/office/drawing/2014/main" id="{5B456A50-5F19-42CD-A15B-659D302AA3E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9653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2" name="Rectangle 30"/>
          <p:cNvSpPr>
            <a:spLocks noChangeArrowheads="1"/>
          </p:cNvSpPr>
          <p:nvPr/>
        </p:nvSpPr>
        <p:spPr bwMode="auto">
          <a:xfrm>
            <a:off x="5641168" y="2474297"/>
            <a:ext cx="417366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2133" b="1" dirty="0">
                <a:solidFill>
                  <a:srgbClr val="9DD53E"/>
                </a:solidFill>
                <a:latin typeface="Arial" charset="0"/>
                <a:ea typeface="微软雅黑" pitchFamily="34" charset="-122"/>
              </a:rPr>
              <a:t>运行设计</a:t>
            </a:r>
          </a:p>
        </p:txBody>
      </p:sp>
      <p:sp>
        <p:nvSpPr>
          <p:cNvPr id="63" name="Rectangle 31"/>
          <p:cNvSpPr>
            <a:spLocks noChangeArrowheads="1"/>
          </p:cNvSpPr>
          <p:nvPr/>
        </p:nvSpPr>
        <p:spPr bwMode="auto">
          <a:xfrm>
            <a:off x="5641169" y="2797423"/>
            <a:ext cx="441536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defTabSz="1219170" fontAlgn="base">
              <a:spcBef>
                <a:spcPct val="0"/>
              </a:spcBef>
              <a:spcAft>
                <a:spcPct val="0"/>
              </a:spcAft>
            </a:pPr>
            <a:r>
              <a:rPr lang="en-US" altLang="zh-CN" sz="1400" dirty="0">
                <a:solidFill>
                  <a:srgbClr val="808080"/>
                </a:solidFill>
                <a:ea typeface="宋体" pitchFamily="2" charset="-122"/>
              </a:rPr>
              <a:t>1</a:t>
            </a:r>
            <a:r>
              <a:rPr lang="zh-CN" altLang="en-US" sz="1400" dirty="0">
                <a:solidFill>
                  <a:srgbClr val="808080"/>
                </a:solidFill>
                <a:ea typeface="宋体" pitchFamily="2" charset="-122"/>
              </a:rPr>
              <a:t>、运行模块组合</a:t>
            </a:r>
          </a:p>
          <a:p>
            <a:pPr defTabSz="1219170" fontAlgn="base">
              <a:spcBef>
                <a:spcPct val="0"/>
              </a:spcBef>
              <a:spcAft>
                <a:spcPct val="0"/>
              </a:spcAft>
            </a:pPr>
            <a:r>
              <a:rPr lang="en-US" altLang="zh-CN" sz="1400" dirty="0">
                <a:solidFill>
                  <a:srgbClr val="808080"/>
                </a:solidFill>
                <a:ea typeface="宋体" pitchFamily="2" charset="-122"/>
              </a:rPr>
              <a:t>2</a:t>
            </a:r>
            <a:r>
              <a:rPr lang="zh-CN" altLang="en-US" sz="1400" dirty="0">
                <a:solidFill>
                  <a:srgbClr val="808080"/>
                </a:solidFill>
                <a:ea typeface="宋体" pitchFamily="2" charset="-122"/>
              </a:rPr>
              <a:t>、运行控制</a:t>
            </a:r>
          </a:p>
          <a:p>
            <a:pPr defTabSz="1219170" fontAlgn="base">
              <a:spcBef>
                <a:spcPct val="0"/>
              </a:spcBef>
              <a:spcAft>
                <a:spcPct val="0"/>
              </a:spcAft>
            </a:pPr>
            <a:r>
              <a:rPr lang="en-US" altLang="zh-CN" sz="1400" dirty="0">
                <a:solidFill>
                  <a:srgbClr val="808080"/>
                </a:solidFill>
                <a:ea typeface="宋体" pitchFamily="2" charset="-122"/>
              </a:rPr>
              <a:t>3</a:t>
            </a:r>
            <a:r>
              <a:rPr lang="zh-CN" altLang="en-US" sz="1400" dirty="0">
                <a:solidFill>
                  <a:srgbClr val="808080"/>
                </a:solidFill>
                <a:ea typeface="宋体" pitchFamily="2" charset="-122"/>
              </a:rPr>
              <a:t>、运行时间</a:t>
            </a:r>
          </a:p>
        </p:txBody>
      </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9DD53E"/>
                  </a:solidFill>
                </a:ln>
                <a:noFill/>
                <a:latin typeface="Impact" pitchFamily="34" charset="0"/>
                <a:ea typeface="迷你简汉真广标" pitchFamily="49" charset="-122"/>
              </a:rPr>
              <a:t>04</a:t>
            </a:r>
            <a:endParaRPr lang="zh-CN" altLang="en-US" sz="7200" dirty="0">
              <a:ln>
                <a:solidFill>
                  <a:srgbClr val="9DD53E"/>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411857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Oval 9"/>
          <p:cNvSpPr>
            <a:spLocks noChangeArrowheads="1"/>
          </p:cNvSpPr>
          <p:nvPr/>
        </p:nvSpPr>
        <p:spPr bwMode="auto">
          <a:xfrm>
            <a:off x="7946280" y="4243467"/>
            <a:ext cx="977900" cy="977900"/>
          </a:xfrm>
          <a:prstGeom prst="ellipse">
            <a:avLst/>
          </a:prstGeom>
          <a:solidFill>
            <a:srgbClr val="9DD53E"/>
          </a:solidFill>
          <a:ln>
            <a:noFill/>
          </a:ln>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495" name="Oval 15"/>
          <p:cNvSpPr>
            <a:spLocks noChangeArrowheads="1"/>
          </p:cNvSpPr>
          <p:nvPr/>
        </p:nvSpPr>
        <p:spPr bwMode="auto">
          <a:xfrm>
            <a:off x="1156270" y="1314681"/>
            <a:ext cx="431800" cy="431800"/>
          </a:xfrm>
          <a:prstGeom prst="ellipse">
            <a:avLst/>
          </a:prstGeom>
          <a:solidFill>
            <a:srgbClr val="C09CC2"/>
          </a:solidFill>
          <a:ln>
            <a:noFill/>
          </a:ln>
          <a:effectLst>
            <a:outerShdw blurRad="63500" dist="63500" dir="2700000" algn="tl" rotWithShape="0">
              <a:prstClr val="black">
                <a:alpha val="10000"/>
              </a:prstClr>
            </a:outerShdw>
          </a:effectLst>
        </p:spPr>
        <p:txBody>
          <a:bodyPr/>
          <a:lstStyle/>
          <a:p>
            <a:pPr algn="ctr" defTabSz="1219170" fontAlgn="base">
              <a:spcBef>
                <a:spcPct val="0"/>
              </a:spcBef>
              <a:spcAft>
                <a:spcPct val="0"/>
              </a:spcAft>
            </a:pPr>
            <a:endParaRPr lang="zh-CN" altLang="en-US" sz="2400">
              <a:solidFill>
                <a:srgbClr val="FFFFFF"/>
              </a:solidFill>
              <a:latin typeface="Impact" pitchFamily="34" charset="0"/>
              <a:ea typeface="宋体" pitchFamily="2" charset="-122"/>
            </a:endParaRPr>
          </a:p>
        </p:txBody>
      </p:sp>
      <p:sp>
        <p:nvSpPr>
          <p:cNvPr id="20498" name="Oval 18"/>
          <p:cNvSpPr>
            <a:spLocks noChangeArrowheads="1"/>
          </p:cNvSpPr>
          <p:nvPr/>
        </p:nvSpPr>
        <p:spPr bwMode="auto">
          <a:xfrm>
            <a:off x="1156270" y="4789567"/>
            <a:ext cx="431800" cy="431800"/>
          </a:xfrm>
          <a:prstGeom prst="ellipse">
            <a:avLst/>
          </a:prstGeom>
          <a:solidFill>
            <a:srgbClr val="9DD53E"/>
          </a:solidFill>
          <a:ln>
            <a:noFill/>
          </a:ln>
          <a:effectLst>
            <a:outerShdw blurRad="63500" dist="63500" dir="2700000" algn="tl" rotWithShape="0">
              <a:prstClr val="black">
                <a:alpha val="10000"/>
              </a:prstClr>
            </a:outerShdw>
          </a:effectLst>
        </p:spPr>
        <p:txBody>
          <a:bodyPr/>
          <a:lstStyle/>
          <a:p>
            <a:pPr algn="ctr" defTabSz="1219170" fontAlgn="base">
              <a:spcBef>
                <a:spcPct val="0"/>
              </a:spcBef>
              <a:spcAft>
                <a:spcPct val="0"/>
              </a:spcAft>
            </a:pPr>
            <a:endParaRPr lang="zh-CN" altLang="en-US" sz="2400">
              <a:solidFill>
                <a:srgbClr val="FFFFFF"/>
              </a:solidFill>
              <a:latin typeface="Impact" pitchFamily="34" charset="0"/>
              <a:ea typeface="宋体" pitchFamily="2" charset="-122"/>
            </a:endParaRPr>
          </a:p>
        </p:txBody>
      </p:sp>
      <p:grpSp>
        <p:nvGrpSpPr>
          <p:cNvPr id="20499" name="Group 19"/>
          <p:cNvGrpSpPr/>
          <p:nvPr/>
        </p:nvGrpSpPr>
        <p:grpSpPr bwMode="auto">
          <a:xfrm>
            <a:off x="8574045" y="1218149"/>
            <a:ext cx="2311400" cy="3369733"/>
            <a:chOff x="0" y="0"/>
            <a:chExt cx="1335" cy="1947"/>
          </a:xfrm>
          <a:solidFill>
            <a:srgbClr val="C09CC2"/>
          </a:solidFill>
        </p:grpSpPr>
        <p:sp>
          <p:nvSpPr>
            <p:cNvPr id="20500"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1"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2"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3"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4"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20505" name="Group 25"/>
          <p:cNvGrpSpPr/>
          <p:nvPr/>
        </p:nvGrpSpPr>
        <p:grpSpPr bwMode="auto">
          <a:xfrm>
            <a:off x="1306555" y="4910218"/>
            <a:ext cx="131233" cy="194733"/>
            <a:chOff x="0" y="0"/>
            <a:chExt cx="85" cy="127"/>
          </a:xfrm>
        </p:grpSpPr>
        <p:sp>
          <p:nvSpPr>
            <p:cNvPr id="20506"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07"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20512" name="Group 32"/>
          <p:cNvGrpSpPr/>
          <p:nvPr/>
        </p:nvGrpSpPr>
        <p:grpSpPr bwMode="auto">
          <a:xfrm>
            <a:off x="1285387" y="1462848"/>
            <a:ext cx="177800" cy="143933"/>
            <a:chOff x="0" y="0"/>
            <a:chExt cx="116" cy="94"/>
          </a:xfrm>
        </p:grpSpPr>
        <p:sp>
          <p:nvSpPr>
            <p:cNvPr id="20513"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14"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nvGrpSpPr>
          <p:cNvPr id="20518" name="Group 38"/>
          <p:cNvGrpSpPr/>
          <p:nvPr/>
        </p:nvGrpSpPr>
        <p:grpSpPr bwMode="auto">
          <a:xfrm>
            <a:off x="8280713" y="4512284"/>
            <a:ext cx="321733" cy="427567"/>
            <a:chOff x="0" y="0"/>
            <a:chExt cx="201" cy="269"/>
          </a:xfrm>
        </p:grpSpPr>
        <p:sp>
          <p:nvSpPr>
            <p:cNvPr id="20519"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20"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521"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sp>
        <p:nvSpPr>
          <p:cNvPr id="20523" name="Rectangle 43"/>
          <p:cNvSpPr>
            <a:spLocks noChangeArrowheads="1"/>
          </p:cNvSpPr>
          <p:nvPr/>
        </p:nvSpPr>
        <p:spPr bwMode="auto">
          <a:xfrm>
            <a:off x="2025994" y="1350673"/>
            <a:ext cx="4609602" cy="302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lnSpc>
                <a:spcPct val="120000"/>
              </a:lnSpc>
              <a:spcBef>
                <a:spcPct val="0"/>
              </a:spcBef>
              <a:spcAft>
                <a:spcPct val="0"/>
              </a:spcAft>
            </a:pPr>
            <a:r>
              <a:rPr lang="zh-CN" altLang="en-US" sz="1400" dirty="0">
                <a:latin typeface="微软雅黑" panose="020B0503020204020204" pitchFamily="34" charset="-122"/>
                <a:ea typeface="微软雅黑" panose="020B0503020204020204" pitchFamily="34" charset="-122"/>
              </a:rPr>
              <a:t>进入游戏主界面：</a:t>
            </a:r>
          </a:p>
          <a:p>
            <a:pPr defTabSz="1219170" fontAlgn="base">
              <a:lnSpc>
                <a:spcPct val="12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1.  </a:t>
            </a:r>
            <a:r>
              <a:rPr lang="zh-CN" altLang="en-US" sz="1400" dirty="0">
                <a:latin typeface="微软雅黑" panose="020B0503020204020204" pitchFamily="34" charset="-122"/>
                <a:ea typeface="微软雅黑" panose="020B0503020204020204" pitchFamily="34" charset="-122"/>
              </a:rPr>
              <a:t>进入开始界面，用户选择“开始游戏”开始游戏</a:t>
            </a:r>
          </a:p>
          <a:p>
            <a:pPr defTabSz="1219170" fontAlgn="base">
              <a:lnSpc>
                <a:spcPct val="12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进入游戏主界面，选择右上角的“暂停”，可查看“帮助文档”（在该页面内显示游戏操作以及角色道具等介绍），也可选择“退出游戏”结束游戏。</a:t>
            </a:r>
          </a:p>
          <a:p>
            <a:pPr defTabSz="1219170" fontAlgn="base">
              <a:lnSpc>
                <a:spcPct val="12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3.  </a:t>
            </a:r>
            <a:r>
              <a:rPr lang="zh-CN" altLang="en-US" sz="1400" dirty="0">
                <a:latin typeface="微软雅黑" panose="020B0503020204020204" pitchFamily="34" charset="-122"/>
                <a:ea typeface="微软雅黑" panose="020B0503020204020204" pitchFamily="34" charset="-122"/>
              </a:rPr>
              <a:t>选择“排行榜”查看游戏成绩排行。</a:t>
            </a:r>
          </a:p>
          <a:p>
            <a:pPr defTabSz="1219170" fontAlgn="base">
              <a:lnSpc>
                <a:spcPct val="12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4.  </a:t>
            </a:r>
            <a:r>
              <a:rPr lang="zh-CN" altLang="en-US" sz="1400" dirty="0">
                <a:latin typeface="微软雅黑" panose="020B0503020204020204" pitchFamily="34" charset="-122"/>
                <a:ea typeface="微软雅黑" panose="020B0503020204020204" pitchFamily="34" charset="-122"/>
              </a:rPr>
              <a:t>选择“角色”进行角色选择。</a:t>
            </a:r>
          </a:p>
          <a:p>
            <a:pPr defTabSz="1219170" fontAlgn="base">
              <a:lnSpc>
                <a:spcPct val="12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5.  </a:t>
            </a:r>
            <a:r>
              <a:rPr lang="zh-CN" altLang="en-US" sz="1400" dirty="0">
                <a:latin typeface="微软雅黑" panose="020B0503020204020204" pitchFamily="34" charset="-122"/>
                <a:ea typeface="微软雅黑" panose="020B0503020204020204" pitchFamily="34" charset="-122"/>
              </a:rPr>
              <a:t>选择“地图”进行地图选择。</a:t>
            </a:r>
          </a:p>
          <a:p>
            <a:pPr defTabSz="1219170" fontAlgn="base">
              <a:lnSpc>
                <a:spcPct val="12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6.  </a:t>
            </a:r>
            <a:r>
              <a:rPr lang="zh-CN" altLang="en-US" sz="1400" dirty="0">
                <a:latin typeface="微软雅黑" panose="020B0503020204020204" pitchFamily="34" charset="-122"/>
                <a:ea typeface="微软雅黑" panose="020B0503020204020204" pitchFamily="34" charset="-122"/>
              </a:rPr>
              <a:t>选择“开始游戏”，根据已经选好的“角色”和“地图”进入游戏界面，若未选择角色和地图，则选用初始角色和初始地图。</a:t>
            </a:r>
          </a:p>
          <a:p>
            <a:pPr defTabSz="1219170" fontAlgn="base">
              <a:lnSpc>
                <a:spcPct val="120000"/>
              </a:lnSpc>
              <a:spcBef>
                <a:spcPct val="0"/>
              </a:spcBef>
              <a:spcAft>
                <a:spcPct val="0"/>
              </a:spcAft>
            </a:pPr>
            <a:endParaRPr lang="zh-CN" altLang="en-US" sz="1067" dirty="0">
              <a:latin typeface="微软雅黑" panose="020B0503020204020204" pitchFamily="34" charset="-122"/>
              <a:ea typeface="微软雅黑" panose="020B0503020204020204" pitchFamily="34" charset="-122"/>
            </a:endParaRPr>
          </a:p>
        </p:txBody>
      </p:sp>
      <p:sp>
        <p:nvSpPr>
          <p:cNvPr id="20526" name="Rectangle 46"/>
          <p:cNvSpPr>
            <a:spLocks noChangeArrowheads="1"/>
          </p:cNvSpPr>
          <p:nvPr/>
        </p:nvSpPr>
        <p:spPr bwMode="auto">
          <a:xfrm>
            <a:off x="1925381" y="4761954"/>
            <a:ext cx="4481525" cy="49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lnSpc>
                <a:spcPct val="120000"/>
              </a:lnSpc>
              <a:spcBef>
                <a:spcPct val="0"/>
              </a:spcBef>
              <a:spcAft>
                <a:spcPct val="0"/>
              </a:spcAft>
            </a:pPr>
            <a:r>
              <a:rPr lang="zh-CN" altLang="en-US" sz="1400" dirty="0">
                <a:latin typeface="微软雅黑" panose="020B0503020204020204" pitchFamily="34" charset="-122"/>
                <a:ea typeface="微软雅黑" panose="020B0503020204020204" pitchFamily="34" charset="-122"/>
              </a:rPr>
              <a:t>游戏过程中：</a:t>
            </a:r>
          </a:p>
          <a:p>
            <a:pPr algn="ctr" defTabSz="1219170" fontAlgn="base">
              <a:lnSpc>
                <a:spcPct val="120000"/>
              </a:lnSpc>
              <a:spcBef>
                <a:spcPct val="0"/>
              </a:spcBef>
              <a:spcAft>
                <a:spcPct val="0"/>
              </a:spcAft>
            </a:pPr>
            <a:r>
              <a:rPr lang="zh-CN" altLang="en-US" sz="1400" dirty="0">
                <a:latin typeface="微软雅黑" panose="020B0503020204020204" pitchFamily="34" charset="-122"/>
                <a:ea typeface="微软雅黑" panose="020B0503020204020204" pitchFamily="34" charset="-122"/>
              </a:rPr>
              <a:t>点击“</a:t>
            </a:r>
            <a:r>
              <a:rPr lang="en-US" altLang="zh-CN" sz="1400" dirty="0">
                <a:latin typeface="微软雅黑" panose="020B0503020204020204" pitchFamily="34" charset="-122"/>
                <a:ea typeface="微软雅黑" panose="020B0503020204020204" pitchFamily="34" charset="-122"/>
              </a:rPr>
              <a:t>Jump”</a:t>
            </a:r>
            <a:r>
              <a:rPr lang="zh-CN" altLang="en-US" sz="1400" dirty="0">
                <a:latin typeface="微软雅黑" panose="020B0503020204020204" pitchFamily="34" charset="-122"/>
                <a:ea typeface="微软雅黑" panose="020B0503020204020204" pitchFamily="34" charset="-122"/>
              </a:rPr>
              <a:t>进行跳跃</a:t>
            </a:r>
          </a:p>
        </p:txBody>
      </p:sp>
      <p:sp>
        <p:nvSpPr>
          <p:cNvPr id="59" name="Text Box 42">
            <a:extLst>
              <a:ext uri="{FF2B5EF4-FFF2-40B4-BE49-F238E27FC236}">
                <a16:creationId xmlns:a16="http://schemas.microsoft.com/office/drawing/2014/main" id="{3CE9D5D8-A161-4089-A978-C7130FDED790}"/>
              </a:ext>
            </a:extLst>
          </p:cNvPr>
          <p:cNvSpPr txBox="1">
            <a:spLocks noChangeArrowheads="1"/>
          </p:cNvSpPr>
          <p:nvPr/>
        </p:nvSpPr>
        <p:spPr bwMode="auto">
          <a:xfrm>
            <a:off x="1103446" y="429616"/>
            <a:ext cx="162736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运行模块组合</a:t>
            </a:r>
            <a:endParaRPr lang="en-US" altLang="zh-CN" sz="1867" b="1" dirty="0">
              <a:solidFill>
                <a:srgbClr val="9DD53E"/>
              </a:solidFill>
              <a:latin typeface="Arial" charset="0"/>
              <a:ea typeface="宋体" pitchFamily="2" charset="-122"/>
            </a:endParaRPr>
          </a:p>
        </p:txBody>
      </p:sp>
      <p:grpSp>
        <p:nvGrpSpPr>
          <p:cNvPr id="60" name="组合 59">
            <a:extLst>
              <a:ext uri="{FF2B5EF4-FFF2-40B4-BE49-F238E27FC236}">
                <a16:creationId xmlns:a16="http://schemas.microsoft.com/office/drawing/2014/main" id="{6D192633-CBB8-481D-BB67-CB56D3F0BD2C}"/>
              </a:ext>
            </a:extLst>
          </p:cNvPr>
          <p:cNvGrpSpPr/>
          <p:nvPr/>
        </p:nvGrpSpPr>
        <p:grpSpPr>
          <a:xfrm>
            <a:off x="377018" y="-11911"/>
            <a:ext cx="629517" cy="1073043"/>
            <a:chOff x="1775252" y="2062276"/>
            <a:chExt cx="1045160" cy="1781528"/>
          </a:xfrm>
        </p:grpSpPr>
        <p:grpSp>
          <p:nvGrpSpPr>
            <p:cNvPr id="61" name="组合 60">
              <a:extLst>
                <a:ext uri="{FF2B5EF4-FFF2-40B4-BE49-F238E27FC236}">
                  <a16:creationId xmlns:a16="http://schemas.microsoft.com/office/drawing/2014/main" id="{FAB86D32-A1E0-4390-974E-DC8C9B109237}"/>
                </a:ext>
              </a:extLst>
            </p:cNvPr>
            <p:cNvGrpSpPr/>
            <p:nvPr/>
          </p:nvGrpSpPr>
          <p:grpSpPr>
            <a:xfrm>
              <a:off x="1775252" y="2763988"/>
              <a:ext cx="1045160" cy="1079816"/>
              <a:chOff x="-4061568" y="1901032"/>
              <a:chExt cx="1819276" cy="1879600"/>
            </a:xfrm>
          </p:grpSpPr>
          <p:sp>
            <p:nvSpPr>
              <p:cNvPr id="63" name="Freeform 273">
                <a:extLst>
                  <a:ext uri="{FF2B5EF4-FFF2-40B4-BE49-F238E27FC236}">
                    <a16:creationId xmlns:a16="http://schemas.microsoft.com/office/drawing/2014/main" id="{845EF9C2-9EBB-4376-A834-CD7EC3C1739A}"/>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74">
                <a:extLst>
                  <a:ext uri="{FF2B5EF4-FFF2-40B4-BE49-F238E27FC236}">
                    <a16:creationId xmlns:a16="http://schemas.microsoft.com/office/drawing/2014/main" id="{F85CFB27-B5DA-4887-90F9-8D89E55ADF8D}"/>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5" name="Freeform 275">
                <a:extLst>
                  <a:ext uri="{FF2B5EF4-FFF2-40B4-BE49-F238E27FC236}">
                    <a16:creationId xmlns:a16="http://schemas.microsoft.com/office/drawing/2014/main" id="{6881AAE6-A97B-4305-9ADD-232F71CF3CED}"/>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6" name="Freeform 276">
                <a:extLst>
                  <a:ext uri="{FF2B5EF4-FFF2-40B4-BE49-F238E27FC236}">
                    <a16:creationId xmlns:a16="http://schemas.microsoft.com/office/drawing/2014/main" id="{B9D1BE29-A0DB-4E2E-8BEA-094BA3CC80A5}"/>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7" name="Freeform 277">
                <a:extLst>
                  <a:ext uri="{FF2B5EF4-FFF2-40B4-BE49-F238E27FC236}">
                    <a16:creationId xmlns:a16="http://schemas.microsoft.com/office/drawing/2014/main" id="{326F2054-223F-47A1-8F8B-E6BD5596C546}"/>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8" name="Freeform 278">
                <a:extLst>
                  <a:ext uri="{FF2B5EF4-FFF2-40B4-BE49-F238E27FC236}">
                    <a16:creationId xmlns:a16="http://schemas.microsoft.com/office/drawing/2014/main" id="{EF25D2D9-8C4B-43F4-A342-97555B409E7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9" name="Freeform 279">
                <a:extLst>
                  <a:ext uri="{FF2B5EF4-FFF2-40B4-BE49-F238E27FC236}">
                    <a16:creationId xmlns:a16="http://schemas.microsoft.com/office/drawing/2014/main" id="{19D7D5C1-B9FE-4687-808D-7383EDBA2682}"/>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0" name="Freeform 280">
                <a:extLst>
                  <a:ext uri="{FF2B5EF4-FFF2-40B4-BE49-F238E27FC236}">
                    <a16:creationId xmlns:a16="http://schemas.microsoft.com/office/drawing/2014/main" id="{A37CED63-3A37-4AB2-8788-30413A5091C9}"/>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1" name="Freeform 281">
                <a:extLst>
                  <a:ext uri="{FF2B5EF4-FFF2-40B4-BE49-F238E27FC236}">
                    <a16:creationId xmlns:a16="http://schemas.microsoft.com/office/drawing/2014/main" id="{D8853A5A-41EF-490E-9DAA-781C0FD6571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2" name="直接连接符 61">
              <a:extLst>
                <a:ext uri="{FF2B5EF4-FFF2-40B4-BE49-F238E27FC236}">
                  <a16:creationId xmlns:a16="http://schemas.microsoft.com/office/drawing/2014/main" id="{8BD9CCA3-3EA5-4DD1-A3FA-BCA1445DAD7F}"/>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3065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20CA33-E60A-4D69-9AED-C80BBC697C22}"/>
              </a:ext>
            </a:extLst>
          </p:cNvPr>
          <p:cNvSpPr/>
          <p:nvPr/>
        </p:nvSpPr>
        <p:spPr>
          <a:xfrm>
            <a:off x="676396" y="1499912"/>
            <a:ext cx="3884883" cy="2536400"/>
          </a:xfrm>
          <a:prstGeom prst="rect">
            <a:avLst/>
          </a:prstGeom>
        </p:spPr>
        <p:txBody>
          <a:bodyPr wrap="square">
            <a:spAutoFit/>
          </a:bodyPr>
          <a:lstStyle/>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用户进入开始界面后点击屏幕中的选项选择控制类别：选择角色、选择地图、查看排行榜、开始游戏、打开暂停界面。</a:t>
            </a:r>
          </a:p>
          <a:p>
            <a:pPr indent="266700" algn="just">
              <a:lnSpc>
                <a:spcPct val="150000"/>
              </a:lnSpc>
              <a:spcAft>
                <a:spcPts val="0"/>
              </a:spcAft>
            </a:pPr>
            <a:r>
              <a:rPr lang="zh-CN" altLang="zh-CN" kern="100" dirty="0">
                <a:latin typeface="微软雅黑" panose="020B0503020204020204" pitchFamily="34" charset="-122"/>
                <a:ea typeface="微软雅黑" panose="020B0503020204020204" pitchFamily="34" charset="-122"/>
              </a:rPr>
              <a:t>游戏进行中由</a:t>
            </a:r>
            <a:r>
              <a:rPr lang="en-US" altLang="zh-CN" kern="100" dirty="0">
                <a:latin typeface="微软雅黑" panose="020B0503020204020204" pitchFamily="34" charset="-122"/>
                <a:ea typeface="微软雅黑" panose="020B0503020204020204" pitchFamily="34" charset="-122"/>
              </a:rPr>
              <a:t>Jump</a:t>
            </a:r>
            <a:r>
              <a:rPr lang="zh-CN" altLang="zh-CN" kern="100" dirty="0">
                <a:latin typeface="微软雅黑" panose="020B0503020204020204" pitchFamily="34" charset="-122"/>
                <a:ea typeface="微软雅黑" panose="020B0503020204020204" pitchFamily="34" charset="-122"/>
              </a:rPr>
              <a:t>键进行角色移动。</a:t>
            </a:r>
          </a:p>
        </p:txBody>
      </p:sp>
      <p:sp>
        <p:nvSpPr>
          <p:cNvPr id="3" name="Text Box 42">
            <a:extLst>
              <a:ext uri="{FF2B5EF4-FFF2-40B4-BE49-F238E27FC236}">
                <a16:creationId xmlns:a16="http://schemas.microsoft.com/office/drawing/2014/main" id="{21AE8170-D85F-4621-890E-781C42B66050}"/>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运行控制</a:t>
            </a:r>
            <a:endParaRPr lang="en-US" altLang="zh-CN" sz="1867" b="1" dirty="0">
              <a:solidFill>
                <a:srgbClr val="9DD53E"/>
              </a:solidFill>
              <a:latin typeface="Arial" charset="0"/>
              <a:ea typeface="宋体" pitchFamily="2" charset="-122"/>
            </a:endParaRPr>
          </a:p>
        </p:txBody>
      </p:sp>
      <p:grpSp>
        <p:nvGrpSpPr>
          <p:cNvPr id="4" name="组合 3">
            <a:extLst>
              <a:ext uri="{FF2B5EF4-FFF2-40B4-BE49-F238E27FC236}">
                <a16:creationId xmlns:a16="http://schemas.microsoft.com/office/drawing/2014/main" id="{15C77B0B-9486-438F-82AB-9FF402DA5946}"/>
              </a:ext>
            </a:extLst>
          </p:cNvPr>
          <p:cNvGrpSpPr/>
          <p:nvPr/>
        </p:nvGrpSpPr>
        <p:grpSpPr>
          <a:xfrm>
            <a:off x="377018" y="-11911"/>
            <a:ext cx="629517" cy="1073043"/>
            <a:chOff x="1775252" y="2062276"/>
            <a:chExt cx="1045160" cy="1781528"/>
          </a:xfrm>
        </p:grpSpPr>
        <p:grpSp>
          <p:nvGrpSpPr>
            <p:cNvPr id="5" name="组合 4">
              <a:extLst>
                <a:ext uri="{FF2B5EF4-FFF2-40B4-BE49-F238E27FC236}">
                  <a16:creationId xmlns:a16="http://schemas.microsoft.com/office/drawing/2014/main" id="{12367152-43AA-4D27-AE62-7444AD10867D}"/>
                </a:ext>
              </a:extLst>
            </p:cNvPr>
            <p:cNvGrpSpPr/>
            <p:nvPr/>
          </p:nvGrpSpPr>
          <p:grpSpPr>
            <a:xfrm>
              <a:off x="1775252" y="2763988"/>
              <a:ext cx="1045160" cy="1079816"/>
              <a:chOff x="-4061568" y="1901032"/>
              <a:chExt cx="1819276" cy="1879600"/>
            </a:xfrm>
          </p:grpSpPr>
          <p:sp>
            <p:nvSpPr>
              <p:cNvPr id="7" name="Freeform 273">
                <a:extLst>
                  <a:ext uri="{FF2B5EF4-FFF2-40B4-BE49-F238E27FC236}">
                    <a16:creationId xmlns:a16="http://schemas.microsoft.com/office/drawing/2014/main" id="{18C7D516-EADF-4E6D-9045-EE383D93A07A}"/>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4">
                <a:extLst>
                  <a:ext uri="{FF2B5EF4-FFF2-40B4-BE49-F238E27FC236}">
                    <a16:creationId xmlns:a16="http://schemas.microsoft.com/office/drawing/2014/main" id="{F9D70F49-4B48-4043-A236-0E683A26657D}"/>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5">
                <a:extLst>
                  <a:ext uri="{FF2B5EF4-FFF2-40B4-BE49-F238E27FC236}">
                    <a16:creationId xmlns:a16="http://schemas.microsoft.com/office/drawing/2014/main" id="{F42EE5CB-EDEE-4CB8-8590-3F138871125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6">
                <a:extLst>
                  <a:ext uri="{FF2B5EF4-FFF2-40B4-BE49-F238E27FC236}">
                    <a16:creationId xmlns:a16="http://schemas.microsoft.com/office/drawing/2014/main" id="{80DE8082-4C85-4E0F-AF80-C2F927850432}"/>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7">
                <a:extLst>
                  <a:ext uri="{FF2B5EF4-FFF2-40B4-BE49-F238E27FC236}">
                    <a16:creationId xmlns:a16="http://schemas.microsoft.com/office/drawing/2014/main" id="{4EE2B416-1DCD-43F6-AB97-DD0D93CCF44E}"/>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8">
                <a:extLst>
                  <a:ext uri="{FF2B5EF4-FFF2-40B4-BE49-F238E27FC236}">
                    <a16:creationId xmlns:a16="http://schemas.microsoft.com/office/drawing/2014/main" id="{D43058C4-A55D-432A-B401-1D49B8404DD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9">
                <a:extLst>
                  <a:ext uri="{FF2B5EF4-FFF2-40B4-BE49-F238E27FC236}">
                    <a16:creationId xmlns:a16="http://schemas.microsoft.com/office/drawing/2014/main" id="{9B9CBE5E-0544-4B92-BAE5-D70073E249F3}"/>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0">
                <a:extLst>
                  <a:ext uri="{FF2B5EF4-FFF2-40B4-BE49-F238E27FC236}">
                    <a16:creationId xmlns:a16="http://schemas.microsoft.com/office/drawing/2014/main" id="{12580BE1-0F80-4CCB-A6E0-4460C5492CDF}"/>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1">
                <a:extLst>
                  <a:ext uri="{FF2B5EF4-FFF2-40B4-BE49-F238E27FC236}">
                    <a16:creationId xmlns:a16="http://schemas.microsoft.com/office/drawing/2014/main" id="{3539DA91-88D0-406C-81AB-B354D44FFD7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 name="直接连接符 5">
              <a:extLst>
                <a:ext uri="{FF2B5EF4-FFF2-40B4-BE49-F238E27FC236}">
                  <a16:creationId xmlns:a16="http://schemas.microsoft.com/office/drawing/2014/main" id="{0F2EE9E5-303A-4275-B9F3-0F06F607976E}"/>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id="{C88975BE-FFB0-4F0B-A33A-65CCDAED9B24}"/>
              </a:ext>
            </a:extLst>
          </p:cNvPr>
          <p:cNvPicPr>
            <a:picLocks noChangeAspect="1"/>
          </p:cNvPicPr>
          <p:nvPr/>
        </p:nvPicPr>
        <p:blipFill rotWithShape="1">
          <a:blip r:embed="rId2">
            <a:extLst>
              <a:ext uri="{28A0092B-C50C-407E-A947-70E740481C1C}">
                <a14:useLocalDpi xmlns:a14="http://schemas.microsoft.com/office/drawing/2010/main" val="0"/>
              </a:ext>
            </a:extLst>
          </a:blip>
          <a:srcRect l="5435" t="58751" r="58839" b="8024"/>
          <a:stretch/>
        </p:blipFill>
        <p:spPr>
          <a:xfrm>
            <a:off x="5190505" y="1152825"/>
            <a:ext cx="6735729" cy="3743372"/>
          </a:xfrm>
          <a:prstGeom prst="rect">
            <a:avLst/>
          </a:prstGeom>
          <a:ln>
            <a:noFill/>
          </a:ln>
          <a:effectLst>
            <a:outerShdw blurRad="292100" dist="139700" dir="2700000" algn="tl" rotWithShape="0">
              <a:srgbClr val="333333">
                <a:alpha val="65000"/>
              </a:srgbClr>
            </a:outerShdw>
          </a:effectLst>
        </p:spPr>
      </p:pic>
      <p:sp>
        <p:nvSpPr>
          <p:cNvPr id="18" name="Text Box 42">
            <a:extLst>
              <a:ext uri="{FF2B5EF4-FFF2-40B4-BE49-F238E27FC236}">
                <a16:creationId xmlns:a16="http://schemas.microsoft.com/office/drawing/2014/main" id="{55D1A955-320E-410B-903E-84EA55C822A4}"/>
              </a:ext>
            </a:extLst>
          </p:cNvPr>
          <p:cNvSpPr txBox="1">
            <a:spLocks noChangeArrowheads="1"/>
          </p:cNvSpPr>
          <p:nvPr/>
        </p:nvSpPr>
        <p:spPr bwMode="auto">
          <a:xfrm>
            <a:off x="1103446" y="4383599"/>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9DD53E"/>
                </a:solidFill>
                <a:latin typeface="Arial" charset="0"/>
                <a:ea typeface="宋体" pitchFamily="2" charset="-122"/>
              </a:rPr>
              <a:t>运行时间</a:t>
            </a:r>
            <a:endParaRPr lang="en-US" altLang="zh-CN" sz="1867" b="1" dirty="0">
              <a:solidFill>
                <a:srgbClr val="9DD53E"/>
              </a:solidFill>
              <a:latin typeface="Arial" charset="0"/>
              <a:ea typeface="宋体" pitchFamily="2" charset="-122"/>
            </a:endParaRPr>
          </a:p>
        </p:txBody>
      </p:sp>
      <p:sp>
        <p:nvSpPr>
          <p:cNvPr id="19" name="矩形 18">
            <a:extLst>
              <a:ext uri="{FF2B5EF4-FFF2-40B4-BE49-F238E27FC236}">
                <a16:creationId xmlns:a16="http://schemas.microsoft.com/office/drawing/2014/main" id="{6A5821DB-C77E-42B2-A978-80C7E81347AC}"/>
              </a:ext>
            </a:extLst>
          </p:cNvPr>
          <p:cNvSpPr/>
          <p:nvPr/>
        </p:nvSpPr>
        <p:spPr>
          <a:xfrm>
            <a:off x="428653" y="5110542"/>
            <a:ext cx="4459231" cy="369332"/>
          </a:xfrm>
          <a:prstGeom prst="rect">
            <a:avLst/>
          </a:prstGeom>
        </p:spPr>
        <p:txBody>
          <a:bodyPr wrap="square">
            <a:spAutoFit/>
          </a:bodyPr>
          <a:lstStyle/>
          <a:p>
            <a:pPr indent="266700">
              <a:spcAft>
                <a:spcPts val="0"/>
              </a:spcAft>
            </a:pPr>
            <a:r>
              <a:rPr lang="zh-CN" altLang="zh-CN" kern="100" dirty="0">
                <a:latin typeface="微软雅黑" panose="020B0503020204020204" pitchFamily="34" charset="-122"/>
                <a:ea typeface="微软雅黑" panose="020B0503020204020204" pitchFamily="34" charset="-122"/>
              </a:rPr>
              <a:t>从用户开始游戏到退出游戏，释放资源</a:t>
            </a:r>
            <a:r>
              <a:rPr lang="zh-CN" altLang="zh-CN" kern="100" dirty="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972244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2" name="Rectangle 30"/>
          <p:cNvSpPr>
            <a:spLocks noChangeArrowheads="1"/>
          </p:cNvSpPr>
          <p:nvPr/>
        </p:nvSpPr>
        <p:spPr bwMode="auto">
          <a:xfrm>
            <a:off x="5641168" y="2474297"/>
            <a:ext cx="417366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2133" b="1" dirty="0">
                <a:solidFill>
                  <a:srgbClr val="E54B81"/>
                </a:solidFill>
                <a:latin typeface="Arial" charset="0"/>
                <a:ea typeface="微软雅黑" pitchFamily="34" charset="-122"/>
              </a:rPr>
              <a:t>系统数据结构设计</a:t>
            </a:r>
          </a:p>
        </p:txBody>
      </p:sp>
      <p:sp>
        <p:nvSpPr>
          <p:cNvPr id="63" name="Rectangle 31"/>
          <p:cNvSpPr>
            <a:spLocks noChangeArrowheads="1"/>
          </p:cNvSpPr>
          <p:nvPr/>
        </p:nvSpPr>
        <p:spPr bwMode="auto">
          <a:xfrm>
            <a:off x="5641169" y="2797423"/>
            <a:ext cx="441536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defTabSz="1219170" fontAlgn="base">
              <a:spcBef>
                <a:spcPct val="0"/>
              </a:spcBef>
              <a:spcAft>
                <a:spcPct val="0"/>
              </a:spcAft>
            </a:pPr>
            <a:r>
              <a:rPr lang="en-US" altLang="zh-CN" sz="1400" dirty="0">
                <a:solidFill>
                  <a:srgbClr val="808080"/>
                </a:solidFill>
                <a:ea typeface="宋体" pitchFamily="2" charset="-122"/>
              </a:rPr>
              <a:t>1</a:t>
            </a:r>
            <a:r>
              <a:rPr lang="zh-CN" altLang="en-US" sz="1400" dirty="0">
                <a:solidFill>
                  <a:srgbClr val="808080"/>
                </a:solidFill>
                <a:ea typeface="宋体" pitchFamily="2" charset="-122"/>
              </a:rPr>
              <a:t>、逻辑结构设计</a:t>
            </a:r>
          </a:p>
          <a:p>
            <a:pPr defTabSz="1219170" fontAlgn="base">
              <a:spcBef>
                <a:spcPct val="0"/>
              </a:spcBef>
              <a:spcAft>
                <a:spcPct val="0"/>
              </a:spcAft>
            </a:pPr>
            <a:r>
              <a:rPr lang="en-US" altLang="zh-CN" sz="1400" dirty="0">
                <a:solidFill>
                  <a:srgbClr val="808080"/>
                </a:solidFill>
                <a:ea typeface="宋体" pitchFamily="2" charset="-122"/>
              </a:rPr>
              <a:t>2</a:t>
            </a:r>
            <a:r>
              <a:rPr lang="zh-CN" altLang="en-US" sz="1400" dirty="0">
                <a:solidFill>
                  <a:srgbClr val="808080"/>
                </a:solidFill>
                <a:ea typeface="宋体" pitchFamily="2" charset="-122"/>
              </a:rPr>
              <a:t>、物理结构设计</a:t>
            </a:r>
          </a:p>
          <a:p>
            <a:pPr defTabSz="1219170" fontAlgn="base">
              <a:spcBef>
                <a:spcPct val="0"/>
              </a:spcBef>
              <a:spcAft>
                <a:spcPct val="0"/>
              </a:spcAft>
            </a:pPr>
            <a:r>
              <a:rPr lang="en-US" altLang="zh-CN" sz="1400" dirty="0">
                <a:solidFill>
                  <a:srgbClr val="808080"/>
                </a:solidFill>
                <a:ea typeface="宋体" pitchFamily="2" charset="-122"/>
              </a:rPr>
              <a:t>3</a:t>
            </a:r>
            <a:r>
              <a:rPr lang="zh-CN" altLang="en-US" sz="1400" dirty="0">
                <a:solidFill>
                  <a:srgbClr val="808080"/>
                </a:solidFill>
                <a:ea typeface="宋体" pitchFamily="2" charset="-122"/>
              </a:rPr>
              <a:t>、数据结构与程序的关系</a:t>
            </a:r>
          </a:p>
          <a:p>
            <a:pPr defTabSz="1219170" fontAlgn="base">
              <a:spcBef>
                <a:spcPct val="0"/>
              </a:spcBef>
              <a:spcAft>
                <a:spcPct val="0"/>
              </a:spcAft>
            </a:pPr>
            <a:endParaRPr lang="en-US" altLang="zh-CN" sz="1400" dirty="0">
              <a:solidFill>
                <a:srgbClr val="808080"/>
              </a:solidFill>
              <a:ea typeface="宋体" pitchFamily="2" charset="-122"/>
            </a:endParaRPr>
          </a:p>
        </p:txBody>
      </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E54B81"/>
                  </a:solidFill>
                </a:ln>
                <a:noFill/>
                <a:latin typeface="Impact" pitchFamily="34" charset="0"/>
                <a:ea typeface="迷你简汉真广标" pitchFamily="49" charset="-122"/>
              </a:rPr>
              <a:t>05</a:t>
            </a:r>
            <a:endParaRPr lang="zh-CN" altLang="en-US" sz="7200" dirty="0">
              <a:ln>
                <a:solidFill>
                  <a:srgbClr val="E54B81"/>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206822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2">
            <a:extLst>
              <a:ext uri="{FF2B5EF4-FFF2-40B4-BE49-F238E27FC236}">
                <a16:creationId xmlns:a16="http://schemas.microsoft.com/office/drawing/2014/main" id="{868CC7CE-A8B2-4396-8D70-AC5ADBCED227}"/>
              </a:ext>
            </a:extLst>
          </p:cNvPr>
          <p:cNvSpPr txBox="1">
            <a:spLocks noChangeArrowheads="1"/>
          </p:cNvSpPr>
          <p:nvPr/>
        </p:nvSpPr>
        <p:spPr bwMode="auto">
          <a:xfrm>
            <a:off x="1103446" y="429616"/>
            <a:ext cx="210826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逻辑结构设计要点</a:t>
            </a:r>
            <a:endParaRPr lang="en-US" altLang="zh-CN" sz="1867" b="1" dirty="0">
              <a:solidFill>
                <a:srgbClr val="E54B81"/>
              </a:solidFill>
              <a:latin typeface="Arial" charset="0"/>
              <a:ea typeface="宋体" pitchFamily="2" charset="-122"/>
            </a:endParaRPr>
          </a:p>
        </p:txBody>
      </p:sp>
      <p:grpSp>
        <p:nvGrpSpPr>
          <p:cNvPr id="4" name="组合 3">
            <a:extLst>
              <a:ext uri="{FF2B5EF4-FFF2-40B4-BE49-F238E27FC236}">
                <a16:creationId xmlns:a16="http://schemas.microsoft.com/office/drawing/2014/main" id="{DBADFC28-9A44-42FE-AAA8-56C1E85192DC}"/>
              </a:ext>
            </a:extLst>
          </p:cNvPr>
          <p:cNvGrpSpPr/>
          <p:nvPr/>
        </p:nvGrpSpPr>
        <p:grpSpPr>
          <a:xfrm>
            <a:off x="377018" y="-11911"/>
            <a:ext cx="629517" cy="1073043"/>
            <a:chOff x="1775252" y="2062276"/>
            <a:chExt cx="1045160" cy="1781528"/>
          </a:xfrm>
        </p:grpSpPr>
        <p:grpSp>
          <p:nvGrpSpPr>
            <p:cNvPr id="5" name="组合 4">
              <a:extLst>
                <a:ext uri="{FF2B5EF4-FFF2-40B4-BE49-F238E27FC236}">
                  <a16:creationId xmlns:a16="http://schemas.microsoft.com/office/drawing/2014/main" id="{D35DF596-8D2C-4321-8B3A-AE8D26240643}"/>
                </a:ext>
              </a:extLst>
            </p:cNvPr>
            <p:cNvGrpSpPr/>
            <p:nvPr/>
          </p:nvGrpSpPr>
          <p:grpSpPr>
            <a:xfrm>
              <a:off x="1775252" y="2763988"/>
              <a:ext cx="1045160" cy="1079816"/>
              <a:chOff x="-4061568" y="1901032"/>
              <a:chExt cx="1819276" cy="1879600"/>
            </a:xfrm>
          </p:grpSpPr>
          <p:sp>
            <p:nvSpPr>
              <p:cNvPr id="7" name="Freeform 273">
                <a:extLst>
                  <a:ext uri="{FF2B5EF4-FFF2-40B4-BE49-F238E27FC236}">
                    <a16:creationId xmlns:a16="http://schemas.microsoft.com/office/drawing/2014/main" id="{6F60635D-7397-4FF9-AA06-98D47B269D72}"/>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4">
                <a:extLst>
                  <a:ext uri="{FF2B5EF4-FFF2-40B4-BE49-F238E27FC236}">
                    <a16:creationId xmlns:a16="http://schemas.microsoft.com/office/drawing/2014/main" id="{512D8723-176C-42CA-A524-B3B09451BE3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5">
                <a:extLst>
                  <a:ext uri="{FF2B5EF4-FFF2-40B4-BE49-F238E27FC236}">
                    <a16:creationId xmlns:a16="http://schemas.microsoft.com/office/drawing/2014/main" id="{9227434C-15CD-4C22-9853-D9FDA8F1BAE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6">
                <a:extLst>
                  <a:ext uri="{FF2B5EF4-FFF2-40B4-BE49-F238E27FC236}">
                    <a16:creationId xmlns:a16="http://schemas.microsoft.com/office/drawing/2014/main" id="{0F74660F-3705-4C87-9A90-B924F55FCB5C}"/>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7">
                <a:extLst>
                  <a:ext uri="{FF2B5EF4-FFF2-40B4-BE49-F238E27FC236}">
                    <a16:creationId xmlns:a16="http://schemas.microsoft.com/office/drawing/2014/main" id="{9AE38D70-C2EA-4DBC-B121-338FE34B734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8">
                <a:extLst>
                  <a:ext uri="{FF2B5EF4-FFF2-40B4-BE49-F238E27FC236}">
                    <a16:creationId xmlns:a16="http://schemas.microsoft.com/office/drawing/2014/main" id="{A73082B1-1210-451A-8660-3BA050223B1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9">
                <a:extLst>
                  <a:ext uri="{FF2B5EF4-FFF2-40B4-BE49-F238E27FC236}">
                    <a16:creationId xmlns:a16="http://schemas.microsoft.com/office/drawing/2014/main" id="{DEC3A640-F781-4A72-89EC-C507321514E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0">
                <a:extLst>
                  <a:ext uri="{FF2B5EF4-FFF2-40B4-BE49-F238E27FC236}">
                    <a16:creationId xmlns:a16="http://schemas.microsoft.com/office/drawing/2014/main" id="{0E920270-4E65-4536-9E96-8A2D20250375}"/>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1">
                <a:extLst>
                  <a:ext uri="{FF2B5EF4-FFF2-40B4-BE49-F238E27FC236}">
                    <a16:creationId xmlns:a16="http://schemas.microsoft.com/office/drawing/2014/main" id="{D3833091-363A-4BC1-96DF-D8ADFE3CCDB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 name="直接连接符 5">
              <a:extLst>
                <a:ext uri="{FF2B5EF4-FFF2-40B4-BE49-F238E27FC236}">
                  <a16:creationId xmlns:a16="http://schemas.microsoft.com/office/drawing/2014/main" id="{38548697-EB9C-4D80-9E2B-67E1D261AC2C}"/>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8194" name="Picture 2">
            <a:extLst>
              <a:ext uri="{FF2B5EF4-FFF2-40B4-BE49-F238E27FC236}">
                <a16:creationId xmlns:a16="http://schemas.microsoft.com/office/drawing/2014/main" id="{8F475F47-7D0A-4839-BE86-69342EB9F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758" y="782079"/>
            <a:ext cx="8981475" cy="5727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79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2">
            <a:extLst>
              <a:ext uri="{FF2B5EF4-FFF2-40B4-BE49-F238E27FC236}">
                <a16:creationId xmlns:a16="http://schemas.microsoft.com/office/drawing/2014/main" id="{868CC7CE-A8B2-4396-8D70-AC5ADBCED227}"/>
              </a:ext>
            </a:extLst>
          </p:cNvPr>
          <p:cNvSpPr txBox="1">
            <a:spLocks noChangeArrowheads="1"/>
          </p:cNvSpPr>
          <p:nvPr/>
        </p:nvSpPr>
        <p:spPr bwMode="auto">
          <a:xfrm>
            <a:off x="1103446" y="429616"/>
            <a:ext cx="2589170"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E54B81"/>
                </a:solidFill>
                <a:latin typeface="Arial" charset="0"/>
                <a:ea typeface="宋体" pitchFamily="2" charset="-122"/>
              </a:rPr>
              <a:t>数据结构与程序的关系</a:t>
            </a:r>
            <a:endParaRPr lang="en-US" altLang="zh-CN" sz="1867" b="1" dirty="0">
              <a:solidFill>
                <a:srgbClr val="E54B81"/>
              </a:solidFill>
              <a:latin typeface="Arial" charset="0"/>
              <a:ea typeface="宋体" pitchFamily="2" charset="-122"/>
            </a:endParaRPr>
          </a:p>
        </p:txBody>
      </p:sp>
      <p:grpSp>
        <p:nvGrpSpPr>
          <p:cNvPr id="4" name="组合 3">
            <a:extLst>
              <a:ext uri="{FF2B5EF4-FFF2-40B4-BE49-F238E27FC236}">
                <a16:creationId xmlns:a16="http://schemas.microsoft.com/office/drawing/2014/main" id="{DBADFC28-9A44-42FE-AAA8-56C1E85192DC}"/>
              </a:ext>
            </a:extLst>
          </p:cNvPr>
          <p:cNvGrpSpPr/>
          <p:nvPr/>
        </p:nvGrpSpPr>
        <p:grpSpPr>
          <a:xfrm>
            <a:off x="377018" y="-11911"/>
            <a:ext cx="629517" cy="1073043"/>
            <a:chOff x="1775252" y="2062276"/>
            <a:chExt cx="1045160" cy="1781528"/>
          </a:xfrm>
        </p:grpSpPr>
        <p:grpSp>
          <p:nvGrpSpPr>
            <p:cNvPr id="5" name="组合 4">
              <a:extLst>
                <a:ext uri="{FF2B5EF4-FFF2-40B4-BE49-F238E27FC236}">
                  <a16:creationId xmlns:a16="http://schemas.microsoft.com/office/drawing/2014/main" id="{D35DF596-8D2C-4321-8B3A-AE8D26240643}"/>
                </a:ext>
              </a:extLst>
            </p:cNvPr>
            <p:cNvGrpSpPr/>
            <p:nvPr/>
          </p:nvGrpSpPr>
          <p:grpSpPr>
            <a:xfrm>
              <a:off x="1775252" y="2763988"/>
              <a:ext cx="1045160" cy="1079816"/>
              <a:chOff x="-4061568" y="1901032"/>
              <a:chExt cx="1819276" cy="1879600"/>
            </a:xfrm>
          </p:grpSpPr>
          <p:sp>
            <p:nvSpPr>
              <p:cNvPr id="7" name="Freeform 273">
                <a:extLst>
                  <a:ext uri="{FF2B5EF4-FFF2-40B4-BE49-F238E27FC236}">
                    <a16:creationId xmlns:a16="http://schemas.microsoft.com/office/drawing/2014/main" id="{6F60635D-7397-4FF9-AA06-98D47B269D72}"/>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4">
                <a:extLst>
                  <a:ext uri="{FF2B5EF4-FFF2-40B4-BE49-F238E27FC236}">
                    <a16:creationId xmlns:a16="http://schemas.microsoft.com/office/drawing/2014/main" id="{512D8723-176C-42CA-A524-B3B09451BE3F}"/>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5">
                <a:extLst>
                  <a:ext uri="{FF2B5EF4-FFF2-40B4-BE49-F238E27FC236}">
                    <a16:creationId xmlns:a16="http://schemas.microsoft.com/office/drawing/2014/main" id="{9227434C-15CD-4C22-9853-D9FDA8F1BAE3}"/>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6">
                <a:extLst>
                  <a:ext uri="{FF2B5EF4-FFF2-40B4-BE49-F238E27FC236}">
                    <a16:creationId xmlns:a16="http://schemas.microsoft.com/office/drawing/2014/main" id="{0F74660F-3705-4C87-9A90-B924F55FCB5C}"/>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7">
                <a:extLst>
                  <a:ext uri="{FF2B5EF4-FFF2-40B4-BE49-F238E27FC236}">
                    <a16:creationId xmlns:a16="http://schemas.microsoft.com/office/drawing/2014/main" id="{9AE38D70-C2EA-4DBC-B121-338FE34B734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8">
                <a:extLst>
                  <a:ext uri="{FF2B5EF4-FFF2-40B4-BE49-F238E27FC236}">
                    <a16:creationId xmlns:a16="http://schemas.microsoft.com/office/drawing/2014/main" id="{A73082B1-1210-451A-8660-3BA050223B1A}"/>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9">
                <a:extLst>
                  <a:ext uri="{FF2B5EF4-FFF2-40B4-BE49-F238E27FC236}">
                    <a16:creationId xmlns:a16="http://schemas.microsoft.com/office/drawing/2014/main" id="{DEC3A640-F781-4A72-89EC-C507321514E0}"/>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0">
                <a:extLst>
                  <a:ext uri="{FF2B5EF4-FFF2-40B4-BE49-F238E27FC236}">
                    <a16:creationId xmlns:a16="http://schemas.microsoft.com/office/drawing/2014/main" id="{0E920270-4E65-4536-9E96-8A2D20250375}"/>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81">
                <a:extLst>
                  <a:ext uri="{FF2B5EF4-FFF2-40B4-BE49-F238E27FC236}">
                    <a16:creationId xmlns:a16="http://schemas.microsoft.com/office/drawing/2014/main" id="{D3833091-363A-4BC1-96DF-D8ADFE3CCDB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6" name="直接连接符 5">
              <a:extLst>
                <a:ext uri="{FF2B5EF4-FFF2-40B4-BE49-F238E27FC236}">
                  <a16:creationId xmlns:a16="http://schemas.microsoft.com/office/drawing/2014/main" id="{38548697-EB9C-4D80-9E2B-67E1D261AC2C}"/>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2" name="表格 1">
            <a:extLst>
              <a:ext uri="{FF2B5EF4-FFF2-40B4-BE49-F238E27FC236}">
                <a16:creationId xmlns:a16="http://schemas.microsoft.com/office/drawing/2014/main" id="{859C1CF8-9AF6-4E2F-A11D-C444A5D07CB5}"/>
              </a:ext>
            </a:extLst>
          </p:cNvPr>
          <p:cNvGraphicFramePr>
            <a:graphicFrameLocks noGrp="1"/>
          </p:cNvGraphicFramePr>
          <p:nvPr>
            <p:extLst>
              <p:ext uri="{D42A27DB-BD31-4B8C-83A1-F6EECF244321}">
                <p14:modId xmlns:p14="http://schemas.microsoft.com/office/powerpoint/2010/main" val="3780338162"/>
              </p:ext>
            </p:extLst>
          </p:nvPr>
        </p:nvGraphicFramePr>
        <p:xfrm>
          <a:off x="1549025" y="1589563"/>
          <a:ext cx="9093950" cy="3248445"/>
        </p:xfrm>
        <a:graphic>
          <a:graphicData uri="http://schemas.openxmlformats.org/drawingml/2006/table">
            <a:tbl>
              <a:tblPr>
                <a:tableStyleId>{5C22544A-7EE6-4342-B048-85BDC9FD1C3A}</a:tableStyleId>
              </a:tblPr>
              <a:tblGrid>
                <a:gridCol w="1315113">
                  <a:extLst>
                    <a:ext uri="{9D8B030D-6E8A-4147-A177-3AD203B41FA5}">
                      <a16:colId xmlns:a16="http://schemas.microsoft.com/office/drawing/2014/main" val="1146081686"/>
                    </a:ext>
                  </a:extLst>
                </a:gridCol>
                <a:gridCol w="1315113">
                  <a:extLst>
                    <a:ext uri="{9D8B030D-6E8A-4147-A177-3AD203B41FA5}">
                      <a16:colId xmlns:a16="http://schemas.microsoft.com/office/drawing/2014/main" val="2002414188"/>
                    </a:ext>
                  </a:extLst>
                </a:gridCol>
                <a:gridCol w="1315885">
                  <a:extLst>
                    <a:ext uri="{9D8B030D-6E8A-4147-A177-3AD203B41FA5}">
                      <a16:colId xmlns:a16="http://schemas.microsoft.com/office/drawing/2014/main" val="3330761668"/>
                    </a:ext>
                  </a:extLst>
                </a:gridCol>
                <a:gridCol w="1315885">
                  <a:extLst>
                    <a:ext uri="{9D8B030D-6E8A-4147-A177-3AD203B41FA5}">
                      <a16:colId xmlns:a16="http://schemas.microsoft.com/office/drawing/2014/main" val="1428822814"/>
                    </a:ext>
                  </a:extLst>
                </a:gridCol>
                <a:gridCol w="1277318">
                  <a:extLst>
                    <a:ext uri="{9D8B030D-6E8A-4147-A177-3AD203B41FA5}">
                      <a16:colId xmlns:a16="http://schemas.microsoft.com/office/drawing/2014/main" val="2231927416"/>
                    </a:ext>
                  </a:extLst>
                </a:gridCol>
                <a:gridCol w="1277318">
                  <a:extLst>
                    <a:ext uri="{9D8B030D-6E8A-4147-A177-3AD203B41FA5}">
                      <a16:colId xmlns:a16="http://schemas.microsoft.com/office/drawing/2014/main" val="288413848"/>
                    </a:ext>
                  </a:extLst>
                </a:gridCol>
                <a:gridCol w="1277318">
                  <a:extLst>
                    <a:ext uri="{9D8B030D-6E8A-4147-A177-3AD203B41FA5}">
                      <a16:colId xmlns:a16="http://schemas.microsoft.com/office/drawing/2014/main" val="1383125766"/>
                    </a:ext>
                  </a:extLst>
                </a:gridCol>
              </a:tblGrid>
              <a:tr h="649689">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开始模块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角色模块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地图模块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金币模块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暂停模块</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38424087"/>
                  </a:ext>
                </a:extLst>
              </a:tr>
              <a:tr h="649689">
                <a:tc>
                  <a:txBody>
                    <a:bodyPr/>
                    <a:lstStyle/>
                    <a:p>
                      <a:pPr marL="266700" algn="ctr">
                        <a:spcAft>
                          <a:spcPts val="0"/>
                        </a:spcAft>
                      </a:pPr>
                      <a:r>
                        <a:rPr lang="zh-CN" sz="1050" kern="100">
                          <a:effectLst/>
                        </a:rPr>
                        <a:t>用户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175859"/>
                  </a:ext>
                </a:extLst>
              </a:tr>
              <a:tr h="649689">
                <a:tc>
                  <a:txBody>
                    <a:bodyPr/>
                    <a:lstStyle/>
                    <a:p>
                      <a:pPr marL="266700" algn="ctr">
                        <a:spcAft>
                          <a:spcPts val="0"/>
                        </a:spcAft>
                      </a:pPr>
                      <a:r>
                        <a:rPr lang="zh-CN" sz="1050" kern="100">
                          <a:effectLst/>
                        </a:rPr>
                        <a:t>角色</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99211240"/>
                  </a:ext>
                </a:extLst>
              </a:tr>
              <a:tr h="649689">
                <a:tc>
                  <a:txBody>
                    <a:bodyPr/>
                    <a:lstStyle/>
                    <a:p>
                      <a:pPr marL="266700" algn="ctr">
                        <a:spcAft>
                          <a:spcPts val="0"/>
                        </a:spcAft>
                      </a:pPr>
                      <a:r>
                        <a:rPr lang="zh-CN" sz="1050" kern="100">
                          <a:effectLst/>
                        </a:rPr>
                        <a:t>地图</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42082095"/>
                  </a:ext>
                </a:extLst>
              </a:tr>
              <a:tr h="649689">
                <a:tc>
                  <a:txBody>
                    <a:bodyPr/>
                    <a:lstStyle/>
                    <a:p>
                      <a:pPr marL="266700" algn="ctr">
                        <a:spcAft>
                          <a:spcPts val="0"/>
                        </a:spcAft>
                      </a:pPr>
                      <a:r>
                        <a:rPr lang="zh-CN" sz="1050" kern="100">
                          <a:effectLst/>
                        </a:rPr>
                        <a:t>道具</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a:effectLst/>
                        </a:rPr>
                        <a:t> </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zh-CN" sz="1050" kern="100">
                          <a:effectLst/>
                        </a:rPr>
                        <a:t>√</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marL="266700" algn="ctr">
                        <a:spcAft>
                          <a:spcPts val="0"/>
                        </a:spcAft>
                      </a:pPr>
                      <a:r>
                        <a:rPr lang="en-US" sz="1050" kern="100" dirty="0">
                          <a:effectLst/>
                        </a:rPr>
                        <a:t> </a:t>
                      </a:r>
                      <a:endParaRPr lang="zh-CN" sz="105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19949920"/>
                  </a:ext>
                </a:extLst>
              </a:tr>
            </a:tbl>
          </a:graphicData>
        </a:graphic>
      </p:graphicFrame>
    </p:spTree>
    <p:extLst>
      <p:ext uri="{BB962C8B-B14F-4D97-AF65-F5344CB8AC3E}">
        <p14:creationId xmlns:p14="http://schemas.microsoft.com/office/powerpoint/2010/main" val="332139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7"/>
          <p:cNvSpPr txBox="1">
            <a:spLocks noChangeArrowheads="1"/>
          </p:cNvSpPr>
          <p:nvPr/>
        </p:nvSpPr>
        <p:spPr bwMode="auto">
          <a:xfrm>
            <a:off x="5545082" y="356659"/>
            <a:ext cx="110183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dist" defTabSz="1219170" fontAlgn="base">
              <a:spcBef>
                <a:spcPct val="0"/>
              </a:spcBef>
              <a:spcAft>
                <a:spcPct val="0"/>
              </a:spcAft>
            </a:pPr>
            <a:r>
              <a:rPr lang="zh-CN" altLang="en-US" sz="3200" b="1" dirty="0">
                <a:solidFill>
                  <a:srgbClr val="3B3B3B"/>
                </a:solidFill>
                <a:latin typeface="微软雅黑" pitchFamily="34" charset="-122"/>
                <a:ea typeface="微软雅黑" pitchFamily="34" charset="-122"/>
              </a:rPr>
              <a:t>目录</a:t>
            </a:r>
          </a:p>
        </p:txBody>
      </p:sp>
      <p:sp>
        <p:nvSpPr>
          <p:cNvPr id="4" name="Rectangle 148"/>
          <p:cNvSpPr>
            <a:spLocks noChangeArrowheads="1"/>
          </p:cNvSpPr>
          <p:nvPr/>
        </p:nvSpPr>
        <p:spPr bwMode="auto">
          <a:xfrm>
            <a:off x="5545082" y="972212"/>
            <a:ext cx="1101837" cy="225767"/>
          </a:xfrm>
          <a:prstGeom prst="rect">
            <a:avLst/>
          </a:prstGeom>
          <a:solidFill>
            <a:srgbClr val="9DD53E"/>
          </a:solidFill>
          <a:ln>
            <a:noFill/>
          </a:ln>
        </p:spPr>
        <p:txBody>
          <a:bodyPr wrap="square" lIns="0" tIns="0" rIns="0" bIns="0">
            <a:spAutoFit/>
          </a:bodyPr>
          <a:lstStyle/>
          <a:p>
            <a:pPr algn="ctr" defTabSz="1219170" fontAlgn="base">
              <a:spcBef>
                <a:spcPct val="0"/>
              </a:spcBef>
              <a:spcAft>
                <a:spcPct val="0"/>
              </a:spcAft>
            </a:pPr>
            <a:r>
              <a:rPr lang="en-US" altLang="zh-CN" sz="1467" dirty="0">
                <a:solidFill>
                  <a:srgbClr val="FFFFFF">
                    <a:lumMod val="95000"/>
                  </a:srgbClr>
                </a:solidFill>
                <a:latin typeface="Arial" charset="0"/>
                <a:ea typeface="宋体" pitchFamily="2" charset="-122"/>
              </a:rPr>
              <a:t>CONTENTS</a:t>
            </a:r>
          </a:p>
        </p:txBody>
      </p:sp>
      <p:grpSp>
        <p:nvGrpSpPr>
          <p:cNvPr id="6" name="组合 5"/>
          <p:cNvGrpSpPr/>
          <p:nvPr/>
        </p:nvGrpSpPr>
        <p:grpSpPr>
          <a:xfrm rot="10800000">
            <a:off x="1156392" y="1591418"/>
            <a:ext cx="672073" cy="5265525"/>
            <a:chOff x="1775252" y="-4344780"/>
            <a:chExt cx="1045160" cy="8188584"/>
          </a:xfrm>
        </p:grpSpPr>
        <p:grpSp>
          <p:nvGrpSpPr>
            <p:cNvPr id="7" name="组合 6"/>
            <p:cNvGrpSpPr/>
            <p:nvPr/>
          </p:nvGrpSpPr>
          <p:grpSpPr>
            <a:xfrm>
              <a:off x="1775252" y="2763988"/>
              <a:ext cx="1045160" cy="1079816"/>
              <a:chOff x="-4061568" y="1901032"/>
              <a:chExt cx="1819276" cy="1879600"/>
            </a:xfrm>
          </p:grpSpPr>
          <p:sp>
            <p:nvSpPr>
              <p:cNvPr id="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 name="直接连接符 7"/>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9" name="Rectangle 30"/>
          <p:cNvSpPr>
            <a:spLocks noChangeArrowheads="1"/>
          </p:cNvSpPr>
          <p:nvPr/>
        </p:nvSpPr>
        <p:spPr bwMode="auto">
          <a:xfrm>
            <a:off x="1612921" y="2615013"/>
            <a:ext cx="26315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C09CC2"/>
                </a:solidFill>
                <a:latin typeface="Arial" charset="0"/>
                <a:ea typeface="微软雅黑" pitchFamily="34" charset="-122"/>
              </a:rPr>
              <a:t>引言</a:t>
            </a:r>
          </a:p>
        </p:txBody>
      </p:sp>
      <p:sp>
        <p:nvSpPr>
          <p:cNvPr id="20" name="Rectangle 31"/>
          <p:cNvSpPr>
            <a:spLocks noChangeArrowheads="1"/>
          </p:cNvSpPr>
          <p:nvPr/>
        </p:nvSpPr>
        <p:spPr bwMode="auto">
          <a:xfrm>
            <a:off x="1612922" y="2907595"/>
            <a:ext cx="263152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1219170" fontAlgn="base">
              <a:spcBef>
                <a:spcPct val="0"/>
              </a:spcBef>
              <a:spcAft>
                <a:spcPct val="0"/>
              </a:spcAft>
            </a:pPr>
            <a:r>
              <a:rPr lang="en-US" altLang="zh-CN" sz="1400" dirty="0">
                <a:solidFill>
                  <a:srgbClr val="808080"/>
                </a:solidFill>
                <a:latin typeface="Arial"/>
                <a:ea typeface="宋体" pitchFamily="2" charset="-122"/>
              </a:rPr>
              <a:t>1</a:t>
            </a:r>
            <a:r>
              <a:rPr lang="zh-CN" altLang="en-US" sz="1400" dirty="0">
                <a:solidFill>
                  <a:srgbClr val="808080"/>
                </a:solidFill>
                <a:latin typeface="Arial"/>
                <a:ea typeface="宋体" pitchFamily="2" charset="-122"/>
              </a:rPr>
              <a:t>、编写目的</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2</a:t>
            </a:r>
            <a:r>
              <a:rPr lang="zh-CN" altLang="en-US" sz="1400" dirty="0">
                <a:solidFill>
                  <a:srgbClr val="808080"/>
                </a:solidFill>
                <a:latin typeface="Arial"/>
                <a:ea typeface="宋体" pitchFamily="2" charset="-122"/>
              </a:rPr>
              <a:t>、背景</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3</a:t>
            </a:r>
            <a:r>
              <a:rPr lang="zh-CN" altLang="en-US" sz="1400" dirty="0">
                <a:solidFill>
                  <a:srgbClr val="808080"/>
                </a:solidFill>
                <a:latin typeface="Arial"/>
                <a:ea typeface="宋体" pitchFamily="2" charset="-122"/>
              </a:rPr>
              <a:t>、定义</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4</a:t>
            </a:r>
            <a:r>
              <a:rPr lang="zh-CN" altLang="en-US" sz="1400" dirty="0">
                <a:solidFill>
                  <a:srgbClr val="808080"/>
                </a:solidFill>
                <a:latin typeface="Arial"/>
                <a:ea typeface="宋体" pitchFamily="2" charset="-122"/>
              </a:rPr>
              <a:t>、参考资料</a:t>
            </a:r>
          </a:p>
        </p:txBody>
      </p:sp>
      <p:sp>
        <p:nvSpPr>
          <p:cNvPr id="21" name="Rectangle 30"/>
          <p:cNvSpPr>
            <a:spLocks noChangeArrowheads="1"/>
          </p:cNvSpPr>
          <p:nvPr/>
        </p:nvSpPr>
        <p:spPr bwMode="auto">
          <a:xfrm>
            <a:off x="833068" y="2624719"/>
            <a:ext cx="544513"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C09CC2"/>
                  </a:solidFill>
                </a:ln>
                <a:noFill/>
                <a:latin typeface="Impact" pitchFamily="34" charset="0"/>
                <a:ea typeface="迷你简汉真广标" pitchFamily="49" charset="-122"/>
              </a:rPr>
              <a:t>01</a:t>
            </a:r>
            <a:endParaRPr lang="zh-CN" altLang="en-US" sz="4267" dirty="0">
              <a:ln w="6350">
                <a:solidFill>
                  <a:srgbClr val="C09CC2"/>
                </a:solidFill>
              </a:ln>
              <a:noFill/>
              <a:latin typeface="Impact" pitchFamily="34" charset="0"/>
              <a:ea typeface="迷你简汉真广标" pitchFamily="49" charset="-122"/>
            </a:endParaRPr>
          </a:p>
        </p:txBody>
      </p:sp>
      <p:grpSp>
        <p:nvGrpSpPr>
          <p:cNvPr id="25" name="组合 24"/>
          <p:cNvGrpSpPr/>
          <p:nvPr/>
        </p:nvGrpSpPr>
        <p:grpSpPr>
          <a:xfrm rot="10800000">
            <a:off x="2896520" y="3674829"/>
            <a:ext cx="672073" cy="3174033"/>
            <a:chOff x="1775252" y="-1092235"/>
            <a:chExt cx="1045160" cy="4936039"/>
          </a:xfrm>
        </p:grpSpPr>
        <p:grpSp>
          <p:nvGrpSpPr>
            <p:cNvPr id="26" name="组合 25"/>
            <p:cNvGrpSpPr/>
            <p:nvPr/>
          </p:nvGrpSpPr>
          <p:grpSpPr>
            <a:xfrm>
              <a:off x="1775252" y="2763988"/>
              <a:ext cx="1045160" cy="1079816"/>
              <a:chOff x="-4061568" y="1901032"/>
              <a:chExt cx="1819276" cy="1879600"/>
            </a:xfrm>
          </p:grpSpPr>
          <p:sp>
            <p:nvSpPr>
              <p:cNvPr id="28"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2"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3"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4"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5"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6"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7" name="直接连接符 26"/>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7" name="Rectangle 30"/>
          <p:cNvSpPr>
            <a:spLocks noChangeArrowheads="1"/>
          </p:cNvSpPr>
          <p:nvPr/>
        </p:nvSpPr>
        <p:spPr bwMode="auto">
          <a:xfrm>
            <a:off x="3353050" y="4708130"/>
            <a:ext cx="26315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594D7B"/>
                </a:solidFill>
                <a:latin typeface="Arial" charset="0"/>
                <a:ea typeface="微软雅黑" pitchFamily="34" charset="-122"/>
              </a:rPr>
              <a:t>总体设计</a:t>
            </a:r>
          </a:p>
        </p:txBody>
      </p:sp>
      <p:sp>
        <p:nvSpPr>
          <p:cNvPr id="38" name="Rectangle 31"/>
          <p:cNvSpPr>
            <a:spLocks noChangeArrowheads="1"/>
          </p:cNvSpPr>
          <p:nvPr/>
        </p:nvSpPr>
        <p:spPr bwMode="auto">
          <a:xfrm>
            <a:off x="3353050" y="4991006"/>
            <a:ext cx="263152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1219170" fontAlgn="base">
              <a:spcBef>
                <a:spcPct val="0"/>
              </a:spcBef>
              <a:spcAft>
                <a:spcPct val="0"/>
              </a:spcAft>
            </a:pPr>
            <a:r>
              <a:rPr lang="en-US" altLang="zh-CN" sz="1400" dirty="0">
                <a:solidFill>
                  <a:srgbClr val="808080"/>
                </a:solidFill>
                <a:latin typeface="Arial"/>
                <a:ea typeface="宋体" pitchFamily="2" charset="-122"/>
              </a:rPr>
              <a:t>1</a:t>
            </a:r>
            <a:r>
              <a:rPr lang="zh-CN" altLang="en-US" sz="1400" dirty="0">
                <a:solidFill>
                  <a:srgbClr val="808080"/>
                </a:solidFill>
                <a:latin typeface="Arial"/>
                <a:ea typeface="宋体" pitchFamily="2" charset="-122"/>
              </a:rPr>
              <a:t>、需求规定</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2</a:t>
            </a:r>
            <a:r>
              <a:rPr lang="zh-CN" altLang="en-US" sz="1400" dirty="0">
                <a:solidFill>
                  <a:srgbClr val="808080"/>
                </a:solidFill>
                <a:latin typeface="Arial"/>
                <a:ea typeface="宋体" pitchFamily="2" charset="-122"/>
              </a:rPr>
              <a:t>、运行环境</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3</a:t>
            </a:r>
            <a:r>
              <a:rPr lang="zh-CN" altLang="en-US" sz="1400" dirty="0">
                <a:solidFill>
                  <a:srgbClr val="808080"/>
                </a:solidFill>
                <a:latin typeface="Arial"/>
                <a:ea typeface="宋体" pitchFamily="2" charset="-122"/>
              </a:rPr>
              <a:t>、结构</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4</a:t>
            </a:r>
            <a:r>
              <a:rPr lang="zh-CN" altLang="en-US" sz="1400" dirty="0">
                <a:solidFill>
                  <a:srgbClr val="808080"/>
                </a:solidFill>
                <a:latin typeface="Arial"/>
                <a:ea typeface="宋体" pitchFamily="2" charset="-122"/>
              </a:rPr>
              <a:t>、尚未解决问题</a:t>
            </a:r>
          </a:p>
        </p:txBody>
      </p:sp>
      <p:sp>
        <p:nvSpPr>
          <p:cNvPr id="39" name="Rectangle 30"/>
          <p:cNvSpPr>
            <a:spLocks noChangeArrowheads="1"/>
          </p:cNvSpPr>
          <p:nvPr/>
        </p:nvSpPr>
        <p:spPr bwMode="auto">
          <a:xfrm>
            <a:off x="2475580" y="4708130"/>
            <a:ext cx="642129"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594D7B"/>
                  </a:solidFill>
                </a:ln>
                <a:noFill/>
                <a:latin typeface="Impact" pitchFamily="34" charset="0"/>
                <a:ea typeface="迷你简汉真广标" pitchFamily="49" charset="-122"/>
              </a:rPr>
              <a:t>02</a:t>
            </a:r>
            <a:endParaRPr lang="zh-CN" altLang="en-US" sz="4267" dirty="0">
              <a:ln w="6350">
                <a:solidFill>
                  <a:srgbClr val="594D7B"/>
                </a:solidFill>
              </a:ln>
              <a:noFill/>
              <a:latin typeface="Impact" pitchFamily="34" charset="0"/>
              <a:ea typeface="迷你简汉真广标" pitchFamily="49" charset="-122"/>
            </a:endParaRPr>
          </a:p>
        </p:txBody>
      </p:sp>
      <p:grpSp>
        <p:nvGrpSpPr>
          <p:cNvPr id="42" name="组合 41"/>
          <p:cNvGrpSpPr/>
          <p:nvPr/>
        </p:nvGrpSpPr>
        <p:grpSpPr>
          <a:xfrm rot="10800000">
            <a:off x="4968703" y="1588990"/>
            <a:ext cx="672073" cy="5265525"/>
            <a:chOff x="1775252" y="-4344780"/>
            <a:chExt cx="1045160" cy="8188584"/>
          </a:xfrm>
        </p:grpSpPr>
        <p:grpSp>
          <p:nvGrpSpPr>
            <p:cNvPr id="43" name="组合 42"/>
            <p:cNvGrpSpPr/>
            <p:nvPr/>
          </p:nvGrpSpPr>
          <p:grpSpPr>
            <a:xfrm>
              <a:off x="1775252" y="2763988"/>
              <a:ext cx="1045160" cy="1079816"/>
              <a:chOff x="-4061568" y="1901032"/>
              <a:chExt cx="1819276" cy="1879600"/>
            </a:xfrm>
          </p:grpSpPr>
          <p:sp>
            <p:nvSpPr>
              <p:cNvPr id="4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3"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4" name="直接连接符 43"/>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4" name="Rectangle 30"/>
          <p:cNvSpPr>
            <a:spLocks noChangeArrowheads="1"/>
          </p:cNvSpPr>
          <p:nvPr/>
        </p:nvSpPr>
        <p:spPr bwMode="auto">
          <a:xfrm>
            <a:off x="5452312" y="2630210"/>
            <a:ext cx="26315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E54B81"/>
                </a:solidFill>
                <a:latin typeface="Arial" charset="0"/>
                <a:ea typeface="微软雅黑" pitchFamily="34" charset="-122"/>
              </a:rPr>
              <a:t>接口设计</a:t>
            </a:r>
          </a:p>
        </p:txBody>
      </p:sp>
      <p:sp>
        <p:nvSpPr>
          <p:cNvPr id="55" name="Rectangle 31"/>
          <p:cNvSpPr>
            <a:spLocks noChangeArrowheads="1"/>
          </p:cNvSpPr>
          <p:nvPr/>
        </p:nvSpPr>
        <p:spPr bwMode="auto">
          <a:xfrm>
            <a:off x="5425233" y="2905167"/>
            <a:ext cx="2631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1219170" fontAlgn="base">
              <a:spcBef>
                <a:spcPct val="0"/>
              </a:spcBef>
              <a:spcAft>
                <a:spcPct val="0"/>
              </a:spcAft>
            </a:pPr>
            <a:r>
              <a:rPr lang="en-US" altLang="zh-CN" sz="1400" dirty="0">
                <a:solidFill>
                  <a:srgbClr val="808080"/>
                </a:solidFill>
                <a:latin typeface="Arial"/>
                <a:ea typeface="宋体" pitchFamily="2" charset="-122"/>
              </a:rPr>
              <a:t>1</a:t>
            </a:r>
            <a:r>
              <a:rPr lang="zh-CN" altLang="en-US" sz="1400" dirty="0">
                <a:solidFill>
                  <a:srgbClr val="808080"/>
                </a:solidFill>
                <a:latin typeface="Arial"/>
                <a:ea typeface="宋体" pitchFamily="2" charset="-122"/>
              </a:rPr>
              <a:t>、用户接口</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2</a:t>
            </a:r>
            <a:r>
              <a:rPr lang="zh-CN" altLang="en-US" sz="1400" dirty="0">
                <a:solidFill>
                  <a:srgbClr val="808080"/>
                </a:solidFill>
                <a:latin typeface="Arial"/>
                <a:ea typeface="宋体" pitchFamily="2" charset="-122"/>
              </a:rPr>
              <a:t>、外部接口</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3</a:t>
            </a:r>
            <a:r>
              <a:rPr lang="zh-CN" altLang="en-US" sz="1400" dirty="0">
                <a:solidFill>
                  <a:srgbClr val="808080"/>
                </a:solidFill>
                <a:latin typeface="Arial"/>
                <a:ea typeface="宋体" pitchFamily="2" charset="-122"/>
              </a:rPr>
              <a:t>、内部接口</a:t>
            </a:r>
            <a:endParaRPr lang="en-US" altLang="zh-CN" sz="1400" dirty="0">
              <a:solidFill>
                <a:srgbClr val="808080"/>
              </a:solidFill>
              <a:latin typeface="Arial"/>
              <a:ea typeface="宋体" pitchFamily="2" charset="-122"/>
            </a:endParaRPr>
          </a:p>
        </p:txBody>
      </p:sp>
      <p:sp>
        <p:nvSpPr>
          <p:cNvPr id="56" name="Rectangle 30"/>
          <p:cNvSpPr>
            <a:spLocks noChangeArrowheads="1"/>
          </p:cNvSpPr>
          <p:nvPr/>
        </p:nvSpPr>
        <p:spPr bwMode="auto">
          <a:xfrm>
            <a:off x="4545871" y="2622291"/>
            <a:ext cx="644021"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E54B81"/>
                  </a:solidFill>
                </a:ln>
                <a:noFill/>
                <a:latin typeface="Impact" pitchFamily="34" charset="0"/>
                <a:ea typeface="迷你简汉真广标" pitchFamily="49" charset="-122"/>
              </a:rPr>
              <a:t>03</a:t>
            </a:r>
            <a:endParaRPr lang="zh-CN" altLang="en-US" sz="4267" dirty="0">
              <a:ln w="6350">
                <a:solidFill>
                  <a:srgbClr val="E54B81"/>
                </a:solidFill>
              </a:ln>
              <a:noFill/>
              <a:latin typeface="Impact" pitchFamily="34" charset="0"/>
              <a:ea typeface="迷你简汉真广标" pitchFamily="49" charset="-122"/>
            </a:endParaRPr>
          </a:p>
        </p:txBody>
      </p:sp>
      <p:grpSp>
        <p:nvGrpSpPr>
          <p:cNvPr id="57" name="组合 56"/>
          <p:cNvGrpSpPr/>
          <p:nvPr/>
        </p:nvGrpSpPr>
        <p:grpSpPr>
          <a:xfrm rot="10800000">
            <a:off x="6627328" y="3679370"/>
            <a:ext cx="672073" cy="3174033"/>
            <a:chOff x="1775252" y="-1092235"/>
            <a:chExt cx="1045160" cy="4936039"/>
          </a:xfrm>
        </p:grpSpPr>
        <p:grpSp>
          <p:nvGrpSpPr>
            <p:cNvPr id="58" name="组合 57"/>
            <p:cNvGrpSpPr/>
            <p:nvPr/>
          </p:nvGrpSpPr>
          <p:grpSpPr>
            <a:xfrm>
              <a:off x="1775252" y="2763988"/>
              <a:ext cx="1045160" cy="1079816"/>
              <a:chOff x="-4061568" y="1901032"/>
              <a:chExt cx="1819276" cy="1879600"/>
            </a:xfrm>
          </p:grpSpPr>
          <p:sp>
            <p:nvSpPr>
              <p:cNvPr id="60"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2"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3"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5"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6"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7"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8"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9" name="直接连接符 58"/>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9" name="Rectangle 30"/>
          <p:cNvSpPr>
            <a:spLocks noChangeArrowheads="1"/>
          </p:cNvSpPr>
          <p:nvPr/>
        </p:nvSpPr>
        <p:spPr bwMode="auto">
          <a:xfrm>
            <a:off x="7124666" y="4703006"/>
            <a:ext cx="26315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9DD53E"/>
                </a:solidFill>
                <a:latin typeface="Arial" charset="0"/>
                <a:ea typeface="微软雅黑" pitchFamily="34" charset="-122"/>
              </a:rPr>
              <a:t>运行设计</a:t>
            </a:r>
          </a:p>
        </p:txBody>
      </p:sp>
      <p:sp>
        <p:nvSpPr>
          <p:cNvPr id="70" name="Rectangle 31"/>
          <p:cNvSpPr>
            <a:spLocks noChangeArrowheads="1"/>
          </p:cNvSpPr>
          <p:nvPr/>
        </p:nvSpPr>
        <p:spPr bwMode="auto">
          <a:xfrm>
            <a:off x="7083859" y="4995547"/>
            <a:ext cx="2631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1219170" fontAlgn="base">
              <a:spcBef>
                <a:spcPct val="0"/>
              </a:spcBef>
              <a:spcAft>
                <a:spcPct val="0"/>
              </a:spcAft>
            </a:pPr>
            <a:r>
              <a:rPr lang="en-US" altLang="zh-CN" sz="1400" dirty="0">
                <a:solidFill>
                  <a:srgbClr val="808080"/>
                </a:solidFill>
                <a:latin typeface="Arial"/>
                <a:ea typeface="宋体" pitchFamily="2" charset="-122"/>
              </a:rPr>
              <a:t>1</a:t>
            </a:r>
            <a:r>
              <a:rPr lang="zh-CN" altLang="en-US" sz="1400" dirty="0">
                <a:solidFill>
                  <a:srgbClr val="808080"/>
                </a:solidFill>
                <a:latin typeface="Arial"/>
                <a:ea typeface="宋体" pitchFamily="2" charset="-122"/>
              </a:rPr>
              <a:t>、运行模块组合</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2</a:t>
            </a:r>
            <a:r>
              <a:rPr lang="zh-CN" altLang="en-US" sz="1400" dirty="0">
                <a:solidFill>
                  <a:srgbClr val="808080"/>
                </a:solidFill>
                <a:latin typeface="Arial"/>
                <a:ea typeface="宋体" pitchFamily="2" charset="-122"/>
              </a:rPr>
              <a:t>、运行控制</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3</a:t>
            </a:r>
            <a:r>
              <a:rPr lang="zh-CN" altLang="en-US" sz="1400" dirty="0">
                <a:solidFill>
                  <a:srgbClr val="808080"/>
                </a:solidFill>
                <a:latin typeface="Arial"/>
                <a:ea typeface="宋体" pitchFamily="2" charset="-122"/>
              </a:rPr>
              <a:t>、运行时间</a:t>
            </a:r>
          </a:p>
        </p:txBody>
      </p:sp>
      <p:sp>
        <p:nvSpPr>
          <p:cNvPr id="71" name="Rectangle 30"/>
          <p:cNvSpPr>
            <a:spLocks noChangeArrowheads="1"/>
          </p:cNvSpPr>
          <p:nvPr/>
        </p:nvSpPr>
        <p:spPr bwMode="auto">
          <a:xfrm>
            <a:off x="6206388" y="4712671"/>
            <a:ext cx="642129"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9DD53E"/>
                  </a:solidFill>
                </a:ln>
                <a:noFill/>
                <a:latin typeface="Impact" pitchFamily="34" charset="0"/>
                <a:ea typeface="迷你简汉真广标" pitchFamily="49" charset="-122"/>
              </a:rPr>
              <a:t>04</a:t>
            </a:r>
            <a:endParaRPr lang="zh-CN" altLang="en-US" sz="4267" dirty="0">
              <a:ln w="6350">
                <a:solidFill>
                  <a:srgbClr val="9DD53E"/>
                </a:solidFill>
              </a:ln>
              <a:noFill/>
              <a:latin typeface="Impact" pitchFamily="34" charset="0"/>
              <a:ea typeface="迷你简汉真广标" pitchFamily="49" charset="-122"/>
            </a:endParaRPr>
          </a:p>
        </p:txBody>
      </p:sp>
      <p:grpSp>
        <p:nvGrpSpPr>
          <p:cNvPr id="72" name="组合 71">
            <a:extLst>
              <a:ext uri="{FF2B5EF4-FFF2-40B4-BE49-F238E27FC236}">
                <a16:creationId xmlns:a16="http://schemas.microsoft.com/office/drawing/2014/main" id="{FF709773-235A-430E-81B1-1BE5DD1D763B}"/>
              </a:ext>
            </a:extLst>
          </p:cNvPr>
          <p:cNvGrpSpPr/>
          <p:nvPr/>
        </p:nvGrpSpPr>
        <p:grpSpPr>
          <a:xfrm rot="10800000">
            <a:off x="8474203" y="1592475"/>
            <a:ext cx="672073" cy="5265525"/>
            <a:chOff x="1775252" y="-4344780"/>
            <a:chExt cx="1045160" cy="8188584"/>
          </a:xfrm>
        </p:grpSpPr>
        <p:grpSp>
          <p:nvGrpSpPr>
            <p:cNvPr id="73" name="组合 72">
              <a:extLst>
                <a:ext uri="{FF2B5EF4-FFF2-40B4-BE49-F238E27FC236}">
                  <a16:creationId xmlns:a16="http://schemas.microsoft.com/office/drawing/2014/main" id="{395785B0-5EA0-4C48-8F26-CD508E95766D}"/>
                </a:ext>
              </a:extLst>
            </p:cNvPr>
            <p:cNvGrpSpPr/>
            <p:nvPr/>
          </p:nvGrpSpPr>
          <p:grpSpPr>
            <a:xfrm>
              <a:off x="1775252" y="2763988"/>
              <a:ext cx="1045160" cy="1079816"/>
              <a:chOff x="-4061568" y="1901032"/>
              <a:chExt cx="1819276" cy="1879600"/>
            </a:xfrm>
          </p:grpSpPr>
          <p:sp>
            <p:nvSpPr>
              <p:cNvPr id="75" name="Freeform 273">
                <a:extLst>
                  <a:ext uri="{FF2B5EF4-FFF2-40B4-BE49-F238E27FC236}">
                    <a16:creationId xmlns:a16="http://schemas.microsoft.com/office/drawing/2014/main" id="{EA2DA20C-C186-45EA-8979-68276C4E5757}"/>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6" name="Freeform 274">
                <a:extLst>
                  <a:ext uri="{FF2B5EF4-FFF2-40B4-BE49-F238E27FC236}">
                    <a16:creationId xmlns:a16="http://schemas.microsoft.com/office/drawing/2014/main" id="{F12637E7-49F4-412F-B8F8-F1D8DE40A3C9}"/>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7" name="Freeform 275">
                <a:extLst>
                  <a:ext uri="{FF2B5EF4-FFF2-40B4-BE49-F238E27FC236}">
                    <a16:creationId xmlns:a16="http://schemas.microsoft.com/office/drawing/2014/main" id="{3E2455C7-387B-4FAD-8776-FD587E6607D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8" name="Freeform 276">
                <a:extLst>
                  <a:ext uri="{FF2B5EF4-FFF2-40B4-BE49-F238E27FC236}">
                    <a16:creationId xmlns:a16="http://schemas.microsoft.com/office/drawing/2014/main" id="{5AFC4961-F71A-4EA6-90EB-A4DC9F8E0D69}"/>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9" name="Freeform 277">
                <a:extLst>
                  <a:ext uri="{FF2B5EF4-FFF2-40B4-BE49-F238E27FC236}">
                    <a16:creationId xmlns:a16="http://schemas.microsoft.com/office/drawing/2014/main" id="{CE9C644C-4DD2-44D7-805B-D5FCD1B73083}"/>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0" name="Freeform 278">
                <a:extLst>
                  <a:ext uri="{FF2B5EF4-FFF2-40B4-BE49-F238E27FC236}">
                    <a16:creationId xmlns:a16="http://schemas.microsoft.com/office/drawing/2014/main" id="{87F4EC7B-C5DD-4A34-80E5-80DA4A56F85D}"/>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1" name="Freeform 279">
                <a:extLst>
                  <a:ext uri="{FF2B5EF4-FFF2-40B4-BE49-F238E27FC236}">
                    <a16:creationId xmlns:a16="http://schemas.microsoft.com/office/drawing/2014/main" id="{B0B0CD97-578D-4AD0-86EE-F5B70BBE75C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2" name="Freeform 280">
                <a:extLst>
                  <a:ext uri="{FF2B5EF4-FFF2-40B4-BE49-F238E27FC236}">
                    <a16:creationId xmlns:a16="http://schemas.microsoft.com/office/drawing/2014/main" id="{9AA45681-72D1-4040-82B0-254F9AA02B7F}"/>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3" name="Freeform 281">
                <a:extLst>
                  <a:ext uri="{FF2B5EF4-FFF2-40B4-BE49-F238E27FC236}">
                    <a16:creationId xmlns:a16="http://schemas.microsoft.com/office/drawing/2014/main" id="{99F29CFF-A95F-4E11-8649-818510DA32DA}"/>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74" name="直接连接符 73">
              <a:extLst>
                <a:ext uri="{FF2B5EF4-FFF2-40B4-BE49-F238E27FC236}">
                  <a16:creationId xmlns:a16="http://schemas.microsoft.com/office/drawing/2014/main" id="{C29EB5C8-4274-43E9-B3FA-E32FEA158AD3}"/>
                </a:ext>
              </a:extLst>
            </p:cNvPr>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84" name="Rectangle 30">
            <a:extLst>
              <a:ext uri="{FF2B5EF4-FFF2-40B4-BE49-F238E27FC236}">
                <a16:creationId xmlns:a16="http://schemas.microsoft.com/office/drawing/2014/main" id="{3710C2DB-E463-4F00-BBB9-D5B70D3FF21D}"/>
              </a:ext>
            </a:extLst>
          </p:cNvPr>
          <p:cNvSpPr>
            <a:spLocks noChangeArrowheads="1"/>
          </p:cNvSpPr>
          <p:nvPr/>
        </p:nvSpPr>
        <p:spPr bwMode="auto">
          <a:xfrm>
            <a:off x="8930732" y="2632076"/>
            <a:ext cx="26315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E54B81"/>
                </a:solidFill>
                <a:latin typeface="Arial" charset="0"/>
                <a:ea typeface="微软雅黑" pitchFamily="34" charset="-122"/>
              </a:rPr>
              <a:t>系统数据结构设计</a:t>
            </a:r>
          </a:p>
        </p:txBody>
      </p:sp>
      <p:sp>
        <p:nvSpPr>
          <p:cNvPr id="85" name="Rectangle 31">
            <a:extLst>
              <a:ext uri="{FF2B5EF4-FFF2-40B4-BE49-F238E27FC236}">
                <a16:creationId xmlns:a16="http://schemas.microsoft.com/office/drawing/2014/main" id="{C78393B2-678F-43CB-8BA4-69C12C3BC79B}"/>
              </a:ext>
            </a:extLst>
          </p:cNvPr>
          <p:cNvSpPr>
            <a:spLocks noChangeArrowheads="1"/>
          </p:cNvSpPr>
          <p:nvPr/>
        </p:nvSpPr>
        <p:spPr bwMode="auto">
          <a:xfrm>
            <a:off x="8930733" y="2908652"/>
            <a:ext cx="2631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1219170" fontAlgn="base">
              <a:spcBef>
                <a:spcPct val="0"/>
              </a:spcBef>
              <a:spcAft>
                <a:spcPct val="0"/>
              </a:spcAft>
            </a:pPr>
            <a:r>
              <a:rPr lang="en-US" altLang="zh-CN" sz="1400" dirty="0">
                <a:solidFill>
                  <a:srgbClr val="808080"/>
                </a:solidFill>
                <a:latin typeface="+mj-ea"/>
                <a:ea typeface="+mj-ea"/>
              </a:rPr>
              <a:t>1</a:t>
            </a:r>
            <a:r>
              <a:rPr lang="zh-CN" altLang="en-US" sz="1400" dirty="0">
                <a:solidFill>
                  <a:srgbClr val="808080"/>
                </a:solidFill>
                <a:latin typeface="+mj-ea"/>
                <a:ea typeface="+mj-ea"/>
              </a:rPr>
              <a:t>、逻辑结构设计</a:t>
            </a:r>
            <a:endParaRPr lang="en-US" altLang="zh-CN" sz="1400" dirty="0">
              <a:solidFill>
                <a:srgbClr val="808080"/>
              </a:solidFill>
              <a:latin typeface="+mj-ea"/>
              <a:ea typeface="+mj-ea"/>
            </a:endParaRPr>
          </a:p>
          <a:p>
            <a:pPr defTabSz="1219170" fontAlgn="base">
              <a:spcBef>
                <a:spcPct val="0"/>
              </a:spcBef>
              <a:spcAft>
                <a:spcPct val="0"/>
              </a:spcAft>
            </a:pPr>
            <a:r>
              <a:rPr lang="en-US" altLang="zh-CN" sz="1400" dirty="0">
                <a:solidFill>
                  <a:srgbClr val="808080"/>
                </a:solidFill>
                <a:latin typeface="+mj-ea"/>
                <a:ea typeface="+mj-ea"/>
              </a:rPr>
              <a:t>2</a:t>
            </a:r>
            <a:r>
              <a:rPr lang="zh-CN" altLang="en-US" sz="1400" dirty="0">
                <a:solidFill>
                  <a:srgbClr val="808080"/>
                </a:solidFill>
                <a:latin typeface="+mj-ea"/>
                <a:ea typeface="+mj-ea"/>
              </a:rPr>
              <a:t>、物理结构设计</a:t>
            </a:r>
            <a:endParaRPr lang="en-US" altLang="zh-CN" sz="1400" dirty="0">
              <a:solidFill>
                <a:srgbClr val="808080"/>
              </a:solidFill>
              <a:latin typeface="+mj-ea"/>
              <a:ea typeface="+mj-ea"/>
            </a:endParaRPr>
          </a:p>
          <a:p>
            <a:pPr defTabSz="1219170" fontAlgn="base">
              <a:spcBef>
                <a:spcPct val="0"/>
              </a:spcBef>
              <a:spcAft>
                <a:spcPct val="0"/>
              </a:spcAft>
            </a:pPr>
            <a:r>
              <a:rPr lang="en-US" altLang="zh-CN" sz="1400" dirty="0">
                <a:solidFill>
                  <a:srgbClr val="808080"/>
                </a:solidFill>
                <a:latin typeface="+mj-ea"/>
                <a:ea typeface="+mj-ea"/>
              </a:rPr>
              <a:t>3</a:t>
            </a:r>
            <a:r>
              <a:rPr lang="zh-CN" altLang="en-US" sz="1400" dirty="0">
                <a:solidFill>
                  <a:srgbClr val="808080"/>
                </a:solidFill>
                <a:latin typeface="+mj-ea"/>
                <a:ea typeface="+mj-ea"/>
              </a:rPr>
              <a:t>、数据结构与程序的关系</a:t>
            </a:r>
          </a:p>
        </p:txBody>
      </p:sp>
      <p:sp>
        <p:nvSpPr>
          <p:cNvPr id="86" name="Rectangle 30">
            <a:extLst>
              <a:ext uri="{FF2B5EF4-FFF2-40B4-BE49-F238E27FC236}">
                <a16:creationId xmlns:a16="http://schemas.microsoft.com/office/drawing/2014/main" id="{D6E7DE90-5F3B-4203-AB15-6A92A2FEB485}"/>
              </a:ext>
            </a:extLst>
          </p:cNvPr>
          <p:cNvSpPr>
            <a:spLocks noChangeArrowheads="1"/>
          </p:cNvSpPr>
          <p:nvPr/>
        </p:nvSpPr>
        <p:spPr bwMode="auto">
          <a:xfrm>
            <a:off x="8051371" y="2625776"/>
            <a:ext cx="644021"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E54B81"/>
                  </a:solidFill>
                </a:ln>
                <a:noFill/>
                <a:latin typeface="Impact" pitchFamily="34" charset="0"/>
                <a:ea typeface="迷你简汉真广标" pitchFamily="49" charset="-122"/>
              </a:rPr>
              <a:t>05</a:t>
            </a:r>
            <a:endParaRPr lang="zh-CN" altLang="en-US" sz="4267" dirty="0">
              <a:ln w="6350">
                <a:solidFill>
                  <a:srgbClr val="E54B81"/>
                </a:solidFill>
              </a:ln>
              <a:noFill/>
              <a:latin typeface="Impact" pitchFamily="34" charset="0"/>
              <a:ea typeface="迷你简汉真广标" pitchFamily="49" charset="-122"/>
            </a:endParaRPr>
          </a:p>
        </p:txBody>
      </p:sp>
      <p:grpSp>
        <p:nvGrpSpPr>
          <p:cNvPr id="87" name="组合 86">
            <a:extLst>
              <a:ext uri="{FF2B5EF4-FFF2-40B4-BE49-F238E27FC236}">
                <a16:creationId xmlns:a16="http://schemas.microsoft.com/office/drawing/2014/main" id="{58695D28-1F03-4AAB-B7D0-C8D37F943FEE}"/>
              </a:ext>
            </a:extLst>
          </p:cNvPr>
          <p:cNvGrpSpPr/>
          <p:nvPr/>
        </p:nvGrpSpPr>
        <p:grpSpPr>
          <a:xfrm rot="10800000">
            <a:off x="10069855" y="3674829"/>
            <a:ext cx="672073" cy="3174033"/>
            <a:chOff x="1775252" y="-1092235"/>
            <a:chExt cx="1045160" cy="4936039"/>
          </a:xfrm>
        </p:grpSpPr>
        <p:grpSp>
          <p:nvGrpSpPr>
            <p:cNvPr id="88" name="组合 87">
              <a:extLst>
                <a:ext uri="{FF2B5EF4-FFF2-40B4-BE49-F238E27FC236}">
                  <a16:creationId xmlns:a16="http://schemas.microsoft.com/office/drawing/2014/main" id="{93AF3A93-50CE-47B0-A130-40A44D085F58}"/>
                </a:ext>
              </a:extLst>
            </p:cNvPr>
            <p:cNvGrpSpPr/>
            <p:nvPr/>
          </p:nvGrpSpPr>
          <p:grpSpPr>
            <a:xfrm>
              <a:off x="1775252" y="2763988"/>
              <a:ext cx="1045160" cy="1079816"/>
              <a:chOff x="-4061568" y="1901032"/>
              <a:chExt cx="1819276" cy="1879600"/>
            </a:xfrm>
          </p:grpSpPr>
          <p:sp>
            <p:nvSpPr>
              <p:cNvPr id="90" name="Freeform 273">
                <a:extLst>
                  <a:ext uri="{FF2B5EF4-FFF2-40B4-BE49-F238E27FC236}">
                    <a16:creationId xmlns:a16="http://schemas.microsoft.com/office/drawing/2014/main" id="{6B9A0DB2-413C-453B-BD8D-F0DB9E6CAC1E}"/>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1" name="Freeform 274">
                <a:extLst>
                  <a:ext uri="{FF2B5EF4-FFF2-40B4-BE49-F238E27FC236}">
                    <a16:creationId xmlns:a16="http://schemas.microsoft.com/office/drawing/2014/main" id="{69DA190E-73D7-4741-B518-C92D3A8686EA}"/>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2" name="Freeform 275">
                <a:extLst>
                  <a:ext uri="{FF2B5EF4-FFF2-40B4-BE49-F238E27FC236}">
                    <a16:creationId xmlns:a16="http://schemas.microsoft.com/office/drawing/2014/main" id="{4ED6BFAF-2F2C-4B50-AB5B-03A6B8C8E2FA}"/>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3" name="Freeform 276">
                <a:extLst>
                  <a:ext uri="{FF2B5EF4-FFF2-40B4-BE49-F238E27FC236}">
                    <a16:creationId xmlns:a16="http://schemas.microsoft.com/office/drawing/2014/main" id="{0720DD7F-2775-4CE4-ACC1-908B850A6864}"/>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4" name="Freeform 277">
                <a:extLst>
                  <a:ext uri="{FF2B5EF4-FFF2-40B4-BE49-F238E27FC236}">
                    <a16:creationId xmlns:a16="http://schemas.microsoft.com/office/drawing/2014/main" id="{0BA6EA10-5A6E-4AFB-A3B4-74443B65F2F6}"/>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5" name="Freeform 278">
                <a:extLst>
                  <a:ext uri="{FF2B5EF4-FFF2-40B4-BE49-F238E27FC236}">
                    <a16:creationId xmlns:a16="http://schemas.microsoft.com/office/drawing/2014/main" id="{F1220000-FDF5-45BC-8A97-0B1C33CC9393}"/>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6" name="Freeform 279">
                <a:extLst>
                  <a:ext uri="{FF2B5EF4-FFF2-40B4-BE49-F238E27FC236}">
                    <a16:creationId xmlns:a16="http://schemas.microsoft.com/office/drawing/2014/main" id="{4A511CFE-0420-435E-9666-24DCDAFC13BE}"/>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7" name="Freeform 280">
                <a:extLst>
                  <a:ext uri="{FF2B5EF4-FFF2-40B4-BE49-F238E27FC236}">
                    <a16:creationId xmlns:a16="http://schemas.microsoft.com/office/drawing/2014/main" id="{B3F1182F-A208-4F30-A817-4D5F9E4365FC}"/>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8" name="Freeform 281">
                <a:extLst>
                  <a:ext uri="{FF2B5EF4-FFF2-40B4-BE49-F238E27FC236}">
                    <a16:creationId xmlns:a16="http://schemas.microsoft.com/office/drawing/2014/main" id="{48333007-21C0-495C-B793-89B0C9B4302B}"/>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89" name="直接连接符 88">
              <a:extLst>
                <a:ext uri="{FF2B5EF4-FFF2-40B4-BE49-F238E27FC236}">
                  <a16:creationId xmlns:a16="http://schemas.microsoft.com/office/drawing/2014/main" id="{B32344B5-9FA4-4D90-96F9-F7D8DDFDC1B3}"/>
                </a:ext>
              </a:extLst>
            </p:cNvPr>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99" name="Rectangle 30">
            <a:extLst>
              <a:ext uri="{FF2B5EF4-FFF2-40B4-BE49-F238E27FC236}">
                <a16:creationId xmlns:a16="http://schemas.microsoft.com/office/drawing/2014/main" id="{28AF8ADD-5963-4D77-B97C-23217781D11C}"/>
              </a:ext>
            </a:extLst>
          </p:cNvPr>
          <p:cNvSpPr>
            <a:spLocks noChangeArrowheads="1"/>
          </p:cNvSpPr>
          <p:nvPr/>
        </p:nvSpPr>
        <p:spPr bwMode="auto">
          <a:xfrm>
            <a:off x="10526385" y="4706175"/>
            <a:ext cx="26315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1600" b="1" dirty="0">
                <a:solidFill>
                  <a:srgbClr val="594D7B"/>
                </a:solidFill>
                <a:latin typeface="Arial" charset="0"/>
                <a:ea typeface="微软雅黑" pitchFamily="34" charset="-122"/>
              </a:rPr>
              <a:t>系统出错处理设计</a:t>
            </a:r>
          </a:p>
        </p:txBody>
      </p:sp>
      <p:sp>
        <p:nvSpPr>
          <p:cNvPr id="100" name="Rectangle 31">
            <a:extLst>
              <a:ext uri="{FF2B5EF4-FFF2-40B4-BE49-F238E27FC236}">
                <a16:creationId xmlns:a16="http://schemas.microsoft.com/office/drawing/2014/main" id="{48466019-0BB0-40C8-B487-BAB2F58CBFE9}"/>
              </a:ext>
            </a:extLst>
          </p:cNvPr>
          <p:cNvSpPr>
            <a:spLocks noChangeArrowheads="1"/>
          </p:cNvSpPr>
          <p:nvPr/>
        </p:nvSpPr>
        <p:spPr bwMode="auto">
          <a:xfrm>
            <a:off x="10526385" y="4991006"/>
            <a:ext cx="2631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defTabSz="1219170" fontAlgn="base">
              <a:spcBef>
                <a:spcPct val="0"/>
              </a:spcBef>
              <a:spcAft>
                <a:spcPct val="0"/>
              </a:spcAft>
            </a:pPr>
            <a:r>
              <a:rPr lang="en-US" altLang="zh-CN" sz="1400" dirty="0">
                <a:solidFill>
                  <a:srgbClr val="808080"/>
                </a:solidFill>
                <a:latin typeface="Arial"/>
                <a:ea typeface="宋体" pitchFamily="2" charset="-122"/>
              </a:rPr>
              <a:t>1</a:t>
            </a:r>
            <a:r>
              <a:rPr lang="zh-CN" altLang="en-US" sz="1400" dirty="0">
                <a:solidFill>
                  <a:srgbClr val="808080"/>
                </a:solidFill>
                <a:latin typeface="Arial"/>
                <a:ea typeface="宋体" pitchFamily="2" charset="-122"/>
              </a:rPr>
              <a:t>、出错信息</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2</a:t>
            </a:r>
            <a:r>
              <a:rPr lang="zh-CN" altLang="en-US" sz="1400" dirty="0">
                <a:solidFill>
                  <a:srgbClr val="808080"/>
                </a:solidFill>
                <a:latin typeface="Arial"/>
                <a:ea typeface="宋体" pitchFamily="2" charset="-122"/>
              </a:rPr>
              <a:t>、补救设置</a:t>
            </a:r>
            <a:endParaRPr lang="en-US" altLang="zh-CN" sz="1400" dirty="0">
              <a:solidFill>
                <a:srgbClr val="808080"/>
              </a:solidFill>
              <a:latin typeface="Arial"/>
              <a:ea typeface="宋体" pitchFamily="2" charset="-122"/>
            </a:endParaRPr>
          </a:p>
          <a:p>
            <a:pPr defTabSz="1219170" fontAlgn="base">
              <a:spcBef>
                <a:spcPct val="0"/>
              </a:spcBef>
              <a:spcAft>
                <a:spcPct val="0"/>
              </a:spcAft>
            </a:pPr>
            <a:r>
              <a:rPr lang="en-US" altLang="zh-CN" sz="1400" dirty="0">
                <a:solidFill>
                  <a:srgbClr val="808080"/>
                </a:solidFill>
                <a:latin typeface="Arial"/>
                <a:ea typeface="宋体" pitchFamily="2" charset="-122"/>
              </a:rPr>
              <a:t>3</a:t>
            </a:r>
            <a:r>
              <a:rPr lang="zh-CN" altLang="en-US" sz="1400" dirty="0">
                <a:solidFill>
                  <a:srgbClr val="808080"/>
                </a:solidFill>
                <a:latin typeface="Arial"/>
                <a:ea typeface="宋体" pitchFamily="2" charset="-122"/>
              </a:rPr>
              <a:t>、系统维护设计</a:t>
            </a:r>
          </a:p>
        </p:txBody>
      </p:sp>
      <p:sp>
        <p:nvSpPr>
          <p:cNvPr id="101" name="Rectangle 30">
            <a:extLst>
              <a:ext uri="{FF2B5EF4-FFF2-40B4-BE49-F238E27FC236}">
                <a16:creationId xmlns:a16="http://schemas.microsoft.com/office/drawing/2014/main" id="{CB5EBEFA-DBE3-4E87-B8AD-D8B137E59F16}"/>
              </a:ext>
            </a:extLst>
          </p:cNvPr>
          <p:cNvSpPr>
            <a:spLocks noChangeArrowheads="1"/>
          </p:cNvSpPr>
          <p:nvPr/>
        </p:nvSpPr>
        <p:spPr bwMode="auto">
          <a:xfrm>
            <a:off x="9648915" y="4708130"/>
            <a:ext cx="642129" cy="656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4267" dirty="0">
                <a:ln w="6350">
                  <a:solidFill>
                    <a:srgbClr val="594D7B"/>
                  </a:solidFill>
                </a:ln>
                <a:noFill/>
                <a:latin typeface="Impact" pitchFamily="34" charset="0"/>
                <a:ea typeface="迷你简汉真广标" pitchFamily="49" charset="-122"/>
              </a:rPr>
              <a:t>06</a:t>
            </a:r>
            <a:endParaRPr lang="zh-CN" altLang="en-US" sz="4267" dirty="0">
              <a:ln w="6350">
                <a:solidFill>
                  <a:srgbClr val="594D7B"/>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1429332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2" name="Rectangle 30"/>
          <p:cNvSpPr>
            <a:spLocks noChangeArrowheads="1"/>
          </p:cNvSpPr>
          <p:nvPr/>
        </p:nvSpPr>
        <p:spPr bwMode="auto">
          <a:xfrm>
            <a:off x="5641168" y="2474297"/>
            <a:ext cx="417366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2133" b="1" dirty="0">
                <a:solidFill>
                  <a:srgbClr val="C09CC2"/>
                </a:solidFill>
                <a:latin typeface="Arial" charset="0"/>
                <a:ea typeface="微软雅黑" pitchFamily="34" charset="-122"/>
              </a:rPr>
              <a:t>系统出错处理设计</a:t>
            </a:r>
          </a:p>
        </p:txBody>
      </p:sp>
      <p:sp>
        <p:nvSpPr>
          <p:cNvPr id="63" name="Rectangle 31"/>
          <p:cNvSpPr>
            <a:spLocks noChangeArrowheads="1"/>
          </p:cNvSpPr>
          <p:nvPr/>
        </p:nvSpPr>
        <p:spPr bwMode="auto">
          <a:xfrm>
            <a:off x="5641169" y="2797423"/>
            <a:ext cx="4415367"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1</a:t>
            </a:r>
            <a:r>
              <a:rPr lang="zh-CN" altLang="en-US" sz="1600" dirty="0">
                <a:solidFill>
                  <a:srgbClr val="808080"/>
                </a:solidFill>
                <a:latin typeface="微软雅黑" panose="020B0503020204020204" pitchFamily="34" charset="-122"/>
                <a:ea typeface="微软雅黑" panose="020B0503020204020204" pitchFamily="34" charset="-122"/>
              </a:rPr>
              <a:t>、出错信息</a:t>
            </a: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2</a:t>
            </a:r>
            <a:r>
              <a:rPr lang="zh-CN" altLang="en-US" sz="1600" dirty="0">
                <a:solidFill>
                  <a:srgbClr val="808080"/>
                </a:solidFill>
                <a:latin typeface="微软雅黑" panose="020B0503020204020204" pitchFamily="34" charset="-122"/>
                <a:ea typeface="微软雅黑" panose="020B0503020204020204" pitchFamily="34" charset="-122"/>
              </a:rPr>
              <a:t>、补救设置</a:t>
            </a: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3</a:t>
            </a:r>
            <a:r>
              <a:rPr lang="zh-CN" altLang="en-US" sz="1600" dirty="0">
                <a:solidFill>
                  <a:srgbClr val="808080"/>
                </a:solidFill>
                <a:latin typeface="微软雅黑" panose="020B0503020204020204" pitchFamily="34" charset="-122"/>
                <a:ea typeface="微软雅黑" panose="020B0503020204020204" pitchFamily="34" charset="-122"/>
              </a:rPr>
              <a:t>、系统维护设计</a:t>
            </a:r>
          </a:p>
          <a:p>
            <a:pPr defTabSz="1219170" fontAlgn="base">
              <a:spcBef>
                <a:spcPct val="0"/>
              </a:spcBef>
              <a:spcAft>
                <a:spcPct val="0"/>
              </a:spcAft>
            </a:pP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4" name="Rectangle 30"/>
          <p:cNvSpPr>
            <a:spLocks noChangeArrowheads="1"/>
          </p:cNvSpPr>
          <p:nvPr/>
        </p:nvSpPr>
        <p:spPr bwMode="auto">
          <a:xfrm>
            <a:off x="4175787" y="2366557"/>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C09CC2"/>
                  </a:solidFill>
                </a:ln>
                <a:noFill/>
                <a:latin typeface="Impact" pitchFamily="34" charset="0"/>
                <a:ea typeface="迷你简汉真广标" pitchFamily="49" charset="-122"/>
              </a:rPr>
              <a:t>06</a:t>
            </a:r>
            <a:endParaRPr lang="zh-CN" altLang="en-US" sz="7200" dirty="0">
              <a:ln>
                <a:solidFill>
                  <a:srgbClr val="C09CC2"/>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4177296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5456E551-D163-4FB2-A462-D5E8BC831EB8}"/>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出错信息</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C3699859-B13C-447D-A668-F6103FF0F632}"/>
              </a:ext>
            </a:extLst>
          </p:cNvPr>
          <p:cNvSpPr txBox="1"/>
          <p:nvPr/>
        </p:nvSpPr>
        <p:spPr>
          <a:xfrm>
            <a:off x="1006535" y="1061132"/>
            <a:ext cx="7764087" cy="1526187"/>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用户强制退出导致的错误</a:t>
            </a: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因为硬件问题导致的错误</a:t>
            </a:r>
          </a:p>
          <a:p>
            <a:pPr>
              <a:lnSpc>
                <a:spcPct val="150000"/>
              </a:lnSpc>
            </a:pP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因为网络连接问题导致的错误</a:t>
            </a:r>
          </a:p>
          <a:p>
            <a:pPr>
              <a:lnSpc>
                <a:spcPct val="150000"/>
              </a:lnSpc>
            </a:pP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其他错误</a:t>
            </a:r>
          </a:p>
        </p:txBody>
      </p:sp>
      <p:sp>
        <p:nvSpPr>
          <p:cNvPr id="17" name="Text Box 42">
            <a:extLst>
              <a:ext uri="{FF2B5EF4-FFF2-40B4-BE49-F238E27FC236}">
                <a16:creationId xmlns:a16="http://schemas.microsoft.com/office/drawing/2014/main" id="{AFA89795-A83A-47EB-94A3-4A1959ACACBF}"/>
              </a:ext>
            </a:extLst>
          </p:cNvPr>
          <p:cNvSpPr txBox="1">
            <a:spLocks noChangeArrowheads="1"/>
          </p:cNvSpPr>
          <p:nvPr/>
        </p:nvSpPr>
        <p:spPr bwMode="auto">
          <a:xfrm>
            <a:off x="1156214" y="3167274"/>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补救措施</a:t>
            </a:r>
            <a:endParaRPr lang="en-US" altLang="zh-CN" sz="1867" b="1" dirty="0">
              <a:solidFill>
                <a:srgbClr val="C09CC2"/>
              </a:solidFill>
              <a:latin typeface="Arial" charset="0"/>
              <a:ea typeface="宋体" pitchFamily="2" charset="-122"/>
            </a:endParaRPr>
          </a:p>
        </p:txBody>
      </p:sp>
      <p:grpSp>
        <p:nvGrpSpPr>
          <p:cNvPr id="18" name="组合 17">
            <a:extLst>
              <a:ext uri="{FF2B5EF4-FFF2-40B4-BE49-F238E27FC236}">
                <a16:creationId xmlns:a16="http://schemas.microsoft.com/office/drawing/2014/main" id="{13B00CCE-BC93-4FE6-839D-5340F3FD2A41}"/>
              </a:ext>
            </a:extLst>
          </p:cNvPr>
          <p:cNvGrpSpPr/>
          <p:nvPr/>
        </p:nvGrpSpPr>
        <p:grpSpPr>
          <a:xfrm>
            <a:off x="429786" y="2725747"/>
            <a:ext cx="629517" cy="1073043"/>
            <a:chOff x="1775252" y="2062276"/>
            <a:chExt cx="1045160" cy="1781528"/>
          </a:xfrm>
        </p:grpSpPr>
        <p:grpSp>
          <p:nvGrpSpPr>
            <p:cNvPr id="19" name="组合 18">
              <a:extLst>
                <a:ext uri="{FF2B5EF4-FFF2-40B4-BE49-F238E27FC236}">
                  <a16:creationId xmlns:a16="http://schemas.microsoft.com/office/drawing/2014/main" id="{0D05AF1C-F61D-49FF-A7F1-CDC206003728}"/>
                </a:ext>
              </a:extLst>
            </p:cNvPr>
            <p:cNvGrpSpPr/>
            <p:nvPr/>
          </p:nvGrpSpPr>
          <p:grpSpPr>
            <a:xfrm>
              <a:off x="1775252" y="2763988"/>
              <a:ext cx="1045160" cy="1079816"/>
              <a:chOff x="-4061568" y="1901032"/>
              <a:chExt cx="1819276" cy="1879600"/>
            </a:xfrm>
          </p:grpSpPr>
          <p:sp>
            <p:nvSpPr>
              <p:cNvPr id="21" name="Freeform 273">
                <a:extLst>
                  <a:ext uri="{FF2B5EF4-FFF2-40B4-BE49-F238E27FC236}">
                    <a16:creationId xmlns:a16="http://schemas.microsoft.com/office/drawing/2014/main" id="{77378A1F-C2C9-403A-989F-6B7D1E0079DF}"/>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 name="Freeform 274">
                <a:extLst>
                  <a:ext uri="{FF2B5EF4-FFF2-40B4-BE49-F238E27FC236}">
                    <a16:creationId xmlns:a16="http://schemas.microsoft.com/office/drawing/2014/main" id="{558DA937-8982-4EC8-AC0E-169AFB9A57CE}"/>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5">
                <a:extLst>
                  <a:ext uri="{FF2B5EF4-FFF2-40B4-BE49-F238E27FC236}">
                    <a16:creationId xmlns:a16="http://schemas.microsoft.com/office/drawing/2014/main" id="{665F853C-525B-4D91-A708-47D13F697825}"/>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6">
                <a:extLst>
                  <a:ext uri="{FF2B5EF4-FFF2-40B4-BE49-F238E27FC236}">
                    <a16:creationId xmlns:a16="http://schemas.microsoft.com/office/drawing/2014/main" id="{05111BDD-4C80-4BBB-983E-D56294281E3D}"/>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7">
                <a:extLst>
                  <a:ext uri="{FF2B5EF4-FFF2-40B4-BE49-F238E27FC236}">
                    <a16:creationId xmlns:a16="http://schemas.microsoft.com/office/drawing/2014/main" id="{9DF4CC15-E4C6-4267-BFB3-05974037F703}"/>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8">
                <a:extLst>
                  <a:ext uri="{FF2B5EF4-FFF2-40B4-BE49-F238E27FC236}">
                    <a16:creationId xmlns:a16="http://schemas.microsoft.com/office/drawing/2014/main" id="{629D3C79-049C-4B91-94F2-AF8F13CFB34E}"/>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9">
                <a:extLst>
                  <a:ext uri="{FF2B5EF4-FFF2-40B4-BE49-F238E27FC236}">
                    <a16:creationId xmlns:a16="http://schemas.microsoft.com/office/drawing/2014/main" id="{4869D0B2-2574-4CF3-AA2C-D15E43346EE4}"/>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80">
                <a:extLst>
                  <a:ext uri="{FF2B5EF4-FFF2-40B4-BE49-F238E27FC236}">
                    <a16:creationId xmlns:a16="http://schemas.microsoft.com/office/drawing/2014/main" id="{8E7289F0-25EF-45B1-82FD-EA1024BDACA9}"/>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81">
                <a:extLst>
                  <a:ext uri="{FF2B5EF4-FFF2-40B4-BE49-F238E27FC236}">
                    <a16:creationId xmlns:a16="http://schemas.microsoft.com/office/drawing/2014/main" id="{0022B610-0DE0-45ED-BF5C-0D85C768184D}"/>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0" name="直接连接符 19">
              <a:extLst>
                <a:ext uri="{FF2B5EF4-FFF2-40B4-BE49-F238E27FC236}">
                  <a16:creationId xmlns:a16="http://schemas.microsoft.com/office/drawing/2014/main" id="{5F4BC78F-DA89-402A-855B-CAC62E34002A}"/>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0" name="文本框 29">
            <a:extLst>
              <a:ext uri="{FF2B5EF4-FFF2-40B4-BE49-F238E27FC236}">
                <a16:creationId xmlns:a16="http://schemas.microsoft.com/office/drawing/2014/main" id="{4AB9D1C5-7C24-4439-9F53-8D93C2FD5720}"/>
              </a:ext>
            </a:extLst>
          </p:cNvPr>
          <p:cNvSpPr txBox="1"/>
          <p:nvPr/>
        </p:nvSpPr>
        <p:spPr>
          <a:xfrm>
            <a:off x="1103447" y="3798790"/>
            <a:ext cx="7084590" cy="2634183"/>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软件运行中当因为用户强制关机或者强行关闭应用程序导致的存档错误等错误由用户自己解决</a:t>
            </a:r>
          </a:p>
          <a:p>
            <a:pPr>
              <a:lnSpc>
                <a:spcPct val="150000"/>
              </a:lnSpc>
            </a:pP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软件运行中产生的数据库的错误，将由系统自动记录错误日志，非数据传输引起的数据错误将由系统管理员或者软件开发者解决</a:t>
            </a:r>
          </a:p>
          <a:p>
            <a:pPr>
              <a:lnSpc>
                <a:spcPct val="150000"/>
              </a:lnSpc>
            </a:pP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rPr>
              <a:t>软件运行中产生的其他问题，请反馈给我们，将根据情况由软件开发者或者系统管理员解决</a:t>
            </a:r>
          </a:p>
          <a:p>
            <a:pPr>
              <a:lnSpc>
                <a:spcPct val="150000"/>
              </a:lnSpc>
            </a:pPr>
            <a:r>
              <a:rPr lang="en-US" altLang="zh-CN" sz="1600" dirty="0">
                <a:latin typeface="微软雅黑" panose="020B0503020204020204" pitchFamily="34" charset="-122"/>
                <a:ea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rPr>
              <a:t>因为设备错误如某些地方触碰失灵等问题将由用户自行解决</a:t>
            </a:r>
          </a:p>
        </p:txBody>
      </p:sp>
    </p:spTree>
    <p:extLst>
      <p:ext uri="{BB962C8B-B14F-4D97-AF65-F5344CB8AC3E}">
        <p14:creationId xmlns:p14="http://schemas.microsoft.com/office/powerpoint/2010/main" val="198446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5456E551-D163-4FB2-A462-D5E8BC831EB8}"/>
              </a:ext>
            </a:extLst>
          </p:cNvPr>
          <p:cNvSpPr txBox="1">
            <a:spLocks noChangeArrowheads="1"/>
          </p:cNvSpPr>
          <p:nvPr/>
        </p:nvSpPr>
        <p:spPr bwMode="auto">
          <a:xfrm>
            <a:off x="1103446" y="429616"/>
            <a:ext cx="1627369"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系统维护设计</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C3699859-B13C-447D-A668-F6103FF0F632}"/>
              </a:ext>
            </a:extLst>
          </p:cNvPr>
          <p:cNvSpPr txBox="1"/>
          <p:nvPr/>
        </p:nvSpPr>
        <p:spPr>
          <a:xfrm>
            <a:off x="949406" y="1210761"/>
            <a:ext cx="7764087" cy="2674899"/>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）系统应用程序维护，当软件占用内存过多时或者发生未知错误时会自动强制退出以保护用户手机</a:t>
            </a:r>
          </a:p>
          <a:p>
            <a:pPr>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数据维护，业务处理对数据的需求是不断发生变化的，除了系统中主体业务数据的定期正常更新外，还有许多数据需要进行不定期的更新，或随环境或业务的变化而进行调整，以及数据内容的增加、数据结构的调整</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此外，数据的备份与恢复等，都是数据维护的工作内容。</a:t>
            </a:r>
          </a:p>
          <a:p>
            <a:pPr>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）代码维护，在发布后根据</a:t>
            </a:r>
            <a:r>
              <a:rPr lang="en-US" altLang="zh-CN" sz="1600" dirty="0">
                <a:latin typeface="微软雅黑" panose="020B0503020204020204" pitchFamily="34" charset="-122"/>
                <a:ea typeface="微软雅黑" panose="020B0503020204020204" pitchFamily="34" charset="-122"/>
              </a:rPr>
              <a:t>Bug</a:t>
            </a:r>
            <a:r>
              <a:rPr lang="zh-CN" altLang="en-US" sz="1600" dirty="0">
                <a:latin typeface="微软雅黑" panose="020B0503020204020204" pitchFamily="34" charset="-122"/>
                <a:ea typeface="微软雅黑" panose="020B0503020204020204" pitchFamily="34" charset="-122"/>
              </a:rPr>
              <a:t>反馈修改代码</a:t>
            </a:r>
          </a:p>
        </p:txBody>
      </p:sp>
    </p:spTree>
    <p:extLst>
      <p:ext uri="{BB962C8B-B14F-4D97-AF65-F5344CB8AC3E}">
        <p14:creationId xmlns:p14="http://schemas.microsoft.com/office/powerpoint/2010/main" val="4085217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5456E551-D163-4FB2-A462-D5E8BC831EB8}"/>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会议记录</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17" name="对象 16">
            <a:extLst>
              <a:ext uri="{FF2B5EF4-FFF2-40B4-BE49-F238E27FC236}">
                <a16:creationId xmlns:a16="http://schemas.microsoft.com/office/drawing/2014/main" id="{EAD1AE27-FF4E-4CD4-B292-C337B8FAFC77}"/>
              </a:ext>
            </a:extLst>
          </p:cNvPr>
          <p:cNvGraphicFramePr>
            <a:graphicFrameLocks noChangeAspect="1"/>
          </p:cNvGraphicFramePr>
          <p:nvPr>
            <p:extLst>
              <p:ext uri="{D42A27DB-BD31-4B8C-83A1-F6EECF244321}">
                <p14:modId xmlns:p14="http://schemas.microsoft.com/office/powerpoint/2010/main" val="1955250168"/>
              </p:ext>
            </p:extLst>
          </p:nvPr>
        </p:nvGraphicFramePr>
        <p:xfrm>
          <a:off x="3351213" y="266700"/>
          <a:ext cx="5489575" cy="6324600"/>
        </p:xfrm>
        <a:graphic>
          <a:graphicData uri="http://schemas.openxmlformats.org/presentationml/2006/ole">
            <mc:AlternateContent xmlns:mc="http://schemas.openxmlformats.org/markup-compatibility/2006">
              <mc:Choice xmlns:v="urn:schemas-microsoft-com:vml" Requires="v">
                <p:oleObj spid="_x0000_s10246" name="Document" r:id="rId3" imgW="5490268" imgH="6324414" progId="Word.Document.12">
                  <p:embed/>
                </p:oleObj>
              </mc:Choice>
              <mc:Fallback>
                <p:oleObj name="Document" r:id="rId3" imgW="5490268" imgH="6324414" progId="Word.Document.12">
                  <p:embed/>
                  <p:pic>
                    <p:nvPicPr>
                      <p:cNvPr id="0" name=""/>
                      <p:cNvPicPr/>
                      <p:nvPr/>
                    </p:nvPicPr>
                    <p:blipFill>
                      <a:blip r:embed="rId4"/>
                      <a:stretch>
                        <a:fillRect/>
                      </a:stretch>
                    </p:blipFill>
                    <p:spPr>
                      <a:xfrm>
                        <a:off x="3351213" y="266700"/>
                        <a:ext cx="5489575" cy="6324600"/>
                      </a:xfrm>
                      <a:prstGeom prst="rect">
                        <a:avLst/>
                      </a:prstGeom>
                    </p:spPr>
                  </p:pic>
                </p:oleObj>
              </mc:Fallback>
            </mc:AlternateContent>
          </a:graphicData>
        </a:graphic>
      </p:graphicFrame>
    </p:spTree>
    <p:extLst>
      <p:ext uri="{BB962C8B-B14F-4D97-AF65-F5344CB8AC3E}">
        <p14:creationId xmlns:p14="http://schemas.microsoft.com/office/powerpoint/2010/main" val="3504523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D8E1C98-19DD-4C98-9E70-AA006316A61C}"/>
              </a:ext>
            </a:extLst>
          </p:cNvPr>
          <p:cNvGrpSpPr/>
          <p:nvPr/>
        </p:nvGrpSpPr>
        <p:grpSpPr>
          <a:xfrm flipH="1">
            <a:off x="4716543" y="1608742"/>
            <a:ext cx="2623449" cy="2786281"/>
            <a:chOff x="4516955" y="1649312"/>
            <a:chExt cx="3553454" cy="3791975"/>
          </a:xfrm>
        </p:grpSpPr>
        <p:sp>
          <p:nvSpPr>
            <p:cNvPr id="3" name="Freeform 414">
              <a:extLst>
                <a:ext uri="{FF2B5EF4-FFF2-40B4-BE49-F238E27FC236}">
                  <a16:creationId xmlns:a16="http://schemas.microsoft.com/office/drawing/2014/main" id="{E547295D-518F-4974-827F-C27F4704DB0C}"/>
                </a:ext>
              </a:extLst>
            </p:cNvPr>
            <p:cNvSpPr>
              <a:spLocks noEditPoints="1"/>
            </p:cNvSpPr>
            <p:nvPr/>
          </p:nvSpPr>
          <p:spPr bwMode="auto">
            <a:xfrm>
              <a:off x="4516955" y="2019261"/>
              <a:ext cx="3159167" cy="3168902"/>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39 h 274"/>
                <a:gd name="T12" fmla="*/ 34 w 274"/>
                <a:gd name="T13" fmla="*/ 137 h 274"/>
                <a:gd name="T14" fmla="*/ 137 w 274"/>
                <a:gd name="T15" fmla="*/ 34 h 274"/>
                <a:gd name="T16" fmla="*/ 240 w 274"/>
                <a:gd name="T17" fmla="*/ 137 h 274"/>
                <a:gd name="T18" fmla="*/ 137 w 274"/>
                <a:gd name="T19" fmla="*/ 239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39"/>
                  </a:moveTo>
                  <a:cubicBezTo>
                    <a:pt x="80" y="239"/>
                    <a:pt x="34" y="193"/>
                    <a:pt x="34" y="137"/>
                  </a:cubicBezTo>
                  <a:cubicBezTo>
                    <a:pt x="34" y="80"/>
                    <a:pt x="80" y="34"/>
                    <a:pt x="137" y="34"/>
                  </a:cubicBezTo>
                  <a:cubicBezTo>
                    <a:pt x="194" y="34"/>
                    <a:pt x="240" y="80"/>
                    <a:pt x="240" y="137"/>
                  </a:cubicBezTo>
                  <a:cubicBezTo>
                    <a:pt x="240" y="193"/>
                    <a:pt x="194" y="239"/>
                    <a:pt x="137" y="23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Freeform 416">
              <a:extLst>
                <a:ext uri="{FF2B5EF4-FFF2-40B4-BE49-F238E27FC236}">
                  <a16:creationId xmlns:a16="http://schemas.microsoft.com/office/drawing/2014/main" id="{D27579C3-5019-44CE-8A5B-A567EAEF5580}"/>
                </a:ext>
              </a:extLst>
            </p:cNvPr>
            <p:cNvSpPr>
              <a:spLocks/>
            </p:cNvSpPr>
            <p:nvPr/>
          </p:nvSpPr>
          <p:spPr bwMode="auto">
            <a:xfrm>
              <a:off x="5553785" y="4725728"/>
              <a:ext cx="545187" cy="598732"/>
            </a:xfrm>
            <a:custGeom>
              <a:avLst/>
              <a:gdLst>
                <a:gd name="T0" fmla="*/ 15 w 47"/>
                <a:gd name="T1" fmla="*/ 0 h 52"/>
                <a:gd name="T2" fmla="*/ 0 w 47"/>
                <a:gd name="T3" fmla="*/ 44 h 52"/>
                <a:gd name="T4" fmla="*/ 47 w 47"/>
                <a:gd name="T5" fmla="*/ 52 h 52"/>
                <a:gd name="T6" fmla="*/ 47 w 47"/>
                <a:gd name="T7" fmla="*/ 5 h 52"/>
                <a:gd name="T8" fmla="*/ 15 w 47"/>
                <a:gd name="T9" fmla="*/ 0 h 52"/>
              </a:gdLst>
              <a:ahLst/>
              <a:cxnLst>
                <a:cxn ang="0">
                  <a:pos x="T0" y="T1"/>
                </a:cxn>
                <a:cxn ang="0">
                  <a:pos x="T2" y="T3"/>
                </a:cxn>
                <a:cxn ang="0">
                  <a:pos x="T4" y="T5"/>
                </a:cxn>
                <a:cxn ang="0">
                  <a:pos x="T6" y="T7"/>
                </a:cxn>
                <a:cxn ang="0">
                  <a:pos x="T8" y="T9"/>
                </a:cxn>
              </a:cxnLst>
              <a:rect l="0" t="0" r="r" b="b"/>
              <a:pathLst>
                <a:path w="47" h="52">
                  <a:moveTo>
                    <a:pt x="15" y="0"/>
                  </a:moveTo>
                  <a:cubicBezTo>
                    <a:pt x="0" y="44"/>
                    <a:pt x="0" y="44"/>
                    <a:pt x="0" y="44"/>
                  </a:cubicBezTo>
                  <a:cubicBezTo>
                    <a:pt x="15" y="49"/>
                    <a:pt x="31" y="52"/>
                    <a:pt x="47" y="52"/>
                  </a:cubicBezTo>
                  <a:cubicBezTo>
                    <a:pt x="47" y="5"/>
                    <a:pt x="47" y="5"/>
                    <a:pt x="47" y="5"/>
                  </a:cubicBezTo>
                  <a:cubicBezTo>
                    <a:pt x="36" y="5"/>
                    <a:pt x="25" y="3"/>
                    <a:pt x="15" y="0"/>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417">
              <a:extLst>
                <a:ext uri="{FF2B5EF4-FFF2-40B4-BE49-F238E27FC236}">
                  <a16:creationId xmlns:a16="http://schemas.microsoft.com/office/drawing/2014/main" id="{8E6E928A-7145-473E-827E-AE30A52143AF}"/>
                </a:ext>
              </a:extLst>
            </p:cNvPr>
            <p:cNvSpPr>
              <a:spLocks/>
            </p:cNvSpPr>
            <p:nvPr/>
          </p:nvSpPr>
          <p:spPr bwMode="auto">
            <a:xfrm>
              <a:off x="5071878" y="1902435"/>
              <a:ext cx="793442" cy="754501"/>
            </a:xfrm>
            <a:custGeom>
              <a:avLst/>
              <a:gdLst>
                <a:gd name="T0" fmla="*/ 28 w 69"/>
                <a:gd name="T1" fmla="*/ 65 h 65"/>
                <a:gd name="T2" fmla="*/ 69 w 69"/>
                <a:gd name="T3" fmla="*/ 46 h 65"/>
                <a:gd name="T4" fmla="*/ 60 w 69"/>
                <a:gd name="T5" fmla="*/ 0 h 65"/>
                <a:gd name="T6" fmla="*/ 0 w 69"/>
                <a:gd name="T7" fmla="*/ 27 h 65"/>
                <a:gd name="T8" fmla="*/ 28 w 69"/>
                <a:gd name="T9" fmla="*/ 65 h 65"/>
              </a:gdLst>
              <a:ahLst/>
              <a:cxnLst>
                <a:cxn ang="0">
                  <a:pos x="T0" y="T1"/>
                </a:cxn>
                <a:cxn ang="0">
                  <a:pos x="T2" y="T3"/>
                </a:cxn>
                <a:cxn ang="0">
                  <a:pos x="T4" y="T5"/>
                </a:cxn>
                <a:cxn ang="0">
                  <a:pos x="T6" y="T7"/>
                </a:cxn>
                <a:cxn ang="0">
                  <a:pos x="T8" y="T9"/>
                </a:cxn>
              </a:cxnLst>
              <a:rect l="0" t="0" r="r" b="b"/>
              <a:pathLst>
                <a:path w="69" h="65">
                  <a:moveTo>
                    <a:pt x="28" y="65"/>
                  </a:moveTo>
                  <a:cubicBezTo>
                    <a:pt x="40" y="55"/>
                    <a:pt x="54" y="49"/>
                    <a:pt x="69" y="46"/>
                  </a:cubicBezTo>
                  <a:cubicBezTo>
                    <a:pt x="60" y="0"/>
                    <a:pt x="60" y="0"/>
                    <a:pt x="60" y="0"/>
                  </a:cubicBezTo>
                  <a:cubicBezTo>
                    <a:pt x="38" y="5"/>
                    <a:pt x="17" y="14"/>
                    <a:pt x="0" y="27"/>
                  </a:cubicBezTo>
                  <a:lnTo>
                    <a:pt x="28" y="65"/>
                  </a:ln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418">
              <a:extLst>
                <a:ext uri="{FF2B5EF4-FFF2-40B4-BE49-F238E27FC236}">
                  <a16:creationId xmlns:a16="http://schemas.microsoft.com/office/drawing/2014/main" id="{72AEE6CF-7E1C-45C8-AA7B-4656B8D20CA4}"/>
                </a:ext>
              </a:extLst>
            </p:cNvPr>
            <p:cNvSpPr>
              <a:spLocks/>
            </p:cNvSpPr>
            <p:nvPr/>
          </p:nvSpPr>
          <p:spPr bwMode="auto">
            <a:xfrm>
              <a:off x="6537069" y="3265404"/>
              <a:ext cx="1533340" cy="2175883"/>
            </a:xfrm>
            <a:custGeom>
              <a:avLst/>
              <a:gdLst>
                <a:gd name="T0" fmla="*/ 65 w 133"/>
                <a:gd name="T1" fmla="*/ 29 h 188"/>
                <a:gd name="T2" fmla="*/ 0 w 133"/>
                <a:gd name="T3" fmla="*/ 124 h 188"/>
                <a:gd name="T4" fmla="*/ 26 w 133"/>
                <a:gd name="T5" fmla="*/ 188 h 188"/>
                <a:gd name="T6" fmla="*/ 133 w 133"/>
                <a:gd name="T7" fmla="*/ 29 h 188"/>
                <a:gd name="T8" fmla="*/ 131 w 133"/>
                <a:gd name="T9" fmla="*/ 0 h 188"/>
                <a:gd name="T10" fmla="*/ 63 w 133"/>
                <a:gd name="T11" fmla="*/ 12 h 188"/>
                <a:gd name="T12" fmla="*/ 65 w 133"/>
                <a:gd name="T13" fmla="*/ 29 h 188"/>
              </a:gdLst>
              <a:ahLst/>
              <a:cxnLst>
                <a:cxn ang="0">
                  <a:pos x="T0" y="T1"/>
                </a:cxn>
                <a:cxn ang="0">
                  <a:pos x="T2" y="T3"/>
                </a:cxn>
                <a:cxn ang="0">
                  <a:pos x="T4" y="T5"/>
                </a:cxn>
                <a:cxn ang="0">
                  <a:pos x="T6" y="T7"/>
                </a:cxn>
                <a:cxn ang="0">
                  <a:pos x="T8" y="T9"/>
                </a:cxn>
                <a:cxn ang="0">
                  <a:pos x="T10" y="T11"/>
                </a:cxn>
                <a:cxn ang="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sp>
          <p:nvSpPr>
            <p:cNvPr id="7" name="Freeform 420">
              <a:extLst>
                <a:ext uri="{FF2B5EF4-FFF2-40B4-BE49-F238E27FC236}">
                  <a16:creationId xmlns:a16="http://schemas.microsoft.com/office/drawing/2014/main" id="{FC76D2FF-13CF-47C8-AC08-200AAE1C5C1E}"/>
                </a:ext>
              </a:extLst>
            </p:cNvPr>
            <p:cNvSpPr>
              <a:spLocks/>
            </p:cNvSpPr>
            <p:nvPr/>
          </p:nvSpPr>
          <p:spPr bwMode="auto">
            <a:xfrm>
              <a:off x="6293682" y="1649312"/>
              <a:ext cx="1635562" cy="1504133"/>
            </a:xfrm>
            <a:custGeom>
              <a:avLst/>
              <a:gdLst>
                <a:gd name="T0" fmla="*/ 11 w 142"/>
                <a:gd name="T1" fmla="*/ 0 h 130"/>
                <a:gd name="T2" fmla="*/ 0 w 142"/>
                <a:gd name="T3" fmla="*/ 67 h 130"/>
                <a:gd name="T4" fmla="*/ 78 w 142"/>
                <a:gd name="T5" fmla="*/ 130 h 130"/>
                <a:gd name="T6" fmla="*/ 142 w 142"/>
                <a:gd name="T7" fmla="*/ 105 h 130"/>
                <a:gd name="T8" fmla="*/ 11 w 142"/>
                <a:gd name="T9" fmla="*/ 0 h 130"/>
              </a:gdLst>
              <a:ahLst/>
              <a:cxnLst>
                <a:cxn ang="0">
                  <a:pos x="T0" y="T1"/>
                </a:cxn>
                <a:cxn ang="0">
                  <a:pos x="T2" y="T3"/>
                </a:cxn>
                <a:cxn ang="0">
                  <a:pos x="T4" y="T5"/>
                </a:cxn>
                <a:cxn ang="0">
                  <a:pos x="T6" y="T7"/>
                </a:cxn>
                <a:cxn ang="0">
                  <a:pos x="T8" y="T9"/>
                </a:cxn>
              </a:cxnLst>
              <a:rect l="0" t="0" r="r" b="b"/>
              <a:pathLst>
                <a:path w="142" h="130">
                  <a:moveTo>
                    <a:pt x="11" y="0"/>
                  </a:moveTo>
                  <a:cubicBezTo>
                    <a:pt x="0" y="67"/>
                    <a:pt x="0" y="67"/>
                    <a:pt x="0" y="67"/>
                  </a:cubicBezTo>
                  <a:cubicBezTo>
                    <a:pt x="36" y="73"/>
                    <a:pt x="65" y="98"/>
                    <a:pt x="78" y="130"/>
                  </a:cubicBezTo>
                  <a:cubicBezTo>
                    <a:pt x="142" y="105"/>
                    <a:pt x="142" y="105"/>
                    <a:pt x="142" y="105"/>
                  </a:cubicBezTo>
                  <a:cubicBezTo>
                    <a:pt x="120" y="50"/>
                    <a:pt x="71" y="10"/>
                    <a:pt x="11" y="0"/>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 name="组合 7">
            <a:extLst>
              <a:ext uri="{FF2B5EF4-FFF2-40B4-BE49-F238E27FC236}">
                <a16:creationId xmlns:a16="http://schemas.microsoft.com/office/drawing/2014/main" id="{960A7F44-99DD-4490-A58D-A2E90BDB5EB7}"/>
              </a:ext>
            </a:extLst>
          </p:cNvPr>
          <p:cNvGrpSpPr/>
          <p:nvPr/>
        </p:nvGrpSpPr>
        <p:grpSpPr>
          <a:xfrm>
            <a:off x="6639511" y="1217334"/>
            <a:ext cx="2786309" cy="837695"/>
            <a:chOff x="6655890" y="1130073"/>
            <a:chExt cx="3774048" cy="1140057"/>
          </a:xfrm>
        </p:grpSpPr>
        <p:grpSp>
          <p:nvGrpSpPr>
            <p:cNvPr id="9" name="组合 8">
              <a:extLst>
                <a:ext uri="{FF2B5EF4-FFF2-40B4-BE49-F238E27FC236}">
                  <a16:creationId xmlns:a16="http://schemas.microsoft.com/office/drawing/2014/main" id="{13C286A5-B840-4246-80B4-362B1A034762}"/>
                </a:ext>
              </a:extLst>
            </p:cNvPr>
            <p:cNvGrpSpPr/>
            <p:nvPr/>
          </p:nvGrpSpPr>
          <p:grpSpPr>
            <a:xfrm>
              <a:off x="7789419" y="1130073"/>
              <a:ext cx="2640519" cy="690992"/>
              <a:chOff x="7860852" y="1152157"/>
              <a:chExt cx="4314929" cy="690992"/>
            </a:xfrm>
          </p:grpSpPr>
          <p:sp>
            <p:nvSpPr>
              <p:cNvPr id="11" name="文本框 32">
                <a:extLst>
                  <a:ext uri="{FF2B5EF4-FFF2-40B4-BE49-F238E27FC236}">
                    <a16:creationId xmlns:a16="http://schemas.microsoft.com/office/drawing/2014/main" id="{5718E0BA-0A09-4FE0-99AB-D2E1BB52C16C}"/>
                  </a:ext>
                </a:extLst>
              </p:cNvPr>
              <p:cNvSpPr txBox="1"/>
              <p:nvPr/>
            </p:nvSpPr>
            <p:spPr>
              <a:xfrm>
                <a:off x="7860852" y="1152157"/>
                <a:ext cx="2580249" cy="460753"/>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讨论选题</a:t>
                </a:r>
              </a:p>
            </p:txBody>
          </p:sp>
          <p:sp>
            <p:nvSpPr>
              <p:cNvPr id="12" name="矩形 1">
                <a:extLst>
                  <a:ext uri="{FF2B5EF4-FFF2-40B4-BE49-F238E27FC236}">
                    <a16:creationId xmlns:a16="http://schemas.microsoft.com/office/drawing/2014/main" id="{E6F59B6D-E6D7-4B36-BEB6-60AE7F5A6945}"/>
                  </a:ext>
                </a:extLst>
              </p:cNvPr>
              <p:cNvSpPr>
                <a:spLocks noChangeArrowheads="1"/>
              </p:cNvSpPr>
              <p:nvPr/>
            </p:nvSpPr>
            <p:spPr bwMode="auto">
              <a:xfrm>
                <a:off x="7874298" y="1466169"/>
                <a:ext cx="4301483" cy="37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latin typeface="微软雅黑" panose="020B0503020204020204" pitchFamily="34" charset="-122"/>
                    <a:ea typeface="微软雅黑" panose="020B0503020204020204" pitchFamily="34" charset="-122"/>
                  </a:rPr>
                  <a:t>小组进行</a:t>
                </a:r>
                <a:endParaRPr lang="en-US" altLang="zh-CN" sz="1200" dirty="0">
                  <a:latin typeface="微软雅黑" panose="020B0503020204020204" pitchFamily="34" charset="-122"/>
                  <a:ea typeface="微软雅黑" panose="020B0503020204020204" pitchFamily="34" charset="-122"/>
                </a:endParaRPr>
              </a:p>
            </p:txBody>
          </p:sp>
        </p:grpSp>
        <p:sp>
          <p:nvSpPr>
            <p:cNvPr id="10" name="任意多边形 11">
              <a:extLst>
                <a:ext uri="{FF2B5EF4-FFF2-40B4-BE49-F238E27FC236}">
                  <a16:creationId xmlns:a16="http://schemas.microsoft.com/office/drawing/2014/main" id="{574BFC06-1B76-4DDF-AA94-D6437F89EC43}"/>
                </a:ext>
              </a:extLst>
            </p:cNvPr>
            <p:cNvSpPr/>
            <p:nvPr/>
          </p:nvSpPr>
          <p:spPr>
            <a:xfrm>
              <a:off x="6655890" y="1449859"/>
              <a:ext cx="1075765" cy="820271"/>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Lst>
              <a:ahLst/>
              <a:cxnLst>
                <a:cxn ang="0">
                  <a:pos x="connsiteX0" y="connsiteY0"/>
                </a:cxn>
                <a:cxn ang="0">
                  <a:pos x="connsiteX1" y="connsiteY1"/>
                </a:cxn>
                <a:cxn ang="0">
                  <a:pos x="connsiteX2" y="connsiteY2"/>
                </a:cxn>
                <a:cxn ang="0">
                  <a:pos x="connsiteX3" y="connsiteY3"/>
                </a:cxn>
              </a:cxnLst>
              <a:rect l="l" t="t" r="r" b="b"/>
              <a:pathLst>
                <a:path w="1075765" h="820271">
                  <a:moveTo>
                    <a:pt x="0" y="820271"/>
                  </a:moveTo>
                  <a:lnTo>
                    <a:pt x="389965" y="0"/>
                  </a:lnTo>
                  <a:lnTo>
                    <a:pt x="1075765" y="0"/>
                  </a:lnTo>
                  <a:lnTo>
                    <a:pt x="1075765" y="13447"/>
                  </a:lnTo>
                </a:path>
              </a:pathLst>
            </a:custGeom>
            <a:noFill/>
            <a:ln>
              <a:solidFill>
                <a:schemeClr val="tx1">
                  <a:lumMod val="75000"/>
                  <a:lumOff val="25000"/>
                </a:schemeClr>
              </a:solidFill>
              <a:prstDash val="dash"/>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170C21A5-E272-49FB-B706-755DEB13EB50}"/>
              </a:ext>
            </a:extLst>
          </p:cNvPr>
          <p:cNvGrpSpPr/>
          <p:nvPr/>
        </p:nvGrpSpPr>
        <p:grpSpPr>
          <a:xfrm>
            <a:off x="6362161" y="4094579"/>
            <a:ext cx="2633429" cy="1009942"/>
            <a:chOff x="6280220" y="5045836"/>
            <a:chExt cx="3566972" cy="1374473"/>
          </a:xfrm>
        </p:grpSpPr>
        <p:sp>
          <p:nvSpPr>
            <p:cNvPr id="14" name="任意多边形 25">
              <a:extLst>
                <a:ext uri="{FF2B5EF4-FFF2-40B4-BE49-F238E27FC236}">
                  <a16:creationId xmlns:a16="http://schemas.microsoft.com/office/drawing/2014/main" id="{FDADC98F-C4F2-4943-A8EA-7F920FD63599}"/>
                </a:ext>
              </a:extLst>
            </p:cNvPr>
            <p:cNvSpPr/>
            <p:nvPr/>
          </p:nvSpPr>
          <p:spPr>
            <a:xfrm>
              <a:off x="6280220" y="5045836"/>
              <a:ext cx="860611" cy="820270"/>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Lst>
              <a:ahLst/>
              <a:cxnLst>
                <a:cxn ang="0">
                  <a:pos x="connsiteX0" y="connsiteY0"/>
                </a:cxn>
                <a:cxn ang="0">
                  <a:pos x="connsiteX1" y="connsiteY1"/>
                </a:cxn>
                <a:cxn ang="0">
                  <a:pos x="connsiteX2" y="connsiteY2"/>
                </a:cxn>
                <a:cxn ang="0">
                  <a:pos x="connsiteX3" y="connsiteY3"/>
                </a:cxn>
              </a:cxnLst>
              <a:rect l="l" t="t" r="r" b="b"/>
              <a:pathLst>
                <a:path w="860611" h="820270">
                  <a:moveTo>
                    <a:pt x="0" y="0"/>
                  </a:moveTo>
                  <a:lnTo>
                    <a:pt x="174811" y="806823"/>
                  </a:lnTo>
                  <a:lnTo>
                    <a:pt x="860611" y="806823"/>
                  </a:lnTo>
                  <a:lnTo>
                    <a:pt x="860611" y="820270"/>
                  </a:lnTo>
                </a:path>
              </a:pathLst>
            </a:custGeom>
            <a:noFill/>
            <a:ln>
              <a:solidFill>
                <a:schemeClr val="tx1">
                  <a:lumMod val="75000"/>
                  <a:lumOff val="25000"/>
                </a:schemeClr>
              </a:solidFill>
              <a:prstDash val="dash"/>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66823B46-FC80-4A2D-84E8-409E7C6727FA}"/>
                </a:ext>
              </a:extLst>
            </p:cNvPr>
            <p:cNvGrpSpPr/>
            <p:nvPr/>
          </p:nvGrpSpPr>
          <p:grpSpPr>
            <a:xfrm>
              <a:off x="7178998" y="5513269"/>
              <a:ext cx="2668194" cy="907040"/>
              <a:chOff x="7860852" y="1089543"/>
              <a:chExt cx="4360154" cy="907040"/>
            </a:xfrm>
          </p:grpSpPr>
          <p:sp>
            <p:nvSpPr>
              <p:cNvPr id="16" name="文本框 62">
                <a:extLst>
                  <a:ext uri="{FF2B5EF4-FFF2-40B4-BE49-F238E27FC236}">
                    <a16:creationId xmlns:a16="http://schemas.microsoft.com/office/drawing/2014/main" id="{80D3420D-EFCA-44B0-9679-79587F715BE5}"/>
                  </a:ext>
                </a:extLst>
              </p:cNvPr>
              <p:cNvSpPr txBox="1"/>
              <p:nvPr/>
            </p:nvSpPr>
            <p:spPr>
              <a:xfrm>
                <a:off x="7860852" y="1089543"/>
                <a:ext cx="2580249" cy="460753"/>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游戏制作</a:t>
                </a:r>
              </a:p>
            </p:txBody>
          </p:sp>
          <p:sp>
            <p:nvSpPr>
              <p:cNvPr id="17" name="矩形 1">
                <a:extLst>
                  <a:ext uri="{FF2B5EF4-FFF2-40B4-BE49-F238E27FC236}">
                    <a16:creationId xmlns:a16="http://schemas.microsoft.com/office/drawing/2014/main" id="{87601F3A-6E83-4126-8F84-DAD2D6235B43}"/>
                  </a:ext>
                </a:extLst>
              </p:cNvPr>
              <p:cNvSpPr>
                <a:spLocks noChangeArrowheads="1"/>
              </p:cNvSpPr>
              <p:nvPr/>
            </p:nvSpPr>
            <p:spPr bwMode="auto">
              <a:xfrm>
                <a:off x="7874301" y="1368283"/>
                <a:ext cx="4346705" cy="62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200" dirty="0">
                    <a:latin typeface="微软雅黑" panose="020B0503020204020204" pitchFamily="34" charset="-122"/>
                    <a:ea typeface="微软雅黑" panose="020B0503020204020204" pitchFamily="34" charset="-122"/>
                  </a:rPr>
                  <a:t>小组共同</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游戏测试审核</a:t>
                </a:r>
                <a:endParaRPr lang="en-US" altLang="zh-CN" sz="1200" dirty="0">
                  <a:latin typeface="微软雅黑" panose="020B0503020204020204" pitchFamily="34" charset="-122"/>
                  <a:ea typeface="微软雅黑" panose="020B0503020204020204" pitchFamily="34" charset="-122"/>
                </a:endParaRPr>
              </a:p>
            </p:txBody>
          </p:sp>
        </p:grpSp>
      </p:grpSp>
      <p:grpSp>
        <p:nvGrpSpPr>
          <p:cNvPr id="18" name="组合 17">
            <a:extLst>
              <a:ext uri="{FF2B5EF4-FFF2-40B4-BE49-F238E27FC236}">
                <a16:creationId xmlns:a16="http://schemas.microsoft.com/office/drawing/2014/main" id="{46982156-8E36-40AF-9E79-1973EA56AC31}"/>
              </a:ext>
            </a:extLst>
          </p:cNvPr>
          <p:cNvGrpSpPr/>
          <p:nvPr/>
        </p:nvGrpSpPr>
        <p:grpSpPr>
          <a:xfrm>
            <a:off x="2410115" y="3669889"/>
            <a:ext cx="2756174" cy="652558"/>
            <a:chOff x="927184" y="4467863"/>
            <a:chExt cx="3733230" cy="888094"/>
          </a:xfrm>
        </p:grpSpPr>
        <p:grpSp>
          <p:nvGrpSpPr>
            <p:cNvPr id="19" name="组合 18">
              <a:extLst>
                <a:ext uri="{FF2B5EF4-FFF2-40B4-BE49-F238E27FC236}">
                  <a16:creationId xmlns:a16="http://schemas.microsoft.com/office/drawing/2014/main" id="{741B9FCF-8CBD-49A1-9FBA-F258E88CF8C3}"/>
                </a:ext>
              </a:extLst>
            </p:cNvPr>
            <p:cNvGrpSpPr/>
            <p:nvPr/>
          </p:nvGrpSpPr>
          <p:grpSpPr>
            <a:xfrm>
              <a:off x="927184" y="4721181"/>
              <a:ext cx="2547542" cy="634776"/>
              <a:chOff x="556968" y="1471874"/>
              <a:chExt cx="4037696" cy="634776"/>
            </a:xfrm>
          </p:grpSpPr>
          <p:sp>
            <p:nvSpPr>
              <p:cNvPr id="21" name="文本框 35">
                <a:extLst>
                  <a:ext uri="{FF2B5EF4-FFF2-40B4-BE49-F238E27FC236}">
                    <a16:creationId xmlns:a16="http://schemas.microsoft.com/office/drawing/2014/main" id="{5503FC10-E3ED-402F-A3D0-016ED7DB6601}"/>
                  </a:ext>
                </a:extLst>
              </p:cNvPr>
              <p:cNvSpPr txBox="1"/>
              <p:nvPr/>
            </p:nvSpPr>
            <p:spPr>
              <a:xfrm>
                <a:off x="1445155" y="1471874"/>
                <a:ext cx="3149509" cy="460752"/>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r"/>
                <a:r>
                  <a:rPr lang="zh-CN" altLang="en-US" sz="1600" b="1" dirty="0">
                    <a:latin typeface="微软雅黑" panose="020B0503020204020204" pitchFamily="34" charset="-122"/>
                    <a:ea typeface="微软雅黑" panose="020B0503020204020204" pitchFamily="34" charset="-122"/>
                  </a:rPr>
                  <a:t>马易安</a:t>
                </a:r>
              </a:p>
            </p:txBody>
          </p:sp>
          <p:sp>
            <p:nvSpPr>
              <p:cNvPr id="22" name="矩形 1">
                <a:extLst>
                  <a:ext uri="{FF2B5EF4-FFF2-40B4-BE49-F238E27FC236}">
                    <a16:creationId xmlns:a16="http://schemas.microsoft.com/office/drawing/2014/main" id="{66673BF8-D477-499A-93A1-AA5B05A6143C}"/>
                  </a:ext>
                </a:extLst>
              </p:cNvPr>
              <p:cNvSpPr>
                <a:spLocks noChangeArrowheads="1"/>
              </p:cNvSpPr>
              <p:nvPr/>
            </p:nvSpPr>
            <p:spPr bwMode="auto">
              <a:xfrm>
                <a:off x="556968" y="1750614"/>
                <a:ext cx="4037696" cy="356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altLang="zh-CN" sz="1100" dirty="0">
                  <a:latin typeface="微软雅黑" panose="020B0503020204020204" pitchFamily="34" charset="-122"/>
                  <a:ea typeface="微软雅黑" panose="020B0503020204020204" pitchFamily="34" charset="-122"/>
                </a:endParaRPr>
              </a:p>
            </p:txBody>
          </p:sp>
        </p:grpSp>
        <p:sp>
          <p:nvSpPr>
            <p:cNvPr id="20" name="任意多边形 31">
              <a:extLst>
                <a:ext uri="{FF2B5EF4-FFF2-40B4-BE49-F238E27FC236}">
                  <a16:creationId xmlns:a16="http://schemas.microsoft.com/office/drawing/2014/main" id="{A6B2EA0F-760C-4AAC-81F1-96EECFD76655}"/>
                </a:ext>
              </a:extLst>
            </p:cNvPr>
            <p:cNvSpPr/>
            <p:nvPr/>
          </p:nvSpPr>
          <p:spPr>
            <a:xfrm flipH="1">
              <a:off x="3450179" y="4467863"/>
              <a:ext cx="1210235" cy="524435"/>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Lst>
              <a:ahLst/>
              <a:cxnLst>
                <a:cxn ang="0">
                  <a:pos x="connsiteX0" y="connsiteY0"/>
                </a:cxn>
                <a:cxn ang="0">
                  <a:pos x="connsiteX1" y="connsiteY1"/>
                </a:cxn>
                <a:cxn ang="0">
                  <a:pos x="connsiteX2" y="connsiteY2"/>
                </a:cxn>
                <a:cxn ang="0">
                  <a:pos x="connsiteX3" y="connsiteY3"/>
                </a:cxn>
              </a:cxnLst>
              <a:rect l="l" t="t" r="r" b="b"/>
              <a:pathLst>
                <a:path w="1210235" h="524435">
                  <a:moveTo>
                    <a:pt x="0" y="0"/>
                  </a:moveTo>
                  <a:lnTo>
                    <a:pt x="524435" y="510988"/>
                  </a:lnTo>
                  <a:lnTo>
                    <a:pt x="1210235" y="510988"/>
                  </a:lnTo>
                  <a:lnTo>
                    <a:pt x="1210235" y="524435"/>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grpSp>
        <p:nvGrpSpPr>
          <p:cNvPr id="23" name="组合 22">
            <a:extLst>
              <a:ext uri="{FF2B5EF4-FFF2-40B4-BE49-F238E27FC236}">
                <a16:creationId xmlns:a16="http://schemas.microsoft.com/office/drawing/2014/main" id="{B03E927A-72E9-412B-8467-BA60B40CCECF}"/>
              </a:ext>
            </a:extLst>
          </p:cNvPr>
          <p:cNvGrpSpPr/>
          <p:nvPr/>
        </p:nvGrpSpPr>
        <p:grpSpPr>
          <a:xfrm>
            <a:off x="2932172" y="1369236"/>
            <a:ext cx="7348981" cy="2917248"/>
            <a:chOff x="1634309" y="1336805"/>
            <a:chExt cx="9954177" cy="3970216"/>
          </a:xfrm>
        </p:grpSpPr>
        <p:grpSp>
          <p:nvGrpSpPr>
            <p:cNvPr id="24" name="组合 23">
              <a:extLst>
                <a:ext uri="{FF2B5EF4-FFF2-40B4-BE49-F238E27FC236}">
                  <a16:creationId xmlns:a16="http://schemas.microsoft.com/office/drawing/2014/main" id="{A839D295-FA13-4549-9CE5-D88C8347D7C4}"/>
                </a:ext>
              </a:extLst>
            </p:cNvPr>
            <p:cNvGrpSpPr/>
            <p:nvPr/>
          </p:nvGrpSpPr>
          <p:grpSpPr>
            <a:xfrm>
              <a:off x="1634309" y="1336805"/>
              <a:ext cx="9954177" cy="3970216"/>
              <a:chOff x="1390466" y="1515015"/>
              <a:chExt cx="15776755" cy="3970216"/>
            </a:xfrm>
          </p:grpSpPr>
          <p:sp>
            <p:nvSpPr>
              <p:cNvPr id="26" name="文本框 66">
                <a:extLst>
                  <a:ext uri="{FF2B5EF4-FFF2-40B4-BE49-F238E27FC236}">
                    <a16:creationId xmlns:a16="http://schemas.microsoft.com/office/drawing/2014/main" id="{CCC04339-37FD-4CB4-AA00-EC0E2F79548D}"/>
                  </a:ext>
                </a:extLst>
              </p:cNvPr>
              <p:cNvSpPr txBox="1"/>
              <p:nvPr/>
            </p:nvSpPr>
            <p:spPr>
              <a:xfrm>
                <a:off x="1390466" y="1515015"/>
                <a:ext cx="3149509" cy="460754"/>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pPr algn="r"/>
                <a:r>
                  <a:rPr lang="zh-CN" altLang="en-US" sz="1600" b="1" dirty="0">
                    <a:latin typeface="微软雅黑" panose="020B0503020204020204" pitchFamily="34" charset="-122"/>
                    <a:ea typeface="微软雅黑" panose="020B0503020204020204" pitchFamily="34" charset="-122"/>
                  </a:rPr>
                  <a:t>汪诗怡</a:t>
                </a:r>
              </a:p>
            </p:txBody>
          </p:sp>
          <p:sp>
            <p:nvSpPr>
              <p:cNvPr id="27" name="矩形 1">
                <a:extLst>
                  <a:ext uri="{FF2B5EF4-FFF2-40B4-BE49-F238E27FC236}">
                    <a16:creationId xmlns:a16="http://schemas.microsoft.com/office/drawing/2014/main" id="{8C28D23A-E2B6-4993-82E0-F259A08DAC99}"/>
                  </a:ext>
                </a:extLst>
              </p:cNvPr>
              <p:cNvSpPr>
                <a:spLocks noChangeArrowheads="1"/>
              </p:cNvSpPr>
              <p:nvPr/>
            </p:nvSpPr>
            <p:spPr bwMode="auto">
              <a:xfrm>
                <a:off x="13143067" y="4354289"/>
                <a:ext cx="4024154" cy="11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200" dirty="0">
                    <a:latin typeface="微软雅黑" panose="020B0503020204020204" pitchFamily="34" charset="-122"/>
                    <a:ea typeface="微软雅黑" panose="020B0503020204020204" pitchFamily="34" charset="-122"/>
                  </a:rPr>
                  <a:t>PPT</a:t>
                </a:r>
                <a:r>
                  <a:rPr lang="zh-CN" altLang="en-US" sz="1200" dirty="0">
                    <a:latin typeface="微软雅黑" panose="020B0503020204020204" pitchFamily="34" charset="-122"/>
                    <a:ea typeface="微软雅黑" panose="020B0503020204020204" pitchFamily="34" charset="-122"/>
                  </a:rPr>
                  <a:t>编写</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Word</a:t>
                </a:r>
                <a:r>
                  <a:rPr lang="zh-CN" altLang="en-US" sz="1200" dirty="0">
                    <a:latin typeface="微软雅黑" panose="020B0503020204020204" pitchFamily="34" charset="-122"/>
                    <a:ea typeface="微软雅黑" panose="020B0503020204020204" pitchFamily="34" charset="-122"/>
                  </a:rPr>
                  <a:t>编写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游戏策划</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脚本编写</a:t>
                </a:r>
                <a:endParaRPr lang="en-US" altLang="zh-CN" sz="1200" dirty="0">
                  <a:latin typeface="微软雅黑" panose="020B0503020204020204" pitchFamily="34" charset="-122"/>
                  <a:ea typeface="微软雅黑" panose="020B0503020204020204" pitchFamily="34" charset="-122"/>
                </a:endParaRPr>
              </a:p>
            </p:txBody>
          </p:sp>
        </p:grpSp>
        <p:sp>
          <p:nvSpPr>
            <p:cNvPr id="25" name="任意多边形 36">
              <a:extLst>
                <a:ext uri="{FF2B5EF4-FFF2-40B4-BE49-F238E27FC236}">
                  <a16:creationId xmlns:a16="http://schemas.microsoft.com/office/drawing/2014/main" id="{AEF98149-7D2A-4C8C-85C7-5B7A8266DD5B}"/>
                </a:ext>
              </a:extLst>
            </p:cNvPr>
            <p:cNvSpPr/>
            <p:nvPr/>
          </p:nvSpPr>
          <p:spPr>
            <a:xfrm flipH="1">
              <a:off x="3631416" y="1551710"/>
              <a:ext cx="1385047" cy="860612"/>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 name="connsiteX0" fmla="*/ 0 w 1546411"/>
                <a:gd name="connsiteY0" fmla="*/ 443753 h 443753"/>
                <a:gd name="connsiteX1" fmla="*/ 860611 w 1546411"/>
                <a:gd name="connsiteY1" fmla="*/ 0 h 443753"/>
                <a:gd name="connsiteX2" fmla="*/ 1546411 w 1546411"/>
                <a:gd name="connsiteY2" fmla="*/ 0 h 443753"/>
                <a:gd name="connsiteX3" fmla="*/ 1546411 w 1546411"/>
                <a:gd name="connsiteY3" fmla="*/ 13447 h 443753"/>
                <a:gd name="connsiteX0" fmla="*/ 0 w 1385047"/>
                <a:gd name="connsiteY0" fmla="*/ 860612 h 860612"/>
                <a:gd name="connsiteX1" fmla="*/ 699247 w 1385047"/>
                <a:gd name="connsiteY1" fmla="*/ 0 h 860612"/>
                <a:gd name="connsiteX2" fmla="*/ 1385047 w 1385047"/>
                <a:gd name="connsiteY2" fmla="*/ 0 h 860612"/>
                <a:gd name="connsiteX3" fmla="*/ 1385047 w 1385047"/>
                <a:gd name="connsiteY3" fmla="*/ 13447 h 860612"/>
              </a:gdLst>
              <a:ahLst/>
              <a:cxnLst>
                <a:cxn ang="0">
                  <a:pos x="connsiteX0" y="connsiteY0"/>
                </a:cxn>
                <a:cxn ang="0">
                  <a:pos x="connsiteX1" y="connsiteY1"/>
                </a:cxn>
                <a:cxn ang="0">
                  <a:pos x="connsiteX2" y="connsiteY2"/>
                </a:cxn>
                <a:cxn ang="0">
                  <a:pos x="connsiteX3" y="connsiteY3"/>
                </a:cxn>
              </a:cxnLst>
              <a:rect l="l" t="t" r="r" b="b"/>
              <a:pathLst>
                <a:path w="1385047" h="860612">
                  <a:moveTo>
                    <a:pt x="0" y="860612"/>
                  </a:moveTo>
                  <a:lnTo>
                    <a:pt x="699247" y="0"/>
                  </a:lnTo>
                  <a:lnTo>
                    <a:pt x="1385047" y="0"/>
                  </a:lnTo>
                  <a:lnTo>
                    <a:pt x="1385047" y="13447"/>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28" name="Freeform 418">
            <a:extLst>
              <a:ext uri="{FF2B5EF4-FFF2-40B4-BE49-F238E27FC236}">
                <a16:creationId xmlns:a16="http://schemas.microsoft.com/office/drawing/2014/main" id="{A5B96F22-DEB2-47D0-81EE-53C5308E1CB1}"/>
              </a:ext>
            </a:extLst>
          </p:cNvPr>
          <p:cNvSpPr>
            <a:spLocks/>
          </p:cNvSpPr>
          <p:nvPr/>
        </p:nvSpPr>
        <p:spPr bwMode="auto">
          <a:xfrm rot="20203661">
            <a:off x="6607850" y="2427419"/>
            <a:ext cx="1246646" cy="1586974"/>
          </a:xfrm>
          <a:custGeom>
            <a:avLst/>
            <a:gdLst>
              <a:gd name="T0" fmla="*/ 65 w 133"/>
              <a:gd name="T1" fmla="*/ 29 h 188"/>
              <a:gd name="T2" fmla="*/ 0 w 133"/>
              <a:gd name="T3" fmla="*/ 124 h 188"/>
              <a:gd name="T4" fmla="*/ 26 w 133"/>
              <a:gd name="T5" fmla="*/ 188 h 188"/>
              <a:gd name="T6" fmla="*/ 133 w 133"/>
              <a:gd name="T7" fmla="*/ 29 h 188"/>
              <a:gd name="T8" fmla="*/ 131 w 133"/>
              <a:gd name="T9" fmla="*/ 0 h 188"/>
              <a:gd name="T10" fmla="*/ 63 w 133"/>
              <a:gd name="T11" fmla="*/ 12 h 188"/>
              <a:gd name="T12" fmla="*/ 65 w 133"/>
              <a:gd name="T13" fmla="*/ 29 h 188"/>
            </a:gdLst>
            <a:ahLst/>
            <a:cxnLst>
              <a:cxn ang="0">
                <a:pos x="T0" y="T1"/>
              </a:cxn>
              <a:cxn ang="0">
                <a:pos x="T2" y="T3"/>
              </a:cxn>
              <a:cxn ang="0">
                <a:pos x="T4" y="T5"/>
              </a:cxn>
              <a:cxn ang="0">
                <a:pos x="T6" y="T7"/>
              </a:cxn>
              <a:cxn ang="0">
                <a:pos x="T8" y="T9"/>
              </a:cxn>
              <a:cxn ang="0">
                <a:pos x="T10" y="T11"/>
              </a:cxn>
              <a:cxn ang="0">
                <a:pos x="T12" y="T13"/>
              </a:cxn>
            </a:cxnLst>
            <a:rect l="0" t="0" r="r" b="b"/>
            <a:pathLst>
              <a:path w="133" h="188">
                <a:moveTo>
                  <a:pt x="65" y="29"/>
                </a:moveTo>
                <a:cubicBezTo>
                  <a:pt x="65" y="72"/>
                  <a:pt x="38" y="109"/>
                  <a:pt x="0" y="124"/>
                </a:cubicBezTo>
                <a:cubicBezTo>
                  <a:pt x="26" y="188"/>
                  <a:pt x="26" y="188"/>
                  <a:pt x="26" y="188"/>
                </a:cubicBezTo>
                <a:cubicBezTo>
                  <a:pt x="89" y="162"/>
                  <a:pt x="133" y="101"/>
                  <a:pt x="133" y="29"/>
                </a:cubicBezTo>
                <a:cubicBezTo>
                  <a:pt x="133" y="19"/>
                  <a:pt x="132" y="10"/>
                  <a:pt x="131" y="0"/>
                </a:cubicBezTo>
                <a:cubicBezTo>
                  <a:pt x="63" y="12"/>
                  <a:pt x="63" y="12"/>
                  <a:pt x="63" y="12"/>
                </a:cubicBezTo>
                <a:cubicBezTo>
                  <a:pt x="64" y="17"/>
                  <a:pt x="65" y="23"/>
                  <a:pt x="65" y="29"/>
                </a:cubicBezTo>
                <a:close/>
              </a:path>
            </a:pathLst>
          </a:custGeom>
          <a:solidFill>
            <a:srgbClr val="18BEBA"/>
          </a:solidFill>
          <a:ln>
            <a:solidFill>
              <a:schemeClr val="bg1"/>
            </a:solidFill>
          </a:ln>
          <a:extLst/>
        </p:spPr>
        <p:txBody>
          <a:bodyPr vert="horz" wrap="square" lIns="91440" tIns="45720" rIns="91440" bIns="45720" numCol="1" anchor="t" anchorCtr="0" compatLnSpc="1">
            <a:prstTxWarp prst="textNoShape">
              <a:avLst/>
            </a:prstTxWarp>
          </a:bodyPr>
          <a:lstStyle/>
          <a:p>
            <a:endParaRPr lang="zh-CN" altLang="en-US" dirty="0"/>
          </a:p>
        </p:txBody>
      </p:sp>
      <p:grpSp>
        <p:nvGrpSpPr>
          <p:cNvPr id="29" name="组合 28">
            <a:extLst>
              <a:ext uri="{FF2B5EF4-FFF2-40B4-BE49-F238E27FC236}">
                <a16:creationId xmlns:a16="http://schemas.microsoft.com/office/drawing/2014/main" id="{B4FABB61-BFE4-428D-A3BE-8934F9590667}"/>
              </a:ext>
            </a:extLst>
          </p:cNvPr>
          <p:cNvGrpSpPr/>
          <p:nvPr/>
        </p:nvGrpSpPr>
        <p:grpSpPr>
          <a:xfrm flipH="1">
            <a:off x="7526868" y="2896671"/>
            <a:ext cx="2685350" cy="677487"/>
            <a:chOff x="927184" y="4467863"/>
            <a:chExt cx="3733230" cy="866752"/>
          </a:xfrm>
        </p:grpSpPr>
        <p:grpSp>
          <p:nvGrpSpPr>
            <p:cNvPr id="30" name="组合 29">
              <a:extLst>
                <a:ext uri="{FF2B5EF4-FFF2-40B4-BE49-F238E27FC236}">
                  <a16:creationId xmlns:a16="http://schemas.microsoft.com/office/drawing/2014/main" id="{C37A995A-5490-40FB-ACA5-E9A0F5314325}"/>
                </a:ext>
              </a:extLst>
            </p:cNvPr>
            <p:cNvGrpSpPr/>
            <p:nvPr/>
          </p:nvGrpSpPr>
          <p:grpSpPr>
            <a:xfrm>
              <a:off x="927184" y="4721181"/>
              <a:ext cx="2547542" cy="613434"/>
              <a:chOff x="556968" y="1471874"/>
              <a:chExt cx="4037696" cy="613434"/>
            </a:xfrm>
          </p:grpSpPr>
          <p:sp>
            <p:nvSpPr>
              <p:cNvPr id="32" name="文本框 35">
                <a:extLst>
                  <a:ext uri="{FF2B5EF4-FFF2-40B4-BE49-F238E27FC236}">
                    <a16:creationId xmlns:a16="http://schemas.microsoft.com/office/drawing/2014/main" id="{E1E770DE-C672-4FEB-B5A6-2C357739DC28}"/>
                  </a:ext>
                </a:extLst>
              </p:cNvPr>
              <p:cNvSpPr txBox="1"/>
              <p:nvPr/>
            </p:nvSpPr>
            <p:spPr>
              <a:xfrm>
                <a:off x="1445155" y="1471874"/>
                <a:ext cx="3149509" cy="433134"/>
              </a:xfrm>
              <a:prstGeom prst="rect">
                <a:avLst/>
              </a:prstGeom>
            </p:spPr>
            <p:txBody>
              <a:bodyPr wrap="square">
                <a:spAutoFit/>
              </a:bodyPr>
              <a:lstStyle>
                <a:defPPr>
                  <a:defRPr lang="zh-CN"/>
                </a:defPPr>
                <a:lvl1pPr>
                  <a:defRPr sz="2400">
                    <a:latin typeface="方正正大黑简体" panose="02000000000000000000" pitchFamily="2" charset="-122"/>
                    <a:ea typeface="方正正大黑简体" panose="02000000000000000000" pitchFamily="2" charset="-122"/>
                  </a:defRPr>
                </a:lvl1pPr>
              </a:lstStyle>
              <a:p>
                <a:r>
                  <a:rPr lang="zh-CN" altLang="en-US" sz="1600" b="1" dirty="0">
                    <a:latin typeface="微软雅黑" panose="020B0503020204020204" pitchFamily="34" charset="-122"/>
                    <a:ea typeface="微软雅黑" panose="020B0503020204020204" pitchFamily="34" charset="-122"/>
                  </a:rPr>
                  <a:t>王淑慧</a:t>
                </a:r>
              </a:p>
            </p:txBody>
          </p:sp>
          <p:sp>
            <p:nvSpPr>
              <p:cNvPr id="33" name="矩形 1">
                <a:extLst>
                  <a:ext uri="{FF2B5EF4-FFF2-40B4-BE49-F238E27FC236}">
                    <a16:creationId xmlns:a16="http://schemas.microsoft.com/office/drawing/2014/main" id="{DDF9B142-C08B-4272-820A-DCDD09F0F458}"/>
                  </a:ext>
                </a:extLst>
              </p:cNvPr>
              <p:cNvSpPr>
                <a:spLocks noChangeArrowheads="1"/>
              </p:cNvSpPr>
              <p:nvPr/>
            </p:nvSpPr>
            <p:spPr bwMode="auto">
              <a:xfrm>
                <a:off x="556968" y="1750614"/>
                <a:ext cx="4037696" cy="33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altLang="zh-CN" sz="1100" dirty="0">
                  <a:latin typeface="微软雅黑" panose="020B0503020204020204" pitchFamily="34" charset="-122"/>
                  <a:ea typeface="微软雅黑" panose="020B0503020204020204" pitchFamily="34" charset="-122"/>
                </a:endParaRPr>
              </a:p>
            </p:txBody>
          </p:sp>
        </p:grpSp>
        <p:sp>
          <p:nvSpPr>
            <p:cNvPr id="31" name="任意多边形 31">
              <a:extLst>
                <a:ext uri="{FF2B5EF4-FFF2-40B4-BE49-F238E27FC236}">
                  <a16:creationId xmlns:a16="http://schemas.microsoft.com/office/drawing/2014/main" id="{B586E980-0616-4961-A992-E04EEA167CDE}"/>
                </a:ext>
              </a:extLst>
            </p:cNvPr>
            <p:cNvSpPr/>
            <p:nvPr/>
          </p:nvSpPr>
          <p:spPr>
            <a:xfrm flipH="1">
              <a:off x="3450179" y="4467863"/>
              <a:ext cx="1210235" cy="524435"/>
            </a:xfrm>
            <a:custGeom>
              <a:avLst/>
              <a:gdLst>
                <a:gd name="connsiteX0" fmla="*/ 0 w 1089212"/>
                <a:gd name="connsiteY0" fmla="*/ 524436 h 524436"/>
                <a:gd name="connsiteX1" fmla="*/ 403412 w 1089212"/>
                <a:gd name="connsiteY1" fmla="*/ 0 h 524436"/>
                <a:gd name="connsiteX2" fmla="*/ 1089212 w 1089212"/>
                <a:gd name="connsiteY2" fmla="*/ 0 h 524436"/>
                <a:gd name="connsiteX3" fmla="*/ 1089212 w 1089212"/>
                <a:gd name="connsiteY3" fmla="*/ 13447 h 524436"/>
                <a:gd name="connsiteX0" fmla="*/ 0 w 1075765"/>
                <a:gd name="connsiteY0" fmla="*/ 820271 h 820271"/>
                <a:gd name="connsiteX1" fmla="*/ 389965 w 1075765"/>
                <a:gd name="connsiteY1" fmla="*/ 0 h 820271"/>
                <a:gd name="connsiteX2" fmla="*/ 1075765 w 1075765"/>
                <a:gd name="connsiteY2" fmla="*/ 0 h 820271"/>
                <a:gd name="connsiteX3" fmla="*/ 1075765 w 1075765"/>
                <a:gd name="connsiteY3" fmla="*/ 13447 h 820271"/>
                <a:gd name="connsiteX0" fmla="*/ 0 w 981636"/>
                <a:gd name="connsiteY0" fmla="*/ 497542 h 497542"/>
                <a:gd name="connsiteX1" fmla="*/ 295836 w 981636"/>
                <a:gd name="connsiteY1" fmla="*/ 0 h 497542"/>
                <a:gd name="connsiteX2" fmla="*/ 981636 w 981636"/>
                <a:gd name="connsiteY2" fmla="*/ 0 h 497542"/>
                <a:gd name="connsiteX3" fmla="*/ 981636 w 981636"/>
                <a:gd name="connsiteY3" fmla="*/ 13447 h 497542"/>
                <a:gd name="connsiteX0" fmla="*/ 0 w 1116106"/>
                <a:gd name="connsiteY0" fmla="*/ 578224 h 578224"/>
                <a:gd name="connsiteX1" fmla="*/ 430306 w 1116106"/>
                <a:gd name="connsiteY1" fmla="*/ 0 h 578224"/>
                <a:gd name="connsiteX2" fmla="*/ 1116106 w 1116106"/>
                <a:gd name="connsiteY2" fmla="*/ 0 h 578224"/>
                <a:gd name="connsiteX3" fmla="*/ 1116106 w 1116106"/>
                <a:gd name="connsiteY3" fmla="*/ 13447 h 578224"/>
                <a:gd name="connsiteX0" fmla="*/ 0 w 1196788"/>
                <a:gd name="connsiteY0" fmla="*/ 430306 h 430306"/>
                <a:gd name="connsiteX1" fmla="*/ 510988 w 1196788"/>
                <a:gd name="connsiteY1" fmla="*/ 0 h 430306"/>
                <a:gd name="connsiteX2" fmla="*/ 1196788 w 1196788"/>
                <a:gd name="connsiteY2" fmla="*/ 0 h 430306"/>
                <a:gd name="connsiteX3" fmla="*/ 1196788 w 1196788"/>
                <a:gd name="connsiteY3" fmla="*/ 13447 h 430306"/>
                <a:gd name="connsiteX0" fmla="*/ 0 w 1196788"/>
                <a:gd name="connsiteY0" fmla="*/ 497541 h 497541"/>
                <a:gd name="connsiteX1" fmla="*/ 510988 w 1196788"/>
                <a:gd name="connsiteY1" fmla="*/ 0 h 497541"/>
                <a:gd name="connsiteX2" fmla="*/ 1196788 w 1196788"/>
                <a:gd name="connsiteY2" fmla="*/ 0 h 497541"/>
                <a:gd name="connsiteX3" fmla="*/ 1196788 w 1196788"/>
                <a:gd name="connsiteY3" fmla="*/ 13447 h 497541"/>
                <a:gd name="connsiteX0" fmla="*/ 0 w 1089211"/>
                <a:gd name="connsiteY0" fmla="*/ 0 h 322729"/>
                <a:gd name="connsiteX1" fmla="*/ 403411 w 1089211"/>
                <a:gd name="connsiteY1" fmla="*/ 309282 h 322729"/>
                <a:gd name="connsiteX2" fmla="*/ 1089211 w 1089211"/>
                <a:gd name="connsiteY2" fmla="*/ 309282 h 322729"/>
                <a:gd name="connsiteX3" fmla="*/ 1089211 w 1089211"/>
                <a:gd name="connsiteY3" fmla="*/ 322729 h 322729"/>
                <a:gd name="connsiteX0" fmla="*/ 0 w 860611"/>
                <a:gd name="connsiteY0" fmla="*/ 0 h 820270"/>
                <a:gd name="connsiteX1" fmla="*/ 174811 w 860611"/>
                <a:gd name="connsiteY1" fmla="*/ 806823 h 820270"/>
                <a:gd name="connsiteX2" fmla="*/ 860611 w 860611"/>
                <a:gd name="connsiteY2" fmla="*/ 806823 h 820270"/>
                <a:gd name="connsiteX3" fmla="*/ 860611 w 860611"/>
                <a:gd name="connsiteY3" fmla="*/ 820270 h 820270"/>
                <a:gd name="connsiteX0" fmla="*/ 0 w 1210235"/>
                <a:gd name="connsiteY0" fmla="*/ 0 h 524435"/>
                <a:gd name="connsiteX1" fmla="*/ 524435 w 1210235"/>
                <a:gd name="connsiteY1" fmla="*/ 510988 h 524435"/>
                <a:gd name="connsiteX2" fmla="*/ 1210235 w 1210235"/>
                <a:gd name="connsiteY2" fmla="*/ 510988 h 524435"/>
                <a:gd name="connsiteX3" fmla="*/ 1210235 w 1210235"/>
                <a:gd name="connsiteY3" fmla="*/ 524435 h 524435"/>
              </a:gdLst>
              <a:ahLst/>
              <a:cxnLst>
                <a:cxn ang="0">
                  <a:pos x="connsiteX0" y="connsiteY0"/>
                </a:cxn>
                <a:cxn ang="0">
                  <a:pos x="connsiteX1" y="connsiteY1"/>
                </a:cxn>
                <a:cxn ang="0">
                  <a:pos x="connsiteX2" y="connsiteY2"/>
                </a:cxn>
                <a:cxn ang="0">
                  <a:pos x="connsiteX3" y="connsiteY3"/>
                </a:cxn>
              </a:cxnLst>
              <a:rect l="l" t="t" r="r" b="b"/>
              <a:pathLst>
                <a:path w="1210235" h="524435">
                  <a:moveTo>
                    <a:pt x="0" y="0"/>
                  </a:moveTo>
                  <a:lnTo>
                    <a:pt x="524435" y="510988"/>
                  </a:lnTo>
                  <a:lnTo>
                    <a:pt x="1210235" y="510988"/>
                  </a:lnTo>
                  <a:lnTo>
                    <a:pt x="1210235" y="524435"/>
                  </a:lnTo>
                </a:path>
              </a:pathLst>
            </a:custGeom>
            <a:noFill/>
            <a:ln>
              <a:solidFill>
                <a:schemeClr val="tx1">
                  <a:lumMod val="75000"/>
                  <a:lumOff val="2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grpSp>
      <p:sp>
        <p:nvSpPr>
          <p:cNvPr id="34" name="文本框 33">
            <a:extLst>
              <a:ext uri="{FF2B5EF4-FFF2-40B4-BE49-F238E27FC236}">
                <a16:creationId xmlns:a16="http://schemas.microsoft.com/office/drawing/2014/main" id="{11FF07A7-6576-420B-B987-A6767F4D3998}"/>
              </a:ext>
            </a:extLst>
          </p:cNvPr>
          <p:cNvSpPr txBox="1"/>
          <p:nvPr/>
        </p:nvSpPr>
        <p:spPr>
          <a:xfrm>
            <a:off x="3717127" y="1663928"/>
            <a:ext cx="1261884" cy="738664"/>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审核</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游戏素材设计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F4D45A19-87F9-4C50-AA7B-3B14038FDF3D}"/>
              </a:ext>
            </a:extLst>
          </p:cNvPr>
          <p:cNvSpPr txBox="1"/>
          <p:nvPr/>
        </p:nvSpPr>
        <p:spPr>
          <a:xfrm>
            <a:off x="3669648" y="4137955"/>
            <a:ext cx="1017458" cy="954107"/>
          </a:xfrm>
          <a:prstGeom prst="rect">
            <a:avLst/>
          </a:prstGeom>
          <a:noFill/>
        </p:spPr>
        <p:txBody>
          <a:bodyPr wrap="none" rtlCol="0">
            <a:spAutoFit/>
          </a:bodyPr>
          <a:lstStyle/>
          <a:p>
            <a:r>
              <a:rPr lang="en-US" altLang="zh-CN" sz="1400" dirty="0">
                <a:latin typeface="微软雅黑" panose="020B0503020204020204" pitchFamily="34" charset="-122"/>
                <a:ea typeface="微软雅黑" panose="020B0503020204020204" pitchFamily="34" charset="-122"/>
              </a:rPr>
              <a:t>PPT</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Word</a:t>
            </a:r>
            <a:r>
              <a:rPr lang="zh-CN" altLang="en-US" sz="1400" dirty="0">
                <a:latin typeface="微软雅黑" panose="020B0503020204020204" pitchFamily="34" charset="-122"/>
                <a:ea typeface="微软雅黑" panose="020B0503020204020204" pitchFamily="34" charset="-122"/>
              </a:rPr>
              <a:t>编写</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游戏策划</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脚本编写</a:t>
            </a:r>
          </a:p>
        </p:txBody>
      </p:sp>
      <p:sp>
        <p:nvSpPr>
          <p:cNvPr id="36" name="TextBox 14">
            <a:extLst>
              <a:ext uri="{FF2B5EF4-FFF2-40B4-BE49-F238E27FC236}">
                <a16:creationId xmlns:a16="http://schemas.microsoft.com/office/drawing/2014/main" id="{1BF96B4C-68AB-4B32-9EAF-31D9B9D87AFA}"/>
              </a:ext>
            </a:extLst>
          </p:cNvPr>
          <p:cNvSpPr txBox="1"/>
          <p:nvPr/>
        </p:nvSpPr>
        <p:spPr>
          <a:xfrm>
            <a:off x="3692347" y="1038646"/>
            <a:ext cx="1249060"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评分：</a:t>
            </a:r>
            <a:r>
              <a:rPr lang="en-US" altLang="zh-CN" sz="1600" dirty="0">
                <a:latin typeface="微软雅黑" pitchFamily="34" charset="-122"/>
                <a:ea typeface="微软雅黑" pitchFamily="34" charset="-122"/>
              </a:rPr>
              <a:t>7/10</a:t>
            </a:r>
            <a:endParaRPr lang="zh-CN" altLang="en-US" sz="1600" dirty="0">
              <a:latin typeface="微软雅黑" pitchFamily="34" charset="-122"/>
              <a:ea typeface="微软雅黑" pitchFamily="34" charset="-122"/>
            </a:endParaRPr>
          </a:p>
        </p:txBody>
      </p:sp>
      <p:sp>
        <p:nvSpPr>
          <p:cNvPr id="37" name="TextBox 41">
            <a:extLst>
              <a:ext uri="{FF2B5EF4-FFF2-40B4-BE49-F238E27FC236}">
                <a16:creationId xmlns:a16="http://schemas.microsoft.com/office/drawing/2014/main" id="{93DCBE61-AC3A-494C-875B-49D36D989319}"/>
              </a:ext>
            </a:extLst>
          </p:cNvPr>
          <p:cNvSpPr txBox="1"/>
          <p:nvPr/>
        </p:nvSpPr>
        <p:spPr>
          <a:xfrm>
            <a:off x="3555648" y="3574470"/>
            <a:ext cx="1249060" cy="338554"/>
          </a:xfrm>
          <a:prstGeom prst="rect">
            <a:avLst/>
          </a:prstGeom>
          <a:noFill/>
        </p:spPr>
        <p:txBody>
          <a:bodyPr wrap="none" rtlCol="0">
            <a:spAutoFit/>
          </a:bodyPr>
          <a:lstStyle/>
          <a:p>
            <a:r>
              <a:rPr lang="zh-CN" altLang="en-US" sz="1600" dirty="0">
                <a:latin typeface="微软雅黑" pitchFamily="34" charset="-122"/>
                <a:ea typeface="微软雅黑" pitchFamily="34" charset="-122"/>
              </a:rPr>
              <a:t>评分：</a:t>
            </a:r>
            <a:r>
              <a:rPr lang="en-US" altLang="zh-CN" sz="1600" dirty="0">
                <a:latin typeface="微软雅黑" pitchFamily="34" charset="-122"/>
                <a:ea typeface="微软雅黑" pitchFamily="34" charset="-122"/>
              </a:rPr>
              <a:t>8/10</a:t>
            </a:r>
            <a:endParaRPr lang="zh-CN" altLang="en-US" sz="1600" dirty="0">
              <a:latin typeface="微软雅黑" pitchFamily="34" charset="-122"/>
              <a:ea typeface="微软雅黑" pitchFamily="34" charset="-122"/>
            </a:endParaRPr>
          </a:p>
        </p:txBody>
      </p:sp>
      <p:sp>
        <p:nvSpPr>
          <p:cNvPr id="38" name="TextBox 48">
            <a:extLst>
              <a:ext uri="{FF2B5EF4-FFF2-40B4-BE49-F238E27FC236}">
                <a16:creationId xmlns:a16="http://schemas.microsoft.com/office/drawing/2014/main" id="{2557BC4F-B893-4295-84F9-10BA5A185D67}"/>
              </a:ext>
            </a:extLst>
          </p:cNvPr>
          <p:cNvSpPr txBox="1"/>
          <p:nvPr/>
        </p:nvSpPr>
        <p:spPr>
          <a:xfrm>
            <a:off x="8279121" y="2853588"/>
            <a:ext cx="981359" cy="276999"/>
          </a:xfrm>
          <a:prstGeom prst="rect">
            <a:avLst/>
          </a:prstGeom>
          <a:noFill/>
        </p:spPr>
        <p:txBody>
          <a:bodyPr wrap="none" rtlCol="0">
            <a:spAutoFit/>
          </a:bodyPr>
          <a:lstStyle/>
          <a:p>
            <a:r>
              <a:rPr lang="zh-CN" altLang="en-US" sz="1200" dirty="0">
                <a:latin typeface="微软雅黑" pitchFamily="34" charset="-122"/>
                <a:ea typeface="微软雅黑" pitchFamily="34" charset="-122"/>
              </a:rPr>
              <a:t>评分：</a:t>
            </a:r>
            <a:r>
              <a:rPr lang="en-US" altLang="zh-CN" sz="1200" dirty="0">
                <a:latin typeface="微软雅黑" pitchFamily="34" charset="-122"/>
                <a:ea typeface="微软雅黑" pitchFamily="34" charset="-122"/>
              </a:rPr>
              <a:t>9/10</a:t>
            </a:r>
            <a:endParaRPr lang="zh-CN" altLang="en-US" sz="1200" dirty="0">
              <a:latin typeface="微软雅黑" pitchFamily="34" charset="-122"/>
              <a:ea typeface="微软雅黑" pitchFamily="34" charset="-122"/>
            </a:endParaRPr>
          </a:p>
        </p:txBody>
      </p:sp>
      <p:sp>
        <p:nvSpPr>
          <p:cNvPr id="39" name="Text Box 42">
            <a:extLst>
              <a:ext uri="{FF2B5EF4-FFF2-40B4-BE49-F238E27FC236}">
                <a16:creationId xmlns:a16="http://schemas.microsoft.com/office/drawing/2014/main" id="{6EE19B5B-4D0E-4BB9-ACB5-7849B9DDB627}"/>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总体评分</a:t>
            </a:r>
            <a:endParaRPr lang="en-US" altLang="zh-CN" sz="1867" b="1" dirty="0">
              <a:solidFill>
                <a:srgbClr val="C09CC2"/>
              </a:solidFill>
              <a:latin typeface="Arial" charset="0"/>
              <a:ea typeface="宋体" pitchFamily="2" charset="-122"/>
            </a:endParaRPr>
          </a:p>
        </p:txBody>
      </p:sp>
      <p:grpSp>
        <p:nvGrpSpPr>
          <p:cNvPr id="40" name="组合 39">
            <a:extLst>
              <a:ext uri="{FF2B5EF4-FFF2-40B4-BE49-F238E27FC236}">
                <a16:creationId xmlns:a16="http://schemas.microsoft.com/office/drawing/2014/main" id="{09B31DC7-7BA3-40B5-B049-721C860D4DBE}"/>
              </a:ext>
            </a:extLst>
          </p:cNvPr>
          <p:cNvGrpSpPr/>
          <p:nvPr/>
        </p:nvGrpSpPr>
        <p:grpSpPr>
          <a:xfrm>
            <a:off x="377018" y="-11911"/>
            <a:ext cx="629517" cy="1073043"/>
            <a:chOff x="1775252" y="2062276"/>
            <a:chExt cx="1045160" cy="1781528"/>
          </a:xfrm>
        </p:grpSpPr>
        <p:grpSp>
          <p:nvGrpSpPr>
            <p:cNvPr id="41" name="组合 40">
              <a:extLst>
                <a:ext uri="{FF2B5EF4-FFF2-40B4-BE49-F238E27FC236}">
                  <a16:creationId xmlns:a16="http://schemas.microsoft.com/office/drawing/2014/main" id="{0B8F513A-0B3C-4624-8A7D-53A0DE1A9A81}"/>
                </a:ext>
              </a:extLst>
            </p:cNvPr>
            <p:cNvGrpSpPr/>
            <p:nvPr/>
          </p:nvGrpSpPr>
          <p:grpSpPr>
            <a:xfrm>
              <a:off x="1775252" y="2763988"/>
              <a:ext cx="1045160" cy="1079816"/>
              <a:chOff x="-4061568" y="1901032"/>
              <a:chExt cx="1819276" cy="1879600"/>
            </a:xfrm>
          </p:grpSpPr>
          <p:sp>
            <p:nvSpPr>
              <p:cNvPr id="43" name="Freeform 273">
                <a:extLst>
                  <a:ext uri="{FF2B5EF4-FFF2-40B4-BE49-F238E27FC236}">
                    <a16:creationId xmlns:a16="http://schemas.microsoft.com/office/drawing/2014/main" id="{C52343B3-1103-4D36-BF41-8D357A307E67}"/>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4" name="Freeform 274">
                <a:extLst>
                  <a:ext uri="{FF2B5EF4-FFF2-40B4-BE49-F238E27FC236}">
                    <a16:creationId xmlns:a16="http://schemas.microsoft.com/office/drawing/2014/main" id="{DFEA8EFA-DBCA-4754-B25E-09039FB68FD6}"/>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5" name="Freeform 275">
                <a:extLst>
                  <a:ext uri="{FF2B5EF4-FFF2-40B4-BE49-F238E27FC236}">
                    <a16:creationId xmlns:a16="http://schemas.microsoft.com/office/drawing/2014/main" id="{AC891DC7-E12E-421E-BB60-214CE5A0FCDC}"/>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6">
                <a:extLst>
                  <a:ext uri="{FF2B5EF4-FFF2-40B4-BE49-F238E27FC236}">
                    <a16:creationId xmlns:a16="http://schemas.microsoft.com/office/drawing/2014/main" id="{50651A4F-24C6-488B-90D3-FA6C3413C775}"/>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7">
                <a:extLst>
                  <a:ext uri="{FF2B5EF4-FFF2-40B4-BE49-F238E27FC236}">
                    <a16:creationId xmlns:a16="http://schemas.microsoft.com/office/drawing/2014/main" id="{ABB3310B-D5BA-41B2-8F81-3AE80F10ED05}"/>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8">
                <a:extLst>
                  <a:ext uri="{FF2B5EF4-FFF2-40B4-BE49-F238E27FC236}">
                    <a16:creationId xmlns:a16="http://schemas.microsoft.com/office/drawing/2014/main" id="{73DC2323-0C6B-462C-815B-A50406FB85E1}"/>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9">
                <a:extLst>
                  <a:ext uri="{FF2B5EF4-FFF2-40B4-BE49-F238E27FC236}">
                    <a16:creationId xmlns:a16="http://schemas.microsoft.com/office/drawing/2014/main" id="{87327FC3-F128-42C1-97D6-0E5355AF666C}"/>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80">
                <a:extLst>
                  <a:ext uri="{FF2B5EF4-FFF2-40B4-BE49-F238E27FC236}">
                    <a16:creationId xmlns:a16="http://schemas.microsoft.com/office/drawing/2014/main" id="{BF39EAD3-4A3F-4C5A-8D43-2520F534982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81">
                <a:extLst>
                  <a:ext uri="{FF2B5EF4-FFF2-40B4-BE49-F238E27FC236}">
                    <a16:creationId xmlns:a16="http://schemas.microsoft.com/office/drawing/2014/main" id="{8FD6F569-AF05-4210-A664-E65FAC25C683}"/>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2" name="直接连接符 41">
              <a:extLst>
                <a:ext uri="{FF2B5EF4-FFF2-40B4-BE49-F238E27FC236}">
                  <a16:creationId xmlns:a16="http://schemas.microsoft.com/office/drawing/2014/main" id="{A4D9E81A-8816-4512-A386-C972A5DA9EE3}"/>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1234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5858259" y="2413703"/>
            <a:ext cx="2825453" cy="74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p>
            <a:pPr defTabSz="1219170" fontAlgn="base">
              <a:spcBef>
                <a:spcPct val="0"/>
              </a:spcBef>
              <a:spcAft>
                <a:spcPct val="0"/>
              </a:spcAft>
            </a:pPr>
            <a:r>
              <a:rPr lang="zh-CN" altLang="en-US" sz="4267" b="1" dirty="0">
                <a:solidFill>
                  <a:srgbClr val="3B3B3B"/>
                </a:solidFill>
                <a:latin typeface="微软雅黑" pitchFamily="34" charset="-122"/>
                <a:ea typeface="微软雅黑" pitchFamily="34" charset="-122"/>
              </a:rPr>
              <a:t>谢谢观看！</a:t>
            </a:r>
          </a:p>
        </p:txBody>
      </p:sp>
      <p:sp>
        <p:nvSpPr>
          <p:cNvPr id="2196" name="Rectangle 148"/>
          <p:cNvSpPr>
            <a:spLocks noChangeArrowheads="1"/>
          </p:cNvSpPr>
          <p:nvPr/>
        </p:nvSpPr>
        <p:spPr bwMode="auto">
          <a:xfrm>
            <a:off x="5858259" y="3182053"/>
            <a:ext cx="5422317" cy="246221"/>
          </a:xfrm>
          <a:prstGeom prst="rect">
            <a:avLst/>
          </a:prstGeom>
          <a:solidFill>
            <a:srgbClr val="9DD53E"/>
          </a:solidFill>
          <a:ln>
            <a:noFill/>
          </a:ln>
        </p:spPr>
        <p:txBody>
          <a:bodyPr wrap="square" lIns="96000" tIns="0" rIns="96000" bIns="0">
            <a:spAutoFit/>
          </a:bodyPr>
          <a:lstStyle/>
          <a:p>
            <a:pPr algn="dist" defTabSz="1219170" fontAlgn="base">
              <a:spcBef>
                <a:spcPct val="0"/>
              </a:spcBef>
              <a:spcAft>
                <a:spcPct val="0"/>
              </a:spcAft>
            </a:pPr>
            <a:r>
              <a:rPr lang="en-US" altLang="zh-CN" sz="1600" dirty="0">
                <a:solidFill>
                  <a:srgbClr val="FFFFFF">
                    <a:lumMod val="95000"/>
                  </a:srgbClr>
                </a:solidFill>
                <a:latin typeface="Arial" charset="0"/>
                <a:ea typeface="宋体" pitchFamily="2" charset="-122"/>
              </a:rPr>
              <a:t>THANK YOU FOR WATCHING</a:t>
            </a:r>
          </a:p>
        </p:txBody>
      </p:sp>
      <p:grpSp>
        <p:nvGrpSpPr>
          <p:cNvPr id="2293" name="Group 245"/>
          <p:cNvGrpSpPr/>
          <p:nvPr/>
        </p:nvGrpSpPr>
        <p:grpSpPr bwMode="auto">
          <a:xfrm>
            <a:off x="5853849" y="4196044"/>
            <a:ext cx="211667" cy="211667"/>
            <a:chOff x="3105" y="3028"/>
            <a:chExt cx="599" cy="600"/>
          </a:xfrm>
        </p:grpSpPr>
        <p:sp>
          <p:nvSpPr>
            <p:cNvPr id="2284" name="Oval 236"/>
            <p:cNvSpPr>
              <a:spLocks noChangeArrowheads="1"/>
            </p:cNvSpPr>
            <p:nvPr/>
          </p:nvSpPr>
          <p:spPr bwMode="auto">
            <a:xfrm>
              <a:off x="3105" y="3028"/>
              <a:ext cx="599" cy="600"/>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0" name="Group 242"/>
            <p:cNvGrpSpPr/>
            <p:nvPr/>
          </p:nvGrpSpPr>
          <p:grpSpPr bwMode="auto">
            <a:xfrm>
              <a:off x="3268" y="3172"/>
              <a:ext cx="274" cy="312"/>
              <a:chOff x="3268" y="3172"/>
              <a:chExt cx="274" cy="312"/>
            </a:xfrm>
          </p:grpSpPr>
          <p:sp>
            <p:nvSpPr>
              <p:cNvPr id="2286" name="Freeform 238"/>
              <p:cNvSpPr>
                <a:spLocks noEditPoints="1"/>
              </p:cNvSpPr>
              <p:nvPr/>
            </p:nvSpPr>
            <p:spPr bwMode="auto">
              <a:xfrm>
                <a:off x="3331" y="3172"/>
                <a:ext cx="147" cy="147"/>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7" name="Freeform 239"/>
              <p:cNvSpPr/>
              <p:nvPr/>
            </p:nvSpPr>
            <p:spPr bwMode="auto">
              <a:xfrm>
                <a:off x="3268" y="3335"/>
                <a:ext cx="274" cy="149"/>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grpSp>
        <p:nvGrpSpPr>
          <p:cNvPr id="2292" name="Group 244"/>
          <p:cNvGrpSpPr/>
          <p:nvPr/>
        </p:nvGrpSpPr>
        <p:grpSpPr bwMode="auto">
          <a:xfrm>
            <a:off x="7987449" y="4185460"/>
            <a:ext cx="211667" cy="211667"/>
            <a:chOff x="4248" y="3024"/>
            <a:chExt cx="600" cy="599"/>
          </a:xfrm>
        </p:grpSpPr>
        <p:sp>
          <p:nvSpPr>
            <p:cNvPr id="2285" name="Oval 237"/>
            <p:cNvSpPr>
              <a:spLocks noChangeArrowheads="1"/>
            </p:cNvSpPr>
            <p:nvPr/>
          </p:nvSpPr>
          <p:spPr bwMode="auto">
            <a:xfrm>
              <a:off x="4248" y="3024"/>
              <a:ext cx="600" cy="599"/>
            </a:xfrm>
            <a:prstGeom prst="ellipse">
              <a:avLst/>
            </a:prstGeom>
            <a:solidFill>
              <a:srgbClr val="5D5D5D"/>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nvGrpSpPr>
            <p:cNvPr id="2291" name="Group 243"/>
            <p:cNvGrpSpPr/>
            <p:nvPr/>
          </p:nvGrpSpPr>
          <p:grpSpPr bwMode="auto">
            <a:xfrm>
              <a:off x="4441" y="3151"/>
              <a:ext cx="215" cy="345"/>
              <a:chOff x="4441" y="3151"/>
              <a:chExt cx="215" cy="345"/>
            </a:xfrm>
          </p:grpSpPr>
          <p:sp>
            <p:nvSpPr>
              <p:cNvPr id="2288" name="Freeform 240"/>
              <p:cNvSpPr>
                <a:spLocks noEditPoints="1"/>
              </p:cNvSpPr>
              <p:nvPr/>
            </p:nvSpPr>
            <p:spPr bwMode="auto">
              <a:xfrm>
                <a:off x="4474" y="3151"/>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89" name="Freeform 241"/>
              <p:cNvSpPr/>
              <p:nvPr/>
            </p:nvSpPr>
            <p:spPr bwMode="auto">
              <a:xfrm>
                <a:off x="4441" y="3274"/>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grpSp>
      <p:sp>
        <p:nvSpPr>
          <p:cNvPr id="2294" name="Text Box 246"/>
          <p:cNvSpPr txBox="1">
            <a:spLocks noChangeArrowheads="1"/>
          </p:cNvSpPr>
          <p:nvPr/>
        </p:nvSpPr>
        <p:spPr bwMode="auto">
          <a:xfrm>
            <a:off x="6069749" y="4134660"/>
            <a:ext cx="1385316" cy="297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指导老师：杨枨</a:t>
            </a:r>
            <a:endParaRPr lang="en-US" altLang="zh-CN" sz="1333" dirty="0">
              <a:solidFill>
                <a:srgbClr val="808080"/>
              </a:solidFill>
              <a:latin typeface="微软雅黑" pitchFamily="34" charset="-122"/>
              <a:ea typeface="微软雅黑" pitchFamily="34" charset="-122"/>
            </a:endParaRPr>
          </a:p>
        </p:txBody>
      </p:sp>
      <p:grpSp>
        <p:nvGrpSpPr>
          <p:cNvPr id="2296" name="组合 2295"/>
          <p:cNvGrpSpPr/>
          <p:nvPr/>
        </p:nvGrpSpPr>
        <p:grpSpPr>
          <a:xfrm>
            <a:off x="1988411" y="-213313"/>
            <a:ext cx="1090069" cy="3100177"/>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2819276" y="-140327"/>
            <a:ext cx="1192769" cy="5266457"/>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3795953" y="-140327"/>
            <a:ext cx="1094887" cy="3644089"/>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950214" y="-209358"/>
            <a:ext cx="1170628" cy="4457297"/>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6" name="Text Box 247">
            <a:extLst>
              <a:ext uri="{FF2B5EF4-FFF2-40B4-BE49-F238E27FC236}">
                <a16:creationId xmlns:a16="http://schemas.microsoft.com/office/drawing/2014/main" id="{C1A83673-BF10-41D5-820C-5ABB5EDD9CA3}"/>
              </a:ext>
            </a:extLst>
          </p:cNvPr>
          <p:cNvSpPr txBox="1">
            <a:spLocks noChangeArrowheads="1"/>
          </p:cNvSpPr>
          <p:nvPr/>
        </p:nvSpPr>
        <p:spPr bwMode="auto">
          <a:xfrm>
            <a:off x="8288201" y="4119156"/>
            <a:ext cx="1556836" cy="70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组长：汪诗怡</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组员一号：马易安</a:t>
            </a:r>
            <a:endParaRPr lang="en-US" altLang="zh-CN" sz="1333" dirty="0">
              <a:solidFill>
                <a:srgbClr val="808080"/>
              </a:solidFill>
              <a:latin typeface="微软雅黑" pitchFamily="34" charset="-122"/>
              <a:ea typeface="微软雅黑" pitchFamily="34" charset="-122"/>
            </a:endParaRPr>
          </a:p>
          <a:p>
            <a:pPr defTabSz="1219170" fontAlgn="base">
              <a:spcBef>
                <a:spcPct val="0"/>
              </a:spcBef>
              <a:spcAft>
                <a:spcPct val="0"/>
              </a:spcAft>
            </a:pPr>
            <a:r>
              <a:rPr lang="zh-CN" altLang="en-US" sz="1333" dirty="0">
                <a:solidFill>
                  <a:srgbClr val="808080"/>
                </a:solidFill>
                <a:latin typeface="微软雅黑" pitchFamily="34" charset="-122"/>
                <a:ea typeface="微软雅黑" pitchFamily="34" charset="-122"/>
              </a:rPr>
              <a:t>组员二号：王淑慧</a:t>
            </a:r>
            <a:endParaRPr lang="en-US" altLang="zh-CN" sz="1333" dirty="0">
              <a:solidFill>
                <a:srgbClr val="808080"/>
              </a:solidFill>
              <a:latin typeface="微软雅黑" pitchFamily="34" charset="-122"/>
              <a:ea typeface="微软雅黑" pitchFamily="34" charset="-122"/>
            </a:endParaRPr>
          </a:p>
        </p:txBody>
      </p:sp>
    </p:spTree>
    <p:extLst>
      <p:ext uri="{BB962C8B-B14F-4D97-AF65-F5344CB8AC3E}">
        <p14:creationId xmlns:p14="http://schemas.microsoft.com/office/powerpoint/2010/main" val="354855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2" name="Rectangle 30"/>
          <p:cNvSpPr>
            <a:spLocks noChangeArrowheads="1"/>
          </p:cNvSpPr>
          <p:nvPr/>
        </p:nvSpPr>
        <p:spPr bwMode="auto">
          <a:xfrm>
            <a:off x="5641168" y="2474297"/>
            <a:ext cx="417366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2133" b="1" dirty="0">
                <a:solidFill>
                  <a:srgbClr val="C09CC2"/>
                </a:solidFill>
                <a:latin typeface="Arial" charset="0"/>
                <a:ea typeface="微软雅黑" pitchFamily="34" charset="-122"/>
              </a:rPr>
              <a:t>引言</a:t>
            </a:r>
          </a:p>
        </p:txBody>
      </p:sp>
      <p:sp>
        <p:nvSpPr>
          <p:cNvPr id="63" name="Rectangle 31"/>
          <p:cNvSpPr>
            <a:spLocks noChangeArrowheads="1"/>
          </p:cNvSpPr>
          <p:nvPr/>
        </p:nvSpPr>
        <p:spPr bwMode="auto">
          <a:xfrm>
            <a:off x="5641169" y="2797423"/>
            <a:ext cx="441536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1</a:t>
            </a:r>
            <a:r>
              <a:rPr lang="zh-CN" altLang="en-US" sz="1600" dirty="0">
                <a:solidFill>
                  <a:srgbClr val="808080"/>
                </a:solidFill>
                <a:latin typeface="微软雅黑" panose="020B0503020204020204" pitchFamily="34" charset="-122"/>
                <a:ea typeface="微软雅黑" panose="020B0503020204020204" pitchFamily="34" charset="-122"/>
              </a:rPr>
              <a:t>、编写目的</a:t>
            </a:r>
            <a:endParaRPr lang="en-US" altLang="zh-CN" sz="1600" dirty="0">
              <a:solidFill>
                <a:srgbClr val="808080"/>
              </a:solidFill>
              <a:latin typeface="微软雅黑" panose="020B0503020204020204" pitchFamily="34" charset="-122"/>
              <a:ea typeface="微软雅黑" panose="020B0503020204020204" pitchFamily="34" charset="-122"/>
            </a:endParaRP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2</a:t>
            </a:r>
            <a:r>
              <a:rPr lang="zh-CN" altLang="en-US" sz="1600" dirty="0">
                <a:solidFill>
                  <a:srgbClr val="808080"/>
                </a:solidFill>
                <a:latin typeface="微软雅黑" panose="020B0503020204020204" pitchFamily="34" charset="-122"/>
                <a:ea typeface="微软雅黑" panose="020B0503020204020204" pitchFamily="34" charset="-122"/>
              </a:rPr>
              <a:t>、背景</a:t>
            </a:r>
            <a:endParaRPr lang="en-US" altLang="zh-CN" sz="1600" dirty="0">
              <a:solidFill>
                <a:srgbClr val="808080"/>
              </a:solidFill>
              <a:latin typeface="微软雅黑" panose="020B0503020204020204" pitchFamily="34" charset="-122"/>
              <a:ea typeface="微软雅黑" panose="020B0503020204020204" pitchFamily="34" charset="-122"/>
            </a:endParaRP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3</a:t>
            </a:r>
            <a:r>
              <a:rPr lang="zh-CN" altLang="en-US" sz="1600" dirty="0">
                <a:solidFill>
                  <a:srgbClr val="808080"/>
                </a:solidFill>
                <a:latin typeface="微软雅黑" panose="020B0503020204020204" pitchFamily="34" charset="-122"/>
                <a:ea typeface="微软雅黑" panose="020B0503020204020204" pitchFamily="34" charset="-122"/>
              </a:rPr>
              <a:t>、定义</a:t>
            </a:r>
            <a:endParaRPr lang="en-US" altLang="zh-CN" sz="1600" dirty="0">
              <a:solidFill>
                <a:srgbClr val="808080"/>
              </a:solidFill>
              <a:latin typeface="微软雅黑" panose="020B0503020204020204" pitchFamily="34" charset="-122"/>
              <a:ea typeface="微软雅黑" panose="020B0503020204020204" pitchFamily="34" charset="-122"/>
            </a:endParaRP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4</a:t>
            </a:r>
            <a:r>
              <a:rPr lang="zh-CN" altLang="en-US" sz="1600" dirty="0">
                <a:solidFill>
                  <a:srgbClr val="808080"/>
                </a:solidFill>
                <a:latin typeface="微软雅黑" panose="020B0503020204020204" pitchFamily="34" charset="-122"/>
                <a:ea typeface="微软雅黑" panose="020B0503020204020204" pitchFamily="34" charset="-122"/>
              </a:rPr>
              <a:t>、参考资料</a:t>
            </a:r>
            <a:endParaRPr lang="zh-CN" altLang="en-US" sz="1400" dirty="0">
              <a:solidFill>
                <a:srgbClr val="808080"/>
              </a:solidFill>
              <a:latin typeface="微软雅黑" panose="020B0503020204020204" pitchFamily="34" charset="-122"/>
              <a:ea typeface="微软雅黑" panose="020B0503020204020204" pitchFamily="34" charset="-122"/>
            </a:endParaRPr>
          </a:p>
        </p:txBody>
      </p:sp>
      <p:sp>
        <p:nvSpPr>
          <p:cNvPr id="64" name="Rectangle 30"/>
          <p:cNvSpPr>
            <a:spLocks noChangeArrowheads="1"/>
          </p:cNvSpPr>
          <p:nvPr/>
        </p:nvSpPr>
        <p:spPr bwMode="auto">
          <a:xfrm>
            <a:off x="4175787" y="2366557"/>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C09CC2"/>
                  </a:solidFill>
                </a:ln>
                <a:noFill/>
                <a:latin typeface="Impact" pitchFamily="34" charset="0"/>
                <a:ea typeface="迷你简汉真广标" pitchFamily="49" charset="-122"/>
              </a:rPr>
              <a:t>01</a:t>
            </a:r>
            <a:endParaRPr lang="zh-CN" altLang="en-US" sz="7200" dirty="0">
              <a:ln>
                <a:solidFill>
                  <a:srgbClr val="C09CC2"/>
                </a:solidFill>
              </a:ln>
              <a:noFill/>
              <a:latin typeface="Impact" pitchFamily="34" charset="0"/>
              <a:ea typeface="迷你简汉真广标" pitchFamily="49" charset="-122"/>
            </a:endParaRPr>
          </a:p>
        </p:txBody>
      </p:sp>
    </p:spTree>
    <p:extLst>
      <p:ext uri="{BB962C8B-B14F-4D97-AF65-F5344CB8AC3E}">
        <p14:creationId xmlns:p14="http://schemas.microsoft.com/office/powerpoint/2010/main" val="197831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5456E551-D163-4FB2-A462-D5E8BC831EB8}"/>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编写目的</a:t>
            </a:r>
            <a:endParaRPr lang="en-US" altLang="zh-CN" sz="1867" b="1" dirty="0">
              <a:solidFill>
                <a:srgbClr val="C09CC2"/>
              </a:solidFill>
              <a:latin typeface="Arial" charset="0"/>
              <a:ea typeface="宋体" pitchFamily="2" charset="-122"/>
            </a:endParaRPr>
          </a:p>
        </p:txBody>
      </p:sp>
      <p:grpSp>
        <p:nvGrpSpPr>
          <p:cNvPr id="3" name="组合 2">
            <a:extLst>
              <a:ext uri="{FF2B5EF4-FFF2-40B4-BE49-F238E27FC236}">
                <a16:creationId xmlns:a16="http://schemas.microsoft.com/office/drawing/2014/main" id="{61F8361A-D7AB-4346-A4B9-EF7BF6B21236}"/>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4ADDF08-36C1-4874-A6F6-1A46335148CA}"/>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D1069009-244A-47AB-91CC-98EBFA9CFF01}"/>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E58D3F5-D782-413A-9D79-9F3483A2FFEB}"/>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13930A57-80AF-4FBB-8E93-E878ABDD82B8}"/>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D76C004D-1EF8-4865-A460-DEB29A4FBEB7}"/>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780220CC-FF64-40C9-9E0D-DCD6002F949B}"/>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4DAD271E-243E-4BA9-843C-6C34F5E2F5C2}"/>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68E8211-6D1A-4C52-A290-D3D55E739DF5}"/>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DE6D5DCF-6CEB-4E66-BEE0-2E2D67AD1542}"/>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A31FADE8-2DA9-4A23-B002-4A5D415107F8}"/>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6A62DB48-3018-4BF9-A2FE-6AAB43A2B0FD}"/>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C3699859-B13C-447D-A668-F6103FF0F632}"/>
              </a:ext>
            </a:extLst>
          </p:cNvPr>
          <p:cNvSpPr txBox="1"/>
          <p:nvPr/>
        </p:nvSpPr>
        <p:spPr>
          <a:xfrm>
            <a:off x="690129" y="1557911"/>
            <a:ext cx="6990831" cy="4480842"/>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  2012</a:t>
            </a:r>
            <a:r>
              <a:rPr lang="zh-CN" altLang="zh-CN" sz="1600" dirty="0">
                <a:latin typeface="微软雅黑" panose="020B0503020204020204" pitchFamily="34" charset="-122"/>
                <a:ea typeface="微软雅黑" panose="020B0503020204020204" pitchFamily="34" charset="-122"/>
              </a:rPr>
              <a:t>年一款名为《神庙逃亡》的游戏进入中国大陆，跑酷游戏迅速进入人们视野，成为近年来最热门的手游类型之一。跑酷游戏源于跑酷运动，带给玩家极限的刺激体验和成就感，挑战性十足</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在跑酷游戏中，上手是容易的，但随着你技能的提高，游戏的难度也逐渐提供，以保证你自始至终需要全情投入。</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碎片化时间的合理利用。跑酷游戏以休闲娱乐为主，每次游戏花费时间较少，稍有空余便可以玩。从用户使用移动设备玩游戏的类型上看，比较轻度的跑酷休闲类游戏依然是主要游戏类型，其用户占比均超过了</a:t>
            </a:r>
            <a:r>
              <a:rPr lang="en-US" altLang="zh-CN" sz="1600" dirty="0">
                <a:latin typeface="微软雅黑" panose="020B0503020204020204" pitchFamily="34" charset="-122"/>
                <a:ea typeface="微软雅黑" panose="020B0503020204020204" pitchFamily="34" charset="-122"/>
              </a:rPr>
              <a:t>60%</a:t>
            </a:r>
            <a:r>
              <a:rPr lang="zh-CN" altLang="zh-CN" sz="1600" dirty="0">
                <a:latin typeface="微软雅黑" panose="020B0503020204020204" pitchFamily="34" charset="-122"/>
                <a:ea typeface="微软雅黑" panose="020B0503020204020204" pitchFamily="34" charset="-122"/>
              </a:rPr>
              <a:t>；从产品针对的用户群体来说，跑酷游戏主要针对大量使用时间碎片化、付费能力较低的用户；游戏类型的多元化发展有利于满足不同用户群体的不同诉求，同时促进了游戏玩法的差异化发展和创新，进而对行业的健康发展和良性竞争也起到了积极意义。</a:t>
            </a:r>
          </a:p>
        </p:txBody>
      </p:sp>
      <p:pic>
        <p:nvPicPr>
          <p:cNvPr id="2050" name="Picture 2" descr="https://ss2.bdstatic.com/70cFvnSh_Q1YnxGkpoWK1HF6hhy/it/u=134227469,4017134037&amp;fm=26&amp;gp=0.jpg">
            <a:extLst>
              <a:ext uri="{FF2B5EF4-FFF2-40B4-BE49-F238E27FC236}">
                <a16:creationId xmlns:a16="http://schemas.microsoft.com/office/drawing/2014/main" id="{E399B4FE-CF33-4DCA-8551-4AF8CA3F17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881" y="3566794"/>
            <a:ext cx="3662102" cy="24719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timgsa.baidu.com/timg?image&amp;quality=80&amp;size=b9999_10000&amp;sec=1556268780&amp;di=719460c8ffe6938dbfc2b762146c0852&amp;imgtype=jpg&amp;er=1&amp;src=http%3A%2F%2Fi1.hdslb.com%2Fbfs%2Farchive%2F73aee23dded765e439a76910088d2ae6e03c02f0.jpg">
            <a:extLst>
              <a:ext uri="{FF2B5EF4-FFF2-40B4-BE49-F238E27FC236}">
                <a16:creationId xmlns:a16="http://schemas.microsoft.com/office/drawing/2014/main" id="{7E259462-473B-44D1-85E7-7BDDF56C2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2880" y="495870"/>
            <a:ext cx="3662102" cy="239120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42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 name="Oval 153"/>
          <p:cNvSpPr>
            <a:spLocks noChangeArrowheads="1"/>
          </p:cNvSpPr>
          <p:nvPr/>
        </p:nvSpPr>
        <p:spPr bwMode="auto">
          <a:xfrm>
            <a:off x="1581150" y="1956284"/>
            <a:ext cx="622300" cy="624417"/>
          </a:xfrm>
          <a:prstGeom prst="ellipse">
            <a:avLst/>
          </a:prstGeom>
          <a:solidFill>
            <a:srgbClr val="594D7B"/>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1" name="Freeform 151"/>
          <p:cNvSpPr/>
          <p:nvPr/>
        </p:nvSpPr>
        <p:spPr bwMode="auto">
          <a:xfrm>
            <a:off x="1799168" y="2136488"/>
            <a:ext cx="207433" cy="251884"/>
          </a:xfrm>
          <a:custGeom>
            <a:avLst/>
            <a:gdLst>
              <a:gd name="T0" fmla="*/ 54 w 56"/>
              <a:gd name="T1" fmla="*/ 67 h 67"/>
              <a:gd name="T2" fmla="*/ 8 w 56"/>
              <a:gd name="T3" fmla="*/ 67 h 67"/>
              <a:gd name="T4" fmla="*/ 0 w 56"/>
              <a:gd name="T5" fmla="*/ 60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6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60"/>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1" y="14"/>
                  <a:pt x="8" y="14"/>
                </a:cubicBezTo>
                <a:cubicBezTo>
                  <a:pt x="54" y="14"/>
                  <a:pt x="54" y="14"/>
                  <a:pt x="54" y="14"/>
                </a:cubicBezTo>
                <a:cubicBezTo>
                  <a:pt x="55" y="14"/>
                  <a:pt x="56" y="15"/>
                  <a:pt x="56" y="16"/>
                </a:cubicBezTo>
                <a:cubicBezTo>
                  <a:pt x="56" y="32"/>
                  <a:pt x="56" y="49"/>
                  <a:pt x="56" y="66"/>
                </a:cubicBezTo>
                <a:cubicBezTo>
                  <a:pt x="56" y="67"/>
                  <a:pt x="55" y="67"/>
                  <a:pt x="54" y="6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4" name="Freeform 154"/>
          <p:cNvSpPr>
            <a:spLocks noEditPoints="1"/>
          </p:cNvSpPr>
          <p:nvPr/>
        </p:nvSpPr>
        <p:spPr bwMode="auto">
          <a:xfrm>
            <a:off x="1678518" y="3209925"/>
            <a:ext cx="266700" cy="313267"/>
          </a:xfrm>
          <a:custGeom>
            <a:avLst/>
            <a:gdLst>
              <a:gd name="T0" fmla="*/ 24 w 72"/>
              <a:gd name="T1" fmla="*/ 71 h 85"/>
              <a:gd name="T2" fmla="*/ 30 w 72"/>
              <a:gd name="T3" fmla="*/ 73 h 85"/>
              <a:gd name="T4" fmla="*/ 18 w 72"/>
              <a:gd name="T5" fmla="*/ 30 h 85"/>
              <a:gd name="T6" fmla="*/ 18 w 72"/>
              <a:gd name="T7" fmla="*/ 32 h 85"/>
              <a:gd name="T8" fmla="*/ 4 w 72"/>
              <a:gd name="T9" fmla="*/ 55 h 85"/>
              <a:gd name="T10" fmla="*/ 3 w 72"/>
              <a:gd name="T11" fmla="*/ 55 h 85"/>
              <a:gd name="T12" fmla="*/ 17 w 72"/>
              <a:gd name="T13" fmla="*/ 29 h 85"/>
              <a:gd name="T14" fmla="*/ 18 w 72"/>
              <a:gd name="T15" fmla="*/ 30 h 85"/>
              <a:gd name="T16" fmla="*/ 68 w 72"/>
              <a:gd name="T17" fmla="*/ 59 h 85"/>
              <a:gd name="T18" fmla="*/ 54 w 72"/>
              <a:gd name="T19" fmla="*/ 82 h 85"/>
              <a:gd name="T20" fmla="*/ 54 w 72"/>
              <a:gd name="T21" fmla="*/ 84 h 85"/>
              <a:gd name="T22" fmla="*/ 55 w 72"/>
              <a:gd name="T23" fmla="*/ 84 h 85"/>
              <a:gd name="T24" fmla="*/ 69 w 72"/>
              <a:gd name="T25" fmla="*/ 59 h 85"/>
              <a:gd name="T26" fmla="*/ 60 w 72"/>
              <a:gd name="T27" fmla="*/ 59 h 85"/>
              <a:gd name="T28" fmla="*/ 59 w 72"/>
              <a:gd name="T29" fmla="*/ 59 h 85"/>
              <a:gd name="T30" fmla="*/ 50 w 72"/>
              <a:gd name="T31" fmla="*/ 75 h 85"/>
              <a:gd name="T32" fmla="*/ 50 w 72"/>
              <a:gd name="T33" fmla="*/ 76 h 85"/>
              <a:gd name="T34" fmla="*/ 51 w 72"/>
              <a:gd name="T35" fmla="*/ 78 h 85"/>
              <a:gd name="T36" fmla="*/ 60 w 72"/>
              <a:gd name="T37" fmla="*/ 59 h 85"/>
              <a:gd name="T38" fmla="*/ 22 w 72"/>
              <a:gd name="T39" fmla="*/ 37 h 85"/>
              <a:gd name="T40" fmla="*/ 22 w 72"/>
              <a:gd name="T41" fmla="*/ 39 h 85"/>
              <a:gd name="T42" fmla="*/ 13 w 72"/>
              <a:gd name="T43" fmla="*/ 54 h 85"/>
              <a:gd name="T44" fmla="*/ 12 w 72"/>
              <a:gd name="T45" fmla="*/ 55 h 85"/>
              <a:gd name="T46" fmla="*/ 21 w 72"/>
              <a:gd name="T47" fmla="*/ 36 h 85"/>
              <a:gd name="T48" fmla="*/ 51 w 72"/>
              <a:gd name="T49" fmla="*/ 57 h 85"/>
              <a:gd name="T50" fmla="*/ 46 w 72"/>
              <a:gd name="T51" fmla="*/ 76 h 85"/>
              <a:gd name="T52" fmla="*/ 14 w 72"/>
              <a:gd name="T53" fmla="*/ 62 h 85"/>
              <a:gd name="T54" fmla="*/ 22 w 72"/>
              <a:gd name="T55" fmla="*/ 53 h 85"/>
              <a:gd name="T56" fmla="*/ 41 w 72"/>
              <a:gd name="T57" fmla="*/ 38 h 85"/>
              <a:gd name="T58" fmla="*/ 45 w 72"/>
              <a:gd name="T59" fmla="*/ 33 h 85"/>
              <a:gd name="T60" fmla="*/ 52 w 72"/>
              <a:gd name="T61" fmla="*/ 35 h 85"/>
              <a:gd name="T62" fmla="*/ 51 w 72"/>
              <a:gd name="T63" fmla="*/ 37 h 85"/>
              <a:gd name="T64" fmla="*/ 51 w 72"/>
              <a:gd name="T65" fmla="*/ 57 h 85"/>
              <a:gd name="T66" fmla="*/ 59 w 72"/>
              <a:gd name="T67" fmla="*/ 7 h 85"/>
              <a:gd name="T68" fmla="*/ 67 w 72"/>
              <a:gd name="T69" fmla="*/ 11 h 85"/>
              <a:gd name="T70" fmla="*/ 54 w 72"/>
              <a:gd name="T71" fmla="*/ 34 h 85"/>
              <a:gd name="T72" fmla="*/ 47 w 72"/>
              <a:gd name="T73" fmla="*/ 31 h 85"/>
              <a:gd name="T74" fmla="*/ 61 w 72"/>
              <a:gd name="T75" fmla="*/ 5 h 85"/>
              <a:gd name="T76" fmla="*/ 68 w 72"/>
              <a:gd name="T77" fmla="*/ 9 h 85"/>
              <a:gd name="T78" fmla="*/ 61 w 72"/>
              <a:gd name="T79" fmla="*/ 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 h="85">
                <a:moveTo>
                  <a:pt x="30" y="74"/>
                </a:moveTo>
                <a:cubicBezTo>
                  <a:pt x="27" y="78"/>
                  <a:pt x="22" y="74"/>
                  <a:pt x="24" y="71"/>
                </a:cubicBezTo>
                <a:cubicBezTo>
                  <a:pt x="24" y="70"/>
                  <a:pt x="24" y="70"/>
                  <a:pt x="25" y="70"/>
                </a:cubicBezTo>
                <a:cubicBezTo>
                  <a:pt x="30" y="73"/>
                  <a:pt x="30" y="73"/>
                  <a:pt x="30" y="73"/>
                </a:cubicBezTo>
                <a:cubicBezTo>
                  <a:pt x="31" y="73"/>
                  <a:pt x="31" y="74"/>
                  <a:pt x="30" y="74"/>
                </a:cubicBezTo>
                <a:close/>
                <a:moveTo>
                  <a:pt x="18" y="30"/>
                </a:moveTo>
                <a:cubicBezTo>
                  <a:pt x="19" y="30"/>
                  <a:pt x="19" y="30"/>
                  <a:pt x="19" y="30"/>
                </a:cubicBezTo>
                <a:cubicBezTo>
                  <a:pt x="19" y="31"/>
                  <a:pt x="18" y="32"/>
                  <a:pt x="18" y="32"/>
                </a:cubicBezTo>
                <a:cubicBezTo>
                  <a:pt x="9" y="35"/>
                  <a:pt x="3" y="44"/>
                  <a:pt x="5" y="54"/>
                </a:cubicBezTo>
                <a:cubicBezTo>
                  <a:pt x="5" y="54"/>
                  <a:pt x="5" y="55"/>
                  <a:pt x="4" y="55"/>
                </a:cubicBezTo>
                <a:cubicBezTo>
                  <a:pt x="4" y="55"/>
                  <a:pt x="4" y="55"/>
                  <a:pt x="4" y="55"/>
                </a:cubicBezTo>
                <a:cubicBezTo>
                  <a:pt x="4" y="55"/>
                  <a:pt x="3" y="55"/>
                  <a:pt x="3" y="55"/>
                </a:cubicBezTo>
                <a:cubicBezTo>
                  <a:pt x="3" y="55"/>
                  <a:pt x="3" y="55"/>
                  <a:pt x="3" y="54"/>
                </a:cubicBezTo>
                <a:cubicBezTo>
                  <a:pt x="0" y="43"/>
                  <a:pt x="7" y="33"/>
                  <a:pt x="17" y="29"/>
                </a:cubicBezTo>
                <a:cubicBezTo>
                  <a:pt x="17" y="29"/>
                  <a:pt x="18" y="29"/>
                  <a:pt x="18" y="29"/>
                </a:cubicBezTo>
                <a:cubicBezTo>
                  <a:pt x="18" y="29"/>
                  <a:pt x="18" y="30"/>
                  <a:pt x="18" y="30"/>
                </a:cubicBezTo>
                <a:close/>
                <a:moveTo>
                  <a:pt x="68" y="59"/>
                </a:moveTo>
                <a:cubicBezTo>
                  <a:pt x="68" y="59"/>
                  <a:pt x="68" y="59"/>
                  <a:pt x="68" y="59"/>
                </a:cubicBezTo>
                <a:cubicBezTo>
                  <a:pt x="67" y="59"/>
                  <a:pt x="67" y="59"/>
                  <a:pt x="67" y="60"/>
                </a:cubicBezTo>
                <a:cubicBezTo>
                  <a:pt x="69" y="69"/>
                  <a:pt x="63" y="79"/>
                  <a:pt x="54" y="82"/>
                </a:cubicBezTo>
                <a:cubicBezTo>
                  <a:pt x="54" y="82"/>
                  <a:pt x="53" y="83"/>
                  <a:pt x="53" y="83"/>
                </a:cubicBezTo>
                <a:cubicBezTo>
                  <a:pt x="54" y="84"/>
                  <a:pt x="54" y="84"/>
                  <a:pt x="54" y="84"/>
                </a:cubicBezTo>
                <a:cubicBezTo>
                  <a:pt x="54" y="84"/>
                  <a:pt x="54" y="84"/>
                  <a:pt x="54" y="84"/>
                </a:cubicBezTo>
                <a:cubicBezTo>
                  <a:pt x="54" y="85"/>
                  <a:pt x="55" y="85"/>
                  <a:pt x="55" y="84"/>
                </a:cubicBezTo>
                <a:cubicBezTo>
                  <a:pt x="65" y="81"/>
                  <a:pt x="72" y="70"/>
                  <a:pt x="69" y="59"/>
                </a:cubicBezTo>
                <a:cubicBezTo>
                  <a:pt x="69" y="59"/>
                  <a:pt x="69" y="59"/>
                  <a:pt x="69" y="59"/>
                </a:cubicBezTo>
                <a:cubicBezTo>
                  <a:pt x="69" y="59"/>
                  <a:pt x="68" y="59"/>
                  <a:pt x="68" y="59"/>
                </a:cubicBezTo>
                <a:close/>
                <a:moveTo>
                  <a:pt x="60" y="59"/>
                </a:moveTo>
                <a:cubicBezTo>
                  <a:pt x="60" y="59"/>
                  <a:pt x="60" y="59"/>
                  <a:pt x="60" y="59"/>
                </a:cubicBezTo>
                <a:cubicBezTo>
                  <a:pt x="59" y="59"/>
                  <a:pt x="59" y="59"/>
                  <a:pt x="59" y="59"/>
                </a:cubicBezTo>
                <a:cubicBezTo>
                  <a:pt x="59" y="60"/>
                  <a:pt x="59" y="60"/>
                  <a:pt x="59" y="60"/>
                </a:cubicBezTo>
                <a:cubicBezTo>
                  <a:pt x="61" y="67"/>
                  <a:pt x="57" y="74"/>
                  <a:pt x="50" y="75"/>
                </a:cubicBezTo>
                <a:cubicBezTo>
                  <a:pt x="50" y="75"/>
                  <a:pt x="50" y="75"/>
                  <a:pt x="50" y="75"/>
                </a:cubicBezTo>
                <a:cubicBezTo>
                  <a:pt x="50" y="76"/>
                  <a:pt x="50" y="76"/>
                  <a:pt x="50" y="76"/>
                </a:cubicBezTo>
                <a:cubicBezTo>
                  <a:pt x="50" y="77"/>
                  <a:pt x="50" y="77"/>
                  <a:pt x="50" y="77"/>
                </a:cubicBezTo>
                <a:cubicBezTo>
                  <a:pt x="50" y="77"/>
                  <a:pt x="50" y="78"/>
                  <a:pt x="51" y="78"/>
                </a:cubicBezTo>
                <a:cubicBezTo>
                  <a:pt x="59" y="76"/>
                  <a:pt x="64" y="67"/>
                  <a:pt x="61" y="59"/>
                </a:cubicBezTo>
                <a:cubicBezTo>
                  <a:pt x="61" y="59"/>
                  <a:pt x="61" y="59"/>
                  <a:pt x="60" y="59"/>
                </a:cubicBezTo>
                <a:close/>
                <a:moveTo>
                  <a:pt x="22" y="37"/>
                </a:moveTo>
                <a:cubicBezTo>
                  <a:pt x="22" y="37"/>
                  <a:pt x="22" y="37"/>
                  <a:pt x="22" y="37"/>
                </a:cubicBezTo>
                <a:cubicBezTo>
                  <a:pt x="22" y="38"/>
                  <a:pt x="22" y="38"/>
                  <a:pt x="22" y="38"/>
                </a:cubicBezTo>
                <a:cubicBezTo>
                  <a:pt x="22" y="38"/>
                  <a:pt x="22" y="39"/>
                  <a:pt x="22" y="39"/>
                </a:cubicBezTo>
                <a:cubicBezTo>
                  <a:pt x="15" y="40"/>
                  <a:pt x="11" y="47"/>
                  <a:pt x="13" y="53"/>
                </a:cubicBezTo>
                <a:cubicBezTo>
                  <a:pt x="13" y="54"/>
                  <a:pt x="13" y="54"/>
                  <a:pt x="13" y="54"/>
                </a:cubicBezTo>
                <a:cubicBezTo>
                  <a:pt x="13" y="55"/>
                  <a:pt x="13" y="55"/>
                  <a:pt x="12" y="55"/>
                </a:cubicBezTo>
                <a:cubicBezTo>
                  <a:pt x="12" y="55"/>
                  <a:pt x="12" y="55"/>
                  <a:pt x="12" y="55"/>
                </a:cubicBezTo>
                <a:cubicBezTo>
                  <a:pt x="11" y="55"/>
                  <a:pt x="11" y="55"/>
                  <a:pt x="11" y="54"/>
                </a:cubicBezTo>
                <a:cubicBezTo>
                  <a:pt x="8" y="46"/>
                  <a:pt x="13" y="38"/>
                  <a:pt x="21" y="36"/>
                </a:cubicBezTo>
                <a:cubicBezTo>
                  <a:pt x="22" y="36"/>
                  <a:pt x="22" y="36"/>
                  <a:pt x="22" y="37"/>
                </a:cubicBezTo>
                <a:close/>
                <a:moveTo>
                  <a:pt x="51" y="57"/>
                </a:moveTo>
                <a:cubicBezTo>
                  <a:pt x="48" y="62"/>
                  <a:pt x="47" y="65"/>
                  <a:pt x="46" y="68"/>
                </a:cubicBezTo>
                <a:cubicBezTo>
                  <a:pt x="46" y="70"/>
                  <a:pt x="46" y="72"/>
                  <a:pt x="46" y="76"/>
                </a:cubicBezTo>
                <a:cubicBezTo>
                  <a:pt x="46" y="79"/>
                  <a:pt x="45" y="80"/>
                  <a:pt x="42" y="79"/>
                </a:cubicBezTo>
                <a:cubicBezTo>
                  <a:pt x="33" y="73"/>
                  <a:pt x="23" y="68"/>
                  <a:pt x="14" y="62"/>
                </a:cubicBezTo>
                <a:cubicBezTo>
                  <a:pt x="12" y="61"/>
                  <a:pt x="12" y="59"/>
                  <a:pt x="14" y="58"/>
                </a:cubicBezTo>
                <a:cubicBezTo>
                  <a:pt x="18" y="56"/>
                  <a:pt x="20" y="55"/>
                  <a:pt x="22" y="53"/>
                </a:cubicBezTo>
                <a:cubicBezTo>
                  <a:pt x="24" y="51"/>
                  <a:pt x="25" y="49"/>
                  <a:pt x="28" y="44"/>
                </a:cubicBezTo>
                <a:cubicBezTo>
                  <a:pt x="31" y="38"/>
                  <a:pt x="37" y="37"/>
                  <a:pt x="41" y="38"/>
                </a:cubicBezTo>
                <a:cubicBezTo>
                  <a:pt x="44" y="38"/>
                  <a:pt x="44" y="37"/>
                  <a:pt x="45" y="34"/>
                </a:cubicBezTo>
                <a:cubicBezTo>
                  <a:pt x="45" y="34"/>
                  <a:pt x="45" y="33"/>
                  <a:pt x="45" y="33"/>
                </a:cubicBezTo>
                <a:cubicBezTo>
                  <a:pt x="46" y="32"/>
                  <a:pt x="46" y="32"/>
                  <a:pt x="47" y="32"/>
                </a:cubicBezTo>
                <a:cubicBezTo>
                  <a:pt x="52" y="35"/>
                  <a:pt x="52" y="35"/>
                  <a:pt x="52" y="35"/>
                </a:cubicBezTo>
                <a:cubicBezTo>
                  <a:pt x="53" y="36"/>
                  <a:pt x="53" y="36"/>
                  <a:pt x="52" y="37"/>
                </a:cubicBezTo>
                <a:cubicBezTo>
                  <a:pt x="52" y="37"/>
                  <a:pt x="52" y="37"/>
                  <a:pt x="51" y="37"/>
                </a:cubicBezTo>
                <a:cubicBezTo>
                  <a:pt x="49" y="40"/>
                  <a:pt x="49" y="41"/>
                  <a:pt x="50" y="43"/>
                </a:cubicBezTo>
                <a:cubicBezTo>
                  <a:pt x="53" y="46"/>
                  <a:pt x="54" y="52"/>
                  <a:pt x="51" y="57"/>
                </a:cubicBezTo>
                <a:close/>
                <a:moveTo>
                  <a:pt x="46" y="30"/>
                </a:moveTo>
                <a:cubicBezTo>
                  <a:pt x="49" y="23"/>
                  <a:pt x="54" y="13"/>
                  <a:pt x="59" y="7"/>
                </a:cubicBezTo>
                <a:cubicBezTo>
                  <a:pt x="59" y="7"/>
                  <a:pt x="60" y="7"/>
                  <a:pt x="60" y="7"/>
                </a:cubicBezTo>
                <a:cubicBezTo>
                  <a:pt x="67" y="11"/>
                  <a:pt x="67" y="11"/>
                  <a:pt x="67" y="11"/>
                </a:cubicBezTo>
                <a:cubicBezTo>
                  <a:pt x="68" y="11"/>
                  <a:pt x="68" y="11"/>
                  <a:pt x="68" y="12"/>
                </a:cubicBezTo>
                <a:cubicBezTo>
                  <a:pt x="65" y="19"/>
                  <a:pt x="59" y="29"/>
                  <a:pt x="54" y="34"/>
                </a:cubicBezTo>
                <a:cubicBezTo>
                  <a:pt x="54" y="35"/>
                  <a:pt x="54" y="35"/>
                  <a:pt x="53" y="35"/>
                </a:cubicBezTo>
                <a:cubicBezTo>
                  <a:pt x="47" y="31"/>
                  <a:pt x="47" y="31"/>
                  <a:pt x="47" y="31"/>
                </a:cubicBezTo>
                <a:cubicBezTo>
                  <a:pt x="46" y="31"/>
                  <a:pt x="46" y="30"/>
                  <a:pt x="46" y="30"/>
                </a:cubicBezTo>
                <a:close/>
                <a:moveTo>
                  <a:pt x="61" y="5"/>
                </a:moveTo>
                <a:cubicBezTo>
                  <a:pt x="64" y="2"/>
                  <a:pt x="66" y="0"/>
                  <a:pt x="68" y="1"/>
                </a:cubicBezTo>
                <a:cubicBezTo>
                  <a:pt x="70" y="2"/>
                  <a:pt x="70" y="5"/>
                  <a:pt x="68" y="9"/>
                </a:cubicBezTo>
                <a:cubicBezTo>
                  <a:pt x="68" y="10"/>
                  <a:pt x="68" y="10"/>
                  <a:pt x="67" y="10"/>
                </a:cubicBezTo>
                <a:cubicBezTo>
                  <a:pt x="61" y="6"/>
                  <a:pt x="61" y="6"/>
                  <a:pt x="61" y="6"/>
                </a:cubicBezTo>
                <a:cubicBezTo>
                  <a:pt x="61" y="6"/>
                  <a:pt x="61" y="5"/>
                  <a:pt x="61"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6" name="Oval 156"/>
          <p:cNvSpPr>
            <a:spLocks noChangeArrowheads="1"/>
          </p:cNvSpPr>
          <p:nvPr/>
        </p:nvSpPr>
        <p:spPr bwMode="auto">
          <a:xfrm>
            <a:off x="1581150" y="3078118"/>
            <a:ext cx="622300" cy="624417"/>
          </a:xfrm>
          <a:prstGeom prst="ellipse">
            <a:avLst/>
          </a:prstGeom>
          <a:solidFill>
            <a:srgbClr val="E54B81"/>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77" name="Freeform 157"/>
          <p:cNvSpPr>
            <a:spLocks noEditPoints="1"/>
          </p:cNvSpPr>
          <p:nvPr/>
        </p:nvSpPr>
        <p:spPr bwMode="auto">
          <a:xfrm>
            <a:off x="1799168" y="3285551"/>
            <a:ext cx="224367" cy="249767"/>
          </a:xfrm>
          <a:custGeom>
            <a:avLst/>
            <a:gdLst>
              <a:gd name="T0" fmla="*/ 6 w 60"/>
              <a:gd name="T1" fmla="*/ 52 h 67"/>
              <a:gd name="T2" fmla="*/ 0 w 60"/>
              <a:gd name="T3" fmla="*/ 6 h 67"/>
              <a:gd name="T4" fmla="*/ 42 w 60"/>
              <a:gd name="T5" fmla="*/ 0 h 67"/>
              <a:gd name="T6" fmla="*/ 43 w 60"/>
              <a:gd name="T7" fmla="*/ 8 h 67"/>
              <a:gd name="T8" fmla="*/ 42 w 60"/>
              <a:gd name="T9" fmla="*/ 9 h 67"/>
              <a:gd name="T10" fmla="*/ 41 w 60"/>
              <a:gd name="T11" fmla="*/ 3 h 67"/>
              <a:gd name="T12" fmla="*/ 6 w 60"/>
              <a:gd name="T13" fmla="*/ 1 h 67"/>
              <a:gd name="T14" fmla="*/ 42 w 60"/>
              <a:gd name="T15" fmla="*/ 10 h 67"/>
              <a:gd name="T16" fmla="*/ 43 w 60"/>
              <a:gd name="T17" fmla="*/ 12 h 67"/>
              <a:gd name="T18" fmla="*/ 22 w 60"/>
              <a:gd name="T19" fmla="*/ 13 h 67"/>
              <a:gd name="T20" fmla="*/ 15 w 60"/>
              <a:gd name="T21" fmla="*/ 51 h 67"/>
              <a:gd name="T22" fmla="*/ 58 w 60"/>
              <a:gd name="T23" fmla="*/ 67 h 67"/>
              <a:gd name="T24" fmla="*/ 16 w 60"/>
              <a:gd name="T25" fmla="*/ 61 h 67"/>
              <a:gd name="T26" fmla="*/ 22 w 60"/>
              <a:gd name="T27" fmla="*/ 14 h 67"/>
              <a:gd name="T28" fmla="*/ 60 w 60"/>
              <a:gd name="T29" fmla="*/ 16 h 67"/>
              <a:gd name="T30" fmla="*/ 59 w 60"/>
              <a:gd name="T31" fmla="*/ 24 h 67"/>
              <a:gd name="T32" fmla="*/ 57 w 60"/>
              <a:gd name="T33" fmla="*/ 23 h 67"/>
              <a:gd name="T34" fmla="*/ 56 w 60"/>
              <a:gd name="T35" fmla="*/ 16 h 67"/>
              <a:gd name="T36" fmla="*/ 22 w 60"/>
              <a:gd name="T37" fmla="*/ 25 h 67"/>
              <a:gd name="T38" fmla="*/ 60 w 60"/>
              <a:gd name="T39" fmla="*/ 27 h 67"/>
              <a:gd name="T40" fmla="*/ 58 w 60"/>
              <a:gd name="T41" fmla="*/ 67 h 67"/>
              <a:gd name="T42" fmla="*/ 23 w 60"/>
              <a:gd name="T43" fmla="*/ 18 h 67"/>
              <a:gd name="T44" fmla="*/ 22 w 60"/>
              <a:gd name="T45" fmla="*/ 17 h 67"/>
              <a:gd name="T46" fmla="*/ 55 w 60"/>
              <a:gd name="T47" fmla="*/ 16 h 67"/>
              <a:gd name="T48" fmla="*/ 56 w 60"/>
              <a:gd name="T49" fmla="*/ 17 h 67"/>
              <a:gd name="T50" fmla="*/ 55 w 60"/>
              <a:gd name="T51" fmla="*/ 20 h 67"/>
              <a:gd name="T52" fmla="*/ 22 w 60"/>
              <a:gd name="T53" fmla="*/ 19 h 67"/>
              <a:gd name="T54" fmla="*/ 23 w 60"/>
              <a:gd name="T55" fmla="*/ 18 h 67"/>
              <a:gd name="T56" fmla="*/ 56 w 60"/>
              <a:gd name="T57" fmla="*/ 19 h 67"/>
              <a:gd name="T58" fmla="*/ 55 w 60"/>
              <a:gd name="T59" fmla="*/ 20 h 67"/>
              <a:gd name="T60" fmla="*/ 23 w 60"/>
              <a:gd name="T61" fmla="*/ 22 h 67"/>
              <a:gd name="T62" fmla="*/ 22 w 60"/>
              <a:gd name="T63" fmla="*/ 21 h 67"/>
              <a:gd name="T64" fmla="*/ 55 w 60"/>
              <a:gd name="T65" fmla="*/ 21 h 67"/>
              <a:gd name="T66" fmla="*/ 56 w 60"/>
              <a:gd name="T67" fmla="*/ 22 h 67"/>
              <a:gd name="T68" fmla="*/ 55 w 60"/>
              <a:gd name="T69" fmla="*/ 25 h 67"/>
              <a:gd name="T70" fmla="*/ 22 w 60"/>
              <a:gd name="T71" fmla="*/ 24 h 67"/>
              <a:gd name="T72" fmla="*/ 23 w 60"/>
              <a:gd name="T73" fmla="*/ 23 h 67"/>
              <a:gd name="T74" fmla="*/ 56 w 60"/>
              <a:gd name="T75" fmla="*/ 24 h 67"/>
              <a:gd name="T76" fmla="*/ 55 w 60"/>
              <a:gd name="T77" fmla="*/ 25 h 67"/>
              <a:gd name="T78" fmla="*/ 7 w 60"/>
              <a:gd name="T79" fmla="*/ 3 h 67"/>
              <a:gd name="T80" fmla="*/ 6 w 60"/>
              <a:gd name="T81" fmla="*/ 2 h 67"/>
              <a:gd name="T82" fmla="*/ 39 w 60"/>
              <a:gd name="T83" fmla="*/ 2 h 67"/>
              <a:gd name="T84" fmla="*/ 40 w 60"/>
              <a:gd name="T85" fmla="*/ 2 h 67"/>
              <a:gd name="T86" fmla="*/ 39 w 60"/>
              <a:gd name="T87" fmla="*/ 5 h 67"/>
              <a:gd name="T88" fmla="*/ 6 w 60"/>
              <a:gd name="T89" fmla="*/ 5 h 67"/>
              <a:gd name="T90" fmla="*/ 7 w 60"/>
              <a:gd name="T91" fmla="*/ 4 h 67"/>
              <a:gd name="T92" fmla="*/ 40 w 60"/>
              <a:gd name="T93" fmla="*/ 5 h 67"/>
              <a:gd name="T94" fmla="*/ 39 w 60"/>
              <a:gd name="T95" fmla="*/ 5 h 67"/>
              <a:gd name="T96" fmla="*/ 7 w 60"/>
              <a:gd name="T97" fmla="*/ 8 h 67"/>
              <a:gd name="T98" fmla="*/ 6 w 60"/>
              <a:gd name="T99" fmla="*/ 7 h 67"/>
              <a:gd name="T100" fmla="*/ 39 w 60"/>
              <a:gd name="T101" fmla="*/ 6 h 67"/>
              <a:gd name="T102" fmla="*/ 40 w 60"/>
              <a:gd name="T103" fmla="*/ 7 h 67"/>
              <a:gd name="T104" fmla="*/ 39 w 60"/>
              <a:gd name="T105" fmla="*/ 10 h 67"/>
              <a:gd name="T106" fmla="*/ 6 w 60"/>
              <a:gd name="T107" fmla="*/ 9 h 67"/>
              <a:gd name="T108" fmla="*/ 7 w 60"/>
              <a:gd name="T109" fmla="*/ 8 h 67"/>
              <a:gd name="T110" fmla="*/ 40 w 60"/>
              <a:gd name="T111" fmla="*/ 9 h 67"/>
              <a:gd name="T112" fmla="*/ 39 w 60"/>
              <a:gd name="T113" fmla="*/ 1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0" h="67">
                <a:moveTo>
                  <a:pt x="14" y="52"/>
                </a:moveTo>
                <a:cubicBezTo>
                  <a:pt x="6" y="52"/>
                  <a:pt x="6" y="52"/>
                  <a:pt x="6" y="52"/>
                </a:cubicBezTo>
                <a:cubicBezTo>
                  <a:pt x="3" y="52"/>
                  <a:pt x="0" y="49"/>
                  <a:pt x="0" y="46"/>
                </a:cubicBezTo>
                <a:cubicBezTo>
                  <a:pt x="0" y="32"/>
                  <a:pt x="0" y="19"/>
                  <a:pt x="0" y="6"/>
                </a:cubicBezTo>
                <a:cubicBezTo>
                  <a:pt x="0" y="2"/>
                  <a:pt x="3" y="0"/>
                  <a:pt x="6" y="0"/>
                </a:cubicBezTo>
                <a:cubicBezTo>
                  <a:pt x="18" y="0"/>
                  <a:pt x="30" y="0"/>
                  <a:pt x="42" y="0"/>
                </a:cubicBezTo>
                <a:cubicBezTo>
                  <a:pt x="43" y="0"/>
                  <a:pt x="43" y="0"/>
                  <a:pt x="43" y="1"/>
                </a:cubicBezTo>
                <a:cubicBezTo>
                  <a:pt x="43" y="8"/>
                  <a:pt x="43" y="8"/>
                  <a:pt x="43" y="8"/>
                </a:cubicBezTo>
                <a:cubicBezTo>
                  <a:pt x="43" y="8"/>
                  <a:pt x="43" y="9"/>
                  <a:pt x="42" y="9"/>
                </a:cubicBezTo>
                <a:cubicBezTo>
                  <a:pt x="42" y="9"/>
                  <a:pt x="42" y="9"/>
                  <a:pt x="42" y="9"/>
                </a:cubicBezTo>
                <a:cubicBezTo>
                  <a:pt x="42" y="9"/>
                  <a:pt x="41" y="8"/>
                  <a:pt x="41" y="8"/>
                </a:cubicBezTo>
                <a:cubicBezTo>
                  <a:pt x="41" y="3"/>
                  <a:pt x="41" y="3"/>
                  <a:pt x="41" y="3"/>
                </a:cubicBezTo>
                <a:cubicBezTo>
                  <a:pt x="41" y="2"/>
                  <a:pt x="41" y="1"/>
                  <a:pt x="40" y="1"/>
                </a:cubicBezTo>
                <a:cubicBezTo>
                  <a:pt x="6" y="1"/>
                  <a:pt x="6" y="1"/>
                  <a:pt x="6" y="1"/>
                </a:cubicBezTo>
                <a:cubicBezTo>
                  <a:pt x="0" y="1"/>
                  <a:pt x="0" y="10"/>
                  <a:pt x="6" y="10"/>
                </a:cubicBezTo>
                <a:cubicBezTo>
                  <a:pt x="42" y="10"/>
                  <a:pt x="42" y="10"/>
                  <a:pt x="42" y="10"/>
                </a:cubicBezTo>
                <a:cubicBezTo>
                  <a:pt x="43" y="10"/>
                  <a:pt x="43" y="11"/>
                  <a:pt x="43" y="11"/>
                </a:cubicBezTo>
                <a:cubicBezTo>
                  <a:pt x="43" y="12"/>
                  <a:pt x="43" y="12"/>
                  <a:pt x="43" y="12"/>
                </a:cubicBezTo>
                <a:cubicBezTo>
                  <a:pt x="43" y="13"/>
                  <a:pt x="43" y="13"/>
                  <a:pt x="42" y="13"/>
                </a:cubicBezTo>
                <a:cubicBezTo>
                  <a:pt x="22" y="13"/>
                  <a:pt x="22" y="13"/>
                  <a:pt x="22" y="13"/>
                </a:cubicBezTo>
                <a:cubicBezTo>
                  <a:pt x="18" y="13"/>
                  <a:pt x="15" y="16"/>
                  <a:pt x="15" y="20"/>
                </a:cubicBezTo>
                <a:cubicBezTo>
                  <a:pt x="15" y="51"/>
                  <a:pt x="15" y="51"/>
                  <a:pt x="15" y="51"/>
                </a:cubicBezTo>
                <a:cubicBezTo>
                  <a:pt x="15" y="51"/>
                  <a:pt x="15" y="52"/>
                  <a:pt x="14" y="52"/>
                </a:cubicBezTo>
                <a:close/>
                <a:moveTo>
                  <a:pt x="58" y="67"/>
                </a:moveTo>
                <a:cubicBezTo>
                  <a:pt x="22" y="67"/>
                  <a:pt x="22" y="67"/>
                  <a:pt x="22" y="67"/>
                </a:cubicBezTo>
                <a:cubicBezTo>
                  <a:pt x="19" y="67"/>
                  <a:pt x="16" y="64"/>
                  <a:pt x="16" y="61"/>
                </a:cubicBezTo>
                <a:cubicBezTo>
                  <a:pt x="16" y="47"/>
                  <a:pt x="16" y="34"/>
                  <a:pt x="16" y="20"/>
                </a:cubicBezTo>
                <a:cubicBezTo>
                  <a:pt x="16" y="17"/>
                  <a:pt x="19" y="14"/>
                  <a:pt x="22" y="14"/>
                </a:cubicBezTo>
                <a:cubicBezTo>
                  <a:pt x="35" y="14"/>
                  <a:pt x="46" y="14"/>
                  <a:pt x="58" y="14"/>
                </a:cubicBezTo>
                <a:cubicBezTo>
                  <a:pt x="59" y="14"/>
                  <a:pt x="60" y="15"/>
                  <a:pt x="60" y="16"/>
                </a:cubicBezTo>
                <a:cubicBezTo>
                  <a:pt x="60" y="23"/>
                  <a:pt x="60" y="23"/>
                  <a:pt x="60" y="23"/>
                </a:cubicBezTo>
                <a:cubicBezTo>
                  <a:pt x="60" y="23"/>
                  <a:pt x="59" y="24"/>
                  <a:pt x="59" y="24"/>
                </a:cubicBezTo>
                <a:cubicBezTo>
                  <a:pt x="59" y="24"/>
                  <a:pt x="59" y="24"/>
                  <a:pt x="59" y="24"/>
                </a:cubicBezTo>
                <a:cubicBezTo>
                  <a:pt x="58" y="24"/>
                  <a:pt x="57" y="23"/>
                  <a:pt x="57" y="23"/>
                </a:cubicBezTo>
                <a:cubicBezTo>
                  <a:pt x="57" y="17"/>
                  <a:pt x="57" y="17"/>
                  <a:pt x="57" y="17"/>
                </a:cubicBezTo>
                <a:cubicBezTo>
                  <a:pt x="57" y="16"/>
                  <a:pt x="57" y="16"/>
                  <a:pt x="56" y="16"/>
                </a:cubicBezTo>
                <a:cubicBezTo>
                  <a:pt x="22" y="16"/>
                  <a:pt x="22" y="16"/>
                  <a:pt x="22" y="16"/>
                </a:cubicBezTo>
                <a:cubicBezTo>
                  <a:pt x="16" y="16"/>
                  <a:pt x="16" y="25"/>
                  <a:pt x="22" y="25"/>
                </a:cubicBezTo>
                <a:cubicBezTo>
                  <a:pt x="58" y="25"/>
                  <a:pt x="58" y="25"/>
                  <a:pt x="58" y="25"/>
                </a:cubicBezTo>
                <a:cubicBezTo>
                  <a:pt x="59" y="25"/>
                  <a:pt x="60" y="26"/>
                  <a:pt x="60" y="27"/>
                </a:cubicBezTo>
                <a:cubicBezTo>
                  <a:pt x="60" y="39"/>
                  <a:pt x="60" y="52"/>
                  <a:pt x="60" y="65"/>
                </a:cubicBezTo>
                <a:cubicBezTo>
                  <a:pt x="60" y="66"/>
                  <a:pt x="59" y="67"/>
                  <a:pt x="58" y="67"/>
                </a:cubicBezTo>
                <a:close/>
                <a:moveTo>
                  <a:pt x="55" y="18"/>
                </a:moveTo>
                <a:cubicBezTo>
                  <a:pt x="23" y="18"/>
                  <a:pt x="23" y="18"/>
                  <a:pt x="23" y="18"/>
                </a:cubicBezTo>
                <a:cubicBezTo>
                  <a:pt x="22" y="18"/>
                  <a:pt x="22" y="17"/>
                  <a:pt x="22" y="17"/>
                </a:cubicBezTo>
                <a:cubicBezTo>
                  <a:pt x="22" y="17"/>
                  <a:pt x="22" y="17"/>
                  <a:pt x="22" y="17"/>
                </a:cubicBezTo>
                <a:cubicBezTo>
                  <a:pt x="22" y="17"/>
                  <a:pt x="22" y="16"/>
                  <a:pt x="23" y="16"/>
                </a:cubicBezTo>
                <a:cubicBezTo>
                  <a:pt x="55" y="16"/>
                  <a:pt x="55" y="16"/>
                  <a:pt x="55" y="16"/>
                </a:cubicBezTo>
                <a:cubicBezTo>
                  <a:pt x="56" y="16"/>
                  <a:pt x="56" y="17"/>
                  <a:pt x="56" y="17"/>
                </a:cubicBezTo>
                <a:cubicBezTo>
                  <a:pt x="56" y="17"/>
                  <a:pt x="56" y="17"/>
                  <a:pt x="56" y="17"/>
                </a:cubicBezTo>
                <a:cubicBezTo>
                  <a:pt x="56" y="17"/>
                  <a:pt x="56" y="18"/>
                  <a:pt x="55" y="18"/>
                </a:cubicBezTo>
                <a:close/>
                <a:moveTo>
                  <a:pt x="55" y="20"/>
                </a:moveTo>
                <a:cubicBezTo>
                  <a:pt x="23" y="20"/>
                  <a:pt x="23" y="20"/>
                  <a:pt x="23" y="20"/>
                </a:cubicBezTo>
                <a:cubicBezTo>
                  <a:pt x="22" y="20"/>
                  <a:pt x="22" y="20"/>
                  <a:pt x="22" y="19"/>
                </a:cubicBezTo>
                <a:cubicBezTo>
                  <a:pt x="22" y="19"/>
                  <a:pt x="22" y="19"/>
                  <a:pt x="22" y="19"/>
                </a:cubicBezTo>
                <a:cubicBezTo>
                  <a:pt x="22" y="19"/>
                  <a:pt x="22" y="18"/>
                  <a:pt x="23" y="18"/>
                </a:cubicBezTo>
                <a:cubicBezTo>
                  <a:pt x="55" y="18"/>
                  <a:pt x="55" y="18"/>
                  <a:pt x="55" y="18"/>
                </a:cubicBezTo>
                <a:cubicBezTo>
                  <a:pt x="56" y="18"/>
                  <a:pt x="56" y="19"/>
                  <a:pt x="56" y="19"/>
                </a:cubicBezTo>
                <a:cubicBezTo>
                  <a:pt x="56" y="19"/>
                  <a:pt x="56" y="19"/>
                  <a:pt x="56" y="19"/>
                </a:cubicBezTo>
                <a:cubicBezTo>
                  <a:pt x="56" y="20"/>
                  <a:pt x="56" y="20"/>
                  <a:pt x="55" y="20"/>
                </a:cubicBezTo>
                <a:close/>
                <a:moveTo>
                  <a:pt x="55" y="22"/>
                </a:moveTo>
                <a:cubicBezTo>
                  <a:pt x="23" y="22"/>
                  <a:pt x="23" y="22"/>
                  <a:pt x="23" y="22"/>
                </a:cubicBezTo>
                <a:cubicBezTo>
                  <a:pt x="22" y="22"/>
                  <a:pt x="22" y="22"/>
                  <a:pt x="22" y="22"/>
                </a:cubicBezTo>
                <a:cubicBezTo>
                  <a:pt x="22" y="21"/>
                  <a:pt x="22" y="21"/>
                  <a:pt x="22" y="21"/>
                </a:cubicBezTo>
                <a:cubicBezTo>
                  <a:pt x="22" y="21"/>
                  <a:pt x="22" y="21"/>
                  <a:pt x="23" y="21"/>
                </a:cubicBezTo>
                <a:cubicBezTo>
                  <a:pt x="55" y="21"/>
                  <a:pt x="55" y="21"/>
                  <a:pt x="55" y="21"/>
                </a:cubicBezTo>
                <a:cubicBezTo>
                  <a:pt x="56" y="21"/>
                  <a:pt x="56" y="21"/>
                  <a:pt x="56" y="21"/>
                </a:cubicBezTo>
                <a:cubicBezTo>
                  <a:pt x="56" y="22"/>
                  <a:pt x="56" y="22"/>
                  <a:pt x="56" y="22"/>
                </a:cubicBezTo>
                <a:cubicBezTo>
                  <a:pt x="56" y="22"/>
                  <a:pt x="56" y="22"/>
                  <a:pt x="55" y="22"/>
                </a:cubicBezTo>
                <a:close/>
                <a:moveTo>
                  <a:pt x="55" y="25"/>
                </a:moveTo>
                <a:cubicBezTo>
                  <a:pt x="23" y="25"/>
                  <a:pt x="23" y="25"/>
                  <a:pt x="23" y="25"/>
                </a:cubicBezTo>
                <a:cubicBezTo>
                  <a:pt x="22" y="25"/>
                  <a:pt x="22" y="24"/>
                  <a:pt x="22" y="24"/>
                </a:cubicBezTo>
                <a:cubicBezTo>
                  <a:pt x="22" y="24"/>
                  <a:pt x="22" y="24"/>
                  <a:pt x="22" y="24"/>
                </a:cubicBezTo>
                <a:cubicBezTo>
                  <a:pt x="22" y="23"/>
                  <a:pt x="22" y="23"/>
                  <a:pt x="23" y="23"/>
                </a:cubicBezTo>
                <a:cubicBezTo>
                  <a:pt x="55" y="23"/>
                  <a:pt x="55" y="23"/>
                  <a:pt x="55" y="23"/>
                </a:cubicBezTo>
                <a:cubicBezTo>
                  <a:pt x="56" y="23"/>
                  <a:pt x="56" y="23"/>
                  <a:pt x="56" y="24"/>
                </a:cubicBezTo>
                <a:cubicBezTo>
                  <a:pt x="56" y="24"/>
                  <a:pt x="56" y="24"/>
                  <a:pt x="56" y="24"/>
                </a:cubicBezTo>
                <a:cubicBezTo>
                  <a:pt x="56" y="24"/>
                  <a:pt x="56" y="25"/>
                  <a:pt x="55" y="25"/>
                </a:cubicBezTo>
                <a:close/>
                <a:moveTo>
                  <a:pt x="39" y="3"/>
                </a:moveTo>
                <a:cubicBezTo>
                  <a:pt x="7" y="3"/>
                  <a:pt x="7" y="3"/>
                  <a:pt x="7" y="3"/>
                </a:cubicBezTo>
                <a:cubicBezTo>
                  <a:pt x="6" y="3"/>
                  <a:pt x="6" y="3"/>
                  <a:pt x="6" y="2"/>
                </a:cubicBezTo>
                <a:cubicBezTo>
                  <a:pt x="6" y="2"/>
                  <a:pt x="6" y="2"/>
                  <a:pt x="6" y="2"/>
                </a:cubicBezTo>
                <a:cubicBezTo>
                  <a:pt x="6" y="2"/>
                  <a:pt x="6" y="2"/>
                  <a:pt x="7" y="2"/>
                </a:cubicBezTo>
                <a:cubicBezTo>
                  <a:pt x="39" y="2"/>
                  <a:pt x="39" y="2"/>
                  <a:pt x="39" y="2"/>
                </a:cubicBezTo>
                <a:cubicBezTo>
                  <a:pt x="40" y="2"/>
                  <a:pt x="40" y="2"/>
                  <a:pt x="40" y="2"/>
                </a:cubicBezTo>
                <a:cubicBezTo>
                  <a:pt x="40" y="2"/>
                  <a:pt x="40" y="2"/>
                  <a:pt x="40" y="2"/>
                </a:cubicBezTo>
                <a:cubicBezTo>
                  <a:pt x="40" y="3"/>
                  <a:pt x="40" y="3"/>
                  <a:pt x="39" y="3"/>
                </a:cubicBezTo>
                <a:close/>
                <a:moveTo>
                  <a:pt x="39" y="5"/>
                </a:moveTo>
                <a:cubicBezTo>
                  <a:pt x="7" y="5"/>
                  <a:pt x="7" y="5"/>
                  <a:pt x="7" y="5"/>
                </a:cubicBezTo>
                <a:cubicBezTo>
                  <a:pt x="6" y="5"/>
                  <a:pt x="6" y="5"/>
                  <a:pt x="6" y="5"/>
                </a:cubicBezTo>
                <a:cubicBezTo>
                  <a:pt x="6" y="5"/>
                  <a:pt x="6" y="5"/>
                  <a:pt x="6" y="5"/>
                </a:cubicBezTo>
                <a:cubicBezTo>
                  <a:pt x="6" y="4"/>
                  <a:pt x="6" y="4"/>
                  <a:pt x="7" y="4"/>
                </a:cubicBezTo>
                <a:cubicBezTo>
                  <a:pt x="39" y="4"/>
                  <a:pt x="39" y="4"/>
                  <a:pt x="39" y="4"/>
                </a:cubicBezTo>
                <a:cubicBezTo>
                  <a:pt x="40" y="4"/>
                  <a:pt x="40" y="4"/>
                  <a:pt x="40" y="5"/>
                </a:cubicBezTo>
                <a:cubicBezTo>
                  <a:pt x="40" y="5"/>
                  <a:pt x="40" y="5"/>
                  <a:pt x="40" y="5"/>
                </a:cubicBezTo>
                <a:cubicBezTo>
                  <a:pt x="40" y="5"/>
                  <a:pt x="40" y="5"/>
                  <a:pt x="39" y="5"/>
                </a:cubicBezTo>
                <a:close/>
                <a:moveTo>
                  <a:pt x="39" y="8"/>
                </a:moveTo>
                <a:cubicBezTo>
                  <a:pt x="7" y="8"/>
                  <a:pt x="7" y="8"/>
                  <a:pt x="7" y="8"/>
                </a:cubicBezTo>
                <a:cubicBezTo>
                  <a:pt x="6" y="8"/>
                  <a:pt x="6" y="7"/>
                  <a:pt x="6" y="7"/>
                </a:cubicBezTo>
                <a:cubicBezTo>
                  <a:pt x="6" y="7"/>
                  <a:pt x="6" y="7"/>
                  <a:pt x="6" y="7"/>
                </a:cubicBezTo>
                <a:cubicBezTo>
                  <a:pt x="6" y="6"/>
                  <a:pt x="6" y="6"/>
                  <a:pt x="7" y="6"/>
                </a:cubicBezTo>
                <a:cubicBezTo>
                  <a:pt x="39" y="6"/>
                  <a:pt x="39" y="6"/>
                  <a:pt x="39" y="6"/>
                </a:cubicBezTo>
                <a:cubicBezTo>
                  <a:pt x="40" y="6"/>
                  <a:pt x="40" y="6"/>
                  <a:pt x="40" y="7"/>
                </a:cubicBezTo>
                <a:cubicBezTo>
                  <a:pt x="40" y="7"/>
                  <a:pt x="40" y="7"/>
                  <a:pt x="40" y="7"/>
                </a:cubicBezTo>
                <a:cubicBezTo>
                  <a:pt x="40" y="7"/>
                  <a:pt x="40" y="8"/>
                  <a:pt x="39" y="8"/>
                </a:cubicBezTo>
                <a:close/>
                <a:moveTo>
                  <a:pt x="39" y="10"/>
                </a:moveTo>
                <a:cubicBezTo>
                  <a:pt x="7" y="10"/>
                  <a:pt x="7" y="10"/>
                  <a:pt x="7" y="10"/>
                </a:cubicBezTo>
                <a:cubicBezTo>
                  <a:pt x="6" y="10"/>
                  <a:pt x="6" y="10"/>
                  <a:pt x="6" y="9"/>
                </a:cubicBezTo>
                <a:cubicBezTo>
                  <a:pt x="6" y="9"/>
                  <a:pt x="6" y="9"/>
                  <a:pt x="6" y="9"/>
                </a:cubicBezTo>
                <a:cubicBezTo>
                  <a:pt x="6" y="9"/>
                  <a:pt x="6" y="8"/>
                  <a:pt x="7" y="8"/>
                </a:cubicBezTo>
                <a:cubicBezTo>
                  <a:pt x="39" y="8"/>
                  <a:pt x="39" y="8"/>
                  <a:pt x="39" y="8"/>
                </a:cubicBezTo>
                <a:cubicBezTo>
                  <a:pt x="40" y="8"/>
                  <a:pt x="40" y="9"/>
                  <a:pt x="40" y="9"/>
                </a:cubicBezTo>
                <a:cubicBezTo>
                  <a:pt x="40" y="9"/>
                  <a:pt x="40" y="9"/>
                  <a:pt x="40" y="9"/>
                </a:cubicBezTo>
                <a:cubicBezTo>
                  <a:pt x="40" y="10"/>
                  <a:pt x="40" y="10"/>
                  <a:pt x="39"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5" name="Oval 165"/>
          <p:cNvSpPr>
            <a:spLocks noChangeArrowheads="1"/>
          </p:cNvSpPr>
          <p:nvPr/>
        </p:nvSpPr>
        <p:spPr bwMode="auto">
          <a:xfrm>
            <a:off x="1581150" y="4199951"/>
            <a:ext cx="622300" cy="624417"/>
          </a:xfrm>
          <a:prstGeom prst="ellipse">
            <a:avLst/>
          </a:prstGeom>
          <a:solidFill>
            <a:srgbClr val="9DD53E"/>
          </a:solidFill>
          <a:ln>
            <a:noFill/>
          </a:ln>
          <a:effectLst>
            <a:outerShdw blurRad="63500" dist="63500" dir="2700000" algn="tl" rotWithShape="0">
              <a:prstClr val="black">
                <a:alpha val="10000"/>
              </a:prstClr>
            </a:outerShdw>
          </a:effec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6" name="Freeform 166"/>
          <p:cNvSpPr>
            <a:spLocks noEditPoints="1"/>
          </p:cNvSpPr>
          <p:nvPr/>
        </p:nvSpPr>
        <p:spPr bwMode="auto">
          <a:xfrm>
            <a:off x="1739900" y="4360817"/>
            <a:ext cx="304800" cy="304800"/>
          </a:xfrm>
          <a:custGeom>
            <a:avLst/>
            <a:gdLst>
              <a:gd name="T0" fmla="*/ 82 w 82"/>
              <a:gd name="T1" fmla="*/ 41 h 82"/>
              <a:gd name="T2" fmla="*/ 0 w 82"/>
              <a:gd name="T3" fmla="*/ 41 h 82"/>
              <a:gd name="T4" fmla="*/ 63 w 82"/>
              <a:gd name="T5" fmla="*/ 43 h 82"/>
              <a:gd name="T6" fmla="*/ 67 w 82"/>
              <a:gd name="T7" fmla="*/ 35 h 82"/>
              <a:gd name="T8" fmla="*/ 74 w 82"/>
              <a:gd name="T9" fmla="*/ 39 h 82"/>
              <a:gd name="T10" fmla="*/ 76 w 82"/>
              <a:gd name="T11" fmla="*/ 33 h 82"/>
              <a:gd name="T12" fmla="*/ 76 w 82"/>
              <a:gd name="T13" fmla="*/ 41 h 82"/>
              <a:gd name="T14" fmla="*/ 76 w 82"/>
              <a:gd name="T15" fmla="*/ 44 h 82"/>
              <a:gd name="T16" fmla="*/ 76 w 82"/>
              <a:gd name="T17" fmla="*/ 46 h 82"/>
              <a:gd name="T18" fmla="*/ 75 w 82"/>
              <a:gd name="T19" fmla="*/ 46 h 82"/>
              <a:gd name="T20" fmla="*/ 72 w 82"/>
              <a:gd name="T21" fmla="*/ 44 h 82"/>
              <a:gd name="T22" fmla="*/ 72 w 82"/>
              <a:gd name="T23" fmla="*/ 47 h 82"/>
              <a:gd name="T24" fmla="*/ 75 w 82"/>
              <a:gd name="T25" fmla="*/ 49 h 82"/>
              <a:gd name="T26" fmla="*/ 41 w 82"/>
              <a:gd name="T27" fmla="*/ 76 h 82"/>
              <a:gd name="T28" fmla="*/ 41 w 82"/>
              <a:gd name="T29" fmla="*/ 5 h 82"/>
              <a:gd name="T30" fmla="*/ 52 w 82"/>
              <a:gd name="T31" fmla="*/ 8 h 82"/>
              <a:gd name="T32" fmla="*/ 37 w 82"/>
              <a:gd name="T33" fmla="*/ 15 h 82"/>
              <a:gd name="T34" fmla="*/ 30 w 82"/>
              <a:gd name="T35" fmla="*/ 17 h 82"/>
              <a:gd name="T36" fmla="*/ 29 w 82"/>
              <a:gd name="T37" fmla="*/ 24 h 82"/>
              <a:gd name="T38" fmla="*/ 26 w 82"/>
              <a:gd name="T39" fmla="*/ 29 h 82"/>
              <a:gd name="T40" fmla="*/ 24 w 82"/>
              <a:gd name="T41" fmla="*/ 31 h 82"/>
              <a:gd name="T42" fmla="*/ 26 w 82"/>
              <a:gd name="T43" fmla="*/ 33 h 82"/>
              <a:gd name="T44" fmla="*/ 29 w 82"/>
              <a:gd name="T45" fmla="*/ 32 h 82"/>
              <a:gd name="T46" fmla="*/ 33 w 82"/>
              <a:gd name="T47" fmla="*/ 28 h 82"/>
              <a:gd name="T48" fmla="*/ 38 w 82"/>
              <a:gd name="T49" fmla="*/ 30 h 82"/>
              <a:gd name="T50" fmla="*/ 41 w 82"/>
              <a:gd name="T51" fmla="*/ 34 h 82"/>
              <a:gd name="T52" fmla="*/ 35 w 82"/>
              <a:gd name="T53" fmla="*/ 34 h 82"/>
              <a:gd name="T54" fmla="*/ 32 w 82"/>
              <a:gd name="T55" fmla="*/ 32 h 82"/>
              <a:gd name="T56" fmla="*/ 25 w 82"/>
              <a:gd name="T57" fmla="*/ 37 h 82"/>
              <a:gd name="T58" fmla="*/ 23 w 82"/>
              <a:gd name="T59" fmla="*/ 46 h 82"/>
              <a:gd name="T60" fmla="*/ 28 w 82"/>
              <a:gd name="T61" fmla="*/ 51 h 82"/>
              <a:gd name="T62" fmla="*/ 35 w 82"/>
              <a:gd name="T63" fmla="*/ 51 h 82"/>
              <a:gd name="T64" fmla="*/ 43 w 82"/>
              <a:gd name="T65" fmla="*/ 70 h 82"/>
              <a:gd name="T66" fmla="*/ 49 w 82"/>
              <a:gd name="T67" fmla="*/ 57 h 82"/>
              <a:gd name="T68" fmla="*/ 49 w 82"/>
              <a:gd name="T69" fmla="*/ 44 h 82"/>
              <a:gd name="T70" fmla="*/ 44 w 82"/>
              <a:gd name="T71" fmla="*/ 38 h 82"/>
              <a:gd name="T72" fmla="*/ 47 w 82"/>
              <a:gd name="T73" fmla="*/ 41 h 82"/>
              <a:gd name="T74" fmla="*/ 53 w 82"/>
              <a:gd name="T75" fmla="*/ 37 h 82"/>
              <a:gd name="T76" fmla="*/ 50 w 82"/>
              <a:gd name="T77" fmla="*/ 34 h 82"/>
              <a:gd name="T78" fmla="*/ 55 w 82"/>
              <a:gd name="T79" fmla="*/ 34 h 82"/>
              <a:gd name="T80" fmla="*/ 62 w 82"/>
              <a:gd name="T81" fmla="*/ 43 h 82"/>
              <a:gd name="T82" fmla="*/ 51 w 82"/>
              <a:gd name="T83" fmla="*/ 58 h 82"/>
              <a:gd name="T84" fmla="*/ 49 w 82"/>
              <a:gd name="T85" fmla="*/ 63 h 82"/>
              <a:gd name="T86" fmla="*/ 52 w 82"/>
              <a:gd name="T87" fmla="*/ 5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64" y="0"/>
                  <a:pt x="82" y="18"/>
                  <a:pt x="82" y="41"/>
                </a:cubicBezTo>
                <a:cubicBezTo>
                  <a:pt x="82" y="63"/>
                  <a:pt x="64" y="82"/>
                  <a:pt x="41" y="82"/>
                </a:cubicBezTo>
                <a:cubicBezTo>
                  <a:pt x="18" y="82"/>
                  <a:pt x="0" y="63"/>
                  <a:pt x="0" y="41"/>
                </a:cubicBezTo>
                <a:cubicBezTo>
                  <a:pt x="0" y="18"/>
                  <a:pt x="18" y="0"/>
                  <a:pt x="41" y="0"/>
                </a:cubicBezTo>
                <a:close/>
                <a:moveTo>
                  <a:pt x="63" y="43"/>
                </a:moveTo>
                <a:cubicBezTo>
                  <a:pt x="64" y="40"/>
                  <a:pt x="64" y="38"/>
                  <a:pt x="65" y="35"/>
                </a:cubicBezTo>
                <a:cubicBezTo>
                  <a:pt x="65" y="34"/>
                  <a:pt x="65" y="34"/>
                  <a:pt x="67" y="35"/>
                </a:cubicBezTo>
                <a:cubicBezTo>
                  <a:pt x="68" y="37"/>
                  <a:pt x="70" y="38"/>
                  <a:pt x="72" y="40"/>
                </a:cubicBezTo>
                <a:cubicBezTo>
                  <a:pt x="73" y="41"/>
                  <a:pt x="74" y="41"/>
                  <a:pt x="74" y="39"/>
                </a:cubicBezTo>
                <a:cubicBezTo>
                  <a:pt x="74" y="37"/>
                  <a:pt x="74" y="35"/>
                  <a:pt x="75" y="33"/>
                </a:cubicBezTo>
                <a:cubicBezTo>
                  <a:pt x="75" y="32"/>
                  <a:pt x="75" y="32"/>
                  <a:pt x="76" y="33"/>
                </a:cubicBezTo>
                <a:cubicBezTo>
                  <a:pt x="76" y="36"/>
                  <a:pt x="76" y="38"/>
                  <a:pt x="76" y="41"/>
                </a:cubicBezTo>
                <a:cubicBezTo>
                  <a:pt x="76" y="41"/>
                  <a:pt x="77" y="41"/>
                  <a:pt x="76" y="41"/>
                </a:cubicBezTo>
                <a:cubicBezTo>
                  <a:pt x="75" y="43"/>
                  <a:pt x="75" y="43"/>
                  <a:pt x="75" y="43"/>
                </a:cubicBezTo>
                <a:cubicBezTo>
                  <a:pt x="75" y="44"/>
                  <a:pt x="75" y="44"/>
                  <a:pt x="76" y="44"/>
                </a:cubicBezTo>
                <a:cubicBezTo>
                  <a:pt x="76" y="44"/>
                  <a:pt x="76" y="45"/>
                  <a:pt x="76" y="45"/>
                </a:cubicBezTo>
                <a:cubicBezTo>
                  <a:pt x="76" y="45"/>
                  <a:pt x="76" y="46"/>
                  <a:pt x="76" y="46"/>
                </a:cubicBezTo>
                <a:cubicBezTo>
                  <a:pt x="76" y="46"/>
                  <a:pt x="76" y="47"/>
                  <a:pt x="76" y="47"/>
                </a:cubicBezTo>
                <a:cubicBezTo>
                  <a:pt x="75" y="47"/>
                  <a:pt x="75" y="46"/>
                  <a:pt x="75" y="46"/>
                </a:cubicBezTo>
                <a:cubicBezTo>
                  <a:pt x="74" y="46"/>
                  <a:pt x="74" y="47"/>
                  <a:pt x="73" y="45"/>
                </a:cubicBezTo>
                <a:cubicBezTo>
                  <a:pt x="73" y="45"/>
                  <a:pt x="73" y="45"/>
                  <a:pt x="72" y="44"/>
                </a:cubicBezTo>
                <a:cubicBezTo>
                  <a:pt x="70" y="39"/>
                  <a:pt x="70" y="39"/>
                  <a:pt x="71" y="45"/>
                </a:cubicBezTo>
                <a:cubicBezTo>
                  <a:pt x="72" y="46"/>
                  <a:pt x="72" y="47"/>
                  <a:pt x="72" y="47"/>
                </a:cubicBezTo>
                <a:cubicBezTo>
                  <a:pt x="72" y="49"/>
                  <a:pt x="73" y="49"/>
                  <a:pt x="74" y="49"/>
                </a:cubicBezTo>
                <a:cubicBezTo>
                  <a:pt x="74" y="49"/>
                  <a:pt x="75" y="49"/>
                  <a:pt x="75" y="49"/>
                </a:cubicBezTo>
                <a:cubicBezTo>
                  <a:pt x="75" y="49"/>
                  <a:pt x="76" y="49"/>
                  <a:pt x="75" y="49"/>
                </a:cubicBezTo>
                <a:cubicBezTo>
                  <a:pt x="72" y="65"/>
                  <a:pt x="58" y="76"/>
                  <a:pt x="41" y="76"/>
                </a:cubicBezTo>
                <a:cubicBezTo>
                  <a:pt x="21" y="76"/>
                  <a:pt x="6" y="60"/>
                  <a:pt x="6" y="41"/>
                </a:cubicBezTo>
                <a:cubicBezTo>
                  <a:pt x="6" y="21"/>
                  <a:pt x="21" y="5"/>
                  <a:pt x="41" y="5"/>
                </a:cubicBezTo>
                <a:cubicBezTo>
                  <a:pt x="45" y="5"/>
                  <a:pt x="48" y="6"/>
                  <a:pt x="52" y="7"/>
                </a:cubicBezTo>
                <a:cubicBezTo>
                  <a:pt x="52" y="7"/>
                  <a:pt x="52" y="8"/>
                  <a:pt x="52" y="8"/>
                </a:cubicBezTo>
                <a:cubicBezTo>
                  <a:pt x="48" y="10"/>
                  <a:pt x="44" y="12"/>
                  <a:pt x="41" y="14"/>
                </a:cubicBezTo>
                <a:cubicBezTo>
                  <a:pt x="39" y="15"/>
                  <a:pt x="39" y="15"/>
                  <a:pt x="37" y="15"/>
                </a:cubicBezTo>
                <a:cubicBezTo>
                  <a:pt x="36" y="15"/>
                  <a:pt x="34" y="16"/>
                  <a:pt x="32" y="16"/>
                </a:cubicBezTo>
                <a:cubicBezTo>
                  <a:pt x="31" y="16"/>
                  <a:pt x="31" y="16"/>
                  <a:pt x="30" y="17"/>
                </a:cubicBezTo>
                <a:cubicBezTo>
                  <a:pt x="30" y="19"/>
                  <a:pt x="30" y="20"/>
                  <a:pt x="30" y="22"/>
                </a:cubicBezTo>
                <a:cubicBezTo>
                  <a:pt x="29" y="23"/>
                  <a:pt x="29" y="23"/>
                  <a:pt x="29" y="24"/>
                </a:cubicBezTo>
                <a:cubicBezTo>
                  <a:pt x="28" y="26"/>
                  <a:pt x="28" y="27"/>
                  <a:pt x="27" y="28"/>
                </a:cubicBezTo>
                <a:cubicBezTo>
                  <a:pt x="27" y="29"/>
                  <a:pt x="27" y="29"/>
                  <a:pt x="26" y="29"/>
                </a:cubicBezTo>
                <a:cubicBezTo>
                  <a:pt x="26" y="29"/>
                  <a:pt x="25" y="30"/>
                  <a:pt x="25" y="30"/>
                </a:cubicBezTo>
                <a:cubicBezTo>
                  <a:pt x="24" y="30"/>
                  <a:pt x="24" y="30"/>
                  <a:pt x="24" y="31"/>
                </a:cubicBezTo>
                <a:cubicBezTo>
                  <a:pt x="24" y="31"/>
                  <a:pt x="24" y="32"/>
                  <a:pt x="25" y="32"/>
                </a:cubicBezTo>
                <a:cubicBezTo>
                  <a:pt x="25" y="33"/>
                  <a:pt x="25" y="33"/>
                  <a:pt x="26" y="33"/>
                </a:cubicBezTo>
                <a:cubicBezTo>
                  <a:pt x="26" y="33"/>
                  <a:pt x="26" y="33"/>
                  <a:pt x="27" y="33"/>
                </a:cubicBezTo>
                <a:cubicBezTo>
                  <a:pt x="28" y="33"/>
                  <a:pt x="28" y="33"/>
                  <a:pt x="29" y="32"/>
                </a:cubicBezTo>
                <a:cubicBezTo>
                  <a:pt x="29" y="31"/>
                  <a:pt x="30" y="30"/>
                  <a:pt x="31" y="29"/>
                </a:cubicBezTo>
                <a:cubicBezTo>
                  <a:pt x="31" y="28"/>
                  <a:pt x="32" y="28"/>
                  <a:pt x="33" y="28"/>
                </a:cubicBezTo>
                <a:cubicBezTo>
                  <a:pt x="34" y="29"/>
                  <a:pt x="35" y="29"/>
                  <a:pt x="36" y="29"/>
                </a:cubicBezTo>
                <a:cubicBezTo>
                  <a:pt x="37" y="30"/>
                  <a:pt x="37" y="30"/>
                  <a:pt x="38" y="30"/>
                </a:cubicBezTo>
                <a:cubicBezTo>
                  <a:pt x="39" y="31"/>
                  <a:pt x="40" y="32"/>
                  <a:pt x="41" y="33"/>
                </a:cubicBezTo>
                <a:cubicBezTo>
                  <a:pt x="42" y="33"/>
                  <a:pt x="41" y="34"/>
                  <a:pt x="41" y="34"/>
                </a:cubicBezTo>
                <a:cubicBezTo>
                  <a:pt x="39" y="34"/>
                  <a:pt x="38" y="34"/>
                  <a:pt x="37" y="34"/>
                </a:cubicBezTo>
                <a:cubicBezTo>
                  <a:pt x="36" y="35"/>
                  <a:pt x="36" y="34"/>
                  <a:pt x="35" y="34"/>
                </a:cubicBezTo>
                <a:cubicBezTo>
                  <a:pt x="35" y="33"/>
                  <a:pt x="34" y="33"/>
                  <a:pt x="33" y="32"/>
                </a:cubicBezTo>
                <a:cubicBezTo>
                  <a:pt x="33" y="32"/>
                  <a:pt x="32" y="32"/>
                  <a:pt x="32" y="32"/>
                </a:cubicBezTo>
                <a:cubicBezTo>
                  <a:pt x="30" y="33"/>
                  <a:pt x="28" y="34"/>
                  <a:pt x="26" y="35"/>
                </a:cubicBezTo>
                <a:cubicBezTo>
                  <a:pt x="25" y="35"/>
                  <a:pt x="25" y="36"/>
                  <a:pt x="25" y="37"/>
                </a:cubicBezTo>
                <a:cubicBezTo>
                  <a:pt x="24" y="39"/>
                  <a:pt x="24" y="42"/>
                  <a:pt x="23" y="44"/>
                </a:cubicBezTo>
                <a:cubicBezTo>
                  <a:pt x="22" y="45"/>
                  <a:pt x="22" y="45"/>
                  <a:pt x="23" y="46"/>
                </a:cubicBezTo>
                <a:cubicBezTo>
                  <a:pt x="24" y="48"/>
                  <a:pt x="25" y="49"/>
                  <a:pt x="26" y="51"/>
                </a:cubicBezTo>
                <a:cubicBezTo>
                  <a:pt x="27" y="52"/>
                  <a:pt x="27" y="52"/>
                  <a:pt x="28" y="51"/>
                </a:cubicBezTo>
                <a:cubicBezTo>
                  <a:pt x="30" y="51"/>
                  <a:pt x="32" y="51"/>
                  <a:pt x="33" y="50"/>
                </a:cubicBezTo>
                <a:cubicBezTo>
                  <a:pt x="34" y="50"/>
                  <a:pt x="35" y="50"/>
                  <a:pt x="35" y="51"/>
                </a:cubicBezTo>
                <a:cubicBezTo>
                  <a:pt x="37" y="57"/>
                  <a:pt x="39" y="63"/>
                  <a:pt x="41" y="69"/>
                </a:cubicBezTo>
                <a:cubicBezTo>
                  <a:pt x="42" y="71"/>
                  <a:pt x="42" y="71"/>
                  <a:pt x="43" y="70"/>
                </a:cubicBezTo>
                <a:cubicBezTo>
                  <a:pt x="45" y="67"/>
                  <a:pt x="46" y="64"/>
                  <a:pt x="48" y="61"/>
                </a:cubicBezTo>
                <a:cubicBezTo>
                  <a:pt x="49" y="59"/>
                  <a:pt x="49" y="59"/>
                  <a:pt x="49" y="57"/>
                </a:cubicBezTo>
                <a:cubicBezTo>
                  <a:pt x="50" y="53"/>
                  <a:pt x="50" y="50"/>
                  <a:pt x="51" y="46"/>
                </a:cubicBezTo>
                <a:cubicBezTo>
                  <a:pt x="51" y="44"/>
                  <a:pt x="51" y="44"/>
                  <a:pt x="49" y="44"/>
                </a:cubicBezTo>
                <a:cubicBezTo>
                  <a:pt x="48" y="45"/>
                  <a:pt x="48" y="44"/>
                  <a:pt x="47" y="43"/>
                </a:cubicBezTo>
                <a:cubicBezTo>
                  <a:pt x="46" y="41"/>
                  <a:pt x="45" y="39"/>
                  <a:pt x="44" y="38"/>
                </a:cubicBezTo>
                <a:cubicBezTo>
                  <a:pt x="43" y="36"/>
                  <a:pt x="43" y="36"/>
                  <a:pt x="44" y="37"/>
                </a:cubicBezTo>
                <a:cubicBezTo>
                  <a:pt x="45" y="38"/>
                  <a:pt x="46" y="40"/>
                  <a:pt x="47" y="41"/>
                </a:cubicBezTo>
                <a:cubicBezTo>
                  <a:pt x="49" y="42"/>
                  <a:pt x="49" y="42"/>
                  <a:pt x="50" y="41"/>
                </a:cubicBezTo>
                <a:cubicBezTo>
                  <a:pt x="51" y="40"/>
                  <a:pt x="52" y="38"/>
                  <a:pt x="53" y="37"/>
                </a:cubicBezTo>
                <a:cubicBezTo>
                  <a:pt x="54" y="36"/>
                  <a:pt x="54" y="36"/>
                  <a:pt x="52" y="35"/>
                </a:cubicBezTo>
                <a:cubicBezTo>
                  <a:pt x="51" y="35"/>
                  <a:pt x="51" y="34"/>
                  <a:pt x="50" y="34"/>
                </a:cubicBezTo>
                <a:cubicBezTo>
                  <a:pt x="49" y="33"/>
                  <a:pt x="48" y="33"/>
                  <a:pt x="50" y="34"/>
                </a:cubicBezTo>
                <a:cubicBezTo>
                  <a:pt x="52" y="34"/>
                  <a:pt x="53" y="34"/>
                  <a:pt x="55" y="34"/>
                </a:cubicBezTo>
                <a:cubicBezTo>
                  <a:pt x="57" y="35"/>
                  <a:pt x="57" y="35"/>
                  <a:pt x="58" y="36"/>
                </a:cubicBezTo>
                <a:cubicBezTo>
                  <a:pt x="59" y="39"/>
                  <a:pt x="60" y="41"/>
                  <a:pt x="62" y="43"/>
                </a:cubicBezTo>
                <a:cubicBezTo>
                  <a:pt x="62" y="45"/>
                  <a:pt x="63" y="44"/>
                  <a:pt x="63" y="43"/>
                </a:cubicBezTo>
                <a:close/>
                <a:moveTo>
                  <a:pt x="51" y="58"/>
                </a:moveTo>
                <a:cubicBezTo>
                  <a:pt x="51" y="58"/>
                  <a:pt x="50" y="59"/>
                  <a:pt x="50" y="59"/>
                </a:cubicBezTo>
                <a:cubicBezTo>
                  <a:pt x="49" y="61"/>
                  <a:pt x="49" y="61"/>
                  <a:pt x="49" y="63"/>
                </a:cubicBezTo>
                <a:cubicBezTo>
                  <a:pt x="50" y="66"/>
                  <a:pt x="50" y="66"/>
                  <a:pt x="51" y="63"/>
                </a:cubicBezTo>
                <a:cubicBezTo>
                  <a:pt x="51" y="61"/>
                  <a:pt x="52" y="60"/>
                  <a:pt x="52" y="58"/>
                </a:cubicBezTo>
                <a:cubicBezTo>
                  <a:pt x="53" y="55"/>
                  <a:pt x="53" y="55"/>
                  <a:pt x="51"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88" name="Rectangle 168"/>
          <p:cNvSpPr>
            <a:spLocks noChangeArrowheads="1"/>
          </p:cNvSpPr>
          <p:nvPr/>
        </p:nvSpPr>
        <p:spPr bwMode="auto">
          <a:xfrm>
            <a:off x="2351616" y="1966868"/>
            <a:ext cx="3744384" cy="17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1219170" fontAlgn="base">
              <a:lnSpc>
                <a:spcPct val="120000"/>
              </a:lnSpc>
              <a:spcBef>
                <a:spcPct val="0"/>
              </a:spcBef>
              <a:spcAft>
                <a:spcPct val="0"/>
              </a:spcAft>
            </a:pPr>
            <a:r>
              <a:rPr lang="en-US" altLang="zh-CN" sz="1067" dirty="0">
                <a:solidFill>
                  <a:srgbClr val="808080"/>
                </a:solidFill>
                <a:latin typeface="Arial" charset="0"/>
                <a:ea typeface="宋体" pitchFamily="2" charset="-122"/>
              </a:rPr>
              <a:t>. </a:t>
            </a:r>
            <a:endParaRPr lang="zh-CN" altLang="en-US" sz="1067" dirty="0">
              <a:solidFill>
                <a:srgbClr val="808080"/>
              </a:solidFill>
              <a:latin typeface="Arial" charset="0"/>
              <a:ea typeface="宋体" pitchFamily="2" charset="-122"/>
            </a:endParaRPr>
          </a:p>
        </p:txBody>
      </p:sp>
      <p:sp>
        <p:nvSpPr>
          <p:cNvPr id="5289" name="Rectangle 169"/>
          <p:cNvSpPr>
            <a:spLocks noChangeArrowheads="1"/>
          </p:cNvSpPr>
          <p:nvPr/>
        </p:nvSpPr>
        <p:spPr bwMode="auto">
          <a:xfrm>
            <a:off x="1581150" y="1832216"/>
            <a:ext cx="8259235" cy="319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软件工程导论，第</a:t>
            </a:r>
            <a:r>
              <a:rPr lang="en-US" altLang="zh-CN" sz="1400" dirty="0">
                <a:latin typeface="微软雅黑" panose="020B0503020204020204" pitchFamily="34" charset="-122"/>
                <a:ea typeface="微软雅黑" panose="020B0503020204020204" pitchFamily="34" charset="-122"/>
              </a:rPr>
              <a:t>6</a:t>
            </a:r>
            <a:r>
              <a:rPr lang="zh-CN" altLang="en-US" sz="1400" dirty="0">
                <a:latin typeface="微软雅黑" panose="020B0503020204020204" pitchFamily="34" charset="-122"/>
                <a:ea typeface="微软雅黑" panose="020B0503020204020204" pitchFamily="34" charset="-122"/>
              </a:rPr>
              <a:t>版，张海藩，牟永敏（编著），清华大学出版社，</a:t>
            </a:r>
            <a:r>
              <a:rPr lang="en-US" altLang="zh-CN" sz="1400" dirty="0">
                <a:latin typeface="微软雅黑" panose="020B0503020204020204" pitchFamily="34" charset="-122"/>
                <a:ea typeface="微软雅黑" panose="020B0503020204020204" pitchFamily="34" charset="-122"/>
              </a:rPr>
              <a:t>2013</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软件项目管理，第</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版，朱少民、韩莹（编著），人民邮电出版社，</a:t>
            </a:r>
            <a:r>
              <a:rPr lang="en-US" altLang="zh-CN" sz="1400" dirty="0">
                <a:latin typeface="微软雅黑" panose="020B0503020204020204" pitchFamily="34" charset="-122"/>
                <a:ea typeface="微软雅黑" panose="020B0503020204020204" pitchFamily="34" charset="-122"/>
              </a:rPr>
              <a:t>2007</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项目管理知识体系指南（</a:t>
            </a:r>
            <a:r>
              <a:rPr lang="en-US" altLang="zh-CN" sz="1400" dirty="0">
                <a:latin typeface="微软雅黑" panose="020B0503020204020204" pitchFamily="34" charset="-122"/>
                <a:ea typeface="微软雅黑" panose="020B0503020204020204" pitchFamily="34" charset="-122"/>
              </a:rPr>
              <a:t>PMBOK </a:t>
            </a:r>
            <a:r>
              <a:rPr lang="zh-CN" altLang="en-US" sz="1400" dirty="0">
                <a:latin typeface="微软雅黑" panose="020B0503020204020204" pitchFamily="34" charset="-122"/>
                <a:ea typeface="微软雅黑" panose="020B0503020204020204" pitchFamily="34" charset="-122"/>
              </a:rPr>
              <a:t>指南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项目管理协会</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项目计划书模板国标</a:t>
            </a:r>
            <a:r>
              <a:rPr lang="en-US" altLang="zh-CN" sz="1400" dirty="0">
                <a:latin typeface="微软雅黑" panose="020B0503020204020204" pitchFamily="34" charset="-122"/>
                <a:ea typeface="微软雅黑" panose="020B0503020204020204" pitchFamily="34" charset="-122"/>
              </a:rPr>
              <a:t>(GB8567——88)</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CSDN  https://blog.csdn.net/hack_tian/article/details/78652655 2019/3/6</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博客园</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项目计划书模板</a:t>
            </a:r>
            <a:r>
              <a:rPr lang="en-US" altLang="zh-CN" sz="1400" dirty="0">
                <a:latin typeface="微软雅黑" panose="020B0503020204020204" pitchFamily="34" charset="-122"/>
                <a:ea typeface="微软雅黑" panose="020B0503020204020204" pitchFamily="34" charset="-122"/>
              </a:rPr>
              <a:t>(GB8567——88)  http://www.ecbbs.com/  2019/3/11</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可行性分析报告模板</a:t>
            </a:r>
            <a:r>
              <a:rPr lang="en-US" altLang="zh-CN" sz="1400" dirty="0">
                <a:latin typeface="微软雅黑" panose="020B0503020204020204" pitchFamily="34" charset="-122"/>
                <a:ea typeface="微软雅黑" panose="020B0503020204020204" pitchFamily="34" charset="-122"/>
              </a:rPr>
              <a:t>(GB8567——88) http://www.ecbbs.com/  2019/3/20</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CNNIC     http://www.cnnic.net.cn/</a:t>
            </a:r>
          </a:p>
          <a:p>
            <a:pPr defTabSz="1219170" fontAlgn="base">
              <a:lnSpc>
                <a:spcPct val="150000"/>
              </a:lnSpc>
              <a:spcBef>
                <a:spcPct val="0"/>
              </a:spcBef>
              <a:spcAft>
                <a:spcPct val="0"/>
              </a:spcAft>
            </a:pPr>
            <a:r>
              <a:rPr lang="en-US" altLang="zh-CN" sz="1400" dirty="0">
                <a:latin typeface="微软雅黑" panose="020B0503020204020204" pitchFamily="34" charset="-122"/>
                <a:ea typeface="微软雅黑" panose="020B0503020204020204" pitchFamily="34" charset="-122"/>
              </a:rPr>
              <a:t>	199IT     http://www.199it.com</a:t>
            </a:r>
          </a:p>
        </p:txBody>
      </p:sp>
      <p:sp>
        <p:nvSpPr>
          <p:cNvPr id="39" name="Text Box 42"/>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C09CC2"/>
                </a:solidFill>
                <a:latin typeface="Arial" charset="0"/>
                <a:ea typeface="宋体" pitchFamily="2" charset="-122"/>
              </a:rPr>
              <a:t>参考资料</a:t>
            </a:r>
            <a:endParaRPr lang="en-US" altLang="zh-CN" sz="1867" b="1" dirty="0">
              <a:solidFill>
                <a:srgbClr val="C09CC2"/>
              </a:solidFill>
              <a:latin typeface="Arial" charset="0"/>
              <a:ea typeface="宋体" pitchFamily="2" charset="-122"/>
            </a:endParaRPr>
          </a:p>
        </p:txBody>
      </p:sp>
      <p:grpSp>
        <p:nvGrpSpPr>
          <p:cNvPr id="41" name="组合 40"/>
          <p:cNvGrpSpPr/>
          <p:nvPr/>
        </p:nvGrpSpPr>
        <p:grpSpPr>
          <a:xfrm>
            <a:off x="377018" y="-11911"/>
            <a:ext cx="629517" cy="1073043"/>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20718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4813959" y="1059"/>
            <a:ext cx="1170628" cy="5485261"/>
            <a:chOff x="1775252" y="-1053552"/>
            <a:chExt cx="1045160" cy="4897356"/>
          </a:xfrm>
        </p:grpSpPr>
        <p:grpSp>
          <p:nvGrpSpPr>
            <p:cNvPr id="51" name="组合 50"/>
            <p:cNvGrpSpPr/>
            <p:nvPr/>
          </p:nvGrpSpPr>
          <p:grpSpPr>
            <a:xfrm>
              <a:off x="1775252" y="2763988"/>
              <a:ext cx="1045160" cy="1079816"/>
              <a:chOff x="-4061568" y="1901032"/>
              <a:chExt cx="1819276" cy="1879600"/>
            </a:xfrm>
          </p:grpSpPr>
          <p:sp>
            <p:nvSpPr>
              <p:cNvPr id="5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5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6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2" name="直接连接符 51"/>
            <p:cNvCxnSpPr/>
            <p:nvPr/>
          </p:nvCxnSpPr>
          <p:spPr>
            <a:xfrm flipV="1">
              <a:off x="2295726" y="-1053552"/>
              <a:ext cx="0" cy="3881360"/>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2" name="Rectangle 30"/>
          <p:cNvSpPr>
            <a:spLocks noChangeArrowheads="1"/>
          </p:cNvSpPr>
          <p:nvPr/>
        </p:nvSpPr>
        <p:spPr bwMode="auto">
          <a:xfrm>
            <a:off x="5641168" y="2474297"/>
            <a:ext cx="4173669"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fontAlgn="base">
              <a:spcBef>
                <a:spcPct val="0"/>
              </a:spcBef>
              <a:spcAft>
                <a:spcPct val="0"/>
              </a:spcAft>
            </a:pPr>
            <a:r>
              <a:rPr lang="zh-CN" altLang="en-US" sz="2133" b="1" dirty="0">
                <a:solidFill>
                  <a:srgbClr val="594D7B"/>
                </a:solidFill>
                <a:latin typeface="Arial" charset="0"/>
                <a:ea typeface="微软雅黑" pitchFamily="34" charset="-122"/>
              </a:rPr>
              <a:t>总体设计</a:t>
            </a:r>
          </a:p>
        </p:txBody>
      </p:sp>
      <p:sp>
        <p:nvSpPr>
          <p:cNvPr id="64" name="Rectangle 30"/>
          <p:cNvSpPr>
            <a:spLocks noChangeArrowheads="1"/>
          </p:cNvSpPr>
          <p:nvPr/>
        </p:nvSpPr>
        <p:spPr bwMode="auto">
          <a:xfrm>
            <a:off x="4175787" y="2366558"/>
            <a:ext cx="113548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fontAlgn="base">
              <a:spcBef>
                <a:spcPct val="0"/>
              </a:spcBef>
              <a:spcAft>
                <a:spcPct val="0"/>
              </a:spcAft>
            </a:pPr>
            <a:r>
              <a:rPr lang="en-US" altLang="zh-CN" sz="7200" dirty="0">
                <a:ln>
                  <a:solidFill>
                    <a:srgbClr val="594D7B"/>
                  </a:solidFill>
                </a:ln>
                <a:noFill/>
                <a:latin typeface="Impact" pitchFamily="34" charset="0"/>
                <a:ea typeface="迷你简汉真广标" pitchFamily="49" charset="-122"/>
              </a:rPr>
              <a:t>02</a:t>
            </a:r>
            <a:endParaRPr lang="zh-CN" altLang="en-US" sz="7200" dirty="0">
              <a:ln>
                <a:solidFill>
                  <a:srgbClr val="594D7B"/>
                </a:solidFill>
              </a:ln>
              <a:noFill/>
              <a:latin typeface="Impact" pitchFamily="34" charset="0"/>
              <a:ea typeface="迷你简汉真广标" pitchFamily="49" charset="-122"/>
            </a:endParaRPr>
          </a:p>
        </p:txBody>
      </p:sp>
      <p:sp>
        <p:nvSpPr>
          <p:cNvPr id="17" name="Rectangle 31">
            <a:extLst>
              <a:ext uri="{FF2B5EF4-FFF2-40B4-BE49-F238E27FC236}">
                <a16:creationId xmlns:a16="http://schemas.microsoft.com/office/drawing/2014/main" id="{B9B64C11-9C43-4BBD-9215-0700F1C5079E}"/>
              </a:ext>
            </a:extLst>
          </p:cNvPr>
          <p:cNvSpPr>
            <a:spLocks noChangeArrowheads="1"/>
          </p:cNvSpPr>
          <p:nvPr/>
        </p:nvSpPr>
        <p:spPr bwMode="auto">
          <a:xfrm>
            <a:off x="5641169" y="2797423"/>
            <a:ext cx="441536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1</a:t>
            </a:r>
            <a:r>
              <a:rPr lang="zh-CN" altLang="en-US" sz="1600" dirty="0">
                <a:solidFill>
                  <a:srgbClr val="808080"/>
                </a:solidFill>
                <a:latin typeface="微软雅黑" panose="020B0503020204020204" pitchFamily="34" charset="-122"/>
                <a:ea typeface="微软雅黑" panose="020B0503020204020204" pitchFamily="34" charset="-122"/>
              </a:rPr>
              <a:t>、需求规定</a:t>
            </a: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2</a:t>
            </a:r>
            <a:r>
              <a:rPr lang="zh-CN" altLang="en-US" sz="1600" dirty="0">
                <a:solidFill>
                  <a:srgbClr val="808080"/>
                </a:solidFill>
                <a:latin typeface="微软雅黑" panose="020B0503020204020204" pitchFamily="34" charset="-122"/>
                <a:ea typeface="微软雅黑" panose="020B0503020204020204" pitchFamily="34" charset="-122"/>
              </a:rPr>
              <a:t>、运行环境</a:t>
            </a: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3</a:t>
            </a:r>
            <a:r>
              <a:rPr lang="zh-CN" altLang="en-US" sz="1600" dirty="0">
                <a:solidFill>
                  <a:srgbClr val="808080"/>
                </a:solidFill>
                <a:latin typeface="微软雅黑" panose="020B0503020204020204" pitchFamily="34" charset="-122"/>
                <a:ea typeface="微软雅黑" panose="020B0503020204020204" pitchFamily="34" charset="-122"/>
              </a:rPr>
              <a:t>、结构</a:t>
            </a:r>
          </a:p>
          <a:p>
            <a:pPr defTabSz="1219170" fontAlgn="base">
              <a:spcBef>
                <a:spcPct val="0"/>
              </a:spcBef>
              <a:spcAft>
                <a:spcPct val="0"/>
              </a:spcAft>
            </a:pPr>
            <a:r>
              <a:rPr lang="en-US" altLang="zh-CN" sz="1600" dirty="0">
                <a:solidFill>
                  <a:srgbClr val="808080"/>
                </a:solidFill>
                <a:latin typeface="微软雅黑" panose="020B0503020204020204" pitchFamily="34" charset="-122"/>
                <a:ea typeface="微软雅黑" panose="020B0503020204020204" pitchFamily="34" charset="-122"/>
              </a:rPr>
              <a:t>4</a:t>
            </a:r>
            <a:r>
              <a:rPr lang="zh-CN" altLang="en-US" sz="1600" dirty="0">
                <a:solidFill>
                  <a:srgbClr val="808080"/>
                </a:solidFill>
                <a:latin typeface="微软雅黑" panose="020B0503020204020204" pitchFamily="34" charset="-122"/>
                <a:ea typeface="微软雅黑" panose="020B0503020204020204" pitchFamily="34" charset="-122"/>
              </a:rPr>
              <a:t>、尚未解决问题</a:t>
            </a:r>
          </a:p>
        </p:txBody>
      </p:sp>
    </p:spTree>
    <p:extLst>
      <p:ext uri="{BB962C8B-B14F-4D97-AF65-F5344CB8AC3E}">
        <p14:creationId xmlns:p14="http://schemas.microsoft.com/office/powerpoint/2010/main" val="2578481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E680B3CB-CD82-4B72-95D2-96916C005D6E}"/>
              </a:ext>
            </a:extLst>
          </p:cNvPr>
          <p:cNvSpPr txBox="1">
            <a:spLocks noChangeArrowheads="1"/>
          </p:cNvSpPr>
          <p:nvPr/>
        </p:nvSpPr>
        <p:spPr bwMode="auto">
          <a:xfrm>
            <a:off x="1103446" y="429616"/>
            <a:ext cx="1010213"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en-US" altLang="zh-CN" sz="1867" b="1" dirty="0">
                <a:solidFill>
                  <a:srgbClr val="594D7B"/>
                </a:solidFill>
                <a:latin typeface="Arial" charset="0"/>
                <a:ea typeface="宋体" pitchFamily="2" charset="-122"/>
              </a:rPr>
              <a:t>HIPO</a:t>
            </a:r>
            <a:r>
              <a:rPr lang="zh-CN" altLang="en-US" sz="1867" b="1" dirty="0">
                <a:solidFill>
                  <a:srgbClr val="594D7B"/>
                </a:solidFill>
                <a:latin typeface="Arial" charset="0"/>
                <a:ea typeface="宋体" pitchFamily="2" charset="-122"/>
              </a:rPr>
              <a:t>图</a:t>
            </a:r>
            <a:endParaRPr lang="en-US" altLang="zh-CN" sz="1867" b="1" dirty="0">
              <a:solidFill>
                <a:srgbClr val="594D7B"/>
              </a:solidFill>
              <a:latin typeface="Arial" charset="0"/>
              <a:ea typeface="宋体" pitchFamily="2" charset="-122"/>
            </a:endParaRPr>
          </a:p>
        </p:txBody>
      </p:sp>
      <p:grpSp>
        <p:nvGrpSpPr>
          <p:cNvPr id="3" name="组合 2">
            <a:extLst>
              <a:ext uri="{FF2B5EF4-FFF2-40B4-BE49-F238E27FC236}">
                <a16:creationId xmlns:a16="http://schemas.microsoft.com/office/drawing/2014/main" id="{125BBE56-D18E-4E7D-AB5F-C4885AF8A4E3}"/>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B7F474E-A856-4D99-8C41-2F7AA3C61C1D}"/>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237F86D8-F38F-42F4-80EA-EE68E9644BCB}"/>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9F1BE25-4D83-4F6E-A507-0E22F17D30F0}"/>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F4C30439-459B-4031-9284-DD456545EF01}"/>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B397FBD2-D5DC-4491-AEAB-5652C019326C}"/>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8421D336-0CD0-4147-BEB2-B7CCC78C0FC9}"/>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EECD6FF3-0D6A-41D2-A657-A5B65B1CD8A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7EF075E-D5F7-4392-9004-1C170D652E79}"/>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7D3AB430-C7BC-454C-AC34-9B7D4417C13B}"/>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7272AAC3-6984-48E4-96EF-5A0F8D3CB40A}"/>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A95C63A7-C3AF-4282-B040-DA04EEC72640}"/>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15" name="对象 14">
            <a:extLst>
              <a:ext uri="{FF2B5EF4-FFF2-40B4-BE49-F238E27FC236}">
                <a16:creationId xmlns:a16="http://schemas.microsoft.com/office/drawing/2014/main" id="{AEA4D040-A778-4C1A-9A8B-8EEF3B4C964A}"/>
              </a:ext>
            </a:extLst>
          </p:cNvPr>
          <p:cNvGraphicFramePr>
            <a:graphicFrameLocks noChangeAspect="1"/>
          </p:cNvGraphicFramePr>
          <p:nvPr>
            <p:extLst>
              <p:ext uri="{D42A27DB-BD31-4B8C-83A1-F6EECF244321}">
                <p14:modId xmlns:p14="http://schemas.microsoft.com/office/powerpoint/2010/main" val="569633303"/>
              </p:ext>
            </p:extLst>
          </p:nvPr>
        </p:nvGraphicFramePr>
        <p:xfrm>
          <a:off x="1277898" y="449182"/>
          <a:ext cx="9165415" cy="5666216"/>
        </p:xfrm>
        <a:graphic>
          <a:graphicData uri="http://schemas.openxmlformats.org/presentationml/2006/ole">
            <mc:AlternateContent xmlns:mc="http://schemas.openxmlformats.org/markup-compatibility/2006">
              <mc:Choice xmlns:v="urn:schemas-microsoft-com:vml" Requires="v">
                <p:oleObj spid="_x0000_s6165" name="Visio" r:id="rId3" imgW="4914857" imgH="3038488" progId="Visio.Drawing.15">
                  <p:embed/>
                </p:oleObj>
              </mc:Choice>
              <mc:Fallback>
                <p:oleObj name="Visio" r:id="rId3" imgW="4914857" imgH="3038488" progId="Visio.Drawing.15">
                  <p:embed/>
                  <p:pic>
                    <p:nvPicPr>
                      <p:cNvPr id="0" name=""/>
                      <p:cNvPicPr/>
                      <p:nvPr/>
                    </p:nvPicPr>
                    <p:blipFill>
                      <a:blip r:embed="rId4"/>
                      <a:stretch>
                        <a:fillRect/>
                      </a:stretch>
                    </p:blipFill>
                    <p:spPr>
                      <a:xfrm>
                        <a:off x="1277898" y="449182"/>
                        <a:ext cx="9165415" cy="5666216"/>
                      </a:xfrm>
                      <a:prstGeom prst="rect">
                        <a:avLst/>
                      </a:prstGeom>
                    </p:spPr>
                  </p:pic>
                </p:oleObj>
              </mc:Fallback>
            </mc:AlternateContent>
          </a:graphicData>
        </a:graphic>
      </p:graphicFrame>
    </p:spTree>
    <p:extLst>
      <p:ext uri="{BB962C8B-B14F-4D97-AF65-F5344CB8AC3E}">
        <p14:creationId xmlns:p14="http://schemas.microsoft.com/office/powerpoint/2010/main" val="1758203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2">
            <a:extLst>
              <a:ext uri="{FF2B5EF4-FFF2-40B4-BE49-F238E27FC236}">
                <a16:creationId xmlns:a16="http://schemas.microsoft.com/office/drawing/2014/main" id="{E680B3CB-CD82-4B72-95D2-96916C005D6E}"/>
              </a:ext>
            </a:extLst>
          </p:cNvPr>
          <p:cNvSpPr txBox="1">
            <a:spLocks noChangeArrowheads="1"/>
          </p:cNvSpPr>
          <p:nvPr/>
        </p:nvSpPr>
        <p:spPr bwMode="auto">
          <a:xfrm>
            <a:off x="1103446" y="429616"/>
            <a:ext cx="1146468"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需求规定</a:t>
            </a:r>
            <a:endParaRPr lang="en-US" altLang="zh-CN" sz="1867" b="1" dirty="0">
              <a:solidFill>
                <a:srgbClr val="594D7B"/>
              </a:solidFill>
              <a:latin typeface="Arial" charset="0"/>
              <a:ea typeface="宋体" pitchFamily="2" charset="-122"/>
            </a:endParaRPr>
          </a:p>
        </p:txBody>
      </p:sp>
      <p:grpSp>
        <p:nvGrpSpPr>
          <p:cNvPr id="3" name="组合 2">
            <a:extLst>
              <a:ext uri="{FF2B5EF4-FFF2-40B4-BE49-F238E27FC236}">
                <a16:creationId xmlns:a16="http://schemas.microsoft.com/office/drawing/2014/main" id="{125BBE56-D18E-4E7D-AB5F-C4885AF8A4E3}"/>
              </a:ext>
            </a:extLst>
          </p:cNvPr>
          <p:cNvGrpSpPr/>
          <p:nvPr/>
        </p:nvGrpSpPr>
        <p:grpSpPr>
          <a:xfrm>
            <a:off x="377018" y="-11911"/>
            <a:ext cx="629517" cy="1073043"/>
            <a:chOff x="1775252" y="2062276"/>
            <a:chExt cx="1045160" cy="1781528"/>
          </a:xfrm>
        </p:grpSpPr>
        <p:grpSp>
          <p:nvGrpSpPr>
            <p:cNvPr id="4" name="组合 3">
              <a:extLst>
                <a:ext uri="{FF2B5EF4-FFF2-40B4-BE49-F238E27FC236}">
                  <a16:creationId xmlns:a16="http://schemas.microsoft.com/office/drawing/2014/main" id="{9B7F474E-A856-4D99-8C41-2F7AA3C61C1D}"/>
                </a:ext>
              </a:extLst>
            </p:cNvPr>
            <p:cNvGrpSpPr/>
            <p:nvPr/>
          </p:nvGrpSpPr>
          <p:grpSpPr>
            <a:xfrm>
              <a:off x="1775252" y="2763988"/>
              <a:ext cx="1045160" cy="1079816"/>
              <a:chOff x="-4061568" y="1901032"/>
              <a:chExt cx="1819276" cy="1879600"/>
            </a:xfrm>
          </p:grpSpPr>
          <p:sp>
            <p:nvSpPr>
              <p:cNvPr id="6" name="Freeform 273">
                <a:extLst>
                  <a:ext uri="{FF2B5EF4-FFF2-40B4-BE49-F238E27FC236}">
                    <a16:creationId xmlns:a16="http://schemas.microsoft.com/office/drawing/2014/main" id="{237F86D8-F38F-42F4-80EA-EE68E9644BCB}"/>
                  </a:ext>
                </a:extLst>
              </p:cNvPr>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7" name="Freeform 274">
                <a:extLst>
                  <a:ext uri="{FF2B5EF4-FFF2-40B4-BE49-F238E27FC236}">
                    <a16:creationId xmlns:a16="http://schemas.microsoft.com/office/drawing/2014/main" id="{A9F1BE25-4D83-4F6E-A507-0E22F17D30F0}"/>
                  </a:ext>
                </a:extLst>
              </p:cNvPr>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8" name="Freeform 275">
                <a:extLst>
                  <a:ext uri="{FF2B5EF4-FFF2-40B4-BE49-F238E27FC236}">
                    <a16:creationId xmlns:a16="http://schemas.microsoft.com/office/drawing/2014/main" id="{F4C30439-459B-4031-9284-DD456545EF01}"/>
                  </a:ext>
                </a:extLst>
              </p:cNvPr>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9" name="Freeform 276">
                <a:extLst>
                  <a:ext uri="{FF2B5EF4-FFF2-40B4-BE49-F238E27FC236}">
                    <a16:creationId xmlns:a16="http://schemas.microsoft.com/office/drawing/2014/main" id="{B397FBD2-D5DC-4491-AEAB-5652C019326C}"/>
                  </a:ext>
                </a:extLst>
              </p:cNvPr>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0" name="Freeform 277">
                <a:extLst>
                  <a:ext uri="{FF2B5EF4-FFF2-40B4-BE49-F238E27FC236}">
                    <a16:creationId xmlns:a16="http://schemas.microsoft.com/office/drawing/2014/main" id="{8421D336-0CD0-4147-BEB2-B7CCC78C0FC9}"/>
                  </a:ext>
                </a:extLst>
              </p:cNvPr>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1" name="Freeform 278">
                <a:extLst>
                  <a:ext uri="{FF2B5EF4-FFF2-40B4-BE49-F238E27FC236}">
                    <a16:creationId xmlns:a16="http://schemas.microsoft.com/office/drawing/2014/main" id="{EECD6FF3-0D6A-41D2-A657-A5B65B1CD8AF}"/>
                  </a:ext>
                </a:extLst>
              </p:cNvPr>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2" name="Freeform 279">
                <a:extLst>
                  <a:ext uri="{FF2B5EF4-FFF2-40B4-BE49-F238E27FC236}">
                    <a16:creationId xmlns:a16="http://schemas.microsoft.com/office/drawing/2014/main" id="{67EF075E-D5F7-4392-9004-1C170D652E79}"/>
                  </a:ext>
                </a:extLst>
              </p:cNvPr>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3" name="Freeform 280">
                <a:extLst>
                  <a:ext uri="{FF2B5EF4-FFF2-40B4-BE49-F238E27FC236}">
                    <a16:creationId xmlns:a16="http://schemas.microsoft.com/office/drawing/2014/main" id="{7D3AB430-C7BC-454C-AC34-9B7D4417C13B}"/>
                  </a:ext>
                </a:extLst>
              </p:cNvPr>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14" name="Freeform 281">
                <a:extLst>
                  <a:ext uri="{FF2B5EF4-FFF2-40B4-BE49-F238E27FC236}">
                    <a16:creationId xmlns:a16="http://schemas.microsoft.com/office/drawing/2014/main" id="{7272AAC3-6984-48E4-96EF-5A0F8D3CB40A}"/>
                  </a:ext>
                </a:extLst>
              </p:cNvPr>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5" name="直接连接符 4">
              <a:extLst>
                <a:ext uri="{FF2B5EF4-FFF2-40B4-BE49-F238E27FC236}">
                  <a16:creationId xmlns:a16="http://schemas.microsoft.com/office/drawing/2014/main" id="{A95C63A7-C3AF-4282-B040-DA04EEC72640}"/>
                </a:ext>
              </a:extLst>
            </p:cNvPr>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6" name="Rectangle 2">
            <a:extLst>
              <a:ext uri="{FF2B5EF4-FFF2-40B4-BE49-F238E27FC236}">
                <a16:creationId xmlns:a16="http://schemas.microsoft.com/office/drawing/2014/main" id="{08D10BEB-EBED-403F-980D-A44D0C8896F8}"/>
              </a:ext>
            </a:extLst>
          </p:cNvPr>
          <p:cNvSpPr>
            <a:spLocks noChangeArrowheads="1"/>
          </p:cNvSpPr>
          <p:nvPr/>
        </p:nvSpPr>
        <p:spPr bwMode="auto">
          <a:xfrm>
            <a:off x="453922" y="-13050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a:extLst>
              <a:ext uri="{FF2B5EF4-FFF2-40B4-BE49-F238E27FC236}">
                <a16:creationId xmlns:a16="http://schemas.microsoft.com/office/drawing/2014/main" id="{A406F3F0-6CCA-4DAD-895E-8DF76D5EFE2B}"/>
              </a:ext>
            </a:extLst>
          </p:cNvPr>
          <p:cNvGraphicFramePr>
            <a:graphicFrameLocks noChangeAspect="1"/>
          </p:cNvGraphicFramePr>
          <p:nvPr>
            <p:extLst>
              <p:ext uri="{D42A27DB-BD31-4B8C-83A1-F6EECF244321}">
                <p14:modId xmlns:p14="http://schemas.microsoft.com/office/powerpoint/2010/main" val="3230466526"/>
              </p:ext>
            </p:extLst>
          </p:nvPr>
        </p:nvGraphicFramePr>
        <p:xfrm>
          <a:off x="2403954" y="61205"/>
          <a:ext cx="5147934" cy="6735590"/>
        </p:xfrm>
        <a:graphic>
          <a:graphicData uri="http://schemas.openxmlformats.org/presentationml/2006/ole">
            <mc:AlternateContent xmlns:mc="http://schemas.openxmlformats.org/markup-compatibility/2006">
              <mc:Choice xmlns:v="urn:schemas-microsoft-com:vml" Requires="v">
                <p:oleObj spid="_x0000_s3094" name="Visio" r:id="rId3" imgW="4381486" imgH="8229600" progId="Visio.Drawing.11">
                  <p:embed/>
                </p:oleObj>
              </mc:Choice>
              <mc:Fallback>
                <p:oleObj name="Visio" r:id="rId3" imgW="4381486" imgH="8229600" progId="Visio.Drawing.11">
                  <p:embed/>
                  <p:pic>
                    <p:nvPicPr>
                      <p:cNvPr id="0" name="Object 1"/>
                      <p:cNvPicPr>
                        <a:picLocks noChangeAspect="1" noChangeArrowheads="1"/>
                      </p:cNvPicPr>
                      <p:nvPr/>
                    </p:nvPicPr>
                    <p:blipFill>
                      <a:blip r:embed="rId4"/>
                      <a:srcRect/>
                      <a:stretch>
                        <a:fillRect/>
                      </a:stretch>
                    </p:blipFill>
                    <p:spPr bwMode="auto">
                      <a:xfrm>
                        <a:off x="2403954" y="61205"/>
                        <a:ext cx="5147934" cy="6735590"/>
                      </a:xfrm>
                      <a:prstGeom prst="rect">
                        <a:avLst/>
                      </a:prstGeom>
                      <a:noFill/>
                    </p:spPr>
                  </p:pic>
                </p:oleObj>
              </mc:Fallback>
            </mc:AlternateContent>
          </a:graphicData>
        </a:graphic>
      </p:graphicFrame>
      <p:sp>
        <p:nvSpPr>
          <p:cNvPr id="18" name="Text Box 42">
            <a:extLst>
              <a:ext uri="{FF2B5EF4-FFF2-40B4-BE49-F238E27FC236}">
                <a16:creationId xmlns:a16="http://schemas.microsoft.com/office/drawing/2014/main" id="{F2F8D9B3-9B03-4C9A-A764-FCC94D4E1A8D}"/>
              </a:ext>
            </a:extLst>
          </p:cNvPr>
          <p:cNvSpPr txBox="1">
            <a:spLocks noChangeArrowheads="1"/>
          </p:cNvSpPr>
          <p:nvPr/>
        </p:nvSpPr>
        <p:spPr bwMode="auto">
          <a:xfrm>
            <a:off x="8209729" y="2608502"/>
            <a:ext cx="3156633"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运行环境：</a:t>
            </a:r>
            <a:r>
              <a:rPr lang="en-US" altLang="zh-CN" sz="1867" b="1" dirty="0">
                <a:solidFill>
                  <a:srgbClr val="594D7B"/>
                </a:solidFill>
                <a:latin typeface="Arial" charset="0"/>
                <a:ea typeface="宋体" pitchFamily="2" charset="-122"/>
              </a:rPr>
              <a:t>IOS</a:t>
            </a:r>
            <a:r>
              <a:rPr lang="zh-CN" altLang="en-US" sz="1867" b="1" dirty="0">
                <a:solidFill>
                  <a:srgbClr val="594D7B"/>
                </a:solidFill>
                <a:latin typeface="Arial" charset="0"/>
                <a:ea typeface="宋体" pitchFamily="2" charset="-122"/>
              </a:rPr>
              <a:t>、</a:t>
            </a:r>
            <a:r>
              <a:rPr lang="en-US" altLang="zh-CN" sz="1867" b="1" dirty="0">
                <a:solidFill>
                  <a:srgbClr val="594D7B"/>
                </a:solidFill>
                <a:latin typeface="Arial" charset="0"/>
                <a:ea typeface="宋体" pitchFamily="2" charset="-122"/>
              </a:rPr>
              <a:t>ANDROID</a:t>
            </a:r>
          </a:p>
        </p:txBody>
      </p:sp>
    </p:spTree>
    <p:extLst>
      <p:ext uri="{BB962C8B-B14F-4D97-AF65-F5344CB8AC3E}">
        <p14:creationId xmlns:p14="http://schemas.microsoft.com/office/powerpoint/2010/main" val="288810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42"/>
          <p:cNvSpPr txBox="1">
            <a:spLocks noChangeArrowheads="1"/>
          </p:cNvSpPr>
          <p:nvPr/>
        </p:nvSpPr>
        <p:spPr bwMode="auto">
          <a:xfrm>
            <a:off x="1103446" y="429616"/>
            <a:ext cx="2829621" cy="3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219170" fontAlgn="base">
              <a:spcBef>
                <a:spcPct val="0"/>
              </a:spcBef>
              <a:spcAft>
                <a:spcPct val="0"/>
              </a:spcAft>
            </a:pPr>
            <a:r>
              <a:rPr lang="zh-CN" altLang="en-US" sz="1867" b="1" dirty="0">
                <a:solidFill>
                  <a:srgbClr val="594D7B"/>
                </a:solidFill>
                <a:latin typeface="Arial" charset="0"/>
                <a:ea typeface="宋体" pitchFamily="2" charset="-122"/>
              </a:rPr>
              <a:t>基本设计概念和处理流程</a:t>
            </a:r>
            <a:endParaRPr lang="en-US" altLang="zh-CN" sz="1867" b="1" dirty="0">
              <a:solidFill>
                <a:srgbClr val="594D7B"/>
              </a:solidFill>
              <a:latin typeface="Arial" charset="0"/>
              <a:ea typeface="宋体" pitchFamily="2" charset="-122"/>
            </a:endParaRPr>
          </a:p>
        </p:txBody>
      </p:sp>
      <p:grpSp>
        <p:nvGrpSpPr>
          <p:cNvPr id="20" name="组合 19"/>
          <p:cNvGrpSpPr/>
          <p:nvPr/>
        </p:nvGrpSpPr>
        <p:grpSpPr>
          <a:xfrm>
            <a:off x="377018" y="-11911"/>
            <a:ext cx="629517" cy="1073043"/>
            <a:chOff x="1775252" y="2062276"/>
            <a:chExt cx="1045160" cy="1781528"/>
          </a:xfrm>
        </p:grpSpPr>
        <p:grpSp>
          <p:nvGrpSpPr>
            <p:cNvPr id="21" name="组合 20"/>
            <p:cNvGrpSpPr/>
            <p:nvPr/>
          </p:nvGrpSpPr>
          <p:grpSpPr>
            <a:xfrm>
              <a:off x="1775252" y="2763988"/>
              <a:ext cx="1045160" cy="1079816"/>
              <a:chOff x="-4061568" y="1901032"/>
              <a:chExt cx="1819276" cy="1879600"/>
            </a:xfrm>
          </p:grpSpPr>
          <p:sp>
            <p:nvSpPr>
              <p:cNvPr id="2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2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sp>
            <p:nvSpPr>
              <p:cNvPr id="3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1219170" fontAlgn="base">
                  <a:spcBef>
                    <a:spcPct val="0"/>
                  </a:spcBef>
                  <a:spcAft>
                    <a:spcPct val="0"/>
                  </a:spcAft>
                </a:pPr>
                <a:endParaRPr lang="zh-CN" altLang="en-US" sz="2400">
                  <a:solidFill>
                    <a:srgbClr val="000000"/>
                  </a:solidFill>
                  <a:latin typeface="Arial" charset="0"/>
                  <a:ea typeface="宋体" pitchFamily="2" charset="-122"/>
                </a:endParaRPr>
              </a:p>
            </p:txBody>
          </p:sp>
        </p:grpSp>
        <p:cxnSp>
          <p:nvCxnSpPr>
            <p:cNvPr id="22" name="直接连接符 21"/>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aphicFrame>
        <p:nvGraphicFramePr>
          <p:cNvPr id="2" name="对象 1">
            <a:extLst>
              <a:ext uri="{FF2B5EF4-FFF2-40B4-BE49-F238E27FC236}">
                <a16:creationId xmlns:a16="http://schemas.microsoft.com/office/drawing/2014/main" id="{9D51A0D5-0358-4C80-8041-25112986CEAC}"/>
              </a:ext>
            </a:extLst>
          </p:cNvPr>
          <p:cNvGraphicFramePr>
            <a:graphicFrameLocks noChangeAspect="1"/>
          </p:cNvGraphicFramePr>
          <p:nvPr>
            <p:extLst>
              <p:ext uri="{D42A27DB-BD31-4B8C-83A1-F6EECF244321}">
                <p14:modId xmlns:p14="http://schemas.microsoft.com/office/powerpoint/2010/main" val="1707520833"/>
              </p:ext>
            </p:extLst>
          </p:nvPr>
        </p:nvGraphicFramePr>
        <p:xfrm>
          <a:off x="990056" y="976630"/>
          <a:ext cx="1057275" cy="552450"/>
        </p:xfrm>
        <a:graphic>
          <a:graphicData uri="http://schemas.openxmlformats.org/presentationml/2006/ole">
            <mc:AlternateContent xmlns:mc="http://schemas.openxmlformats.org/markup-compatibility/2006">
              <mc:Choice xmlns:v="urn:schemas-microsoft-com:vml" Requires="v">
                <p:oleObj spid="_x0000_s4118" name="包装程序外壳对象" showAsIcon="1" r:id="rId3" imgW="1057320" imgH="552600" progId="Package">
                  <p:embed/>
                </p:oleObj>
              </mc:Choice>
              <mc:Fallback>
                <p:oleObj name="包装程序外壳对象" showAsIcon="1" r:id="rId3" imgW="1057320" imgH="552600" progId="Package">
                  <p:embed/>
                  <p:pic>
                    <p:nvPicPr>
                      <p:cNvPr id="0" name=""/>
                      <p:cNvPicPr/>
                      <p:nvPr/>
                    </p:nvPicPr>
                    <p:blipFill>
                      <a:blip r:embed="rId4"/>
                      <a:stretch>
                        <a:fillRect/>
                      </a:stretch>
                    </p:blipFill>
                    <p:spPr>
                      <a:xfrm>
                        <a:off x="990056" y="976630"/>
                        <a:ext cx="1057275" cy="552450"/>
                      </a:xfrm>
                      <a:prstGeom prst="rect">
                        <a:avLst/>
                      </a:prstGeom>
                    </p:spPr>
                  </p:pic>
                </p:oleObj>
              </mc:Fallback>
            </mc:AlternateContent>
          </a:graphicData>
        </a:graphic>
      </p:graphicFrame>
      <p:pic>
        <p:nvPicPr>
          <p:cNvPr id="4098" name="Picture 2">
            <a:extLst>
              <a:ext uri="{FF2B5EF4-FFF2-40B4-BE49-F238E27FC236}">
                <a16:creationId xmlns:a16="http://schemas.microsoft.com/office/drawing/2014/main" id="{7AAC4FB3-9E2E-4382-9346-22AECA2E8D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32430" y="916662"/>
            <a:ext cx="6654800"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41591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1292</Words>
  <Application>Microsoft Office PowerPoint</Application>
  <PresentationFormat>宽屏</PresentationFormat>
  <Paragraphs>238</Paragraphs>
  <Slides>25</Slides>
  <Notes>3</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3</vt:i4>
      </vt:variant>
      <vt:variant>
        <vt:lpstr>幻灯片标题</vt:lpstr>
      </vt:variant>
      <vt:variant>
        <vt:i4>25</vt:i4>
      </vt:variant>
    </vt:vector>
  </HeadingPairs>
  <TitlesOfParts>
    <vt:vector size="37" baseType="lpstr">
      <vt:lpstr>等线</vt:lpstr>
      <vt:lpstr>等线 Light</vt:lpstr>
      <vt:lpstr>宋体</vt:lpstr>
      <vt:lpstr>微软雅黑</vt:lpstr>
      <vt:lpstr>Arial</vt:lpstr>
      <vt:lpstr>Impact</vt:lpstr>
      <vt:lpstr>Times New Roman</vt:lpstr>
      <vt:lpstr>Office 主题​​</vt:lpstr>
      <vt:lpstr>默认设计模板</vt:lpstr>
      <vt:lpstr>Visio</vt:lpstr>
      <vt:lpstr>包装程序外壳对象</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锐旗设计;https://9ppt.taobao.com</dc:creator>
  <cp:keywords>锐旗设计; https:/9ppt.taobao.com</cp:keywords>
  <cp:lastModifiedBy> </cp:lastModifiedBy>
  <cp:revision>25</cp:revision>
  <dcterms:created xsi:type="dcterms:W3CDTF">2016-08-30T15:58:03Z</dcterms:created>
  <dcterms:modified xsi:type="dcterms:W3CDTF">2019-04-19T09:45:40Z</dcterms:modified>
  <cp:category>锐旗设计;https://9ppt.taobao.com</cp:category>
</cp:coreProperties>
</file>