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7" r:id="rId2"/>
    <p:sldId id="258" r:id="rId3"/>
    <p:sldId id="259" r:id="rId4"/>
    <p:sldId id="284" r:id="rId5"/>
    <p:sldId id="285" r:id="rId6"/>
    <p:sldId id="286" r:id="rId7"/>
    <p:sldId id="289" r:id="rId8"/>
    <p:sldId id="290" r:id="rId9"/>
    <p:sldId id="291" r:id="rId10"/>
    <p:sldId id="292" r:id="rId11"/>
    <p:sldId id="287" r:id="rId12"/>
    <p:sldId id="29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9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6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3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2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56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8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7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014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2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33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8A7D-1997-4D06-B48B-3C00FFF29654}" type="datetimeFigureOut">
              <a:rPr lang="es-GT" smtClean="0"/>
              <a:t>25/02/2023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52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AFA7EDDA-3031-480A-AABD-CB2FE21B8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576D403-029E-446F-84D4-1383440CA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15A24-077E-F328-E915-0EB4EF5D0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5441" y="983835"/>
            <a:ext cx="5305198" cy="2422561"/>
          </a:xfrm>
        </p:spPr>
        <p:txBody>
          <a:bodyPr>
            <a:normAutofit/>
          </a:bodyPr>
          <a:lstStyle/>
          <a:p>
            <a:r>
              <a:rPr lang="es-GT" sz="3400" dirty="0"/>
              <a:t>Redes de computadoras II</a:t>
            </a:r>
            <a:br>
              <a:rPr lang="es-GT" sz="3400" dirty="0"/>
            </a:br>
            <a:br>
              <a:rPr lang="es-GT" sz="3400" dirty="0"/>
            </a:br>
            <a:r>
              <a:rPr lang="es-GT" sz="3400" dirty="0"/>
              <a:t>Clase 4</a:t>
            </a:r>
            <a:br>
              <a:rPr lang="es-GT" sz="3400" dirty="0"/>
            </a:br>
            <a:endParaRPr lang="es-GT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C97BDC-AD31-8D73-325C-313AA667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087" y="5515042"/>
            <a:ext cx="2169374" cy="468768"/>
          </a:xfrm>
        </p:spPr>
        <p:txBody>
          <a:bodyPr>
            <a:normAutofit fontScale="92500"/>
          </a:bodyPr>
          <a:lstStyle/>
          <a:p>
            <a:r>
              <a:rPr lang="es-GT" b="1" dirty="0"/>
              <a:t>Ing. Walter García</a:t>
            </a: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4816BC83-A25F-43AD-9E32-EDB556FF3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1B6D6-C786-43A5-ABAC-1D09658C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9E7BEA26-7E30-4B07-A8A7-313E96B99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19">
            <a:extLst>
              <a:ext uri="{FF2B5EF4-FFF2-40B4-BE49-F238E27FC236}">
                <a16:creationId xmlns:a16="http://schemas.microsoft.com/office/drawing/2014/main" id="{88E28A69-8E6D-4069-B1BF-3E1FF828E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521" b="36564"/>
          <a:stretch/>
        </p:blipFill>
        <p:spPr>
          <a:xfrm>
            <a:off x="5755426" y="643464"/>
            <a:ext cx="531266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5D9E3A-4055-4E75-99D6-A8BC78E24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3671503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rdenador">
            <a:extLst>
              <a:ext uri="{FF2B5EF4-FFF2-40B4-BE49-F238E27FC236}">
                <a16:creationId xmlns:a16="http://schemas.microsoft.com/office/drawing/2014/main" id="{815A69D3-3F1B-17A7-405A-CB35A19D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1223" y="1368360"/>
            <a:ext cx="3362141" cy="33621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B1121D-9064-4FD7-A180-A50054584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C1C8D3-4CB3-40C0-82CB-AD7FC8C88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44" y="794741"/>
            <a:ext cx="7874537" cy="600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DNS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/>
              <a:t>Ing. Walter García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90E7EC-CFD4-7060-B08D-BDB3689E266E}"/>
              </a:ext>
            </a:extLst>
          </p:cNvPr>
          <p:cNvSpPr txBox="1"/>
          <p:nvPr/>
        </p:nvSpPr>
        <p:spPr>
          <a:xfrm>
            <a:off x="1358915" y="1774267"/>
            <a:ext cx="78745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lvl="1" indent="-285750">
              <a:buFont typeface="Wingdings" panose="05000000000000000000" pitchFamily="2" charset="2"/>
              <a:buChar char="q"/>
            </a:lvl2pPr>
          </a:lstStyle>
          <a:p>
            <a:r>
              <a:rPr lang="es-MX" b="0" dirty="0"/>
              <a:t>El sistema de nombres de dominio (DNS) es el directorio telefónico de Internet. Las personas acceden a la información en línea a través de nombres de dominio como nytimes.com o espn.com. Los navegadores web interactúan mediante direcciones de Protocolo de Internet (IP). El DNS traduce los nombres de dominio a direcciones IP para que los navegadores puedan cargar los recursos de Internet.</a:t>
            </a:r>
          </a:p>
          <a:p>
            <a:endParaRPr lang="es-MX" b="0" dirty="0"/>
          </a:p>
          <a:p>
            <a:endParaRPr lang="es-GT" b="0" dirty="0"/>
          </a:p>
        </p:txBody>
      </p:sp>
    </p:spTree>
    <p:extLst>
      <p:ext uri="{BB962C8B-B14F-4D97-AF65-F5344CB8AC3E}">
        <p14:creationId xmlns:p14="http://schemas.microsoft.com/office/powerpoint/2010/main" val="58199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44" y="794741"/>
            <a:ext cx="7874537" cy="600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</a:t>
            </a:r>
            <a:endParaRPr lang="en-US" sz="2400" b="1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/>
              <a:t>Ing. Walter García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3B030F-2C78-ACA9-E84E-3382E2104843}"/>
              </a:ext>
            </a:extLst>
          </p:cNvPr>
          <p:cNvSpPr txBox="1"/>
          <p:nvPr/>
        </p:nvSpPr>
        <p:spPr>
          <a:xfrm>
            <a:off x="1073426" y="2146851"/>
            <a:ext cx="787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Creando</a:t>
            </a:r>
            <a:r>
              <a:rPr lang="en-US" sz="18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18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vlan</a:t>
            </a:r>
            <a:r>
              <a:rPr lang="en-US" sz="18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18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packet  tracer</a:t>
            </a:r>
          </a:p>
          <a:p>
            <a:r>
              <a:rPr lang="en-US" b="1" cap="all" dirty="0" err="1">
                <a:latin typeface="+mj-lt"/>
                <a:ea typeface="+mj-ea"/>
                <a:cs typeface="+mj-cs"/>
              </a:rPr>
              <a:t>Configurar</a:t>
            </a:r>
            <a:r>
              <a:rPr lang="en-US" b="1" cap="all" dirty="0">
                <a:latin typeface="+mj-lt"/>
                <a:ea typeface="+mj-ea"/>
                <a:cs typeface="+mj-cs"/>
              </a:rPr>
              <a:t> </a:t>
            </a:r>
            <a:r>
              <a:rPr lang="en-US" b="1" cap="all" dirty="0" err="1">
                <a:latin typeface="+mj-lt"/>
                <a:ea typeface="+mj-ea"/>
                <a:cs typeface="+mj-cs"/>
              </a:rPr>
              <a:t>servidor</a:t>
            </a:r>
            <a:r>
              <a:rPr lang="en-US" b="1" cap="all" dirty="0">
                <a:latin typeface="+mj-lt"/>
                <a:ea typeface="+mj-ea"/>
                <a:cs typeface="+mj-cs"/>
              </a:rPr>
              <a:t> </a:t>
            </a:r>
            <a:r>
              <a:rPr lang="en-US" b="1" cap="all" dirty="0" err="1">
                <a:latin typeface="+mj-lt"/>
                <a:ea typeface="+mj-ea"/>
                <a:cs typeface="+mj-cs"/>
              </a:rPr>
              <a:t>dhcp</a:t>
            </a:r>
            <a:r>
              <a:rPr lang="en-US" b="1" cap="all" dirty="0">
                <a:latin typeface="+mj-lt"/>
                <a:ea typeface="+mj-ea"/>
                <a:cs typeface="+mj-cs"/>
              </a:rPr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2445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44" y="794741"/>
            <a:ext cx="7874537" cy="600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/>
              <a:t>Ing. Walter García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FCE267-330A-9E46-7657-215584BE62D3}"/>
              </a:ext>
            </a:extLst>
          </p:cNvPr>
          <p:cNvSpPr txBox="1"/>
          <p:nvPr/>
        </p:nvSpPr>
        <p:spPr>
          <a:xfrm>
            <a:off x="1364974" y="2146852"/>
            <a:ext cx="7222434" cy="3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https://github.com/wvgarcia/redes_II</a:t>
            </a:r>
          </a:p>
        </p:txBody>
      </p:sp>
    </p:spTree>
    <p:extLst>
      <p:ext uri="{BB962C8B-B14F-4D97-AF65-F5344CB8AC3E}">
        <p14:creationId xmlns:p14="http://schemas.microsoft.com/office/powerpoint/2010/main" val="166508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219020" y="6216558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/>
              <a:t>Ing. Walter García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7DA108F-5AA9-92A2-E055-DBA5902E565A}"/>
              </a:ext>
            </a:extLst>
          </p:cNvPr>
          <p:cNvSpPr txBox="1">
            <a:spLocks/>
          </p:cNvSpPr>
          <p:nvPr/>
        </p:nvSpPr>
        <p:spPr>
          <a:xfrm>
            <a:off x="1330194" y="641442"/>
            <a:ext cx="7874537" cy="564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2400" b="1" cap="all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CA6F4D-EC46-6AC1-9F3E-03AF491C5E8B}"/>
              </a:ext>
            </a:extLst>
          </p:cNvPr>
          <p:cNvSpPr/>
          <p:nvPr/>
        </p:nvSpPr>
        <p:spPr>
          <a:xfrm>
            <a:off x="3021495" y="2332383"/>
            <a:ext cx="40286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&gt;preguntas </a:t>
            </a:r>
          </a:p>
        </p:txBody>
      </p:sp>
    </p:spTree>
    <p:extLst>
      <p:ext uri="{BB962C8B-B14F-4D97-AF65-F5344CB8AC3E}">
        <p14:creationId xmlns:p14="http://schemas.microsoft.com/office/powerpoint/2010/main" val="323819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5A24-077E-F328-E915-0EB4EF5D0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475" y="645097"/>
            <a:ext cx="7368100" cy="839545"/>
          </a:xfrm>
        </p:spPr>
        <p:txBody>
          <a:bodyPr anchor="b">
            <a:normAutofit/>
          </a:bodyPr>
          <a:lstStyle/>
          <a:p>
            <a:pPr algn="ctr"/>
            <a:r>
              <a:rPr lang="es-GT" sz="4800" dirty="0"/>
              <a:t>Temas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7C277FF-FCEB-042B-6FC1-E5C80F4AD6C1}"/>
              </a:ext>
            </a:extLst>
          </p:cNvPr>
          <p:cNvSpPr/>
          <p:nvPr/>
        </p:nvSpPr>
        <p:spPr>
          <a:xfrm>
            <a:off x="1417982" y="3794674"/>
            <a:ext cx="21203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VLAN	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4D64B4-8DBF-FCE8-D53A-D600C679428B}"/>
              </a:ext>
            </a:extLst>
          </p:cNvPr>
          <p:cNvSpPr/>
          <p:nvPr/>
        </p:nvSpPr>
        <p:spPr>
          <a:xfrm>
            <a:off x="3884473" y="3802337"/>
            <a:ext cx="1912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DCHP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BEC123-F683-854F-70D8-89C7EC6E37F0}"/>
              </a:ext>
            </a:extLst>
          </p:cNvPr>
          <p:cNvSpPr/>
          <p:nvPr/>
        </p:nvSpPr>
        <p:spPr>
          <a:xfrm>
            <a:off x="6350542" y="3794674"/>
            <a:ext cx="1912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DNS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578AC15-1F1C-F636-98E1-BB029B7AB45E}"/>
              </a:ext>
            </a:extLst>
          </p:cNvPr>
          <p:cNvSpPr txBox="1">
            <a:spLocks/>
          </p:cNvSpPr>
          <p:nvPr/>
        </p:nvSpPr>
        <p:spPr>
          <a:xfrm>
            <a:off x="9594575" y="6093605"/>
            <a:ext cx="2169374" cy="468768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b="1" dirty="0"/>
              <a:t>Ing. Walter García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F3AEED2-4CE5-5F36-6288-57942942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95" y="1802702"/>
            <a:ext cx="3870410" cy="167826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ADAABCE-1ABF-1ABA-C368-07145E445CD8}"/>
              </a:ext>
            </a:extLst>
          </p:cNvPr>
          <p:cNvSpPr/>
          <p:nvPr/>
        </p:nvSpPr>
        <p:spPr>
          <a:xfrm>
            <a:off x="8767075" y="3794674"/>
            <a:ext cx="1912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Práctica en Clase</a:t>
            </a:r>
          </a:p>
        </p:txBody>
      </p:sp>
    </p:spTree>
    <p:extLst>
      <p:ext uri="{BB962C8B-B14F-4D97-AF65-F5344CB8AC3E}">
        <p14:creationId xmlns:p14="http://schemas.microsoft.com/office/powerpoint/2010/main" val="28626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7874537" cy="600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 es </a:t>
            </a:r>
            <a:r>
              <a:rPr lang="en-US" sz="24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vlan</a:t>
            </a:r>
            <a:endParaRPr lang="en-US" sz="2400" b="1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dirty="0"/>
              <a:t>Ing. Walter García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86E00F-64C6-CE61-07C5-7E63B0C97E76}"/>
              </a:ext>
            </a:extLst>
          </p:cNvPr>
          <p:cNvSpPr txBox="1"/>
          <p:nvPr/>
        </p:nvSpPr>
        <p:spPr>
          <a:xfrm>
            <a:off x="1075082" y="2003178"/>
            <a:ext cx="100418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Una </a:t>
            </a:r>
            <a:r>
              <a:rPr lang="es-MX" b="1" dirty="0"/>
              <a:t>VLAN</a:t>
            </a:r>
            <a:r>
              <a:rPr lang="es-MX" dirty="0"/>
              <a:t> (virtual local </a:t>
            </a:r>
            <a:r>
              <a:rPr lang="es-MX" dirty="0" err="1"/>
              <a:t>area</a:t>
            </a:r>
            <a:r>
              <a:rPr lang="es-MX" dirty="0"/>
              <a:t> </a:t>
            </a:r>
            <a:r>
              <a:rPr lang="es-MX" dirty="0" err="1"/>
              <a:t>network</a:t>
            </a:r>
            <a:r>
              <a:rPr lang="es-MX" dirty="0"/>
              <a:t>), acrónimo de virtual LAN ( red de área local virtual), es un método para crear redes lógicas independientes dentro de una misma red física.</a:t>
            </a:r>
          </a:p>
          <a:p>
            <a:endParaRPr lang="es-MX" dirty="0"/>
          </a:p>
          <a:p>
            <a:r>
              <a:rPr lang="es-MX" dirty="0"/>
              <a:t>Varias VLAN pueden coexistir en un único conmutador físico o en una única red física. Son útiles para reducir el dominio de difusión y ayudan en la administración de la red, separando segmentos lógicos de una red de área local (los departamentos de una empresa)</a:t>
            </a: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2E5E73-A048-0112-8C6C-63BFE0EEFD4D}"/>
              </a:ext>
            </a:extLst>
          </p:cNvPr>
          <p:cNvSpPr txBox="1"/>
          <p:nvPr/>
        </p:nvSpPr>
        <p:spPr>
          <a:xfrm>
            <a:off x="1075082" y="4057586"/>
            <a:ext cx="9843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Una VLAN consiste en dos o más redes de computadoras que se comportan como si estuviesen conectados al mismo computador, aunque se encuentren físicamente conectados a diferentes segmentos de una red de área local.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3709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7874537" cy="600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cap="all" dirty="0" err="1"/>
              <a:t>Diagrama</a:t>
            </a:r>
            <a:r>
              <a:rPr lang="en-US" sz="2400" b="1" cap="all" dirty="0"/>
              <a:t> de </a:t>
            </a:r>
            <a:r>
              <a:rPr lang="en-US" sz="2400" b="1" cap="all" dirty="0" err="1"/>
              <a:t>una</a:t>
            </a:r>
            <a:r>
              <a:rPr lang="en-US" sz="2400" b="1" cap="all" dirty="0"/>
              <a:t> </a:t>
            </a:r>
            <a:r>
              <a:rPr lang="en-US" sz="2400" b="1" cap="all" dirty="0" err="1"/>
              <a:t>vlan</a:t>
            </a:r>
            <a:endParaRPr lang="en-US" sz="2400" b="1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/>
              <a:t>Ing. Walter García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CD6362-4D79-87E5-C71F-7F9551B0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1312720"/>
            <a:ext cx="7874537" cy="42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44" y="794741"/>
            <a:ext cx="7874537" cy="600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CLASIFICACIÓN DE VLAN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dirty="0"/>
              <a:t>Ing. Walter García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B2EEBA-FFB3-5917-3381-6D61361EE2BE}"/>
              </a:ext>
            </a:extLst>
          </p:cNvPr>
          <p:cNvSpPr txBox="1"/>
          <p:nvPr/>
        </p:nvSpPr>
        <p:spPr>
          <a:xfrm>
            <a:off x="689113" y="1709530"/>
            <a:ext cx="101379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 Se pueden clasificar en cuatro tipos según el nivel de la jerarquía OSI en el que operen:</a:t>
            </a:r>
          </a:p>
          <a:p>
            <a:endParaRPr lang="es-MX" dirty="0"/>
          </a:p>
          <a:p>
            <a:r>
              <a:rPr lang="es-MX" b="1" dirty="0"/>
              <a:t>VLAN de nivel 1 (por puerto). </a:t>
            </a:r>
            <a:r>
              <a:rPr lang="es-MX" dirty="0"/>
              <a:t>También conocida como “</a:t>
            </a:r>
            <a:r>
              <a:rPr lang="es-MX" dirty="0" err="1"/>
              <a:t>port</a:t>
            </a:r>
            <a:r>
              <a:rPr lang="es-MX" dirty="0"/>
              <a:t> </a:t>
            </a:r>
            <a:r>
              <a:rPr lang="es-MX" dirty="0" err="1"/>
              <a:t>switching</a:t>
            </a:r>
            <a:r>
              <a:rPr lang="es-MX" dirty="0"/>
              <a:t>”. Se especifica qué puertos del switch pertenecen a la VLAN, los miembros de dicha VLAN son los que se conecten a esos puertos. No permite la movilidad de los usuarios, habría que reconfigurar las VLAN si el usuario se mueve físicamente, es la más común</a:t>
            </a:r>
          </a:p>
          <a:p>
            <a:endParaRPr lang="es-MX" dirty="0"/>
          </a:p>
          <a:p>
            <a:r>
              <a:rPr lang="es-MX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VLAN de nivel 2 por direcciones MAC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Se asignan hosts a una VLAN en función de su </a:t>
            </a:r>
            <a:r>
              <a:rPr lang="es-MX" dirty="0">
                <a:solidFill>
                  <a:srgbClr val="202122"/>
                </a:solidFill>
              </a:rPr>
              <a:t>dirección MAC. 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Tiene la ventaja de que no hay que reconfigurar el dispositivo de conmutación si el usuario cambia su localización, es decir, se conecta a otro puerto de ese u otro dispositivo. El principal inconveniente es que hay que asignar los miembros uno a uno y si hay muchos usuarios puede ser agotador.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830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44" y="931725"/>
            <a:ext cx="7874537" cy="463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CLASIFICACIÓN DE VLAN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dirty="0"/>
              <a:t>Ing. Walter García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DFD075-2E59-0239-74C2-A2898681EB42}"/>
              </a:ext>
            </a:extLst>
          </p:cNvPr>
          <p:cNvSpPr txBox="1"/>
          <p:nvPr/>
        </p:nvSpPr>
        <p:spPr>
          <a:xfrm>
            <a:off x="1524001" y="2051305"/>
            <a:ext cx="85708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VLAN de nivel 3 por tipo de protocolo</a:t>
            </a:r>
            <a:r>
              <a:rPr lang="es-MX" dirty="0"/>
              <a:t>. La VLAN queda determinada por el contenido del campo tipo de protocolo de la trama MAC. Por ejemplo, se asociaría VLAN 1 al protocolo IPv4, VLAN 2 al protocolo IPv6, VLAN 3 a AppleTalk, VLAN 4 a IPX, etc.</a:t>
            </a:r>
          </a:p>
          <a:p>
            <a:endParaRPr lang="es-MX" dirty="0"/>
          </a:p>
          <a:p>
            <a:r>
              <a:rPr lang="es-MX" b="1" dirty="0"/>
              <a:t>VLAN de nivel 4 por direcciones de subred (subred virtual). </a:t>
            </a:r>
            <a:r>
              <a:rPr lang="es-MX" dirty="0"/>
              <a:t>La cabecera de nivel 3 se utiliza para mapear la VLAN a la que pertenece. En este tipo de VLAN son los paquetes, y no las estaciones, quienes pertenecen a la VLAN. Estaciones con múltiples protocolos de red (nivel 3) estarán en múltiples VLAN.</a:t>
            </a:r>
          </a:p>
        </p:txBody>
      </p:sp>
    </p:spTree>
    <p:extLst>
      <p:ext uri="{BB962C8B-B14F-4D97-AF65-F5344CB8AC3E}">
        <p14:creationId xmlns:p14="http://schemas.microsoft.com/office/powerpoint/2010/main" val="283733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44" y="794741"/>
            <a:ext cx="7874537" cy="600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DHCP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/>
              <a:t>Ing. Walter García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8A2E8A-0075-7785-1290-BDC39F9900A0}"/>
              </a:ext>
            </a:extLst>
          </p:cNvPr>
          <p:cNvSpPr txBox="1"/>
          <p:nvPr/>
        </p:nvSpPr>
        <p:spPr>
          <a:xfrm>
            <a:off x="1563757" y="1934817"/>
            <a:ext cx="76696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0" dirty="0"/>
              <a:t>El Protocolo de configuración dinámica de host (DHCP) es un protocolo cliente/servidor que proporciona automáticamente un host de Protocolo de Internet (IP) con su dirección IP y otra información de configuración relacionada, como la máscara de subred y la puerta de enlace predeterminada</a:t>
            </a:r>
          </a:p>
        </p:txBody>
      </p:sp>
    </p:spTree>
    <p:extLst>
      <p:ext uri="{BB962C8B-B14F-4D97-AF65-F5344CB8AC3E}">
        <p14:creationId xmlns:p14="http://schemas.microsoft.com/office/powerpoint/2010/main" val="372252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44" y="794741"/>
            <a:ext cx="7874537" cy="600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DHCP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/>
              <a:t>Ing. Walter García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8A2E8A-0075-7785-1290-BDC39F9900A0}"/>
              </a:ext>
            </a:extLst>
          </p:cNvPr>
          <p:cNvSpPr txBox="1"/>
          <p:nvPr/>
        </p:nvSpPr>
        <p:spPr>
          <a:xfrm>
            <a:off x="1418035" y="1629906"/>
            <a:ext cx="76696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El servidor DHCP almacena la información de configuración en una base de datos que incluye:</a:t>
            </a:r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Parámetros de configuración TCP/IP válidos para todos los clientes de la 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Direcciones IP válidas, mantenidas en un grupo para la asignación a clientes, así como direcciones excluidas.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IP reservada direcciones asociadas a clientes DHCP concretos. Esto permite la asignación coherente de una única dirección IP a un solo cliente DHCP.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La duración de la concesión o el período de tiempo durante el que se puede usar la dirección IP antes de que se requiera una renovación de concesión.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686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AFF-E583-0389-F0D6-D315595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44" y="794741"/>
            <a:ext cx="7874537" cy="600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Ventajas</a:t>
            </a:r>
            <a:r>
              <a:rPr lang="en-US" sz="24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DHCP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9087730" y="5557997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/>
              <a:t>Ing. Walter García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8A2E8A-0075-7785-1290-BDC39F9900A0}"/>
              </a:ext>
            </a:extLst>
          </p:cNvPr>
          <p:cNvSpPr txBox="1"/>
          <p:nvPr/>
        </p:nvSpPr>
        <p:spPr>
          <a:xfrm>
            <a:off x="1418035" y="1629906"/>
            <a:ext cx="76696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Configuración confiable de direcciones IP</a:t>
            </a:r>
            <a:r>
              <a:rPr lang="es-MX" dirty="0"/>
              <a:t>. DHCP minimiza los errores de configuración causados por la configuración manual de direcciones IP, como errores tipográficos, o conflictos de direcciones causados por la asignación de una dirección IP a más de un equipo al mismo tiempo.</a:t>
            </a:r>
          </a:p>
          <a:p>
            <a:endParaRPr lang="es-MX" dirty="0"/>
          </a:p>
          <a:p>
            <a:r>
              <a:rPr lang="es-MX" b="1" dirty="0"/>
              <a:t>Administración de red reducida. </a:t>
            </a:r>
            <a:r>
              <a:rPr lang="es-MX" dirty="0"/>
              <a:t>DHCP incluye las siguientes características para reducir la administración de red:</a:t>
            </a:r>
          </a:p>
          <a:p>
            <a:endParaRPr lang="es-MX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MX" dirty="0"/>
              <a:t>Configuración de TCP/IP centralizada y automatizada.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MX" dirty="0"/>
              <a:t>La capacidad de definir configuraciones TCP/IP desde una ubicación central.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62181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2775</TotalTime>
  <Words>821</Words>
  <Application>Microsoft Office PowerPoint</Application>
  <PresentationFormat>Panorámica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Corbel</vt:lpstr>
      <vt:lpstr>Wingdings</vt:lpstr>
      <vt:lpstr>Galería</vt:lpstr>
      <vt:lpstr>Redes de computadoras II  Clase 4 </vt:lpstr>
      <vt:lpstr>Temas</vt:lpstr>
      <vt:lpstr>Que es vlan</vt:lpstr>
      <vt:lpstr>Diagrama de una vlan</vt:lpstr>
      <vt:lpstr>CLASIFICACIÓN DE VLAN</vt:lpstr>
      <vt:lpstr>CLASIFICACIÓN DE VLAN</vt:lpstr>
      <vt:lpstr>DHCP</vt:lpstr>
      <vt:lpstr>DHCP</vt:lpstr>
      <vt:lpstr>Ventajas DHCP</vt:lpstr>
      <vt:lpstr>DNS</vt:lpstr>
      <vt:lpstr>practica</vt:lpstr>
      <vt:lpstr>REPO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computadoras I</dc:title>
  <dc:creator>Garcia Flores, Walter Vinicio</dc:creator>
  <cp:lastModifiedBy>Garcia Flores, Walter Vinicio</cp:lastModifiedBy>
  <cp:revision>168</cp:revision>
  <dcterms:created xsi:type="dcterms:W3CDTF">2023-02-13T23:20:41Z</dcterms:created>
  <dcterms:modified xsi:type="dcterms:W3CDTF">2023-02-25T13:01:12Z</dcterms:modified>
</cp:coreProperties>
</file>