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E7"/>
    <a:srgbClr val="FFCDCD"/>
    <a:srgbClr val="F89A9A"/>
    <a:srgbClr val="F67676"/>
    <a:srgbClr val="E68A8A"/>
    <a:srgbClr val="FD4D4D"/>
    <a:srgbClr val="FFD9D9"/>
    <a:srgbClr val="CB0E0E"/>
    <a:srgbClr val="F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4643"/>
  </p:normalViewPr>
  <p:slideViewPr>
    <p:cSldViewPr snapToGrid="0" snapToObjects="1">
      <p:cViewPr>
        <p:scale>
          <a:sx n="100" d="100"/>
          <a:sy n="100" d="100"/>
        </p:scale>
        <p:origin x="3960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7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5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5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8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5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4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9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5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7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6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0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Hexagon 83">
            <a:extLst>
              <a:ext uri="{FF2B5EF4-FFF2-40B4-BE49-F238E27FC236}">
                <a16:creationId xmlns:a16="http://schemas.microsoft.com/office/drawing/2014/main" id="{B48C9158-93E6-4188-859C-BFEC2C0CC8C7}"/>
              </a:ext>
            </a:extLst>
          </p:cNvPr>
          <p:cNvSpPr>
            <a:spLocks noChangeAspect="1"/>
          </p:cNvSpPr>
          <p:nvPr/>
        </p:nvSpPr>
        <p:spPr>
          <a:xfrm rot="1800000">
            <a:off x="465809" y="615708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FFD9D9"/>
          </a:solidFill>
          <a:ln w="69850">
            <a:solidFill>
              <a:srgbClr val="FF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14ABE49-6FEE-4599-A75E-71F53067D8F2}"/>
              </a:ext>
            </a:extLst>
          </p:cNvPr>
          <p:cNvSpPr txBox="1"/>
          <p:nvPr/>
        </p:nvSpPr>
        <p:spPr>
          <a:xfrm>
            <a:off x="952075" y="2010127"/>
            <a:ext cx="1782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rgbClr val="C00000"/>
                </a:solidFill>
                <a:latin typeface="Microsoft Yi Baiti" panose="03000500000000000000" pitchFamily="66" charset="0"/>
                <a:ea typeface="Microsoft Yi Baiti" panose="03000500000000000000" pitchFamily="66" charset="0"/>
                <a:cs typeface="Dubai" panose="020B0503030403030204" pitchFamily="34" charset="-78"/>
              </a:rPr>
              <a:t>planet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7A1273-D848-41C3-8668-D8BA41617B58}"/>
              </a:ext>
            </a:extLst>
          </p:cNvPr>
          <p:cNvGrpSpPr/>
          <p:nvPr/>
        </p:nvGrpSpPr>
        <p:grpSpPr>
          <a:xfrm>
            <a:off x="1181435" y="971805"/>
            <a:ext cx="1339424" cy="1203930"/>
            <a:chOff x="3264211" y="942867"/>
            <a:chExt cx="1572027" cy="14130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6985942-4E40-41B7-B830-EF65D3C4642D}"/>
                </a:ext>
              </a:extLst>
            </p:cNvPr>
            <p:cNvGrpSpPr/>
            <p:nvPr/>
          </p:nvGrpSpPr>
          <p:grpSpPr>
            <a:xfrm>
              <a:off x="3264211" y="980919"/>
              <a:ext cx="1475506" cy="1374952"/>
              <a:chOff x="3462235" y="1165449"/>
              <a:chExt cx="1277481" cy="1190422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F9CA953-5B4D-4B0E-B8A7-FA82E660493C}"/>
                  </a:ext>
                </a:extLst>
              </p:cNvPr>
              <p:cNvSpPr/>
              <p:nvPr/>
            </p:nvSpPr>
            <p:spPr>
              <a:xfrm>
                <a:off x="3462235" y="1165449"/>
                <a:ext cx="1277481" cy="1190422"/>
              </a:xfrm>
              <a:prstGeom prst="ellipse">
                <a:avLst/>
              </a:prstGeom>
              <a:solidFill>
                <a:srgbClr val="FD4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44CCDF22-0F7D-4701-9D5B-78E790BF750C}"/>
                  </a:ext>
                </a:extLst>
              </p:cNvPr>
              <p:cNvGrpSpPr/>
              <p:nvPr/>
            </p:nvGrpSpPr>
            <p:grpSpPr>
              <a:xfrm>
                <a:off x="4047836" y="1830889"/>
                <a:ext cx="116135" cy="463718"/>
                <a:chOff x="9951828" y="3011365"/>
                <a:chExt cx="377270" cy="1506414"/>
              </a:xfrm>
            </p:grpSpPr>
            <p:sp>
              <p:nvSpPr>
                <p:cNvPr id="167" name="Moon 166">
                  <a:extLst>
                    <a:ext uri="{FF2B5EF4-FFF2-40B4-BE49-F238E27FC236}">
                      <a16:creationId xmlns:a16="http://schemas.microsoft.com/office/drawing/2014/main" id="{93E2C439-A7C2-4EFA-A94C-F526BA9AAFCB}"/>
                    </a:ext>
                  </a:extLst>
                </p:cNvPr>
                <p:cNvSpPr/>
                <p:nvPr/>
              </p:nvSpPr>
              <p:spPr>
                <a:xfrm>
                  <a:off x="9951828" y="3011365"/>
                  <a:ext cx="263236" cy="835269"/>
                </a:xfrm>
                <a:prstGeom prst="moon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68" name="Moon 167">
                  <a:extLst>
                    <a:ext uri="{FF2B5EF4-FFF2-40B4-BE49-F238E27FC236}">
                      <a16:creationId xmlns:a16="http://schemas.microsoft.com/office/drawing/2014/main" id="{6ADBC4F4-8D34-4547-A4F0-8F96AAE6B066}"/>
                    </a:ext>
                  </a:extLst>
                </p:cNvPr>
                <p:cNvSpPr/>
                <p:nvPr/>
              </p:nvSpPr>
              <p:spPr>
                <a:xfrm rot="10800000">
                  <a:off x="10065862" y="3682510"/>
                  <a:ext cx="263236" cy="835269"/>
                </a:xfrm>
                <a:prstGeom prst="moon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09F2AA72-E2EF-4420-AF84-121BD8926E65}"/>
                  </a:ext>
                </a:extLst>
              </p:cNvPr>
              <p:cNvGrpSpPr/>
              <p:nvPr/>
            </p:nvGrpSpPr>
            <p:grpSpPr>
              <a:xfrm rot="5668429">
                <a:off x="3725063" y="1509855"/>
                <a:ext cx="116135" cy="463718"/>
                <a:chOff x="9951828" y="3011365"/>
                <a:chExt cx="377270" cy="1506414"/>
              </a:xfrm>
            </p:grpSpPr>
            <p:sp>
              <p:nvSpPr>
                <p:cNvPr id="165" name="Moon 164">
                  <a:extLst>
                    <a:ext uri="{FF2B5EF4-FFF2-40B4-BE49-F238E27FC236}">
                      <a16:creationId xmlns:a16="http://schemas.microsoft.com/office/drawing/2014/main" id="{A8D92895-0818-4771-9F23-EB73E96CC8E4}"/>
                    </a:ext>
                  </a:extLst>
                </p:cNvPr>
                <p:cNvSpPr/>
                <p:nvPr/>
              </p:nvSpPr>
              <p:spPr>
                <a:xfrm>
                  <a:off x="9951828" y="3011365"/>
                  <a:ext cx="263236" cy="835269"/>
                </a:xfrm>
                <a:prstGeom prst="moon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66" name="Moon 165">
                  <a:extLst>
                    <a:ext uri="{FF2B5EF4-FFF2-40B4-BE49-F238E27FC236}">
                      <a16:creationId xmlns:a16="http://schemas.microsoft.com/office/drawing/2014/main" id="{02AEEAA3-C808-4EE8-94F9-7E62AA0C0223}"/>
                    </a:ext>
                  </a:extLst>
                </p:cNvPr>
                <p:cNvSpPr/>
                <p:nvPr/>
              </p:nvSpPr>
              <p:spPr>
                <a:xfrm rot="10800000">
                  <a:off x="10065862" y="3682510"/>
                  <a:ext cx="263236" cy="835269"/>
                </a:xfrm>
                <a:prstGeom prst="moon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BEF25205-9446-4797-81C8-8F642DB7DB98}"/>
                  </a:ext>
                </a:extLst>
              </p:cNvPr>
              <p:cNvGrpSpPr/>
              <p:nvPr/>
            </p:nvGrpSpPr>
            <p:grpSpPr>
              <a:xfrm rot="11011642">
                <a:off x="4069137" y="1215465"/>
                <a:ext cx="116135" cy="463718"/>
                <a:chOff x="9951828" y="3011365"/>
                <a:chExt cx="377270" cy="1506414"/>
              </a:xfrm>
            </p:grpSpPr>
            <p:sp>
              <p:nvSpPr>
                <p:cNvPr id="163" name="Moon 162">
                  <a:extLst>
                    <a:ext uri="{FF2B5EF4-FFF2-40B4-BE49-F238E27FC236}">
                      <a16:creationId xmlns:a16="http://schemas.microsoft.com/office/drawing/2014/main" id="{8AB0FF2E-8607-4890-8E4A-F6B512539190}"/>
                    </a:ext>
                  </a:extLst>
                </p:cNvPr>
                <p:cNvSpPr/>
                <p:nvPr/>
              </p:nvSpPr>
              <p:spPr>
                <a:xfrm>
                  <a:off x="9951828" y="3011365"/>
                  <a:ext cx="263236" cy="835269"/>
                </a:xfrm>
                <a:prstGeom prst="moon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64" name="Moon 163">
                  <a:extLst>
                    <a:ext uri="{FF2B5EF4-FFF2-40B4-BE49-F238E27FC236}">
                      <a16:creationId xmlns:a16="http://schemas.microsoft.com/office/drawing/2014/main" id="{9DD07326-ADAF-4AB0-BD29-A9535F5B7573}"/>
                    </a:ext>
                  </a:extLst>
                </p:cNvPr>
                <p:cNvSpPr/>
                <p:nvPr/>
              </p:nvSpPr>
              <p:spPr>
                <a:xfrm rot="10800000">
                  <a:off x="10065862" y="3682510"/>
                  <a:ext cx="263236" cy="835269"/>
                </a:xfrm>
                <a:prstGeom prst="moon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2D0BC2D-055C-40B1-8DB3-F81C9EB2157D}"/>
                  </a:ext>
                </a:extLst>
              </p:cNvPr>
              <p:cNvGrpSpPr/>
              <p:nvPr/>
            </p:nvGrpSpPr>
            <p:grpSpPr>
              <a:xfrm rot="16754288">
                <a:off x="4395824" y="1553870"/>
                <a:ext cx="116135" cy="463718"/>
                <a:chOff x="9951828" y="3011365"/>
                <a:chExt cx="377270" cy="1506414"/>
              </a:xfrm>
            </p:grpSpPr>
            <p:sp>
              <p:nvSpPr>
                <p:cNvPr id="161" name="Moon 160">
                  <a:extLst>
                    <a:ext uri="{FF2B5EF4-FFF2-40B4-BE49-F238E27FC236}">
                      <a16:creationId xmlns:a16="http://schemas.microsoft.com/office/drawing/2014/main" id="{0E656264-FBF5-42F7-AC71-CEFF4A71B55A}"/>
                    </a:ext>
                  </a:extLst>
                </p:cNvPr>
                <p:cNvSpPr/>
                <p:nvPr/>
              </p:nvSpPr>
              <p:spPr>
                <a:xfrm>
                  <a:off x="9951828" y="3011365"/>
                  <a:ext cx="263236" cy="835269"/>
                </a:xfrm>
                <a:prstGeom prst="moon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62" name="Moon 161">
                  <a:extLst>
                    <a:ext uri="{FF2B5EF4-FFF2-40B4-BE49-F238E27FC236}">
                      <a16:creationId xmlns:a16="http://schemas.microsoft.com/office/drawing/2014/main" id="{ACBBB63F-5F37-4321-8505-CBF90897FB50}"/>
                    </a:ext>
                  </a:extLst>
                </p:cNvPr>
                <p:cNvSpPr/>
                <p:nvPr/>
              </p:nvSpPr>
              <p:spPr>
                <a:xfrm rot="10800000">
                  <a:off x="10065862" y="3682510"/>
                  <a:ext cx="263236" cy="835269"/>
                </a:xfrm>
                <a:prstGeom prst="moon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E3C55CFA-E40B-4F95-90A8-CACEE6F7A868}"/>
                  </a:ext>
                </a:extLst>
              </p:cNvPr>
              <p:cNvGrpSpPr/>
              <p:nvPr/>
            </p:nvGrpSpPr>
            <p:grpSpPr>
              <a:xfrm rot="1906301">
                <a:off x="3824982" y="1783493"/>
                <a:ext cx="116135" cy="463718"/>
                <a:chOff x="9951828" y="3011365"/>
                <a:chExt cx="377270" cy="1506414"/>
              </a:xfrm>
              <a:solidFill>
                <a:srgbClr val="FF9F9F"/>
              </a:solidFill>
            </p:grpSpPr>
            <p:sp>
              <p:nvSpPr>
                <p:cNvPr id="159" name="Moon 158">
                  <a:extLst>
                    <a:ext uri="{FF2B5EF4-FFF2-40B4-BE49-F238E27FC236}">
                      <a16:creationId xmlns:a16="http://schemas.microsoft.com/office/drawing/2014/main" id="{00441420-DEA6-4FBD-B1FD-8F1DAACC7376}"/>
                    </a:ext>
                  </a:extLst>
                </p:cNvPr>
                <p:cNvSpPr/>
                <p:nvPr/>
              </p:nvSpPr>
              <p:spPr>
                <a:xfrm>
                  <a:off x="9951828" y="3011365"/>
                  <a:ext cx="263236" cy="835269"/>
                </a:xfrm>
                <a:prstGeom prst="mo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60" name="Moon 159">
                  <a:extLst>
                    <a:ext uri="{FF2B5EF4-FFF2-40B4-BE49-F238E27FC236}">
                      <a16:creationId xmlns:a16="http://schemas.microsoft.com/office/drawing/2014/main" id="{488E7B1B-4AC2-4D48-8742-D7CC725C33F8}"/>
                    </a:ext>
                  </a:extLst>
                </p:cNvPr>
                <p:cNvSpPr/>
                <p:nvPr/>
              </p:nvSpPr>
              <p:spPr>
                <a:xfrm rot="10800000">
                  <a:off x="10065862" y="3682510"/>
                  <a:ext cx="263236" cy="835269"/>
                </a:xfrm>
                <a:prstGeom prst="mo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F6412D37-4ADC-411E-9A2B-F3819C287A26}"/>
                  </a:ext>
                </a:extLst>
              </p:cNvPr>
              <p:cNvGrpSpPr/>
              <p:nvPr/>
            </p:nvGrpSpPr>
            <p:grpSpPr>
              <a:xfrm rot="18933132">
                <a:off x="3829416" y="1284475"/>
                <a:ext cx="116135" cy="463718"/>
                <a:chOff x="9951828" y="3011365"/>
                <a:chExt cx="377270" cy="1506414"/>
              </a:xfrm>
              <a:solidFill>
                <a:srgbClr val="FF9F9F"/>
              </a:solidFill>
            </p:grpSpPr>
            <p:sp>
              <p:nvSpPr>
                <p:cNvPr id="157" name="Moon 156">
                  <a:extLst>
                    <a:ext uri="{FF2B5EF4-FFF2-40B4-BE49-F238E27FC236}">
                      <a16:creationId xmlns:a16="http://schemas.microsoft.com/office/drawing/2014/main" id="{39E589ED-896C-4EAE-8832-B16C704046E0}"/>
                    </a:ext>
                  </a:extLst>
                </p:cNvPr>
                <p:cNvSpPr/>
                <p:nvPr/>
              </p:nvSpPr>
              <p:spPr>
                <a:xfrm>
                  <a:off x="9951828" y="3011365"/>
                  <a:ext cx="263236" cy="835269"/>
                </a:xfrm>
                <a:prstGeom prst="mo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58" name="Moon 157">
                  <a:extLst>
                    <a:ext uri="{FF2B5EF4-FFF2-40B4-BE49-F238E27FC236}">
                      <a16:creationId xmlns:a16="http://schemas.microsoft.com/office/drawing/2014/main" id="{CFBA0F70-11AC-48C4-BDF9-500438274A16}"/>
                    </a:ext>
                  </a:extLst>
                </p:cNvPr>
                <p:cNvSpPr/>
                <p:nvPr/>
              </p:nvSpPr>
              <p:spPr>
                <a:xfrm rot="10800000">
                  <a:off x="10065862" y="3682510"/>
                  <a:ext cx="263236" cy="835269"/>
                </a:xfrm>
                <a:prstGeom prst="mo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5197CCBA-EB05-4D62-94BC-F650E9A78BF8}"/>
                  </a:ext>
                </a:extLst>
              </p:cNvPr>
              <p:cNvGrpSpPr/>
              <p:nvPr/>
            </p:nvGrpSpPr>
            <p:grpSpPr>
              <a:xfrm rot="3689316">
                <a:off x="4350863" y="1348157"/>
                <a:ext cx="116135" cy="463718"/>
                <a:chOff x="9951828" y="3011365"/>
                <a:chExt cx="377270" cy="1506414"/>
              </a:xfrm>
              <a:solidFill>
                <a:srgbClr val="FF9F9F"/>
              </a:solidFill>
            </p:grpSpPr>
            <p:sp>
              <p:nvSpPr>
                <p:cNvPr id="155" name="Moon 154">
                  <a:extLst>
                    <a:ext uri="{FF2B5EF4-FFF2-40B4-BE49-F238E27FC236}">
                      <a16:creationId xmlns:a16="http://schemas.microsoft.com/office/drawing/2014/main" id="{3AE90F23-050C-414C-B8E4-8C32E62AC734}"/>
                    </a:ext>
                  </a:extLst>
                </p:cNvPr>
                <p:cNvSpPr/>
                <p:nvPr/>
              </p:nvSpPr>
              <p:spPr>
                <a:xfrm>
                  <a:off x="9951828" y="3011365"/>
                  <a:ext cx="263236" cy="835269"/>
                </a:xfrm>
                <a:prstGeom prst="mo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56" name="Moon 155">
                  <a:extLst>
                    <a:ext uri="{FF2B5EF4-FFF2-40B4-BE49-F238E27FC236}">
                      <a16:creationId xmlns:a16="http://schemas.microsoft.com/office/drawing/2014/main" id="{7597D35F-22FE-4585-8433-112BB730692B}"/>
                    </a:ext>
                  </a:extLst>
                </p:cNvPr>
                <p:cNvSpPr/>
                <p:nvPr/>
              </p:nvSpPr>
              <p:spPr>
                <a:xfrm rot="10800000">
                  <a:off x="10065862" y="3682510"/>
                  <a:ext cx="263236" cy="835269"/>
                </a:xfrm>
                <a:prstGeom prst="mo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164CFE7D-1D2F-4B32-95C0-12E2061F8A58}"/>
                  </a:ext>
                </a:extLst>
              </p:cNvPr>
              <p:cNvGrpSpPr/>
              <p:nvPr/>
            </p:nvGrpSpPr>
            <p:grpSpPr>
              <a:xfrm rot="7604810">
                <a:off x="4316882" y="1724479"/>
                <a:ext cx="116135" cy="463718"/>
                <a:chOff x="9951828" y="3011365"/>
                <a:chExt cx="377270" cy="1506414"/>
              </a:xfrm>
              <a:solidFill>
                <a:srgbClr val="FF9F9F"/>
              </a:solidFill>
            </p:grpSpPr>
            <p:sp>
              <p:nvSpPr>
                <p:cNvPr id="153" name="Moon 152">
                  <a:extLst>
                    <a:ext uri="{FF2B5EF4-FFF2-40B4-BE49-F238E27FC236}">
                      <a16:creationId xmlns:a16="http://schemas.microsoft.com/office/drawing/2014/main" id="{A7004F8C-1FCB-464E-9C7D-D9C1FBA9882A}"/>
                    </a:ext>
                  </a:extLst>
                </p:cNvPr>
                <p:cNvSpPr/>
                <p:nvPr/>
              </p:nvSpPr>
              <p:spPr>
                <a:xfrm>
                  <a:off x="9951828" y="3011365"/>
                  <a:ext cx="263236" cy="835269"/>
                </a:xfrm>
                <a:prstGeom prst="mo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54" name="Moon 153">
                  <a:extLst>
                    <a:ext uri="{FF2B5EF4-FFF2-40B4-BE49-F238E27FC236}">
                      <a16:creationId xmlns:a16="http://schemas.microsoft.com/office/drawing/2014/main" id="{8FDCB7ED-B9A4-4C78-866E-3C0E806F06BD}"/>
                    </a:ext>
                  </a:extLst>
                </p:cNvPr>
                <p:cNvSpPr/>
                <p:nvPr/>
              </p:nvSpPr>
              <p:spPr>
                <a:xfrm rot="10800000">
                  <a:off x="10065862" y="3682510"/>
                  <a:ext cx="263236" cy="835269"/>
                </a:xfrm>
                <a:prstGeom prst="mo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528A272-0851-4E9E-8D85-BCC18B989762}"/>
                </a:ext>
              </a:extLst>
            </p:cNvPr>
            <p:cNvSpPr/>
            <p:nvPr/>
          </p:nvSpPr>
          <p:spPr>
            <a:xfrm>
              <a:off x="3937261" y="942867"/>
              <a:ext cx="898977" cy="674192"/>
            </a:xfrm>
            <a:custGeom>
              <a:avLst/>
              <a:gdLst>
                <a:gd name="connsiteX0" fmla="*/ 20320 w 3337560"/>
                <a:gd name="connsiteY0" fmla="*/ 2047240 h 2245360"/>
                <a:gd name="connsiteX1" fmla="*/ 416560 w 3337560"/>
                <a:gd name="connsiteY1" fmla="*/ 777240 h 2245360"/>
                <a:gd name="connsiteX2" fmla="*/ 1427480 w 3337560"/>
                <a:gd name="connsiteY2" fmla="*/ 0 h 2245360"/>
                <a:gd name="connsiteX3" fmla="*/ 2575560 w 3337560"/>
                <a:gd name="connsiteY3" fmla="*/ 30480 h 2245360"/>
                <a:gd name="connsiteX4" fmla="*/ 3337560 w 3337560"/>
                <a:gd name="connsiteY4" fmla="*/ 995680 h 2245360"/>
                <a:gd name="connsiteX5" fmla="*/ 3200400 w 3337560"/>
                <a:gd name="connsiteY5" fmla="*/ 1107440 h 2245360"/>
                <a:gd name="connsiteX6" fmla="*/ 2540000 w 3337560"/>
                <a:gd name="connsiteY6" fmla="*/ 254000 h 2245360"/>
                <a:gd name="connsiteX7" fmla="*/ 1554480 w 3337560"/>
                <a:gd name="connsiteY7" fmla="*/ 193040 h 2245360"/>
                <a:gd name="connsiteX8" fmla="*/ 665480 w 3337560"/>
                <a:gd name="connsiteY8" fmla="*/ 889000 h 2245360"/>
                <a:gd name="connsiteX9" fmla="*/ 330200 w 3337560"/>
                <a:gd name="connsiteY9" fmla="*/ 2194560 h 2245360"/>
                <a:gd name="connsiteX10" fmla="*/ 106680 w 3337560"/>
                <a:gd name="connsiteY10" fmla="*/ 2245360 h 2245360"/>
                <a:gd name="connsiteX11" fmla="*/ 0 w 3337560"/>
                <a:gd name="connsiteY11" fmla="*/ 2153920 h 2245360"/>
                <a:gd name="connsiteX12" fmla="*/ 30480 w 3337560"/>
                <a:gd name="connsiteY12" fmla="*/ 2113280 h 2245360"/>
                <a:gd name="connsiteX13" fmla="*/ 20320 w 3337560"/>
                <a:gd name="connsiteY13" fmla="*/ 2047240 h 2245360"/>
                <a:gd name="connsiteX0" fmla="*/ 20320 w 3337560"/>
                <a:gd name="connsiteY0" fmla="*/ 2065353 h 2263473"/>
                <a:gd name="connsiteX1" fmla="*/ 416560 w 3337560"/>
                <a:gd name="connsiteY1" fmla="*/ 795353 h 2263473"/>
                <a:gd name="connsiteX2" fmla="*/ 1427480 w 3337560"/>
                <a:gd name="connsiteY2" fmla="*/ 18113 h 2263473"/>
                <a:gd name="connsiteX3" fmla="*/ 2575560 w 3337560"/>
                <a:gd name="connsiteY3" fmla="*/ 48593 h 2263473"/>
                <a:gd name="connsiteX4" fmla="*/ 3337560 w 3337560"/>
                <a:gd name="connsiteY4" fmla="*/ 1013793 h 2263473"/>
                <a:gd name="connsiteX5" fmla="*/ 3200400 w 3337560"/>
                <a:gd name="connsiteY5" fmla="*/ 1125553 h 2263473"/>
                <a:gd name="connsiteX6" fmla="*/ 2540000 w 3337560"/>
                <a:gd name="connsiteY6" fmla="*/ 272113 h 2263473"/>
                <a:gd name="connsiteX7" fmla="*/ 1554480 w 3337560"/>
                <a:gd name="connsiteY7" fmla="*/ 211153 h 2263473"/>
                <a:gd name="connsiteX8" fmla="*/ 665480 w 3337560"/>
                <a:gd name="connsiteY8" fmla="*/ 907113 h 2263473"/>
                <a:gd name="connsiteX9" fmla="*/ 330200 w 3337560"/>
                <a:gd name="connsiteY9" fmla="*/ 2212673 h 2263473"/>
                <a:gd name="connsiteX10" fmla="*/ 106680 w 3337560"/>
                <a:gd name="connsiteY10" fmla="*/ 2263473 h 2263473"/>
                <a:gd name="connsiteX11" fmla="*/ 0 w 3337560"/>
                <a:gd name="connsiteY11" fmla="*/ 2172033 h 2263473"/>
                <a:gd name="connsiteX12" fmla="*/ 30480 w 3337560"/>
                <a:gd name="connsiteY12" fmla="*/ 2131393 h 2263473"/>
                <a:gd name="connsiteX13" fmla="*/ 20320 w 3337560"/>
                <a:gd name="connsiteY13" fmla="*/ 2065353 h 2263473"/>
                <a:gd name="connsiteX0" fmla="*/ 20320 w 3337560"/>
                <a:gd name="connsiteY0" fmla="*/ 2065353 h 2263473"/>
                <a:gd name="connsiteX1" fmla="*/ 416560 w 3337560"/>
                <a:gd name="connsiteY1" fmla="*/ 795353 h 2263473"/>
                <a:gd name="connsiteX2" fmla="*/ 1427480 w 3337560"/>
                <a:gd name="connsiteY2" fmla="*/ 18113 h 2263473"/>
                <a:gd name="connsiteX3" fmla="*/ 2575560 w 3337560"/>
                <a:gd name="connsiteY3" fmla="*/ 48593 h 2263473"/>
                <a:gd name="connsiteX4" fmla="*/ 3337560 w 3337560"/>
                <a:gd name="connsiteY4" fmla="*/ 1013793 h 2263473"/>
                <a:gd name="connsiteX5" fmla="*/ 3200400 w 3337560"/>
                <a:gd name="connsiteY5" fmla="*/ 1125553 h 2263473"/>
                <a:gd name="connsiteX6" fmla="*/ 2540000 w 3337560"/>
                <a:gd name="connsiteY6" fmla="*/ 272113 h 2263473"/>
                <a:gd name="connsiteX7" fmla="*/ 1554480 w 3337560"/>
                <a:gd name="connsiteY7" fmla="*/ 211153 h 2263473"/>
                <a:gd name="connsiteX8" fmla="*/ 665480 w 3337560"/>
                <a:gd name="connsiteY8" fmla="*/ 907113 h 2263473"/>
                <a:gd name="connsiteX9" fmla="*/ 330200 w 3337560"/>
                <a:gd name="connsiteY9" fmla="*/ 2212673 h 2263473"/>
                <a:gd name="connsiteX10" fmla="*/ 106680 w 3337560"/>
                <a:gd name="connsiteY10" fmla="*/ 2263473 h 2263473"/>
                <a:gd name="connsiteX11" fmla="*/ 0 w 3337560"/>
                <a:gd name="connsiteY11" fmla="*/ 2172033 h 2263473"/>
                <a:gd name="connsiteX12" fmla="*/ 30480 w 3337560"/>
                <a:gd name="connsiteY12" fmla="*/ 2131393 h 2263473"/>
                <a:gd name="connsiteX13" fmla="*/ 20320 w 3337560"/>
                <a:gd name="connsiteY13" fmla="*/ 2065353 h 2263473"/>
                <a:gd name="connsiteX0" fmla="*/ 20320 w 3337560"/>
                <a:gd name="connsiteY0" fmla="*/ 2065353 h 2263473"/>
                <a:gd name="connsiteX1" fmla="*/ 416560 w 3337560"/>
                <a:gd name="connsiteY1" fmla="*/ 795353 h 2263473"/>
                <a:gd name="connsiteX2" fmla="*/ 1427480 w 3337560"/>
                <a:gd name="connsiteY2" fmla="*/ 18113 h 2263473"/>
                <a:gd name="connsiteX3" fmla="*/ 2575560 w 3337560"/>
                <a:gd name="connsiteY3" fmla="*/ 48593 h 2263473"/>
                <a:gd name="connsiteX4" fmla="*/ 3337560 w 3337560"/>
                <a:gd name="connsiteY4" fmla="*/ 1013793 h 2263473"/>
                <a:gd name="connsiteX5" fmla="*/ 3200400 w 3337560"/>
                <a:gd name="connsiteY5" fmla="*/ 1125553 h 2263473"/>
                <a:gd name="connsiteX6" fmla="*/ 2540000 w 3337560"/>
                <a:gd name="connsiteY6" fmla="*/ 272113 h 2263473"/>
                <a:gd name="connsiteX7" fmla="*/ 1600200 w 3337560"/>
                <a:gd name="connsiteY7" fmla="*/ 282273 h 2263473"/>
                <a:gd name="connsiteX8" fmla="*/ 665480 w 3337560"/>
                <a:gd name="connsiteY8" fmla="*/ 907113 h 2263473"/>
                <a:gd name="connsiteX9" fmla="*/ 330200 w 3337560"/>
                <a:gd name="connsiteY9" fmla="*/ 2212673 h 2263473"/>
                <a:gd name="connsiteX10" fmla="*/ 106680 w 3337560"/>
                <a:gd name="connsiteY10" fmla="*/ 2263473 h 2263473"/>
                <a:gd name="connsiteX11" fmla="*/ 0 w 3337560"/>
                <a:gd name="connsiteY11" fmla="*/ 2172033 h 2263473"/>
                <a:gd name="connsiteX12" fmla="*/ 30480 w 3337560"/>
                <a:gd name="connsiteY12" fmla="*/ 2131393 h 2263473"/>
                <a:gd name="connsiteX13" fmla="*/ 20320 w 3337560"/>
                <a:gd name="connsiteY13" fmla="*/ 2065353 h 2263473"/>
                <a:gd name="connsiteX0" fmla="*/ 20320 w 3337560"/>
                <a:gd name="connsiteY0" fmla="*/ 2065353 h 2263473"/>
                <a:gd name="connsiteX1" fmla="*/ 416560 w 3337560"/>
                <a:gd name="connsiteY1" fmla="*/ 795353 h 2263473"/>
                <a:gd name="connsiteX2" fmla="*/ 1427480 w 3337560"/>
                <a:gd name="connsiteY2" fmla="*/ 18113 h 2263473"/>
                <a:gd name="connsiteX3" fmla="*/ 2575560 w 3337560"/>
                <a:gd name="connsiteY3" fmla="*/ 48593 h 2263473"/>
                <a:gd name="connsiteX4" fmla="*/ 3337560 w 3337560"/>
                <a:gd name="connsiteY4" fmla="*/ 1013793 h 2263473"/>
                <a:gd name="connsiteX5" fmla="*/ 3200400 w 3337560"/>
                <a:gd name="connsiteY5" fmla="*/ 1125553 h 2263473"/>
                <a:gd name="connsiteX6" fmla="*/ 2540000 w 3337560"/>
                <a:gd name="connsiteY6" fmla="*/ 272113 h 2263473"/>
                <a:gd name="connsiteX7" fmla="*/ 1600200 w 3337560"/>
                <a:gd name="connsiteY7" fmla="*/ 282273 h 2263473"/>
                <a:gd name="connsiteX8" fmla="*/ 665480 w 3337560"/>
                <a:gd name="connsiteY8" fmla="*/ 907113 h 2263473"/>
                <a:gd name="connsiteX9" fmla="*/ 330200 w 3337560"/>
                <a:gd name="connsiteY9" fmla="*/ 2212673 h 2263473"/>
                <a:gd name="connsiteX10" fmla="*/ 106680 w 3337560"/>
                <a:gd name="connsiteY10" fmla="*/ 2263473 h 2263473"/>
                <a:gd name="connsiteX11" fmla="*/ 0 w 3337560"/>
                <a:gd name="connsiteY11" fmla="*/ 2172033 h 2263473"/>
                <a:gd name="connsiteX12" fmla="*/ 30480 w 3337560"/>
                <a:gd name="connsiteY12" fmla="*/ 2131393 h 2263473"/>
                <a:gd name="connsiteX13" fmla="*/ 20320 w 3337560"/>
                <a:gd name="connsiteY13" fmla="*/ 2065353 h 2263473"/>
                <a:gd name="connsiteX0" fmla="*/ 20320 w 3337560"/>
                <a:gd name="connsiteY0" fmla="*/ 2065353 h 2263473"/>
                <a:gd name="connsiteX1" fmla="*/ 416560 w 3337560"/>
                <a:gd name="connsiteY1" fmla="*/ 795353 h 2263473"/>
                <a:gd name="connsiteX2" fmla="*/ 1427480 w 3337560"/>
                <a:gd name="connsiteY2" fmla="*/ 18113 h 2263473"/>
                <a:gd name="connsiteX3" fmla="*/ 2575560 w 3337560"/>
                <a:gd name="connsiteY3" fmla="*/ 48593 h 2263473"/>
                <a:gd name="connsiteX4" fmla="*/ 3337560 w 3337560"/>
                <a:gd name="connsiteY4" fmla="*/ 1013793 h 2263473"/>
                <a:gd name="connsiteX5" fmla="*/ 3200400 w 3337560"/>
                <a:gd name="connsiteY5" fmla="*/ 1125553 h 2263473"/>
                <a:gd name="connsiteX6" fmla="*/ 2540000 w 3337560"/>
                <a:gd name="connsiteY6" fmla="*/ 272113 h 2263473"/>
                <a:gd name="connsiteX7" fmla="*/ 1600200 w 3337560"/>
                <a:gd name="connsiteY7" fmla="*/ 282273 h 2263473"/>
                <a:gd name="connsiteX8" fmla="*/ 665480 w 3337560"/>
                <a:gd name="connsiteY8" fmla="*/ 907113 h 2263473"/>
                <a:gd name="connsiteX9" fmla="*/ 330200 w 3337560"/>
                <a:gd name="connsiteY9" fmla="*/ 2212673 h 2263473"/>
                <a:gd name="connsiteX10" fmla="*/ 106680 w 3337560"/>
                <a:gd name="connsiteY10" fmla="*/ 2263473 h 2263473"/>
                <a:gd name="connsiteX11" fmla="*/ 0 w 3337560"/>
                <a:gd name="connsiteY11" fmla="*/ 2172033 h 2263473"/>
                <a:gd name="connsiteX12" fmla="*/ 30480 w 3337560"/>
                <a:gd name="connsiteY12" fmla="*/ 2131393 h 2263473"/>
                <a:gd name="connsiteX13" fmla="*/ 20320 w 3337560"/>
                <a:gd name="connsiteY13" fmla="*/ 2065353 h 2263473"/>
                <a:gd name="connsiteX0" fmla="*/ 20320 w 3337560"/>
                <a:gd name="connsiteY0" fmla="*/ 2065353 h 2263473"/>
                <a:gd name="connsiteX1" fmla="*/ 416560 w 3337560"/>
                <a:gd name="connsiteY1" fmla="*/ 795353 h 2263473"/>
                <a:gd name="connsiteX2" fmla="*/ 1427480 w 3337560"/>
                <a:gd name="connsiteY2" fmla="*/ 18113 h 2263473"/>
                <a:gd name="connsiteX3" fmla="*/ 2575560 w 3337560"/>
                <a:gd name="connsiteY3" fmla="*/ 48593 h 2263473"/>
                <a:gd name="connsiteX4" fmla="*/ 3337560 w 3337560"/>
                <a:gd name="connsiteY4" fmla="*/ 1013793 h 2263473"/>
                <a:gd name="connsiteX5" fmla="*/ 3200400 w 3337560"/>
                <a:gd name="connsiteY5" fmla="*/ 1125553 h 2263473"/>
                <a:gd name="connsiteX6" fmla="*/ 2540000 w 3337560"/>
                <a:gd name="connsiteY6" fmla="*/ 272113 h 2263473"/>
                <a:gd name="connsiteX7" fmla="*/ 1600200 w 3337560"/>
                <a:gd name="connsiteY7" fmla="*/ 282273 h 2263473"/>
                <a:gd name="connsiteX8" fmla="*/ 665480 w 3337560"/>
                <a:gd name="connsiteY8" fmla="*/ 907113 h 2263473"/>
                <a:gd name="connsiteX9" fmla="*/ 330200 w 3337560"/>
                <a:gd name="connsiteY9" fmla="*/ 2212673 h 2263473"/>
                <a:gd name="connsiteX10" fmla="*/ 106680 w 3337560"/>
                <a:gd name="connsiteY10" fmla="*/ 2263473 h 2263473"/>
                <a:gd name="connsiteX11" fmla="*/ 0 w 3337560"/>
                <a:gd name="connsiteY11" fmla="*/ 2172033 h 2263473"/>
                <a:gd name="connsiteX12" fmla="*/ 30480 w 3337560"/>
                <a:gd name="connsiteY12" fmla="*/ 2131393 h 2263473"/>
                <a:gd name="connsiteX13" fmla="*/ 20320 w 3337560"/>
                <a:gd name="connsiteY13" fmla="*/ 2065353 h 2263473"/>
                <a:gd name="connsiteX0" fmla="*/ 20320 w 3337560"/>
                <a:gd name="connsiteY0" fmla="*/ 2065353 h 2263473"/>
                <a:gd name="connsiteX1" fmla="*/ 416560 w 3337560"/>
                <a:gd name="connsiteY1" fmla="*/ 795353 h 2263473"/>
                <a:gd name="connsiteX2" fmla="*/ 1427480 w 3337560"/>
                <a:gd name="connsiteY2" fmla="*/ 18113 h 2263473"/>
                <a:gd name="connsiteX3" fmla="*/ 2575560 w 3337560"/>
                <a:gd name="connsiteY3" fmla="*/ 48593 h 2263473"/>
                <a:gd name="connsiteX4" fmla="*/ 3337560 w 3337560"/>
                <a:gd name="connsiteY4" fmla="*/ 1013793 h 2263473"/>
                <a:gd name="connsiteX5" fmla="*/ 3200400 w 3337560"/>
                <a:gd name="connsiteY5" fmla="*/ 1125553 h 2263473"/>
                <a:gd name="connsiteX6" fmla="*/ 2540000 w 3337560"/>
                <a:gd name="connsiteY6" fmla="*/ 272113 h 2263473"/>
                <a:gd name="connsiteX7" fmla="*/ 1600200 w 3337560"/>
                <a:gd name="connsiteY7" fmla="*/ 282273 h 2263473"/>
                <a:gd name="connsiteX8" fmla="*/ 731520 w 3337560"/>
                <a:gd name="connsiteY8" fmla="*/ 957913 h 2263473"/>
                <a:gd name="connsiteX9" fmla="*/ 330200 w 3337560"/>
                <a:gd name="connsiteY9" fmla="*/ 2212673 h 2263473"/>
                <a:gd name="connsiteX10" fmla="*/ 106680 w 3337560"/>
                <a:gd name="connsiteY10" fmla="*/ 2263473 h 2263473"/>
                <a:gd name="connsiteX11" fmla="*/ 0 w 3337560"/>
                <a:gd name="connsiteY11" fmla="*/ 2172033 h 2263473"/>
                <a:gd name="connsiteX12" fmla="*/ 30480 w 3337560"/>
                <a:gd name="connsiteY12" fmla="*/ 2131393 h 2263473"/>
                <a:gd name="connsiteX13" fmla="*/ 20320 w 3337560"/>
                <a:gd name="connsiteY13" fmla="*/ 2065353 h 2263473"/>
                <a:gd name="connsiteX0" fmla="*/ 20320 w 3337560"/>
                <a:gd name="connsiteY0" fmla="*/ 2065353 h 2263473"/>
                <a:gd name="connsiteX1" fmla="*/ 416560 w 3337560"/>
                <a:gd name="connsiteY1" fmla="*/ 795353 h 2263473"/>
                <a:gd name="connsiteX2" fmla="*/ 1427480 w 3337560"/>
                <a:gd name="connsiteY2" fmla="*/ 18113 h 2263473"/>
                <a:gd name="connsiteX3" fmla="*/ 2575560 w 3337560"/>
                <a:gd name="connsiteY3" fmla="*/ 48593 h 2263473"/>
                <a:gd name="connsiteX4" fmla="*/ 3337560 w 3337560"/>
                <a:gd name="connsiteY4" fmla="*/ 1013793 h 2263473"/>
                <a:gd name="connsiteX5" fmla="*/ 3200400 w 3337560"/>
                <a:gd name="connsiteY5" fmla="*/ 1125553 h 2263473"/>
                <a:gd name="connsiteX6" fmla="*/ 2540000 w 3337560"/>
                <a:gd name="connsiteY6" fmla="*/ 272113 h 2263473"/>
                <a:gd name="connsiteX7" fmla="*/ 1600200 w 3337560"/>
                <a:gd name="connsiteY7" fmla="*/ 282273 h 2263473"/>
                <a:gd name="connsiteX8" fmla="*/ 731520 w 3337560"/>
                <a:gd name="connsiteY8" fmla="*/ 957913 h 2263473"/>
                <a:gd name="connsiteX9" fmla="*/ 330200 w 3337560"/>
                <a:gd name="connsiteY9" fmla="*/ 2212673 h 2263473"/>
                <a:gd name="connsiteX10" fmla="*/ 106680 w 3337560"/>
                <a:gd name="connsiteY10" fmla="*/ 2263473 h 2263473"/>
                <a:gd name="connsiteX11" fmla="*/ 0 w 3337560"/>
                <a:gd name="connsiteY11" fmla="*/ 2172033 h 2263473"/>
                <a:gd name="connsiteX12" fmla="*/ 30480 w 3337560"/>
                <a:gd name="connsiteY12" fmla="*/ 2131393 h 2263473"/>
                <a:gd name="connsiteX13" fmla="*/ 20320 w 3337560"/>
                <a:gd name="connsiteY13" fmla="*/ 2065353 h 2263473"/>
                <a:gd name="connsiteX0" fmla="*/ 20320 w 3337560"/>
                <a:gd name="connsiteY0" fmla="*/ 2065353 h 2263473"/>
                <a:gd name="connsiteX1" fmla="*/ 416560 w 3337560"/>
                <a:gd name="connsiteY1" fmla="*/ 795353 h 2263473"/>
                <a:gd name="connsiteX2" fmla="*/ 1427480 w 3337560"/>
                <a:gd name="connsiteY2" fmla="*/ 18113 h 2263473"/>
                <a:gd name="connsiteX3" fmla="*/ 2575560 w 3337560"/>
                <a:gd name="connsiteY3" fmla="*/ 48593 h 2263473"/>
                <a:gd name="connsiteX4" fmla="*/ 3337560 w 3337560"/>
                <a:gd name="connsiteY4" fmla="*/ 1013793 h 2263473"/>
                <a:gd name="connsiteX5" fmla="*/ 3200400 w 3337560"/>
                <a:gd name="connsiteY5" fmla="*/ 1125553 h 2263473"/>
                <a:gd name="connsiteX6" fmla="*/ 2540000 w 3337560"/>
                <a:gd name="connsiteY6" fmla="*/ 272113 h 2263473"/>
                <a:gd name="connsiteX7" fmla="*/ 1600200 w 3337560"/>
                <a:gd name="connsiteY7" fmla="*/ 282273 h 2263473"/>
                <a:gd name="connsiteX8" fmla="*/ 685800 w 3337560"/>
                <a:gd name="connsiteY8" fmla="*/ 947753 h 2263473"/>
                <a:gd name="connsiteX9" fmla="*/ 330200 w 3337560"/>
                <a:gd name="connsiteY9" fmla="*/ 2212673 h 2263473"/>
                <a:gd name="connsiteX10" fmla="*/ 106680 w 3337560"/>
                <a:gd name="connsiteY10" fmla="*/ 2263473 h 2263473"/>
                <a:gd name="connsiteX11" fmla="*/ 0 w 3337560"/>
                <a:gd name="connsiteY11" fmla="*/ 2172033 h 2263473"/>
                <a:gd name="connsiteX12" fmla="*/ 30480 w 3337560"/>
                <a:gd name="connsiteY12" fmla="*/ 2131393 h 2263473"/>
                <a:gd name="connsiteX13" fmla="*/ 20320 w 3337560"/>
                <a:gd name="connsiteY13" fmla="*/ 2065353 h 2263473"/>
                <a:gd name="connsiteX0" fmla="*/ 20320 w 3337560"/>
                <a:gd name="connsiteY0" fmla="*/ 2065353 h 2263473"/>
                <a:gd name="connsiteX1" fmla="*/ 416560 w 3337560"/>
                <a:gd name="connsiteY1" fmla="*/ 795353 h 2263473"/>
                <a:gd name="connsiteX2" fmla="*/ 1427480 w 3337560"/>
                <a:gd name="connsiteY2" fmla="*/ 18113 h 2263473"/>
                <a:gd name="connsiteX3" fmla="*/ 2575560 w 3337560"/>
                <a:gd name="connsiteY3" fmla="*/ 48593 h 2263473"/>
                <a:gd name="connsiteX4" fmla="*/ 3337560 w 3337560"/>
                <a:gd name="connsiteY4" fmla="*/ 1013793 h 2263473"/>
                <a:gd name="connsiteX5" fmla="*/ 3200400 w 3337560"/>
                <a:gd name="connsiteY5" fmla="*/ 1125553 h 2263473"/>
                <a:gd name="connsiteX6" fmla="*/ 2540000 w 3337560"/>
                <a:gd name="connsiteY6" fmla="*/ 272113 h 2263473"/>
                <a:gd name="connsiteX7" fmla="*/ 1600200 w 3337560"/>
                <a:gd name="connsiteY7" fmla="*/ 282273 h 2263473"/>
                <a:gd name="connsiteX8" fmla="*/ 685800 w 3337560"/>
                <a:gd name="connsiteY8" fmla="*/ 947753 h 2263473"/>
                <a:gd name="connsiteX9" fmla="*/ 330200 w 3337560"/>
                <a:gd name="connsiteY9" fmla="*/ 2212673 h 2263473"/>
                <a:gd name="connsiteX10" fmla="*/ 106680 w 3337560"/>
                <a:gd name="connsiteY10" fmla="*/ 2263473 h 2263473"/>
                <a:gd name="connsiteX11" fmla="*/ 0 w 3337560"/>
                <a:gd name="connsiteY11" fmla="*/ 2172033 h 2263473"/>
                <a:gd name="connsiteX12" fmla="*/ 30480 w 3337560"/>
                <a:gd name="connsiteY12" fmla="*/ 2131393 h 2263473"/>
                <a:gd name="connsiteX13" fmla="*/ 20320 w 3337560"/>
                <a:gd name="connsiteY13" fmla="*/ 2065353 h 2263473"/>
                <a:gd name="connsiteX0" fmla="*/ 20320 w 3337560"/>
                <a:gd name="connsiteY0" fmla="*/ 2065353 h 2263473"/>
                <a:gd name="connsiteX1" fmla="*/ 416560 w 3337560"/>
                <a:gd name="connsiteY1" fmla="*/ 795353 h 2263473"/>
                <a:gd name="connsiteX2" fmla="*/ 1427480 w 3337560"/>
                <a:gd name="connsiteY2" fmla="*/ 18113 h 2263473"/>
                <a:gd name="connsiteX3" fmla="*/ 2575560 w 3337560"/>
                <a:gd name="connsiteY3" fmla="*/ 48593 h 2263473"/>
                <a:gd name="connsiteX4" fmla="*/ 3337560 w 3337560"/>
                <a:gd name="connsiteY4" fmla="*/ 1013793 h 2263473"/>
                <a:gd name="connsiteX5" fmla="*/ 3200400 w 3337560"/>
                <a:gd name="connsiteY5" fmla="*/ 1125553 h 2263473"/>
                <a:gd name="connsiteX6" fmla="*/ 2540000 w 3337560"/>
                <a:gd name="connsiteY6" fmla="*/ 272113 h 2263473"/>
                <a:gd name="connsiteX7" fmla="*/ 1600200 w 3337560"/>
                <a:gd name="connsiteY7" fmla="*/ 282273 h 2263473"/>
                <a:gd name="connsiteX8" fmla="*/ 655320 w 3337560"/>
                <a:gd name="connsiteY8" fmla="*/ 907113 h 2263473"/>
                <a:gd name="connsiteX9" fmla="*/ 330200 w 3337560"/>
                <a:gd name="connsiteY9" fmla="*/ 2212673 h 2263473"/>
                <a:gd name="connsiteX10" fmla="*/ 106680 w 3337560"/>
                <a:gd name="connsiteY10" fmla="*/ 2263473 h 2263473"/>
                <a:gd name="connsiteX11" fmla="*/ 0 w 3337560"/>
                <a:gd name="connsiteY11" fmla="*/ 2172033 h 2263473"/>
                <a:gd name="connsiteX12" fmla="*/ 30480 w 3337560"/>
                <a:gd name="connsiteY12" fmla="*/ 2131393 h 2263473"/>
                <a:gd name="connsiteX13" fmla="*/ 20320 w 3337560"/>
                <a:gd name="connsiteY13" fmla="*/ 2065353 h 2263473"/>
                <a:gd name="connsiteX0" fmla="*/ 20320 w 3337560"/>
                <a:gd name="connsiteY0" fmla="*/ 2065353 h 2263473"/>
                <a:gd name="connsiteX1" fmla="*/ 416560 w 3337560"/>
                <a:gd name="connsiteY1" fmla="*/ 795353 h 2263473"/>
                <a:gd name="connsiteX2" fmla="*/ 1427480 w 3337560"/>
                <a:gd name="connsiteY2" fmla="*/ 18113 h 2263473"/>
                <a:gd name="connsiteX3" fmla="*/ 2575560 w 3337560"/>
                <a:gd name="connsiteY3" fmla="*/ 48593 h 2263473"/>
                <a:gd name="connsiteX4" fmla="*/ 3337560 w 3337560"/>
                <a:gd name="connsiteY4" fmla="*/ 1013793 h 2263473"/>
                <a:gd name="connsiteX5" fmla="*/ 3200400 w 3337560"/>
                <a:gd name="connsiteY5" fmla="*/ 1125553 h 2263473"/>
                <a:gd name="connsiteX6" fmla="*/ 2540000 w 3337560"/>
                <a:gd name="connsiteY6" fmla="*/ 272113 h 2263473"/>
                <a:gd name="connsiteX7" fmla="*/ 1600200 w 3337560"/>
                <a:gd name="connsiteY7" fmla="*/ 282273 h 2263473"/>
                <a:gd name="connsiteX8" fmla="*/ 655320 w 3337560"/>
                <a:gd name="connsiteY8" fmla="*/ 907113 h 2263473"/>
                <a:gd name="connsiteX9" fmla="*/ 330200 w 3337560"/>
                <a:gd name="connsiteY9" fmla="*/ 2212673 h 2263473"/>
                <a:gd name="connsiteX10" fmla="*/ 106680 w 3337560"/>
                <a:gd name="connsiteY10" fmla="*/ 2263473 h 2263473"/>
                <a:gd name="connsiteX11" fmla="*/ 0 w 3337560"/>
                <a:gd name="connsiteY11" fmla="*/ 2172033 h 2263473"/>
                <a:gd name="connsiteX12" fmla="*/ 30480 w 3337560"/>
                <a:gd name="connsiteY12" fmla="*/ 2131393 h 2263473"/>
                <a:gd name="connsiteX13" fmla="*/ 20320 w 3337560"/>
                <a:gd name="connsiteY13" fmla="*/ 2065353 h 2263473"/>
                <a:gd name="connsiteX0" fmla="*/ 20320 w 3337560"/>
                <a:gd name="connsiteY0" fmla="*/ 2065353 h 2263473"/>
                <a:gd name="connsiteX1" fmla="*/ 416560 w 3337560"/>
                <a:gd name="connsiteY1" fmla="*/ 795353 h 2263473"/>
                <a:gd name="connsiteX2" fmla="*/ 1427480 w 3337560"/>
                <a:gd name="connsiteY2" fmla="*/ 18113 h 2263473"/>
                <a:gd name="connsiteX3" fmla="*/ 2575560 w 3337560"/>
                <a:gd name="connsiteY3" fmla="*/ 48593 h 2263473"/>
                <a:gd name="connsiteX4" fmla="*/ 3337560 w 3337560"/>
                <a:gd name="connsiteY4" fmla="*/ 1013793 h 2263473"/>
                <a:gd name="connsiteX5" fmla="*/ 3200400 w 3337560"/>
                <a:gd name="connsiteY5" fmla="*/ 1125553 h 2263473"/>
                <a:gd name="connsiteX6" fmla="*/ 2540000 w 3337560"/>
                <a:gd name="connsiteY6" fmla="*/ 272113 h 2263473"/>
                <a:gd name="connsiteX7" fmla="*/ 1600200 w 3337560"/>
                <a:gd name="connsiteY7" fmla="*/ 282273 h 2263473"/>
                <a:gd name="connsiteX8" fmla="*/ 655320 w 3337560"/>
                <a:gd name="connsiteY8" fmla="*/ 907113 h 2263473"/>
                <a:gd name="connsiteX9" fmla="*/ 330200 w 3337560"/>
                <a:gd name="connsiteY9" fmla="*/ 2212673 h 2263473"/>
                <a:gd name="connsiteX10" fmla="*/ 106680 w 3337560"/>
                <a:gd name="connsiteY10" fmla="*/ 2263473 h 2263473"/>
                <a:gd name="connsiteX11" fmla="*/ 0 w 3337560"/>
                <a:gd name="connsiteY11" fmla="*/ 2172033 h 2263473"/>
                <a:gd name="connsiteX12" fmla="*/ 30480 w 3337560"/>
                <a:gd name="connsiteY12" fmla="*/ 2131393 h 2263473"/>
                <a:gd name="connsiteX13" fmla="*/ 20320 w 3337560"/>
                <a:gd name="connsiteY13" fmla="*/ 2065353 h 2263473"/>
                <a:gd name="connsiteX0" fmla="*/ 20320 w 3337560"/>
                <a:gd name="connsiteY0" fmla="*/ 2065353 h 2263473"/>
                <a:gd name="connsiteX1" fmla="*/ 340360 w 3337560"/>
                <a:gd name="connsiteY1" fmla="*/ 759793 h 2263473"/>
                <a:gd name="connsiteX2" fmla="*/ 1427480 w 3337560"/>
                <a:gd name="connsiteY2" fmla="*/ 18113 h 2263473"/>
                <a:gd name="connsiteX3" fmla="*/ 2575560 w 3337560"/>
                <a:gd name="connsiteY3" fmla="*/ 48593 h 2263473"/>
                <a:gd name="connsiteX4" fmla="*/ 3337560 w 3337560"/>
                <a:gd name="connsiteY4" fmla="*/ 1013793 h 2263473"/>
                <a:gd name="connsiteX5" fmla="*/ 3200400 w 3337560"/>
                <a:gd name="connsiteY5" fmla="*/ 1125553 h 2263473"/>
                <a:gd name="connsiteX6" fmla="*/ 2540000 w 3337560"/>
                <a:gd name="connsiteY6" fmla="*/ 272113 h 2263473"/>
                <a:gd name="connsiteX7" fmla="*/ 1600200 w 3337560"/>
                <a:gd name="connsiteY7" fmla="*/ 282273 h 2263473"/>
                <a:gd name="connsiteX8" fmla="*/ 655320 w 3337560"/>
                <a:gd name="connsiteY8" fmla="*/ 907113 h 2263473"/>
                <a:gd name="connsiteX9" fmla="*/ 330200 w 3337560"/>
                <a:gd name="connsiteY9" fmla="*/ 2212673 h 2263473"/>
                <a:gd name="connsiteX10" fmla="*/ 106680 w 3337560"/>
                <a:gd name="connsiteY10" fmla="*/ 2263473 h 2263473"/>
                <a:gd name="connsiteX11" fmla="*/ 0 w 3337560"/>
                <a:gd name="connsiteY11" fmla="*/ 2172033 h 2263473"/>
                <a:gd name="connsiteX12" fmla="*/ 30480 w 3337560"/>
                <a:gd name="connsiteY12" fmla="*/ 2131393 h 2263473"/>
                <a:gd name="connsiteX13" fmla="*/ 20320 w 3337560"/>
                <a:gd name="connsiteY13" fmla="*/ 2065353 h 2263473"/>
                <a:gd name="connsiteX0" fmla="*/ 20320 w 3337560"/>
                <a:gd name="connsiteY0" fmla="*/ 2065353 h 2263473"/>
                <a:gd name="connsiteX1" fmla="*/ 375920 w 3337560"/>
                <a:gd name="connsiteY1" fmla="*/ 759793 h 2263473"/>
                <a:gd name="connsiteX2" fmla="*/ 1427480 w 3337560"/>
                <a:gd name="connsiteY2" fmla="*/ 18113 h 2263473"/>
                <a:gd name="connsiteX3" fmla="*/ 2575560 w 3337560"/>
                <a:gd name="connsiteY3" fmla="*/ 48593 h 2263473"/>
                <a:gd name="connsiteX4" fmla="*/ 3337560 w 3337560"/>
                <a:gd name="connsiteY4" fmla="*/ 1013793 h 2263473"/>
                <a:gd name="connsiteX5" fmla="*/ 3200400 w 3337560"/>
                <a:gd name="connsiteY5" fmla="*/ 1125553 h 2263473"/>
                <a:gd name="connsiteX6" fmla="*/ 2540000 w 3337560"/>
                <a:gd name="connsiteY6" fmla="*/ 272113 h 2263473"/>
                <a:gd name="connsiteX7" fmla="*/ 1600200 w 3337560"/>
                <a:gd name="connsiteY7" fmla="*/ 282273 h 2263473"/>
                <a:gd name="connsiteX8" fmla="*/ 655320 w 3337560"/>
                <a:gd name="connsiteY8" fmla="*/ 907113 h 2263473"/>
                <a:gd name="connsiteX9" fmla="*/ 330200 w 3337560"/>
                <a:gd name="connsiteY9" fmla="*/ 2212673 h 2263473"/>
                <a:gd name="connsiteX10" fmla="*/ 106680 w 3337560"/>
                <a:gd name="connsiteY10" fmla="*/ 2263473 h 2263473"/>
                <a:gd name="connsiteX11" fmla="*/ 0 w 3337560"/>
                <a:gd name="connsiteY11" fmla="*/ 2172033 h 2263473"/>
                <a:gd name="connsiteX12" fmla="*/ 30480 w 3337560"/>
                <a:gd name="connsiteY12" fmla="*/ 2131393 h 2263473"/>
                <a:gd name="connsiteX13" fmla="*/ 20320 w 3337560"/>
                <a:gd name="connsiteY13" fmla="*/ 2065353 h 2263473"/>
                <a:gd name="connsiteX0" fmla="*/ 35560 w 3352800"/>
                <a:gd name="connsiteY0" fmla="*/ 2065353 h 2263473"/>
                <a:gd name="connsiteX1" fmla="*/ 391160 w 3352800"/>
                <a:gd name="connsiteY1" fmla="*/ 759793 h 2263473"/>
                <a:gd name="connsiteX2" fmla="*/ 1442720 w 3352800"/>
                <a:gd name="connsiteY2" fmla="*/ 18113 h 2263473"/>
                <a:gd name="connsiteX3" fmla="*/ 2590800 w 3352800"/>
                <a:gd name="connsiteY3" fmla="*/ 48593 h 2263473"/>
                <a:gd name="connsiteX4" fmla="*/ 3352800 w 3352800"/>
                <a:gd name="connsiteY4" fmla="*/ 1013793 h 2263473"/>
                <a:gd name="connsiteX5" fmla="*/ 3215640 w 3352800"/>
                <a:gd name="connsiteY5" fmla="*/ 1125553 h 2263473"/>
                <a:gd name="connsiteX6" fmla="*/ 2555240 w 3352800"/>
                <a:gd name="connsiteY6" fmla="*/ 272113 h 2263473"/>
                <a:gd name="connsiteX7" fmla="*/ 1615440 w 3352800"/>
                <a:gd name="connsiteY7" fmla="*/ 282273 h 2263473"/>
                <a:gd name="connsiteX8" fmla="*/ 670560 w 3352800"/>
                <a:gd name="connsiteY8" fmla="*/ 907113 h 2263473"/>
                <a:gd name="connsiteX9" fmla="*/ 345440 w 3352800"/>
                <a:gd name="connsiteY9" fmla="*/ 2212673 h 2263473"/>
                <a:gd name="connsiteX10" fmla="*/ 121920 w 3352800"/>
                <a:gd name="connsiteY10" fmla="*/ 2263473 h 2263473"/>
                <a:gd name="connsiteX11" fmla="*/ 15240 w 3352800"/>
                <a:gd name="connsiteY11" fmla="*/ 2172033 h 2263473"/>
                <a:gd name="connsiteX12" fmla="*/ 0 w 3352800"/>
                <a:gd name="connsiteY12" fmla="*/ 2105993 h 2263473"/>
                <a:gd name="connsiteX13" fmla="*/ 35560 w 3352800"/>
                <a:gd name="connsiteY13" fmla="*/ 2065353 h 2263473"/>
                <a:gd name="connsiteX0" fmla="*/ 20320 w 3337560"/>
                <a:gd name="connsiteY0" fmla="*/ 2065353 h 2263473"/>
                <a:gd name="connsiteX1" fmla="*/ 375920 w 3337560"/>
                <a:gd name="connsiteY1" fmla="*/ 759793 h 2263473"/>
                <a:gd name="connsiteX2" fmla="*/ 1427480 w 3337560"/>
                <a:gd name="connsiteY2" fmla="*/ 18113 h 2263473"/>
                <a:gd name="connsiteX3" fmla="*/ 2575560 w 3337560"/>
                <a:gd name="connsiteY3" fmla="*/ 48593 h 2263473"/>
                <a:gd name="connsiteX4" fmla="*/ 3337560 w 3337560"/>
                <a:gd name="connsiteY4" fmla="*/ 1013793 h 2263473"/>
                <a:gd name="connsiteX5" fmla="*/ 3200400 w 3337560"/>
                <a:gd name="connsiteY5" fmla="*/ 1125553 h 2263473"/>
                <a:gd name="connsiteX6" fmla="*/ 2540000 w 3337560"/>
                <a:gd name="connsiteY6" fmla="*/ 272113 h 2263473"/>
                <a:gd name="connsiteX7" fmla="*/ 1600200 w 3337560"/>
                <a:gd name="connsiteY7" fmla="*/ 282273 h 2263473"/>
                <a:gd name="connsiteX8" fmla="*/ 655320 w 3337560"/>
                <a:gd name="connsiteY8" fmla="*/ 907113 h 2263473"/>
                <a:gd name="connsiteX9" fmla="*/ 330200 w 3337560"/>
                <a:gd name="connsiteY9" fmla="*/ 2212673 h 2263473"/>
                <a:gd name="connsiteX10" fmla="*/ 106680 w 3337560"/>
                <a:gd name="connsiteY10" fmla="*/ 2263473 h 2263473"/>
                <a:gd name="connsiteX11" fmla="*/ 0 w 3337560"/>
                <a:gd name="connsiteY11" fmla="*/ 2172033 h 2263473"/>
                <a:gd name="connsiteX12" fmla="*/ 20320 w 3337560"/>
                <a:gd name="connsiteY12" fmla="*/ 2065353 h 2263473"/>
                <a:gd name="connsiteX0" fmla="*/ 26048 w 3343288"/>
                <a:gd name="connsiteY0" fmla="*/ 2065353 h 2263473"/>
                <a:gd name="connsiteX1" fmla="*/ 381648 w 3343288"/>
                <a:gd name="connsiteY1" fmla="*/ 759793 h 2263473"/>
                <a:gd name="connsiteX2" fmla="*/ 1433208 w 3343288"/>
                <a:gd name="connsiteY2" fmla="*/ 18113 h 2263473"/>
                <a:gd name="connsiteX3" fmla="*/ 2581288 w 3343288"/>
                <a:gd name="connsiteY3" fmla="*/ 48593 h 2263473"/>
                <a:gd name="connsiteX4" fmla="*/ 3343288 w 3343288"/>
                <a:gd name="connsiteY4" fmla="*/ 1013793 h 2263473"/>
                <a:gd name="connsiteX5" fmla="*/ 3206128 w 3343288"/>
                <a:gd name="connsiteY5" fmla="*/ 1125553 h 2263473"/>
                <a:gd name="connsiteX6" fmla="*/ 2545728 w 3343288"/>
                <a:gd name="connsiteY6" fmla="*/ 272113 h 2263473"/>
                <a:gd name="connsiteX7" fmla="*/ 1605928 w 3343288"/>
                <a:gd name="connsiteY7" fmla="*/ 282273 h 2263473"/>
                <a:gd name="connsiteX8" fmla="*/ 661048 w 3343288"/>
                <a:gd name="connsiteY8" fmla="*/ 907113 h 2263473"/>
                <a:gd name="connsiteX9" fmla="*/ 335928 w 3343288"/>
                <a:gd name="connsiteY9" fmla="*/ 2212673 h 2263473"/>
                <a:gd name="connsiteX10" fmla="*/ 112408 w 3343288"/>
                <a:gd name="connsiteY10" fmla="*/ 2263473 h 2263473"/>
                <a:gd name="connsiteX11" fmla="*/ 5728 w 3343288"/>
                <a:gd name="connsiteY11" fmla="*/ 2172033 h 2263473"/>
                <a:gd name="connsiteX12" fmla="*/ 26048 w 3343288"/>
                <a:gd name="connsiteY12" fmla="*/ 2065353 h 2263473"/>
                <a:gd name="connsiteX0" fmla="*/ 26048 w 3343288"/>
                <a:gd name="connsiteY0" fmla="*/ 2065353 h 2263473"/>
                <a:gd name="connsiteX1" fmla="*/ 381648 w 3343288"/>
                <a:gd name="connsiteY1" fmla="*/ 759793 h 2263473"/>
                <a:gd name="connsiteX2" fmla="*/ 1433208 w 3343288"/>
                <a:gd name="connsiteY2" fmla="*/ 18113 h 2263473"/>
                <a:gd name="connsiteX3" fmla="*/ 2581288 w 3343288"/>
                <a:gd name="connsiteY3" fmla="*/ 48593 h 2263473"/>
                <a:gd name="connsiteX4" fmla="*/ 3343288 w 3343288"/>
                <a:gd name="connsiteY4" fmla="*/ 1013793 h 2263473"/>
                <a:gd name="connsiteX5" fmla="*/ 3206128 w 3343288"/>
                <a:gd name="connsiteY5" fmla="*/ 1125553 h 2263473"/>
                <a:gd name="connsiteX6" fmla="*/ 2545728 w 3343288"/>
                <a:gd name="connsiteY6" fmla="*/ 272113 h 2263473"/>
                <a:gd name="connsiteX7" fmla="*/ 1605928 w 3343288"/>
                <a:gd name="connsiteY7" fmla="*/ 282273 h 2263473"/>
                <a:gd name="connsiteX8" fmla="*/ 661048 w 3343288"/>
                <a:gd name="connsiteY8" fmla="*/ 907113 h 2263473"/>
                <a:gd name="connsiteX9" fmla="*/ 335928 w 3343288"/>
                <a:gd name="connsiteY9" fmla="*/ 2212673 h 2263473"/>
                <a:gd name="connsiteX10" fmla="*/ 112408 w 3343288"/>
                <a:gd name="connsiteY10" fmla="*/ 2263473 h 2263473"/>
                <a:gd name="connsiteX11" fmla="*/ 5728 w 3343288"/>
                <a:gd name="connsiteY11" fmla="*/ 2172033 h 2263473"/>
                <a:gd name="connsiteX12" fmla="*/ 26048 w 3343288"/>
                <a:gd name="connsiteY12" fmla="*/ 2065353 h 2263473"/>
                <a:gd name="connsiteX0" fmla="*/ 26048 w 3343288"/>
                <a:gd name="connsiteY0" fmla="*/ 2065353 h 2264580"/>
                <a:gd name="connsiteX1" fmla="*/ 381648 w 3343288"/>
                <a:gd name="connsiteY1" fmla="*/ 759793 h 2264580"/>
                <a:gd name="connsiteX2" fmla="*/ 1433208 w 3343288"/>
                <a:gd name="connsiteY2" fmla="*/ 18113 h 2264580"/>
                <a:gd name="connsiteX3" fmla="*/ 2581288 w 3343288"/>
                <a:gd name="connsiteY3" fmla="*/ 48593 h 2264580"/>
                <a:gd name="connsiteX4" fmla="*/ 3343288 w 3343288"/>
                <a:gd name="connsiteY4" fmla="*/ 1013793 h 2264580"/>
                <a:gd name="connsiteX5" fmla="*/ 3206128 w 3343288"/>
                <a:gd name="connsiteY5" fmla="*/ 1125553 h 2264580"/>
                <a:gd name="connsiteX6" fmla="*/ 2545728 w 3343288"/>
                <a:gd name="connsiteY6" fmla="*/ 272113 h 2264580"/>
                <a:gd name="connsiteX7" fmla="*/ 1605928 w 3343288"/>
                <a:gd name="connsiteY7" fmla="*/ 282273 h 2264580"/>
                <a:gd name="connsiteX8" fmla="*/ 661048 w 3343288"/>
                <a:gd name="connsiteY8" fmla="*/ 907113 h 2264580"/>
                <a:gd name="connsiteX9" fmla="*/ 335928 w 3343288"/>
                <a:gd name="connsiteY9" fmla="*/ 2212673 h 2264580"/>
                <a:gd name="connsiteX10" fmla="*/ 112408 w 3343288"/>
                <a:gd name="connsiteY10" fmla="*/ 2263473 h 2264580"/>
                <a:gd name="connsiteX11" fmla="*/ 5728 w 3343288"/>
                <a:gd name="connsiteY11" fmla="*/ 2172033 h 2264580"/>
                <a:gd name="connsiteX12" fmla="*/ 26048 w 3343288"/>
                <a:gd name="connsiteY12" fmla="*/ 2065353 h 2264580"/>
                <a:gd name="connsiteX0" fmla="*/ 26048 w 3343288"/>
                <a:gd name="connsiteY0" fmla="*/ 2065353 h 2270012"/>
                <a:gd name="connsiteX1" fmla="*/ 381648 w 3343288"/>
                <a:gd name="connsiteY1" fmla="*/ 759793 h 2270012"/>
                <a:gd name="connsiteX2" fmla="*/ 1433208 w 3343288"/>
                <a:gd name="connsiteY2" fmla="*/ 18113 h 2270012"/>
                <a:gd name="connsiteX3" fmla="*/ 2581288 w 3343288"/>
                <a:gd name="connsiteY3" fmla="*/ 48593 h 2270012"/>
                <a:gd name="connsiteX4" fmla="*/ 3343288 w 3343288"/>
                <a:gd name="connsiteY4" fmla="*/ 1013793 h 2270012"/>
                <a:gd name="connsiteX5" fmla="*/ 3206128 w 3343288"/>
                <a:gd name="connsiteY5" fmla="*/ 1125553 h 2270012"/>
                <a:gd name="connsiteX6" fmla="*/ 2545728 w 3343288"/>
                <a:gd name="connsiteY6" fmla="*/ 272113 h 2270012"/>
                <a:gd name="connsiteX7" fmla="*/ 1605928 w 3343288"/>
                <a:gd name="connsiteY7" fmla="*/ 282273 h 2270012"/>
                <a:gd name="connsiteX8" fmla="*/ 661048 w 3343288"/>
                <a:gd name="connsiteY8" fmla="*/ 907113 h 2270012"/>
                <a:gd name="connsiteX9" fmla="*/ 335928 w 3343288"/>
                <a:gd name="connsiteY9" fmla="*/ 2212673 h 2270012"/>
                <a:gd name="connsiteX10" fmla="*/ 112408 w 3343288"/>
                <a:gd name="connsiteY10" fmla="*/ 2263473 h 2270012"/>
                <a:gd name="connsiteX11" fmla="*/ 5728 w 3343288"/>
                <a:gd name="connsiteY11" fmla="*/ 2172033 h 2270012"/>
                <a:gd name="connsiteX12" fmla="*/ 26048 w 3343288"/>
                <a:gd name="connsiteY12" fmla="*/ 2065353 h 2270012"/>
                <a:gd name="connsiteX0" fmla="*/ 26048 w 3343288"/>
                <a:gd name="connsiteY0" fmla="*/ 2065353 h 2264580"/>
                <a:gd name="connsiteX1" fmla="*/ 381648 w 3343288"/>
                <a:gd name="connsiteY1" fmla="*/ 759793 h 2264580"/>
                <a:gd name="connsiteX2" fmla="*/ 1433208 w 3343288"/>
                <a:gd name="connsiteY2" fmla="*/ 18113 h 2264580"/>
                <a:gd name="connsiteX3" fmla="*/ 2581288 w 3343288"/>
                <a:gd name="connsiteY3" fmla="*/ 48593 h 2264580"/>
                <a:gd name="connsiteX4" fmla="*/ 3343288 w 3343288"/>
                <a:gd name="connsiteY4" fmla="*/ 1013793 h 2264580"/>
                <a:gd name="connsiteX5" fmla="*/ 3206128 w 3343288"/>
                <a:gd name="connsiteY5" fmla="*/ 1125553 h 2264580"/>
                <a:gd name="connsiteX6" fmla="*/ 2545728 w 3343288"/>
                <a:gd name="connsiteY6" fmla="*/ 272113 h 2264580"/>
                <a:gd name="connsiteX7" fmla="*/ 1605928 w 3343288"/>
                <a:gd name="connsiteY7" fmla="*/ 282273 h 2264580"/>
                <a:gd name="connsiteX8" fmla="*/ 661048 w 3343288"/>
                <a:gd name="connsiteY8" fmla="*/ 907113 h 2264580"/>
                <a:gd name="connsiteX9" fmla="*/ 335928 w 3343288"/>
                <a:gd name="connsiteY9" fmla="*/ 2212673 h 2264580"/>
                <a:gd name="connsiteX10" fmla="*/ 112408 w 3343288"/>
                <a:gd name="connsiteY10" fmla="*/ 2263473 h 2264580"/>
                <a:gd name="connsiteX11" fmla="*/ 5728 w 3343288"/>
                <a:gd name="connsiteY11" fmla="*/ 2172033 h 2264580"/>
                <a:gd name="connsiteX12" fmla="*/ 26048 w 3343288"/>
                <a:gd name="connsiteY12" fmla="*/ 2065353 h 2264580"/>
                <a:gd name="connsiteX0" fmla="*/ 26048 w 3343288"/>
                <a:gd name="connsiteY0" fmla="*/ 2065353 h 2264580"/>
                <a:gd name="connsiteX1" fmla="*/ 381648 w 3343288"/>
                <a:gd name="connsiteY1" fmla="*/ 759793 h 2264580"/>
                <a:gd name="connsiteX2" fmla="*/ 1433208 w 3343288"/>
                <a:gd name="connsiteY2" fmla="*/ 18113 h 2264580"/>
                <a:gd name="connsiteX3" fmla="*/ 2581288 w 3343288"/>
                <a:gd name="connsiteY3" fmla="*/ 48593 h 2264580"/>
                <a:gd name="connsiteX4" fmla="*/ 3343288 w 3343288"/>
                <a:gd name="connsiteY4" fmla="*/ 1013793 h 2264580"/>
                <a:gd name="connsiteX5" fmla="*/ 3206128 w 3343288"/>
                <a:gd name="connsiteY5" fmla="*/ 1125553 h 2264580"/>
                <a:gd name="connsiteX6" fmla="*/ 2545728 w 3343288"/>
                <a:gd name="connsiteY6" fmla="*/ 272113 h 2264580"/>
                <a:gd name="connsiteX7" fmla="*/ 1605928 w 3343288"/>
                <a:gd name="connsiteY7" fmla="*/ 282273 h 2264580"/>
                <a:gd name="connsiteX8" fmla="*/ 661048 w 3343288"/>
                <a:gd name="connsiteY8" fmla="*/ 907113 h 2264580"/>
                <a:gd name="connsiteX9" fmla="*/ 335928 w 3343288"/>
                <a:gd name="connsiteY9" fmla="*/ 2212673 h 2264580"/>
                <a:gd name="connsiteX10" fmla="*/ 112408 w 3343288"/>
                <a:gd name="connsiteY10" fmla="*/ 2263473 h 2264580"/>
                <a:gd name="connsiteX11" fmla="*/ 5728 w 3343288"/>
                <a:gd name="connsiteY11" fmla="*/ 2172033 h 2264580"/>
                <a:gd name="connsiteX12" fmla="*/ 26048 w 3343288"/>
                <a:gd name="connsiteY12" fmla="*/ 2065353 h 2264580"/>
                <a:gd name="connsiteX0" fmla="*/ 26048 w 3343288"/>
                <a:gd name="connsiteY0" fmla="*/ 2065353 h 2270327"/>
                <a:gd name="connsiteX1" fmla="*/ 381648 w 3343288"/>
                <a:gd name="connsiteY1" fmla="*/ 759793 h 2270327"/>
                <a:gd name="connsiteX2" fmla="*/ 1433208 w 3343288"/>
                <a:gd name="connsiteY2" fmla="*/ 18113 h 2270327"/>
                <a:gd name="connsiteX3" fmla="*/ 2581288 w 3343288"/>
                <a:gd name="connsiteY3" fmla="*/ 48593 h 2270327"/>
                <a:gd name="connsiteX4" fmla="*/ 3343288 w 3343288"/>
                <a:gd name="connsiteY4" fmla="*/ 1013793 h 2270327"/>
                <a:gd name="connsiteX5" fmla="*/ 3206128 w 3343288"/>
                <a:gd name="connsiteY5" fmla="*/ 1125553 h 2270327"/>
                <a:gd name="connsiteX6" fmla="*/ 2545728 w 3343288"/>
                <a:gd name="connsiteY6" fmla="*/ 272113 h 2270327"/>
                <a:gd name="connsiteX7" fmla="*/ 1605928 w 3343288"/>
                <a:gd name="connsiteY7" fmla="*/ 282273 h 2270327"/>
                <a:gd name="connsiteX8" fmla="*/ 661048 w 3343288"/>
                <a:gd name="connsiteY8" fmla="*/ 907113 h 2270327"/>
                <a:gd name="connsiteX9" fmla="*/ 335928 w 3343288"/>
                <a:gd name="connsiteY9" fmla="*/ 2212673 h 2270327"/>
                <a:gd name="connsiteX10" fmla="*/ 112408 w 3343288"/>
                <a:gd name="connsiteY10" fmla="*/ 2263473 h 2270327"/>
                <a:gd name="connsiteX11" fmla="*/ 5728 w 3343288"/>
                <a:gd name="connsiteY11" fmla="*/ 2172033 h 2270327"/>
                <a:gd name="connsiteX12" fmla="*/ 26048 w 3343288"/>
                <a:gd name="connsiteY12" fmla="*/ 2065353 h 2270327"/>
                <a:gd name="connsiteX0" fmla="*/ 26048 w 3343288"/>
                <a:gd name="connsiteY0" fmla="*/ 2065353 h 2267213"/>
                <a:gd name="connsiteX1" fmla="*/ 381648 w 3343288"/>
                <a:gd name="connsiteY1" fmla="*/ 759793 h 2267213"/>
                <a:gd name="connsiteX2" fmla="*/ 1433208 w 3343288"/>
                <a:gd name="connsiteY2" fmla="*/ 18113 h 2267213"/>
                <a:gd name="connsiteX3" fmla="*/ 2581288 w 3343288"/>
                <a:gd name="connsiteY3" fmla="*/ 48593 h 2267213"/>
                <a:gd name="connsiteX4" fmla="*/ 3343288 w 3343288"/>
                <a:gd name="connsiteY4" fmla="*/ 1013793 h 2267213"/>
                <a:gd name="connsiteX5" fmla="*/ 3206128 w 3343288"/>
                <a:gd name="connsiteY5" fmla="*/ 1125553 h 2267213"/>
                <a:gd name="connsiteX6" fmla="*/ 2545728 w 3343288"/>
                <a:gd name="connsiteY6" fmla="*/ 272113 h 2267213"/>
                <a:gd name="connsiteX7" fmla="*/ 1605928 w 3343288"/>
                <a:gd name="connsiteY7" fmla="*/ 282273 h 2267213"/>
                <a:gd name="connsiteX8" fmla="*/ 661048 w 3343288"/>
                <a:gd name="connsiteY8" fmla="*/ 907113 h 2267213"/>
                <a:gd name="connsiteX9" fmla="*/ 335928 w 3343288"/>
                <a:gd name="connsiteY9" fmla="*/ 2212673 h 2267213"/>
                <a:gd name="connsiteX10" fmla="*/ 112408 w 3343288"/>
                <a:gd name="connsiteY10" fmla="*/ 2263473 h 2267213"/>
                <a:gd name="connsiteX11" fmla="*/ 5728 w 3343288"/>
                <a:gd name="connsiteY11" fmla="*/ 2172033 h 2267213"/>
                <a:gd name="connsiteX12" fmla="*/ 26048 w 3343288"/>
                <a:gd name="connsiteY12" fmla="*/ 2065353 h 2267213"/>
                <a:gd name="connsiteX0" fmla="*/ 26048 w 3343288"/>
                <a:gd name="connsiteY0" fmla="*/ 2065353 h 2264702"/>
                <a:gd name="connsiteX1" fmla="*/ 381648 w 3343288"/>
                <a:gd name="connsiteY1" fmla="*/ 759793 h 2264702"/>
                <a:gd name="connsiteX2" fmla="*/ 1433208 w 3343288"/>
                <a:gd name="connsiteY2" fmla="*/ 18113 h 2264702"/>
                <a:gd name="connsiteX3" fmla="*/ 2581288 w 3343288"/>
                <a:gd name="connsiteY3" fmla="*/ 48593 h 2264702"/>
                <a:gd name="connsiteX4" fmla="*/ 3343288 w 3343288"/>
                <a:gd name="connsiteY4" fmla="*/ 1013793 h 2264702"/>
                <a:gd name="connsiteX5" fmla="*/ 3206128 w 3343288"/>
                <a:gd name="connsiteY5" fmla="*/ 1125553 h 2264702"/>
                <a:gd name="connsiteX6" fmla="*/ 2545728 w 3343288"/>
                <a:gd name="connsiteY6" fmla="*/ 272113 h 2264702"/>
                <a:gd name="connsiteX7" fmla="*/ 1605928 w 3343288"/>
                <a:gd name="connsiteY7" fmla="*/ 282273 h 2264702"/>
                <a:gd name="connsiteX8" fmla="*/ 661048 w 3343288"/>
                <a:gd name="connsiteY8" fmla="*/ 907113 h 2264702"/>
                <a:gd name="connsiteX9" fmla="*/ 335928 w 3343288"/>
                <a:gd name="connsiteY9" fmla="*/ 2212673 h 2264702"/>
                <a:gd name="connsiteX10" fmla="*/ 112408 w 3343288"/>
                <a:gd name="connsiteY10" fmla="*/ 2263473 h 2264702"/>
                <a:gd name="connsiteX11" fmla="*/ 5728 w 3343288"/>
                <a:gd name="connsiteY11" fmla="*/ 2172033 h 2264702"/>
                <a:gd name="connsiteX12" fmla="*/ 26048 w 3343288"/>
                <a:gd name="connsiteY12" fmla="*/ 2065353 h 2264702"/>
                <a:gd name="connsiteX0" fmla="*/ 26048 w 3343288"/>
                <a:gd name="connsiteY0" fmla="*/ 2065353 h 2266848"/>
                <a:gd name="connsiteX1" fmla="*/ 381648 w 3343288"/>
                <a:gd name="connsiteY1" fmla="*/ 759793 h 2266848"/>
                <a:gd name="connsiteX2" fmla="*/ 1433208 w 3343288"/>
                <a:gd name="connsiteY2" fmla="*/ 18113 h 2266848"/>
                <a:gd name="connsiteX3" fmla="*/ 2581288 w 3343288"/>
                <a:gd name="connsiteY3" fmla="*/ 48593 h 2266848"/>
                <a:gd name="connsiteX4" fmla="*/ 3343288 w 3343288"/>
                <a:gd name="connsiteY4" fmla="*/ 1013793 h 2266848"/>
                <a:gd name="connsiteX5" fmla="*/ 3206128 w 3343288"/>
                <a:gd name="connsiteY5" fmla="*/ 1125553 h 2266848"/>
                <a:gd name="connsiteX6" fmla="*/ 2545728 w 3343288"/>
                <a:gd name="connsiteY6" fmla="*/ 272113 h 2266848"/>
                <a:gd name="connsiteX7" fmla="*/ 1605928 w 3343288"/>
                <a:gd name="connsiteY7" fmla="*/ 282273 h 2266848"/>
                <a:gd name="connsiteX8" fmla="*/ 661048 w 3343288"/>
                <a:gd name="connsiteY8" fmla="*/ 907113 h 2266848"/>
                <a:gd name="connsiteX9" fmla="*/ 335928 w 3343288"/>
                <a:gd name="connsiteY9" fmla="*/ 2212673 h 2266848"/>
                <a:gd name="connsiteX10" fmla="*/ 112408 w 3343288"/>
                <a:gd name="connsiteY10" fmla="*/ 2263473 h 2266848"/>
                <a:gd name="connsiteX11" fmla="*/ 5728 w 3343288"/>
                <a:gd name="connsiteY11" fmla="*/ 2172033 h 2266848"/>
                <a:gd name="connsiteX12" fmla="*/ 26048 w 3343288"/>
                <a:gd name="connsiteY12" fmla="*/ 2065353 h 2266848"/>
                <a:gd name="connsiteX0" fmla="*/ 26048 w 3343288"/>
                <a:gd name="connsiteY0" fmla="*/ 2065353 h 2266848"/>
                <a:gd name="connsiteX1" fmla="*/ 381648 w 3343288"/>
                <a:gd name="connsiteY1" fmla="*/ 759793 h 2266848"/>
                <a:gd name="connsiteX2" fmla="*/ 1433208 w 3343288"/>
                <a:gd name="connsiteY2" fmla="*/ 18113 h 2266848"/>
                <a:gd name="connsiteX3" fmla="*/ 2581288 w 3343288"/>
                <a:gd name="connsiteY3" fmla="*/ 48593 h 2266848"/>
                <a:gd name="connsiteX4" fmla="*/ 3343288 w 3343288"/>
                <a:gd name="connsiteY4" fmla="*/ 1013793 h 2266848"/>
                <a:gd name="connsiteX5" fmla="*/ 3206128 w 3343288"/>
                <a:gd name="connsiteY5" fmla="*/ 1125553 h 2266848"/>
                <a:gd name="connsiteX6" fmla="*/ 2545728 w 3343288"/>
                <a:gd name="connsiteY6" fmla="*/ 272113 h 2266848"/>
                <a:gd name="connsiteX7" fmla="*/ 1605928 w 3343288"/>
                <a:gd name="connsiteY7" fmla="*/ 282273 h 2266848"/>
                <a:gd name="connsiteX8" fmla="*/ 661048 w 3343288"/>
                <a:gd name="connsiteY8" fmla="*/ 907113 h 2266848"/>
                <a:gd name="connsiteX9" fmla="*/ 335928 w 3343288"/>
                <a:gd name="connsiteY9" fmla="*/ 2212673 h 2266848"/>
                <a:gd name="connsiteX10" fmla="*/ 112408 w 3343288"/>
                <a:gd name="connsiteY10" fmla="*/ 2263473 h 2266848"/>
                <a:gd name="connsiteX11" fmla="*/ 5728 w 3343288"/>
                <a:gd name="connsiteY11" fmla="*/ 2172033 h 2266848"/>
                <a:gd name="connsiteX12" fmla="*/ 26048 w 3343288"/>
                <a:gd name="connsiteY12" fmla="*/ 2065353 h 2266848"/>
                <a:gd name="connsiteX0" fmla="*/ 26048 w 3343288"/>
                <a:gd name="connsiteY0" fmla="*/ 2065353 h 2253594"/>
                <a:gd name="connsiteX1" fmla="*/ 381648 w 3343288"/>
                <a:gd name="connsiteY1" fmla="*/ 759793 h 2253594"/>
                <a:gd name="connsiteX2" fmla="*/ 1433208 w 3343288"/>
                <a:gd name="connsiteY2" fmla="*/ 18113 h 2253594"/>
                <a:gd name="connsiteX3" fmla="*/ 2581288 w 3343288"/>
                <a:gd name="connsiteY3" fmla="*/ 48593 h 2253594"/>
                <a:gd name="connsiteX4" fmla="*/ 3343288 w 3343288"/>
                <a:gd name="connsiteY4" fmla="*/ 1013793 h 2253594"/>
                <a:gd name="connsiteX5" fmla="*/ 3206128 w 3343288"/>
                <a:gd name="connsiteY5" fmla="*/ 1125553 h 2253594"/>
                <a:gd name="connsiteX6" fmla="*/ 2545728 w 3343288"/>
                <a:gd name="connsiteY6" fmla="*/ 272113 h 2253594"/>
                <a:gd name="connsiteX7" fmla="*/ 1605928 w 3343288"/>
                <a:gd name="connsiteY7" fmla="*/ 282273 h 2253594"/>
                <a:gd name="connsiteX8" fmla="*/ 661048 w 3343288"/>
                <a:gd name="connsiteY8" fmla="*/ 907113 h 2253594"/>
                <a:gd name="connsiteX9" fmla="*/ 335928 w 3343288"/>
                <a:gd name="connsiteY9" fmla="*/ 2212673 h 2253594"/>
                <a:gd name="connsiteX10" fmla="*/ 117488 w 3343288"/>
                <a:gd name="connsiteY10" fmla="*/ 2245693 h 2253594"/>
                <a:gd name="connsiteX11" fmla="*/ 5728 w 3343288"/>
                <a:gd name="connsiteY11" fmla="*/ 2172033 h 2253594"/>
                <a:gd name="connsiteX12" fmla="*/ 26048 w 3343288"/>
                <a:gd name="connsiteY12" fmla="*/ 2065353 h 2253594"/>
                <a:gd name="connsiteX0" fmla="*/ 26048 w 3343288"/>
                <a:gd name="connsiteY0" fmla="*/ 2065353 h 2250390"/>
                <a:gd name="connsiteX1" fmla="*/ 381648 w 3343288"/>
                <a:gd name="connsiteY1" fmla="*/ 759793 h 2250390"/>
                <a:gd name="connsiteX2" fmla="*/ 1433208 w 3343288"/>
                <a:gd name="connsiteY2" fmla="*/ 18113 h 2250390"/>
                <a:gd name="connsiteX3" fmla="*/ 2581288 w 3343288"/>
                <a:gd name="connsiteY3" fmla="*/ 48593 h 2250390"/>
                <a:gd name="connsiteX4" fmla="*/ 3343288 w 3343288"/>
                <a:gd name="connsiteY4" fmla="*/ 1013793 h 2250390"/>
                <a:gd name="connsiteX5" fmla="*/ 3206128 w 3343288"/>
                <a:gd name="connsiteY5" fmla="*/ 1125553 h 2250390"/>
                <a:gd name="connsiteX6" fmla="*/ 2545728 w 3343288"/>
                <a:gd name="connsiteY6" fmla="*/ 272113 h 2250390"/>
                <a:gd name="connsiteX7" fmla="*/ 1605928 w 3343288"/>
                <a:gd name="connsiteY7" fmla="*/ 282273 h 2250390"/>
                <a:gd name="connsiteX8" fmla="*/ 661048 w 3343288"/>
                <a:gd name="connsiteY8" fmla="*/ 907113 h 2250390"/>
                <a:gd name="connsiteX9" fmla="*/ 335928 w 3343288"/>
                <a:gd name="connsiteY9" fmla="*/ 2212673 h 2250390"/>
                <a:gd name="connsiteX10" fmla="*/ 117488 w 3343288"/>
                <a:gd name="connsiteY10" fmla="*/ 2245693 h 2250390"/>
                <a:gd name="connsiteX11" fmla="*/ 5728 w 3343288"/>
                <a:gd name="connsiteY11" fmla="*/ 2172033 h 2250390"/>
                <a:gd name="connsiteX12" fmla="*/ 26048 w 3343288"/>
                <a:gd name="connsiteY12" fmla="*/ 2065353 h 2250390"/>
                <a:gd name="connsiteX0" fmla="*/ 26048 w 3343288"/>
                <a:gd name="connsiteY0" fmla="*/ 2040462 h 2225499"/>
                <a:gd name="connsiteX1" fmla="*/ 381648 w 3343288"/>
                <a:gd name="connsiteY1" fmla="*/ 734902 h 2225499"/>
                <a:gd name="connsiteX2" fmla="*/ 1446543 w 3343288"/>
                <a:gd name="connsiteY2" fmla="*/ 25607 h 2225499"/>
                <a:gd name="connsiteX3" fmla="*/ 2581288 w 3343288"/>
                <a:gd name="connsiteY3" fmla="*/ 23702 h 2225499"/>
                <a:gd name="connsiteX4" fmla="*/ 3343288 w 3343288"/>
                <a:gd name="connsiteY4" fmla="*/ 988902 h 2225499"/>
                <a:gd name="connsiteX5" fmla="*/ 3206128 w 3343288"/>
                <a:gd name="connsiteY5" fmla="*/ 1100662 h 2225499"/>
                <a:gd name="connsiteX6" fmla="*/ 2545728 w 3343288"/>
                <a:gd name="connsiteY6" fmla="*/ 247222 h 2225499"/>
                <a:gd name="connsiteX7" fmla="*/ 1605928 w 3343288"/>
                <a:gd name="connsiteY7" fmla="*/ 257382 h 2225499"/>
                <a:gd name="connsiteX8" fmla="*/ 661048 w 3343288"/>
                <a:gd name="connsiteY8" fmla="*/ 882222 h 2225499"/>
                <a:gd name="connsiteX9" fmla="*/ 335928 w 3343288"/>
                <a:gd name="connsiteY9" fmla="*/ 2187782 h 2225499"/>
                <a:gd name="connsiteX10" fmla="*/ 117488 w 3343288"/>
                <a:gd name="connsiteY10" fmla="*/ 2220802 h 2225499"/>
                <a:gd name="connsiteX11" fmla="*/ 5728 w 3343288"/>
                <a:gd name="connsiteY11" fmla="*/ 2147142 h 2225499"/>
                <a:gd name="connsiteX12" fmla="*/ 26048 w 3343288"/>
                <a:gd name="connsiteY12" fmla="*/ 2040462 h 2225499"/>
                <a:gd name="connsiteX0" fmla="*/ 26048 w 3343288"/>
                <a:gd name="connsiteY0" fmla="*/ 2054744 h 2239781"/>
                <a:gd name="connsiteX1" fmla="*/ 381648 w 3343288"/>
                <a:gd name="connsiteY1" fmla="*/ 749184 h 2239781"/>
                <a:gd name="connsiteX2" fmla="*/ 1446543 w 3343288"/>
                <a:gd name="connsiteY2" fmla="*/ 39889 h 2239781"/>
                <a:gd name="connsiteX3" fmla="*/ 2581288 w 3343288"/>
                <a:gd name="connsiteY3" fmla="*/ 37984 h 2239781"/>
                <a:gd name="connsiteX4" fmla="*/ 3343288 w 3343288"/>
                <a:gd name="connsiteY4" fmla="*/ 1003184 h 2239781"/>
                <a:gd name="connsiteX5" fmla="*/ 3206128 w 3343288"/>
                <a:gd name="connsiteY5" fmla="*/ 1114944 h 2239781"/>
                <a:gd name="connsiteX6" fmla="*/ 2545728 w 3343288"/>
                <a:gd name="connsiteY6" fmla="*/ 261504 h 2239781"/>
                <a:gd name="connsiteX7" fmla="*/ 1605928 w 3343288"/>
                <a:gd name="connsiteY7" fmla="*/ 271664 h 2239781"/>
                <a:gd name="connsiteX8" fmla="*/ 661048 w 3343288"/>
                <a:gd name="connsiteY8" fmla="*/ 896504 h 2239781"/>
                <a:gd name="connsiteX9" fmla="*/ 335928 w 3343288"/>
                <a:gd name="connsiteY9" fmla="*/ 2202064 h 2239781"/>
                <a:gd name="connsiteX10" fmla="*/ 117488 w 3343288"/>
                <a:gd name="connsiteY10" fmla="*/ 2235084 h 2239781"/>
                <a:gd name="connsiteX11" fmla="*/ 5728 w 3343288"/>
                <a:gd name="connsiteY11" fmla="*/ 2161424 h 2239781"/>
                <a:gd name="connsiteX12" fmla="*/ 26048 w 3343288"/>
                <a:gd name="connsiteY12" fmla="*/ 2054744 h 2239781"/>
                <a:gd name="connsiteX0" fmla="*/ 26048 w 3343288"/>
                <a:gd name="connsiteY0" fmla="*/ 2058960 h 2243997"/>
                <a:gd name="connsiteX1" fmla="*/ 381648 w 3343288"/>
                <a:gd name="connsiteY1" fmla="*/ 753400 h 2243997"/>
                <a:gd name="connsiteX2" fmla="*/ 1446543 w 3343288"/>
                <a:gd name="connsiteY2" fmla="*/ 44105 h 2243997"/>
                <a:gd name="connsiteX3" fmla="*/ 2581288 w 3343288"/>
                <a:gd name="connsiteY3" fmla="*/ 42200 h 2243997"/>
                <a:gd name="connsiteX4" fmla="*/ 3343288 w 3343288"/>
                <a:gd name="connsiteY4" fmla="*/ 1007400 h 2243997"/>
                <a:gd name="connsiteX5" fmla="*/ 3206128 w 3343288"/>
                <a:gd name="connsiteY5" fmla="*/ 1119160 h 2243997"/>
                <a:gd name="connsiteX6" fmla="*/ 2545728 w 3343288"/>
                <a:gd name="connsiteY6" fmla="*/ 265720 h 2243997"/>
                <a:gd name="connsiteX7" fmla="*/ 1605928 w 3343288"/>
                <a:gd name="connsiteY7" fmla="*/ 275880 h 2243997"/>
                <a:gd name="connsiteX8" fmla="*/ 661048 w 3343288"/>
                <a:gd name="connsiteY8" fmla="*/ 900720 h 2243997"/>
                <a:gd name="connsiteX9" fmla="*/ 335928 w 3343288"/>
                <a:gd name="connsiteY9" fmla="*/ 2206280 h 2243997"/>
                <a:gd name="connsiteX10" fmla="*/ 117488 w 3343288"/>
                <a:gd name="connsiteY10" fmla="*/ 2239300 h 2243997"/>
                <a:gd name="connsiteX11" fmla="*/ 5728 w 3343288"/>
                <a:gd name="connsiteY11" fmla="*/ 2165640 h 2243997"/>
                <a:gd name="connsiteX12" fmla="*/ 26048 w 3343288"/>
                <a:gd name="connsiteY12" fmla="*/ 2058960 h 2243997"/>
                <a:gd name="connsiteX0" fmla="*/ 26048 w 3343288"/>
                <a:gd name="connsiteY0" fmla="*/ 2043864 h 2228901"/>
                <a:gd name="connsiteX1" fmla="*/ 381648 w 3343288"/>
                <a:gd name="connsiteY1" fmla="*/ 738304 h 2228901"/>
                <a:gd name="connsiteX2" fmla="*/ 1456068 w 3343288"/>
                <a:gd name="connsiteY2" fmla="*/ 51869 h 2228901"/>
                <a:gd name="connsiteX3" fmla="*/ 2581288 w 3343288"/>
                <a:gd name="connsiteY3" fmla="*/ 27104 h 2228901"/>
                <a:gd name="connsiteX4" fmla="*/ 3343288 w 3343288"/>
                <a:gd name="connsiteY4" fmla="*/ 992304 h 2228901"/>
                <a:gd name="connsiteX5" fmla="*/ 3206128 w 3343288"/>
                <a:gd name="connsiteY5" fmla="*/ 1104064 h 2228901"/>
                <a:gd name="connsiteX6" fmla="*/ 2545728 w 3343288"/>
                <a:gd name="connsiteY6" fmla="*/ 250624 h 2228901"/>
                <a:gd name="connsiteX7" fmla="*/ 1605928 w 3343288"/>
                <a:gd name="connsiteY7" fmla="*/ 260784 h 2228901"/>
                <a:gd name="connsiteX8" fmla="*/ 661048 w 3343288"/>
                <a:gd name="connsiteY8" fmla="*/ 885624 h 2228901"/>
                <a:gd name="connsiteX9" fmla="*/ 335928 w 3343288"/>
                <a:gd name="connsiteY9" fmla="*/ 2191184 h 2228901"/>
                <a:gd name="connsiteX10" fmla="*/ 117488 w 3343288"/>
                <a:gd name="connsiteY10" fmla="*/ 2224204 h 2228901"/>
                <a:gd name="connsiteX11" fmla="*/ 5728 w 3343288"/>
                <a:gd name="connsiteY11" fmla="*/ 2150544 h 2228901"/>
                <a:gd name="connsiteX12" fmla="*/ 26048 w 3343288"/>
                <a:gd name="connsiteY12" fmla="*/ 2043864 h 2228901"/>
                <a:gd name="connsiteX0" fmla="*/ 26048 w 3343288"/>
                <a:gd name="connsiteY0" fmla="*/ 2026085 h 2211122"/>
                <a:gd name="connsiteX1" fmla="*/ 381648 w 3343288"/>
                <a:gd name="connsiteY1" fmla="*/ 720525 h 2211122"/>
                <a:gd name="connsiteX2" fmla="*/ 1456068 w 3343288"/>
                <a:gd name="connsiteY2" fmla="*/ 34090 h 2211122"/>
                <a:gd name="connsiteX3" fmla="*/ 2581288 w 3343288"/>
                <a:gd name="connsiteY3" fmla="*/ 9325 h 2211122"/>
                <a:gd name="connsiteX4" fmla="*/ 3343288 w 3343288"/>
                <a:gd name="connsiteY4" fmla="*/ 974525 h 2211122"/>
                <a:gd name="connsiteX5" fmla="*/ 3206128 w 3343288"/>
                <a:gd name="connsiteY5" fmla="*/ 1086285 h 2211122"/>
                <a:gd name="connsiteX6" fmla="*/ 2545728 w 3343288"/>
                <a:gd name="connsiteY6" fmla="*/ 232845 h 2211122"/>
                <a:gd name="connsiteX7" fmla="*/ 1605928 w 3343288"/>
                <a:gd name="connsiteY7" fmla="*/ 243005 h 2211122"/>
                <a:gd name="connsiteX8" fmla="*/ 661048 w 3343288"/>
                <a:gd name="connsiteY8" fmla="*/ 867845 h 2211122"/>
                <a:gd name="connsiteX9" fmla="*/ 335928 w 3343288"/>
                <a:gd name="connsiteY9" fmla="*/ 2173405 h 2211122"/>
                <a:gd name="connsiteX10" fmla="*/ 117488 w 3343288"/>
                <a:gd name="connsiteY10" fmla="*/ 2206425 h 2211122"/>
                <a:gd name="connsiteX11" fmla="*/ 5728 w 3343288"/>
                <a:gd name="connsiteY11" fmla="*/ 2132765 h 2211122"/>
                <a:gd name="connsiteX12" fmla="*/ 26048 w 3343288"/>
                <a:gd name="connsiteY12" fmla="*/ 2026085 h 2211122"/>
                <a:gd name="connsiteX0" fmla="*/ 26048 w 3343288"/>
                <a:gd name="connsiteY0" fmla="*/ 2020262 h 2205299"/>
                <a:gd name="connsiteX1" fmla="*/ 381648 w 3343288"/>
                <a:gd name="connsiteY1" fmla="*/ 714702 h 2205299"/>
                <a:gd name="connsiteX2" fmla="*/ 1461783 w 3343288"/>
                <a:gd name="connsiteY2" fmla="*/ 51127 h 2205299"/>
                <a:gd name="connsiteX3" fmla="*/ 2581288 w 3343288"/>
                <a:gd name="connsiteY3" fmla="*/ 3502 h 2205299"/>
                <a:gd name="connsiteX4" fmla="*/ 3343288 w 3343288"/>
                <a:gd name="connsiteY4" fmla="*/ 968702 h 2205299"/>
                <a:gd name="connsiteX5" fmla="*/ 3206128 w 3343288"/>
                <a:gd name="connsiteY5" fmla="*/ 1080462 h 2205299"/>
                <a:gd name="connsiteX6" fmla="*/ 2545728 w 3343288"/>
                <a:gd name="connsiteY6" fmla="*/ 227022 h 2205299"/>
                <a:gd name="connsiteX7" fmla="*/ 1605928 w 3343288"/>
                <a:gd name="connsiteY7" fmla="*/ 237182 h 2205299"/>
                <a:gd name="connsiteX8" fmla="*/ 661048 w 3343288"/>
                <a:gd name="connsiteY8" fmla="*/ 862022 h 2205299"/>
                <a:gd name="connsiteX9" fmla="*/ 335928 w 3343288"/>
                <a:gd name="connsiteY9" fmla="*/ 2167582 h 2205299"/>
                <a:gd name="connsiteX10" fmla="*/ 117488 w 3343288"/>
                <a:gd name="connsiteY10" fmla="*/ 2200602 h 2205299"/>
                <a:gd name="connsiteX11" fmla="*/ 5728 w 3343288"/>
                <a:gd name="connsiteY11" fmla="*/ 2126942 h 2205299"/>
                <a:gd name="connsiteX12" fmla="*/ 26048 w 3343288"/>
                <a:gd name="connsiteY12" fmla="*/ 2020262 h 2205299"/>
                <a:gd name="connsiteX0" fmla="*/ 26048 w 3343288"/>
                <a:gd name="connsiteY0" fmla="*/ 2024088 h 2209125"/>
                <a:gd name="connsiteX1" fmla="*/ 381648 w 3343288"/>
                <a:gd name="connsiteY1" fmla="*/ 718528 h 2209125"/>
                <a:gd name="connsiteX2" fmla="*/ 1461783 w 3343288"/>
                <a:gd name="connsiteY2" fmla="*/ 54953 h 2209125"/>
                <a:gd name="connsiteX3" fmla="*/ 2581288 w 3343288"/>
                <a:gd name="connsiteY3" fmla="*/ 7328 h 2209125"/>
                <a:gd name="connsiteX4" fmla="*/ 3343288 w 3343288"/>
                <a:gd name="connsiteY4" fmla="*/ 972528 h 2209125"/>
                <a:gd name="connsiteX5" fmla="*/ 3206128 w 3343288"/>
                <a:gd name="connsiteY5" fmla="*/ 1084288 h 2209125"/>
                <a:gd name="connsiteX6" fmla="*/ 2545728 w 3343288"/>
                <a:gd name="connsiteY6" fmla="*/ 230848 h 2209125"/>
                <a:gd name="connsiteX7" fmla="*/ 1605928 w 3343288"/>
                <a:gd name="connsiteY7" fmla="*/ 241008 h 2209125"/>
                <a:gd name="connsiteX8" fmla="*/ 661048 w 3343288"/>
                <a:gd name="connsiteY8" fmla="*/ 865848 h 2209125"/>
                <a:gd name="connsiteX9" fmla="*/ 335928 w 3343288"/>
                <a:gd name="connsiteY9" fmla="*/ 2171408 h 2209125"/>
                <a:gd name="connsiteX10" fmla="*/ 117488 w 3343288"/>
                <a:gd name="connsiteY10" fmla="*/ 2204428 h 2209125"/>
                <a:gd name="connsiteX11" fmla="*/ 5728 w 3343288"/>
                <a:gd name="connsiteY11" fmla="*/ 2130768 h 2209125"/>
                <a:gd name="connsiteX12" fmla="*/ 26048 w 3343288"/>
                <a:gd name="connsiteY12" fmla="*/ 2024088 h 2209125"/>
                <a:gd name="connsiteX0" fmla="*/ 26048 w 3343288"/>
                <a:gd name="connsiteY0" fmla="*/ 2024088 h 2209125"/>
                <a:gd name="connsiteX1" fmla="*/ 381648 w 3343288"/>
                <a:gd name="connsiteY1" fmla="*/ 718528 h 2209125"/>
                <a:gd name="connsiteX2" fmla="*/ 1461783 w 3343288"/>
                <a:gd name="connsiteY2" fmla="*/ 54953 h 2209125"/>
                <a:gd name="connsiteX3" fmla="*/ 2581288 w 3343288"/>
                <a:gd name="connsiteY3" fmla="*/ 7328 h 2209125"/>
                <a:gd name="connsiteX4" fmla="*/ 3343288 w 3343288"/>
                <a:gd name="connsiteY4" fmla="*/ 972528 h 2209125"/>
                <a:gd name="connsiteX5" fmla="*/ 3206128 w 3343288"/>
                <a:gd name="connsiteY5" fmla="*/ 1084288 h 2209125"/>
                <a:gd name="connsiteX6" fmla="*/ 2545728 w 3343288"/>
                <a:gd name="connsiteY6" fmla="*/ 230848 h 2209125"/>
                <a:gd name="connsiteX7" fmla="*/ 1605928 w 3343288"/>
                <a:gd name="connsiteY7" fmla="*/ 241008 h 2209125"/>
                <a:gd name="connsiteX8" fmla="*/ 661048 w 3343288"/>
                <a:gd name="connsiteY8" fmla="*/ 865848 h 2209125"/>
                <a:gd name="connsiteX9" fmla="*/ 335928 w 3343288"/>
                <a:gd name="connsiteY9" fmla="*/ 2171408 h 2209125"/>
                <a:gd name="connsiteX10" fmla="*/ 117488 w 3343288"/>
                <a:gd name="connsiteY10" fmla="*/ 2204428 h 2209125"/>
                <a:gd name="connsiteX11" fmla="*/ 5728 w 3343288"/>
                <a:gd name="connsiteY11" fmla="*/ 2130768 h 2209125"/>
                <a:gd name="connsiteX12" fmla="*/ 26048 w 3343288"/>
                <a:gd name="connsiteY12" fmla="*/ 2024088 h 2209125"/>
                <a:gd name="connsiteX0" fmla="*/ 26048 w 3343288"/>
                <a:gd name="connsiteY0" fmla="*/ 2024088 h 2209125"/>
                <a:gd name="connsiteX1" fmla="*/ 381648 w 3343288"/>
                <a:gd name="connsiteY1" fmla="*/ 718528 h 2209125"/>
                <a:gd name="connsiteX2" fmla="*/ 1461783 w 3343288"/>
                <a:gd name="connsiteY2" fmla="*/ 54953 h 2209125"/>
                <a:gd name="connsiteX3" fmla="*/ 2581288 w 3343288"/>
                <a:gd name="connsiteY3" fmla="*/ 7328 h 2209125"/>
                <a:gd name="connsiteX4" fmla="*/ 3343288 w 3343288"/>
                <a:gd name="connsiteY4" fmla="*/ 972528 h 2209125"/>
                <a:gd name="connsiteX5" fmla="*/ 3206128 w 3343288"/>
                <a:gd name="connsiteY5" fmla="*/ 1084288 h 2209125"/>
                <a:gd name="connsiteX6" fmla="*/ 2545728 w 3343288"/>
                <a:gd name="connsiteY6" fmla="*/ 230848 h 2209125"/>
                <a:gd name="connsiteX7" fmla="*/ 1605928 w 3343288"/>
                <a:gd name="connsiteY7" fmla="*/ 241008 h 2209125"/>
                <a:gd name="connsiteX8" fmla="*/ 661048 w 3343288"/>
                <a:gd name="connsiteY8" fmla="*/ 865848 h 2209125"/>
                <a:gd name="connsiteX9" fmla="*/ 335928 w 3343288"/>
                <a:gd name="connsiteY9" fmla="*/ 2171408 h 2209125"/>
                <a:gd name="connsiteX10" fmla="*/ 117488 w 3343288"/>
                <a:gd name="connsiteY10" fmla="*/ 2204428 h 2209125"/>
                <a:gd name="connsiteX11" fmla="*/ 5728 w 3343288"/>
                <a:gd name="connsiteY11" fmla="*/ 2130768 h 2209125"/>
                <a:gd name="connsiteX12" fmla="*/ 26048 w 3343288"/>
                <a:gd name="connsiteY12" fmla="*/ 2024088 h 2209125"/>
                <a:gd name="connsiteX0" fmla="*/ 26048 w 3343288"/>
                <a:gd name="connsiteY0" fmla="*/ 2024088 h 2209125"/>
                <a:gd name="connsiteX1" fmla="*/ 381648 w 3343288"/>
                <a:gd name="connsiteY1" fmla="*/ 718528 h 2209125"/>
                <a:gd name="connsiteX2" fmla="*/ 1461783 w 3343288"/>
                <a:gd name="connsiteY2" fmla="*/ 54953 h 2209125"/>
                <a:gd name="connsiteX3" fmla="*/ 2581288 w 3343288"/>
                <a:gd name="connsiteY3" fmla="*/ 7328 h 2209125"/>
                <a:gd name="connsiteX4" fmla="*/ 3343288 w 3343288"/>
                <a:gd name="connsiteY4" fmla="*/ 972528 h 2209125"/>
                <a:gd name="connsiteX5" fmla="*/ 3206128 w 3343288"/>
                <a:gd name="connsiteY5" fmla="*/ 1084288 h 2209125"/>
                <a:gd name="connsiteX6" fmla="*/ 2545728 w 3343288"/>
                <a:gd name="connsiteY6" fmla="*/ 230848 h 2209125"/>
                <a:gd name="connsiteX7" fmla="*/ 1605928 w 3343288"/>
                <a:gd name="connsiteY7" fmla="*/ 241008 h 2209125"/>
                <a:gd name="connsiteX8" fmla="*/ 661048 w 3343288"/>
                <a:gd name="connsiteY8" fmla="*/ 865848 h 2209125"/>
                <a:gd name="connsiteX9" fmla="*/ 335928 w 3343288"/>
                <a:gd name="connsiteY9" fmla="*/ 2171408 h 2209125"/>
                <a:gd name="connsiteX10" fmla="*/ 117488 w 3343288"/>
                <a:gd name="connsiteY10" fmla="*/ 2204428 h 2209125"/>
                <a:gd name="connsiteX11" fmla="*/ 5728 w 3343288"/>
                <a:gd name="connsiteY11" fmla="*/ 2130768 h 2209125"/>
                <a:gd name="connsiteX12" fmla="*/ 26048 w 3343288"/>
                <a:gd name="connsiteY12" fmla="*/ 2024088 h 2209125"/>
                <a:gd name="connsiteX0" fmla="*/ 26048 w 3343288"/>
                <a:gd name="connsiteY0" fmla="*/ 2024088 h 2209125"/>
                <a:gd name="connsiteX1" fmla="*/ 381648 w 3343288"/>
                <a:gd name="connsiteY1" fmla="*/ 718528 h 2209125"/>
                <a:gd name="connsiteX2" fmla="*/ 1461783 w 3343288"/>
                <a:gd name="connsiteY2" fmla="*/ 54953 h 2209125"/>
                <a:gd name="connsiteX3" fmla="*/ 2581288 w 3343288"/>
                <a:gd name="connsiteY3" fmla="*/ 7328 h 2209125"/>
                <a:gd name="connsiteX4" fmla="*/ 3343288 w 3343288"/>
                <a:gd name="connsiteY4" fmla="*/ 972528 h 2209125"/>
                <a:gd name="connsiteX5" fmla="*/ 3206128 w 3343288"/>
                <a:gd name="connsiteY5" fmla="*/ 1084288 h 2209125"/>
                <a:gd name="connsiteX6" fmla="*/ 2545728 w 3343288"/>
                <a:gd name="connsiteY6" fmla="*/ 230848 h 2209125"/>
                <a:gd name="connsiteX7" fmla="*/ 1605928 w 3343288"/>
                <a:gd name="connsiteY7" fmla="*/ 241008 h 2209125"/>
                <a:gd name="connsiteX8" fmla="*/ 661048 w 3343288"/>
                <a:gd name="connsiteY8" fmla="*/ 865848 h 2209125"/>
                <a:gd name="connsiteX9" fmla="*/ 335928 w 3343288"/>
                <a:gd name="connsiteY9" fmla="*/ 2171408 h 2209125"/>
                <a:gd name="connsiteX10" fmla="*/ 117488 w 3343288"/>
                <a:gd name="connsiteY10" fmla="*/ 2204428 h 2209125"/>
                <a:gd name="connsiteX11" fmla="*/ 5728 w 3343288"/>
                <a:gd name="connsiteY11" fmla="*/ 2130768 h 2209125"/>
                <a:gd name="connsiteX12" fmla="*/ 26048 w 3343288"/>
                <a:gd name="connsiteY12" fmla="*/ 2024088 h 2209125"/>
                <a:gd name="connsiteX0" fmla="*/ 26048 w 3343288"/>
                <a:gd name="connsiteY0" fmla="*/ 2024088 h 2209125"/>
                <a:gd name="connsiteX1" fmla="*/ 381648 w 3343288"/>
                <a:gd name="connsiteY1" fmla="*/ 718528 h 2209125"/>
                <a:gd name="connsiteX2" fmla="*/ 1461783 w 3343288"/>
                <a:gd name="connsiteY2" fmla="*/ 54953 h 2209125"/>
                <a:gd name="connsiteX3" fmla="*/ 2581288 w 3343288"/>
                <a:gd name="connsiteY3" fmla="*/ 7328 h 2209125"/>
                <a:gd name="connsiteX4" fmla="*/ 3343288 w 3343288"/>
                <a:gd name="connsiteY4" fmla="*/ 972528 h 2209125"/>
                <a:gd name="connsiteX5" fmla="*/ 3206128 w 3343288"/>
                <a:gd name="connsiteY5" fmla="*/ 1084288 h 2209125"/>
                <a:gd name="connsiteX6" fmla="*/ 2545728 w 3343288"/>
                <a:gd name="connsiteY6" fmla="*/ 230848 h 2209125"/>
                <a:gd name="connsiteX7" fmla="*/ 1605928 w 3343288"/>
                <a:gd name="connsiteY7" fmla="*/ 241008 h 2209125"/>
                <a:gd name="connsiteX8" fmla="*/ 661048 w 3343288"/>
                <a:gd name="connsiteY8" fmla="*/ 865848 h 2209125"/>
                <a:gd name="connsiteX9" fmla="*/ 335928 w 3343288"/>
                <a:gd name="connsiteY9" fmla="*/ 2171408 h 2209125"/>
                <a:gd name="connsiteX10" fmla="*/ 117488 w 3343288"/>
                <a:gd name="connsiteY10" fmla="*/ 2204428 h 2209125"/>
                <a:gd name="connsiteX11" fmla="*/ 5728 w 3343288"/>
                <a:gd name="connsiteY11" fmla="*/ 2130768 h 2209125"/>
                <a:gd name="connsiteX12" fmla="*/ 26048 w 3343288"/>
                <a:gd name="connsiteY12" fmla="*/ 2024088 h 2209125"/>
                <a:gd name="connsiteX0" fmla="*/ 26048 w 3343288"/>
                <a:gd name="connsiteY0" fmla="*/ 2008650 h 2193687"/>
                <a:gd name="connsiteX1" fmla="*/ 381648 w 3343288"/>
                <a:gd name="connsiteY1" fmla="*/ 703090 h 2193687"/>
                <a:gd name="connsiteX2" fmla="*/ 1461783 w 3343288"/>
                <a:gd name="connsiteY2" fmla="*/ 39515 h 2193687"/>
                <a:gd name="connsiteX3" fmla="*/ 2568588 w 3343288"/>
                <a:gd name="connsiteY3" fmla="*/ 19830 h 2193687"/>
                <a:gd name="connsiteX4" fmla="*/ 3343288 w 3343288"/>
                <a:gd name="connsiteY4" fmla="*/ 957090 h 2193687"/>
                <a:gd name="connsiteX5" fmla="*/ 3206128 w 3343288"/>
                <a:gd name="connsiteY5" fmla="*/ 1068850 h 2193687"/>
                <a:gd name="connsiteX6" fmla="*/ 2545728 w 3343288"/>
                <a:gd name="connsiteY6" fmla="*/ 215410 h 2193687"/>
                <a:gd name="connsiteX7" fmla="*/ 1605928 w 3343288"/>
                <a:gd name="connsiteY7" fmla="*/ 225570 h 2193687"/>
                <a:gd name="connsiteX8" fmla="*/ 661048 w 3343288"/>
                <a:gd name="connsiteY8" fmla="*/ 850410 h 2193687"/>
                <a:gd name="connsiteX9" fmla="*/ 335928 w 3343288"/>
                <a:gd name="connsiteY9" fmla="*/ 2155970 h 2193687"/>
                <a:gd name="connsiteX10" fmla="*/ 117488 w 3343288"/>
                <a:gd name="connsiteY10" fmla="*/ 2188990 h 2193687"/>
                <a:gd name="connsiteX11" fmla="*/ 5728 w 3343288"/>
                <a:gd name="connsiteY11" fmla="*/ 2115330 h 2193687"/>
                <a:gd name="connsiteX12" fmla="*/ 26048 w 3343288"/>
                <a:gd name="connsiteY12" fmla="*/ 2008650 h 2193687"/>
                <a:gd name="connsiteX0" fmla="*/ 26048 w 3343288"/>
                <a:gd name="connsiteY0" fmla="*/ 2035550 h 2220587"/>
                <a:gd name="connsiteX1" fmla="*/ 381648 w 3343288"/>
                <a:gd name="connsiteY1" fmla="*/ 729990 h 2220587"/>
                <a:gd name="connsiteX2" fmla="*/ 1461783 w 3343288"/>
                <a:gd name="connsiteY2" fmla="*/ 66415 h 2220587"/>
                <a:gd name="connsiteX3" fmla="*/ 2568588 w 3343288"/>
                <a:gd name="connsiteY3" fmla="*/ 46730 h 2220587"/>
                <a:gd name="connsiteX4" fmla="*/ 3343288 w 3343288"/>
                <a:gd name="connsiteY4" fmla="*/ 983990 h 2220587"/>
                <a:gd name="connsiteX5" fmla="*/ 3206128 w 3343288"/>
                <a:gd name="connsiteY5" fmla="*/ 1095750 h 2220587"/>
                <a:gd name="connsiteX6" fmla="*/ 2545728 w 3343288"/>
                <a:gd name="connsiteY6" fmla="*/ 242310 h 2220587"/>
                <a:gd name="connsiteX7" fmla="*/ 1605928 w 3343288"/>
                <a:gd name="connsiteY7" fmla="*/ 252470 h 2220587"/>
                <a:gd name="connsiteX8" fmla="*/ 661048 w 3343288"/>
                <a:gd name="connsiteY8" fmla="*/ 877310 h 2220587"/>
                <a:gd name="connsiteX9" fmla="*/ 335928 w 3343288"/>
                <a:gd name="connsiteY9" fmla="*/ 2182870 h 2220587"/>
                <a:gd name="connsiteX10" fmla="*/ 117488 w 3343288"/>
                <a:gd name="connsiteY10" fmla="*/ 2215890 h 2220587"/>
                <a:gd name="connsiteX11" fmla="*/ 5728 w 3343288"/>
                <a:gd name="connsiteY11" fmla="*/ 2142230 h 2220587"/>
                <a:gd name="connsiteX12" fmla="*/ 26048 w 3343288"/>
                <a:gd name="connsiteY12" fmla="*/ 2035550 h 2220587"/>
                <a:gd name="connsiteX0" fmla="*/ 26048 w 3343288"/>
                <a:gd name="connsiteY0" fmla="*/ 2038798 h 2223835"/>
                <a:gd name="connsiteX1" fmla="*/ 381648 w 3343288"/>
                <a:gd name="connsiteY1" fmla="*/ 733238 h 2223835"/>
                <a:gd name="connsiteX2" fmla="*/ 1461783 w 3343288"/>
                <a:gd name="connsiteY2" fmla="*/ 69663 h 2223835"/>
                <a:gd name="connsiteX3" fmla="*/ 2568588 w 3343288"/>
                <a:gd name="connsiteY3" fmla="*/ 49978 h 2223835"/>
                <a:gd name="connsiteX4" fmla="*/ 3343288 w 3343288"/>
                <a:gd name="connsiteY4" fmla="*/ 987238 h 2223835"/>
                <a:gd name="connsiteX5" fmla="*/ 3206128 w 3343288"/>
                <a:gd name="connsiteY5" fmla="*/ 1098998 h 2223835"/>
                <a:gd name="connsiteX6" fmla="*/ 2545728 w 3343288"/>
                <a:gd name="connsiteY6" fmla="*/ 245558 h 2223835"/>
                <a:gd name="connsiteX7" fmla="*/ 1605928 w 3343288"/>
                <a:gd name="connsiteY7" fmla="*/ 255718 h 2223835"/>
                <a:gd name="connsiteX8" fmla="*/ 661048 w 3343288"/>
                <a:gd name="connsiteY8" fmla="*/ 880558 h 2223835"/>
                <a:gd name="connsiteX9" fmla="*/ 335928 w 3343288"/>
                <a:gd name="connsiteY9" fmla="*/ 2186118 h 2223835"/>
                <a:gd name="connsiteX10" fmla="*/ 117488 w 3343288"/>
                <a:gd name="connsiteY10" fmla="*/ 2219138 h 2223835"/>
                <a:gd name="connsiteX11" fmla="*/ 5728 w 3343288"/>
                <a:gd name="connsiteY11" fmla="*/ 2145478 h 2223835"/>
                <a:gd name="connsiteX12" fmla="*/ 26048 w 3343288"/>
                <a:gd name="connsiteY12" fmla="*/ 2038798 h 2223835"/>
                <a:gd name="connsiteX0" fmla="*/ 26048 w 3343288"/>
                <a:gd name="connsiteY0" fmla="*/ 2038798 h 2223835"/>
                <a:gd name="connsiteX1" fmla="*/ 381648 w 3343288"/>
                <a:gd name="connsiteY1" fmla="*/ 733238 h 2223835"/>
                <a:gd name="connsiteX2" fmla="*/ 1461783 w 3343288"/>
                <a:gd name="connsiteY2" fmla="*/ 69663 h 2223835"/>
                <a:gd name="connsiteX3" fmla="*/ 2568588 w 3343288"/>
                <a:gd name="connsiteY3" fmla="*/ 49978 h 2223835"/>
                <a:gd name="connsiteX4" fmla="*/ 3343288 w 3343288"/>
                <a:gd name="connsiteY4" fmla="*/ 987238 h 2223835"/>
                <a:gd name="connsiteX5" fmla="*/ 3206128 w 3343288"/>
                <a:gd name="connsiteY5" fmla="*/ 1098998 h 2223835"/>
                <a:gd name="connsiteX6" fmla="*/ 2545728 w 3343288"/>
                <a:gd name="connsiteY6" fmla="*/ 245558 h 2223835"/>
                <a:gd name="connsiteX7" fmla="*/ 1605928 w 3343288"/>
                <a:gd name="connsiteY7" fmla="*/ 255718 h 2223835"/>
                <a:gd name="connsiteX8" fmla="*/ 661048 w 3343288"/>
                <a:gd name="connsiteY8" fmla="*/ 880558 h 2223835"/>
                <a:gd name="connsiteX9" fmla="*/ 335928 w 3343288"/>
                <a:gd name="connsiteY9" fmla="*/ 2186118 h 2223835"/>
                <a:gd name="connsiteX10" fmla="*/ 117488 w 3343288"/>
                <a:gd name="connsiteY10" fmla="*/ 2219138 h 2223835"/>
                <a:gd name="connsiteX11" fmla="*/ 5728 w 3343288"/>
                <a:gd name="connsiteY11" fmla="*/ 2145478 h 2223835"/>
                <a:gd name="connsiteX12" fmla="*/ 26048 w 3343288"/>
                <a:gd name="connsiteY12" fmla="*/ 2038798 h 2223835"/>
                <a:gd name="connsiteX0" fmla="*/ 26048 w 3343288"/>
                <a:gd name="connsiteY0" fmla="*/ 2038798 h 2223835"/>
                <a:gd name="connsiteX1" fmla="*/ 381648 w 3343288"/>
                <a:gd name="connsiteY1" fmla="*/ 733238 h 2223835"/>
                <a:gd name="connsiteX2" fmla="*/ 1461783 w 3343288"/>
                <a:gd name="connsiteY2" fmla="*/ 69663 h 2223835"/>
                <a:gd name="connsiteX3" fmla="*/ 2568588 w 3343288"/>
                <a:gd name="connsiteY3" fmla="*/ 49978 h 2223835"/>
                <a:gd name="connsiteX4" fmla="*/ 3343288 w 3343288"/>
                <a:gd name="connsiteY4" fmla="*/ 987238 h 2223835"/>
                <a:gd name="connsiteX5" fmla="*/ 3206128 w 3343288"/>
                <a:gd name="connsiteY5" fmla="*/ 1098998 h 2223835"/>
                <a:gd name="connsiteX6" fmla="*/ 2545728 w 3343288"/>
                <a:gd name="connsiteY6" fmla="*/ 245558 h 2223835"/>
                <a:gd name="connsiteX7" fmla="*/ 1605928 w 3343288"/>
                <a:gd name="connsiteY7" fmla="*/ 255718 h 2223835"/>
                <a:gd name="connsiteX8" fmla="*/ 661048 w 3343288"/>
                <a:gd name="connsiteY8" fmla="*/ 880558 h 2223835"/>
                <a:gd name="connsiteX9" fmla="*/ 335928 w 3343288"/>
                <a:gd name="connsiteY9" fmla="*/ 2186118 h 2223835"/>
                <a:gd name="connsiteX10" fmla="*/ 117488 w 3343288"/>
                <a:gd name="connsiteY10" fmla="*/ 2219138 h 2223835"/>
                <a:gd name="connsiteX11" fmla="*/ 5728 w 3343288"/>
                <a:gd name="connsiteY11" fmla="*/ 2145478 h 2223835"/>
                <a:gd name="connsiteX12" fmla="*/ 26048 w 3343288"/>
                <a:gd name="connsiteY12" fmla="*/ 2038798 h 2223835"/>
                <a:gd name="connsiteX0" fmla="*/ 26048 w 3343288"/>
                <a:gd name="connsiteY0" fmla="*/ 2038798 h 2223835"/>
                <a:gd name="connsiteX1" fmla="*/ 381648 w 3343288"/>
                <a:gd name="connsiteY1" fmla="*/ 733238 h 2223835"/>
                <a:gd name="connsiteX2" fmla="*/ 1461783 w 3343288"/>
                <a:gd name="connsiteY2" fmla="*/ 69663 h 2223835"/>
                <a:gd name="connsiteX3" fmla="*/ 2568588 w 3343288"/>
                <a:gd name="connsiteY3" fmla="*/ 49978 h 2223835"/>
                <a:gd name="connsiteX4" fmla="*/ 3343288 w 3343288"/>
                <a:gd name="connsiteY4" fmla="*/ 987238 h 2223835"/>
                <a:gd name="connsiteX5" fmla="*/ 3206128 w 3343288"/>
                <a:gd name="connsiteY5" fmla="*/ 1098998 h 2223835"/>
                <a:gd name="connsiteX6" fmla="*/ 2545728 w 3343288"/>
                <a:gd name="connsiteY6" fmla="*/ 245558 h 2223835"/>
                <a:gd name="connsiteX7" fmla="*/ 1605928 w 3343288"/>
                <a:gd name="connsiteY7" fmla="*/ 255718 h 2223835"/>
                <a:gd name="connsiteX8" fmla="*/ 661048 w 3343288"/>
                <a:gd name="connsiteY8" fmla="*/ 880558 h 2223835"/>
                <a:gd name="connsiteX9" fmla="*/ 335928 w 3343288"/>
                <a:gd name="connsiteY9" fmla="*/ 2186118 h 2223835"/>
                <a:gd name="connsiteX10" fmla="*/ 117488 w 3343288"/>
                <a:gd name="connsiteY10" fmla="*/ 2219138 h 2223835"/>
                <a:gd name="connsiteX11" fmla="*/ 5728 w 3343288"/>
                <a:gd name="connsiteY11" fmla="*/ 2145478 h 2223835"/>
                <a:gd name="connsiteX12" fmla="*/ 26048 w 3343288"/>
                <a:gd name="connsiteY12" fmla="*/ 2038798 h 2223835"/>
                <a:gd name="connsiteX0" fmla="*/ 26048 w 3343288"/>
                <a:gd name="connsiteY0" fmla="*/ 2038798 h 2223835"/>
                <a:gd name="connsiteX1" fmla="*/ 381648 w 3343288"/>
                <a:gd name="connsiteY1" fmla="*/ 733238 h 2223835"/>
                <a:gd name="connsiteX2" fmla="*/ 1461783 w 3343288"/>
                <a:gd name="connsiteY2" fmla="*/ 69663 h 2223835"/>
                <a:gd name="connsiteX3" fmla="*/ 2568588 w 3343288"/>
                <a:gd name="connsiteY3" fmla="*/ 49978 h 2223835"/>
                <a:gd name="connsiteX4" fmla="*/ 3343288 w 3343288"/>
                <a:gd name="connsiteY4" fmla="*/ 987238 h 2223835"/>
                <a:gd name="connsiteX5" fmla="*/ 3206128 w 3343288"/>
                <a:gd name="connsiteY5" fmla="*/ 1098998 h 2223835"/>
                <a:gd name="connsiteX6" fmla="*/ 2501913 w 3343288"/>
                <a:gd name="connsiteY6" fmla="*/ 218888 h 2223835"/>
                <a:gd name="connsiteX7" fmla="*/ 1605928 w 3343288"/>
                <a:gd name="connsiteY7" fmla="*/ 255718 h 2223835"/>
                <a:gd name="connsiteX8" fmla="*/ 661048 w 3343288"/>
                <a:gd name="connsiteY8" fmla="*/ 880558 h 2223835"/>
                <a:gd name="connsiteX9" fmla="*/ 335928 w 3343288"/>
                <a:gd name="connsiteY9" fmla="*/ 2186118 h 2223835"/>
                <a:gd name="connsiteX10" fmla="*/ 117488 w 3343288"/>
                <a:gd name="connsiteY10" fmla="*/ 2219138 h 2223835"/>
                <a:gd name="connsiteX11" fmla="*/ 5728 w 3343288"/>
                <a:gd name="connsiteY11" fmla="*/ 2145478 h 2223835"/>
                <a:gd name="connsiteX12" fmla="*/ 26048 w 3343288"/>
                <a:gd name="connsiteY12" fmla="*/ 2038798 h 2223835"/>
                <a:gd name="connsiteX0" fmla="*/ 26048 w 3343288"/>
                <a:gd name="connsiteY0" fmla="*/ 2038798 h 2223835"/>
                <a:gd name="connsiteX1" fmla="*/ 381648 w 3343288"/>
                <a:gd name="connsiteY1" fmla="*/ 733238 h 2223835"/>
                <a:gd name="connsiteX2" fmla="*/ 1461783 w 3343288"/>
                <a:gd name="connsiteY2" fmla="*/ 69663 h 2223835"/>
                <a:gd name="connsiteX3" fmla="*/ 2568588 w 3343288"/>
                <a:gd name="connsiteY3" fmla="*/ 49978 h 2223835"/>
                <a:gd name="connsiteX4" fmla="*/ 3343288 w 3343288"/>
                <a:gd name="connsiteY4" fmla="*/ 987238 h 2223835"/>
                <a:gd name="connsiteX5" fmla="*/ 3206128 w 3343288"/>
                <a:gd name="connsiteY5" fmla="*/ 1098998 h 2223835"/>
                <a:gd name="connsiteX6" fmla="*/ 2501913 w 3343288"/>
                <a:gd name="connsiteY6" fmla="*/ 218888 h 2223835"/>
                <a:gd name="connsiteX7" fmla="*/ 1605928 w 3343288"/>
                <a:gd name="connsiteY7" fmla="*/ 255718 h 2223835"/>
                <a:gd name="connsiteX8" fmla="*/ 661048 w 3343288"/>
                <a:gd name="connsiteY8" fmla="*/ 880558 h 2223835"/>
                <a:gd name="connsiteX9" fmla="*/ 335928 w 3343288"/>
                <a:gd name="connsiteY9" fmla="*/ 2186118 h 2223835"/>
                <a:gd name="connsiteX10" fmla="*/ 117488 w 3343288"/>
                <a:gd name="connsiteY10" fmla="*/ 2219138 h 2223835"/>
                <a:gd name="connsiteX11" fmla="*/ 5728 w 3343288"/>
                <a:gd name="connsiteY11" fmla="*/ 2145478 h 2223835"/>
                <a:gd name="connsiteX12" fmla="*/ 26048 w 3343288"/>
                <a:gd name="connsiteY12" fmla="*/ 2038798 h 2223835"/>
                <a:gd name="connsiteX0" fmla="*/ 26048 w 3343288"/>
                <a:gd name="connsiteY0" fmla="*/ 2023519 h 2208556"/>
                <a:gd name="connsiteX1" fmla="*/ 381648 w 3343288"/>
                <a:gd name="connsiteY1" fmla="*/ 717959 h 2208556"/>
                <a:gd name="connsiteX2" fmla="*/ 1461783 w 3343288"/>
                <a:gd name="connsiteY2" fmla="*/ 54384 h 2208556"/>
                <a:gd name="connsiteX3" fmla="*/ 2576208 w 3343288"/>
                <a:gd name="connsiteY3" fmla="*/ 61369 h 2208556"/>
                <a:gd name="connsiteX4" fmla="*/ 3343288 w 3343288"/>
                <a:gd name="connsiteY4" fmla="*/ 971959 h 2208556"/>
                <a:gd name="connsiteX5" fmla="*/ 3206128 w 3343288"/>
                <a:gd name="connsiteY5" fmla="*/ 1083719 h 2208556"/>
                <a:gd name="connsiteX6" fmla="*/ 2501913 w 3343288"/>
                <a:gd name="connsiteY6" fmla="*/ 203609 h 2208556"/>
                <a:gd name="connsiteX7" fmla="*/ 1605928 w 3343288"/>
                <a:gd name="connsiteY7" fmla="*/ 240439 h 2208556"/>
                <a:gd name="connsiteX8" fmla="*/ 661048 w 3343288"/>
                <a:gd name="connsiteY8" fmla="*/ 865279 h 2208556"/>
                <a:gd name="connsiteX9" fmla="*/ 335928 w 3343288"/>
                <a:gd name="connsiteY9" fmla="*/ 2170839 h 2208556"/>
                <a:gd name="connsiteX10" fmla="*/ 117488 w 3343288"/>
                <a:gd name="connsiteY10" fmla="*/ 2203859 h 2208556"/>
                <a:gd name="connsiteX11" fmla="*/ 5728 w 3343288"/>
                <a:gd name="connsiteY11" fmla="*/ 2130199 h 2208556"/>
                <a:gd name="connsiteX12" fmla="*/ 26048 w 3343288"/>
                <a:gd name="connsiteY12" fmla="*/ 2023519 h 2208556"/>
                <a:gd name="connsiteX0" fmla="*/ 26048 w 3343288"/>
                <a:gd name="connsiteY0" fmla="*/ 2023519 h 2208556"/>
                <a:gd name="connsiteX1" fmla="*/ 381648 w 3343288"/>
                <a:gd name="connsiteY1" fmla="*/ 717959 h 2208556"/>
                <a:gd name="connsiteX2" fmla="*/ 1461783 w 3343288"/>
                <a:gd name="connsiteY2" fmla="*/ 54384 h 2208556"/>
                <a:gd name="connsiteX3" fmla="*/ 2576208 w 3343288"/>
                <a:gd name="connsiteY3" fmla="*/ 61369 h 2208556"/>
                <a:gd name="connsiteX4" fmla="*/ 3343288 w 3343288"/>
                <a:gd name="connsiteY4" fmla="*/ 971959 h 2208556"/>
                <a:gd name="connsiteX5" fmla="*/ 3206128 w 3343288"/>
                <a:gd name="connsiteY5" fmla="*/ 1083719 h 2208556"/>
                <a:gd name="connsiteX6" fmla="*/ 2501913 w 3343288"/>
                <a:gd name="connsiteY6" fmla="*/ 203609 h 2208556"/>
                <a:gd name="connsiteX7" fmla="*/ 1605928 w 3343288"/>
                <a:gd name="connsiteY7" fmla="*/ 240439 h 2208556"/>
                <a:gd name="connsiteX8" fmla="*/ 661048 w 3343288"/>
                <a:gd name="connsiteY8" fmla="*/ 865279 h 2208556"/>
                <a:gd name="connsiteX9" fmla="*/ 335928 w 3343288"/>
                <a:gd name="connsiteY9" fmla="*/ 2170839 h 2208556"/>
                <a:gd name="connsiteX10" fmla="*/ 117488 w 3343288"/>
                <a:gd name="connsiteY10" fmla="*/ 2203859 h 2208556"/>
                <a:gd name="connsiteX11" fmla="*/ 5728 w 3343288"/>
                <a:gd name="connsiteY11" fmla="*/ 2130199 h 2208556"/>
                <a:gd name="connsiteX12" fmla="*/ 26048 w 3343288"/>
                <a:gd name="connsiteY12" fmla="*/ 2023519 h 2208556"/>
                <a:gd name="connsiteX0" fmla="*/ 26048 w 3343288"/>
                <a:gd name="connsiteY0" fmla="*/ 2023519 h 2208556"/>
                <a:gd name="connsiteX1" fmla="*/ 381648 w 3343288"/>
                <a:gd name="connsiteY1" fmla="*/ 717959 h 2208556"/>
                <a:gd name="connsiteX2" fmla="*/ 1461783 w 3343288"/>
                <a:gd name="connsiteY2" fmla="*/ 54384 h 2208556"/>
                <a:gd name="connsiteX3" fmla="*/ 2576208 w 3343288"/>
                <a:gd name="connsiteY3" fmla="*/ 61369 h 2208556"/>
                <a:gd name="connsiteX4" fmla="*/ 3343288 w 3343288"/>
                <a:gd name="connsiteY4" fmla="*/ 971959 h 2208556"/>
                <a:gd name="connsiteX5" fmla="*/ 3107068 w 3343288"/>
                <a:gd name="connsiteY5" fmla="*/ 1114199 h 2208556"/>
                <a:gd name="connsiteX6" fmla="*/ 2501913 w 3343288"/>
                <a:gd name="connsiteY6" fmla="*/ 203609 h 2208556"/>
                <a:gd name="connsiteX7" fmla="*/ 1605928 w 3343288"/>
                <a:gd name="connsiteY7" fmla="*/ 240439 h 2208556"/>
                <a:gd name="connsiteX8" fmla="*/ 661048 w 3343288"/>
                <a:gd name="connsiteY8" fmla="*/ 865279 h 2208556"/>
                <a:gd name="connsiteX9" fmla="*/ 335928 w 3343288"/>
                <a:gd name="connsiteY9" fmla="*/ 2170839 h 2208556"/>
                <a:gd name="connsiteX10" fmla="*/ 117488 w 3343288"/>
                <a:gd name="connsiteY10" fmla="*/ 2203859 h 2208556"/>
                <a:gd name="connsiteX11" fmla="*/ 5728 w 3343288"/>
                <a:gd name="connsiteY11" fmla="*/ 2130199 h 2208556"/>
                <a:gd name="connsiteX12" fmla="*/ 26048 w 3343288"/>
                <a:gd name="connsiteY12" fmla="*/ 2023519 h 2208556"/>
                <a:gd name="connsiteX0" fmla="*/ 26048 w 3255658"/>
                <a:gd name="connsiteY0" fmla="*/ 2023519 h 2208556"/>
                <a:gd name="connsiteX1" fmla="*/ 381648 w 3255658"/>
                <a:gd name="connsiteY1" fmla="*/ 717959 h 2208556"/>
                <a:gd name="connsiteX2" fmla="*/ 1461783 w 3255658"/>
                <a:gd name="connsiteY2" fmla="*/ 54384 h 2208556"/>
                <a:gd name="connsiteX3" fmla="*/ 2576208 w 3255658"/>
                <a:gd name="connsiteY3" fmla="*/ 61369 h 2208556"/>
                <a:gd name="connsiteX4" fmla="*/ 3255658 w 3255658"/>
                <a:gd name="connsiteY4" fmla="*/ 1017679 h 2208556"/>
                <a:gd name="connsiteX5" fmla="*/ 3107068 w 3255658"/>
                <a:gd name="connsiteY5" fmla="*/ 1114199 h 2208556"/>
                <a:gd name="connsiteX6" fmla="*/ 2501913 w 3255658"/>
                <a:gd name="connsiteY6" fmla="*/ 203609 h 2208556"/>
                <a:gd name="connsiteX7" fmla="*/ 1605928 w 3255658"/>
                <a:gd name="connsiteY7" fmla="*/ 240439 h 2208556"/>
                <a:gd name="connsiteX8" fmla="*/ 661048 w 3255658"/>
                <a:gd name="connsiteY8" fmla="*/ 865279 h 2208556"/>
                <a:gd name="connsiteX9" fmla="*/ 335928 w 3255658"/>
                <a:gd name="connsiteY9" fmla="*/ 2170839 h 2208556"/>
                <a:gd name="connsiteX10" fmla="*/ 117488 w 3255658"/>
                <a:gd name="connsiteY10" fmla="*/ 2203859 h 2208556"/>
                <a:gd name="connsiteX11" fmla="*/ 5728 w 3255658"/>
                <a:gd name="connsiteY11" fmla="*/ 2130199 h 2208556"/>
                <a:gd name="connsiteX12" fmla="*/ 26048 w 3255658"/>
                <a:gd name="connsiteY12" fmla="*/ 2023519 h 2208556"/>
                <a:gd name="connsiteX0" fmla="*/ 26048 w 3248038"/>
                <a:gd name="connsiteY0" fmla="*/ 2023519 h 2208556"/>
                <a:gd name="connsiteX1" fmla="*/ 381648 w 3248038"/>
                <a:gd name="connsiteY1" fmla="*/ 717959 h 2208556"/>
                <a:gd name="connsiteX2" fmla="*/ 1461783 w 3248038"/>
                <a:gd name="connsiteY2" fmla="*/ 54384 h 2208556"/>
                <a:gd name="connsiteX3" fmla="*/ 2576208 w 3248038"/>
                <a:gd name="connsiteY3" fmla="*/ 61369 h 2208556"/>
                <a:gd name="connsiteX4" fmla="*/ 3248038 w 3248038"/>
                <a:gd name="connsiteY4" fmla="*/ 1036729 h 2208556"/>
                <a:gd name="connsiteX5" fmla="*/ 3107068 w 3248038"/>
                <a:gd name="connsiteY5" fmla="*/ 1114199 h 2208556"/>
                <a:gd name="connsiteX6" fmla="*/ 2501913 w 3248038"/>
                <a:gd name="connsiteY6" fmla="*/ 203609 h 2208556"/>
                <a:gd name="connsiteX7" fmla="*/ 1605928 w 3248038"/>
                <a:gd name="connsiteY7" fmla="*/ 240439 h 2208556"/>
                <a:gd name="connsiteX8" fmla="*/ 661048 w 3248038"/>
                <a:gd name="connsiteY8" fmla="*/ 865279 h 2208556"/>
                <a:gd name="connsiteX9" fmla="*/ 335928 w 3248038"/>
                <a:gd name="connsiteY9" fmla="*/ 2170839 h 2208556"/>
                <a:gd name="connsiteX10" fmla="*/ 117488 w 3248038"/>
                <a:gd name="connsiteY10" fmla="*/ 2203859 h 2208556"/>
                <a:gd name="connsiteX11" fmla="*/ 5728 w 3248038"/>
                <a:gd name="connsiteY11" fmla="*/ 2130199 h 2208556"/>
                <a:gd name="connsiteX12" fmla="*/ 26048 w 3248038"/>
                <a:gd name="connsiteY12" fmla="*/ 2023519 h 2208556"/>
                <a:gd name="connsiteX0" fmla="*/ 26048 w 3248038"/>
                <a:gd name="connsiteY0" fmla="*/ 2023519 h 2208556"/>
                <a:gd name="connsiteX1" fmla="*/ 381648 w 3248038"/>
                <a:gd name="connsiteY1" fmla="*/ 717959 h 2208556"/>
                <a:gd name="connsiteX2" fmla="*/ 1461783 w 3248038"/>
                <a:gd name="connsiteY2" fmla="*/ 54384 h 2208556"/>
                <a:gd name="connsiteX3" fmla="*/ 2576208 w 3248038"/>
                <a:gd name="connsiteY3" fmla="*/ 61369 h 2208556"/>
                <a:gd name="connsiteX4" fmla="*/ 3248038 w 3248038"/>
                <a:gd name="connsiteY4" fmla="*/ 1036729 h 2208556"/>
                <a:gd name="connsiteX5" fmla="*/ 3107068 w 3248038"/>
                <a:gd name="connsiteY5" fmla="*/ 1114199 h 2208556"/>
                <a:gd name="connsiteX6" fmla="*/ 2501913 w 3248038"/>
                <a:gd name="connsiteY6" fmla="*/ 203609 h 2208556"/>
                <a:gd name="connsiteX7" fmla="*/ 1605928 w 3248038"/>
                <a:gd name="connsiteY7" fmla="*/ 240439 h 2208556"/>
                <a:gd name="connsiteX8" fmla="*/ 661048 w 3248038"/>
                <a:gd name="connsiteY8" fmla="*/ 865279 h 2208556"/>
                <a:gd name="connsiteX9" fmla="*/ 335928 w 3248038"/>
                <a:gd name="connsiteY9" fmla="*/ 2170839 h 2208556"/>
                <a:gd name="connsiteX10" fmla="*/ 117488 w 3248038"/>
                <a:gd name="connsiteY10" fmla="*/ 2203859 h 2208556"/>
                <a:gd name="connsiteX11" fmla="*/ 5728 w 3248038"/>
                <a:gd name="connsiteY11" fmla="*/ 2130199 h 2208556"/>
                <a:gd name="connsiteX12" fmla="*/ 26048 w 3248038"/>
                <a:gd name="connsiteY12" fmla="*/ 2023519 h 2208556"/>
                <a:gd name="connsiteX0" fmla="*/ 26048 w 3248038"/>
                <a:gd name="connsiteY0" fmla="*/ 2023519 h 2208556"/>
                <a:gd name="connsiteX1" fmla="*/ 381648 w 3248038"/>
                <a:gd name="connsiteY1" fmla="*/ 717959 h 2208556"/>
                <a:gd name="connsiteX2" fmla="*/ 1461783 w 3248038"/>
                <a:gd name="connsiteY2" fmla="*/ 54384 h 2208556"/>
                <a:gd name="connsiteX3" fmla="*/ 2576208 w 3248038"/>
                <a:gd name="connsiteY3" fmla="*/ 61369 h 2208556"/>
                <a:gd name="connsiteX4" fmla="*/ 3248038 w 3248038"/>
                <a:gd name="connsiteY4" fmla="*/ 1036729 h 2208556"/>
                <a:gd name="connsiteX5" fmla="*/ 3107068 w 3248038"/>
                <a:gd name="connsiteY5" fmla="*/ 1114199 h 2208556"/>
                <a:gd name="connsiteX6" fmla="*/ 2501913 w 3248038"/>
                <a:gd name="connsiteY6" fmla="*/ 203609 h 2208556"/>
                <a:gd name="connsiteX7" fmla="*/ 1605928 w 3248038"/>
                <a:gd name="connsiteY7" fmla="*/ 240439 h 2208556"/>
                <a:gd name="connsiteX8" fmla="*/ 661048 w 3248038"/>
                <a:gd name="connsiteY8" fmla="*/ 865279 h 2208556"/>
                <a:gd name="connsiteX9" fmla="*/ 335928 w 3248038"/>
                <a:gd name="connsiteY9" fmla="*/ 2170839 h 2208556"/>
                <a:gd name="connsiteX10" fmla="*/ 117488 w 3248038"/>
                <a:gd name="connsiteY10" fmla="*/ 2203859 h 2208556"/>
                <a:gd name="connsiteX11" fmla="*/ 5728 w 3248038"/>
                <a:gd name="connsiteY11" fmla="*/ 2130199 h 2208556"/>
                <a:gd name="connsiteX12" fmla="*/ 26048 w 3248038"/>
                <a:gd name="connsiteY12" fmla="*/ 2023519 h 2208556"/>
                <a:gd name="connsiteX0" fmla="*/ 26048 w 3248038"/>
                <a:gd name="connsiteY0" fmla="*/ 2023519 h 2208556"/>
                <a:gd name="connsiteX1" fmla="*/ 381648 w 3248038"/>
                <a:gd name="connsiteY1" fmla="*/ 717959 h 2208556"/>
                <a:gd name="connsiteX2" fmla="*/ 1461783 w 3248038"/>
                <a:gd name="connsiteY2" fmla="*/ 54384 h 2208556"/>
                <a:gd name="connsiteX3" fmla="*/ 2576208 w 3248038"/>
                <a:gd name="connsiteY3" fmla="*/ 61369 h 2208556"/>
                <a:gd name="connsiteX4" fmla="*/ 3248038 w 3248038"/>
                <a:gd name="connsiteY4" fmla="*/ 1036729 h 2208556"/>
                <a:gd name="connsiteX5" fmla="*/ 3107068 w 3248038"/>
                <a:gd name="connsiteY5" fmla="*/ 1114199 h 2208556"/>
                <a:gd name="connsiteX6" fmla="*/ 2501913 w 3248038"/>
                <a:gd name="connsiteY6" fmla="*/ 203609 h 2208556"/>
                <a:gd name="connsiteX7" fmla="*/ 1605928 w 3248038"/>
                <a:gd name="connsiteY7" fmla="*/ 240439 h 2208556"/>
                <a:gd name="connsiteX8" fmla="*/ 661048 w 3248038"/>
                <a:gd name="connsiteY8" fmla="*/ 865279 h 2208556"/>
                <a:gd name="connsiteX9" fmla="*/ 335928 w 3248038"/>
                <a:gd name="connsiteY9" fmla="*/ 2170839 h 2208556"/>
                <a:gd name="connsiteX10" fmla="*/ 117488 w 3248038"/>
                <a:gd name="connsiteY10" fmla="*/ 2203859 h 2208556"/>
                <a:gd name="connsiteX11" fmla="*/ 5728 w 3248038"/>
                <a:gd name="connsiteY11" fmla="*/ 2130199 h 2208556"/>
                <a:gd name="connsiteX12" fmla="*/ 26048 w 3248038"/>
                <a:gd name="connsiteY12" fmla="*/ 2023519 h 2208556"/>
                <a:gd name="connsiteX0" fmla="*/ 26048 w 3248038"/>
                <a:gd name="connsiteY0" fmla="*/ 2023519 h 2208556"/>
                <a:gd name="connsiteX1" fmla="*/ 381648 w 3248038"/>
                <a:gd name="connsiteY1" fmla="*/ 717959 h 2208556"/>
                <a:gd name="connsiteX2" fmla="*/ 1461783 w 3248038"/>
                <a:gd name="connsiteY2" fmla="*/ 54384 h 2208556"/>
                <a:gd name="connsiteX3" fmla="*/ 2576208 w 3248038"/>
                <a:gd name="connsiteY3" fmla="*/ 61369 h 2208556"/>
                <a:gd name="connsiteX4" fmla="*/ 3248038 w 3248038"/>
                <a:gd name="connsiteY4" fmla="*/ 1036729 h 2208556"/>
                <a:gd name="connsiteX5" fmla="*/ 3107068 w 3248038"/>
                <a:gd name="connsiteY5" fmla="*/ 1114199 h 2208556"/>
                <a:gd name="connsiteX6" fmla="*/ 2501913 w 3248038"/>
                <a:gd name="connsiteY6" fmla="*/ 203609 h 2208556"/>
                <a:gd name="connsiteX7" fmla="*/ 1605928 w 3248038"/>
                <a:gd name="connsiteY7" fmla="*/ 240439 h 2208556"/>
                <a:gd name="connsiteX8" fmla="*/ 661048 w 3248038"/>
                <a:gd name="connsiteY8" fmla="*/ 865279 h 2208556"/>
                <a:gd name="connsiteX9" fmla="*/ 335928 w 3248038"/>
                <a:gd name="connsiteY9" fmla="*/ 2170839 h 2208556"/>
                <a:gd name="connsiteX10" fmla="*/ 117488 w 3248038"/>
                <a:gd name="connsiteY10" fmla="*/ 2203859 h 2208556"/>
                <a:gd name="connsiteX11" fmla="*/ 5728 w 3248038"/>
                <a:gd name="connsiteY11" fmla="*/ 2130199 h 2208556"/>
                <a:gd name="connsiteX12" fmla="*/ 26048 w 3248038"/>
                <a:gd name="connsiteY12" fmla="*/ 2023519 h 2208556"/>
                <a:gd name="connsiteX0" fmla="*/ 26048 w 3248038"/>
                <a:gd name="connsiteY0" fmla="*/ 2023519 h 2208556"/>
                <a:gd name="connsiteX1" fmla="*/ 381648 w 3248038"/>
                <a:gd name="connsiteY1" fmla="*/ 717959 h 2208556"/>
                <a:gd name="connsiteX2" fmla="*/ 1461783 w 3248038"/>
                <a:gd name="connsiteY2" fmla="*/ 54384 h 2208556"/>
                <a:gd name="connsiteX3" fmla="*/ 2576208 w 3248038"/>
                <a:gd name="connsiteY3" fmla="*/ 61369 h 2208556"/>
                <a:gd name="connsiteX4" fmla="*/ 3248038 w 3248038"/>
                <a:gd name="connsiteY4" fmla="*/ 1036729 h 2208556"/>
                <a:gd name="connsiteX5" fmla="*/ 3107068 w 3248038"/>
                <a:gd name="connsiteY5" fmla="*/ 1114199 h 2208556"/>
                <a:gd name="connsiteX6" fmla="*/ 2501913 w 3248038"/>
                <a:gd name="connsiteY6" fmla="*/ 203609 h 2208556"/>
                <a:gd name="connsiteX7" fmla="*/ 1605928 w 3248038"/>
                <a:gd name="connsiteY7" fmla="*/ 240439 h 2208556"/>
                <a:gd name="connsiteX8" fmla="*/ 661048 w 3248038"/>
                <a:gd name="connsiteY8" fmla="*/ 865279 h 2208556"/>
                <a:gd name="connsiteX9" fmla="*/ 335928 w 3248038"/>
                <a:gd name="connsiteY9" fmla="*/ 2170839 h 2208556"/>
                <a:gd name="connsiteX10" fmla="*/ 117488 w 3248038"/>
                <a:gd name="connsiteY10" fmla="*/ 2203859 h 2208556"/>
                <a:gd name="connsiteX11" fmla="*/ 5728 w 3248038"/>
                <a:gd name="connsiteY11" fmla="*/ 2130199 h 2208556"/>
                <a:gd name="connsiteX12" fmla="*/ 26048 w 3248038"/>
                <a:gd name="connsiteY12" fmla="*/ 2023519 h 2208556"/>
                <a:gd name="connsiteX0" fmla="*/ 26048 w 3248038"/>
                <a:gd name="connsiteY0" fmla="*/ 2023519 h 2208556"/>
                <a:gd name="connsiteX1" fmla="*/ 381648 w 3248038"/>
                <a:gd name="connsiteY1" fmla="*/ 717959 h 2208556"/>
                <a:gd name="connsiteX2" fmla="*/ 1461783 w 3248038"/>
                <a:gd name="connsiteY2" fmla="*/ 54384 h 2208556"/>
                <a:gd name="connsiteX3" fmla="*/ 2576208 w 3248038"/>
                <a:gd name="connsiteY3" fmla="*/ 61369 h 2208556"/>
                <a:gd name="connsiteX4" fmla="*/ 3248038 w 3248038"/>
                <a:gd name="connsiteY4" fmla="*/ 1036729 h 2208556"/>
                <a:gd name="connsiteX5" fmla="*/ 3107068 w 3248038"/>
                <a:gd name="connsiteY5" fmla="*/ 1114199 h 2208556"/>
                <a:gd name="connsiteX6" fmla="*/ 2446033 w 3248038"/>
                <a:gd name="connsiteY6" fmla="*/ 244249 h 2208556"/>
                <a:gd name="connsiteX7" fmla="*/ 1605928 w 3248038"/>
                <a:gd name="connsiteY7" fmla="*/ 240439 h 2208556"/>
                <a:gd name="connsiteX8" fmla="*/ 661048 w 3248038"/>
                <a:gd name="connsiteY8" fmla="*/ 865279 h 2208556"/>
                <a:gd name="connsiteX9" fmla="*/ 335928 w 3248038"/>
                <a:gd name="connsiteY9" fmla="*/ 2170839 h 2208556"/>
                <a:gd name="connsiteX10" fmla="*/ 117488 w 3248038"/>
                <a:gd name="connsiteY10" fmla="*/ 2203859 h 2208556"/>
                <a:gd name="connsiteX11" fmla="*/ 5728 w 3248038"/>
                <a:gd name="connsiteY11" fmla="*/ 2130199 h 2208556"/>
                <a:gd name="connsiteX12" fmla="*/ 26048 w 3248038"/>
                <a:gd name="connsiteY12" fmla="*/ 2023519 h 2208556"/>
                <a:gd name="connsiteX0" fmla="*/ 26048 w 3248038"/>
                <a:gd name="connsiteY0" fmla="*/ 2013111 h 2198148"/>
                <a:gd name="connsiteX1" fmla="*/ 381648 w 3248038"/>
                <a:gd name="connsiteY1" fmla="*/ 707551 h 2198148"/>
                <a:gd name="connsiteX2" fmla="*/ 1461783 w 3248038"/>
                <a:gd name="connsiteY2" fmla="*/ 43976 h 2198148"/>
                <a:gd name="connsiteX3" fmla="*/ 2530488 w 3248038"/>
                <a:gd name="connsiteY3" fmla="*/ 73821 h 2198148"/>
                <a:gd name="connsiteX4" fmla="*/ 3248038 w 3248038"/>
                <a:gd name="connsiteY4" fmla="*/ 1026321 h 2198148"/>
                <a:gd name="connsiteX5" fmla="*/ 3107068 w 3248038"/>
                <a:gd name="connsiteY5" fmla="*/ 1103791 h 2198148"/>
                <a:gd name="connsiteX6" fmla="*/ 2446033 w 3248038"/>
                <a:gd name="connsiteY6" fmla="*/ 233841 h 2198148"/>
                <a:gd name="connsiteX7" fmla="*/ 1605928 w 3248038"/>
                <a:gd name="connsiteY7" fmla="*/ 230031 h 2198148"/>
                <a:gd name="connsiteX8" fmla="*/ 661048 w 3248038"/>
                <a:gd name="connsiteY8" fmla="*/ 854871 h 2198148"/>
                <a:gd name="connsiteX9" fmla="*/ 335928 w 3248038"/>
                <a:gd name="connsiteY9" fmla="*/ 2160431 h 2198148"/>
                <a:gd name="connsiteX10" fmla="*/ 117488 w 3248038"/>
                <a:gd name="connsiteY10" fmla="*/ 2193451 h 2198148"/>
                <a:gd name="connsiteX11" fmla="*/ 5728 w 3248038"/>
                <a:gd name="connsiteY11" fmla="*/ 2119791 h 2198148"/>
                <a:gd name="connsiteX12" fmla="*/ 26048 w 3248038"/>
                <a:gd name="connsiteY12" fmla="*/ 2013111 h 2198148"/>
                <a:gd name="connsiteX0" fmla="*/ 26048 w 3248038"/>
                <a:gd name="connsiteY0" fmla="*/ 2013111 h 2198148"/>
                <a:gd name="connsiteX1" fmla="*/ 381648 w 3248038"/>
                <a:gd name="connsiteY1" fmla="*/ 707551 h 2198148"/>
                <a:gd name="connsiteX2" fmla="*/ 1461783 w 3248038"/>
                <a:gd name="connsiteY2" fmla="*/ 43976 h 2198148"/>
                <a:gd name="connsiteX3" fmla="*/ 2530488 w 3248038"/>
                <a:gd name="connsiteY3" fmla="*/ 73821 h 2198148"/>
                <a:gd name="connsiteX4" fmla="*/ 3248038 w 3248038"/>
                <a:gd name="connsiteY4" fmla="*/ 1026321 h 2198148"/>
                <a:gd name="connsiteX5" fmla="*/ 3107068 w 3248038"/>
                <a:gd name="connsiteY5" fmla="*/ 1103791 h 2198148"/>
                <a:gd name="connsiteX6" fmla="*/ 2405393 w 3248038"/>
                <a:gd name="connsiteY6" fmla="*/ 269401 h 2198148"/>
                <a:gd name="connsiteX7" fmla="*/ 1605928 w 3248038"/>
                <a:gd name="connsiteY7" fmla="*/ 230031 h 2198148"/>
                <a:gd name="connsiteX8" fmla="*/ 661048 w 3248038"/>
                <a:gd name="connsiteY8" fmla="*/ 854871 h 2198148"/>
                <a:gd name="connsiteX9" fmla="*/ 335928 w 3248038"/>
                <a:gd name="connsiteY9" fmla="*/ 2160431 h 2198148"/>
                <a:gd name="connsiteX10" fmla="*/ 117488 w 3248038"/>
                <a:gd name="connsiteY10" fmla="*/ 2193451 h 2198148"/>
                <a:gd name="connsiteX11" fmla="*/ 5728 w 3248038"/>
                <a:gd name="connsiteY11" fmla="*/ 2119791 h 2198148"/>
                <a:gd name="connsiteX12" fmla="*/ 26048 w 3248038"/>
                <a:gd name="connsiteY12" fmla="*/ 2013111 h 2198148"/>
                <a:gd name="connsiteX0" fmla="*/ 26048 w 3248038"/>
                <a:gd name="connsiteY0" fmla="*/ 2013111 h 2198148"/>
                <a:gd name="connsiteX1" fmla="*/ 381648 w 3248038"/>
                <a:gd name="connsiteY1" fmla="*/ 707551 h 2198148"/>
                <a:gd name="connsiteX2" fmla="*/ 1461783 w 3248038"/>
                <a:gd name="connsiteY2" fmla="*/ 43976 h 2198148"/>
                <a:gd name="connsiteX3" fmla="*/ 2530488 w 3248038"/>
                <a:gd name="connsiteY3" fmla="*/ 73821 h 2198148"/>
                <a:gd name="connsiteX4" fmla="*/ 3248038 w 3248038"/>
                <a:gd name="connsiteY4" fmla="*/ 1026321 h 2198148"/>
                <a:gd name="connsiteX5" fmla="*/ 2847988 w 3248038"/>
                <a:gd name="connsiteY5" fmla="*/ 1210471 h 2198148"/>
                <a:gd name="connsiteX6" fmla="*/ 2405393 w 3248038"/>
                <a:gd name="connsiteY6" fmla="*/ 269401 h 2198148"/>
                <a:gd name="connsiteX7" fmla="*/ 1605928 w 3248038"/>
                <a:gd name="connsiteY7" fmla="*/ 230031 h 2198148"/>
                <a:gd name="connsiteX8" fmla="*/ 661048 w 3248038"/>
                <a:gd name="connsiteY8" fmla="*/ 854871 h 2198148"/>
                <a:gd name="connsiteX9" fmla="*/ 335928 w 3248038"/>
                <a:gd name="connsiteY9" fmla="*/ 2160431 h 2198148"/>
                <a:gd name="connsiteX10" fmla="*/ 117488 w 3248038"/>
                <a:gd name="connsiteY10" fmla="*/ 2193451 h 2198148"/>
                <a:gd name="connsiteX11" fmla="*/ 5728 w 3248038"/>
                <a:gd name="connsiteY11" fmla="*/ 2119791 h 2198148"/>
                <a:gd name="connsiteX12" fmla="*/ 26048 w 3248038"/>
                <a:gd name="connsiteY12" fmla="*/ 2013111 h 2198148"/>
                <a:gd name="connsiteX0" fmla="*/ 26048 w 3052458"/>
                <a:gd name="connsiteY0" fmla="*/ 2013111 h 2198148"/>
                <a:gd name="connsiteX1" fmla="*/ 381648 w 3052458"/>
                <a:gd name="connsiteY1" fmla="*/ 707551 h 2198148"/>
                <a:gd name="connsiteX2" fmla="*/ 1461783 w 3052458"/>
                <a:gd name="connsiteY2" fmla="*/ 43976 h 2198148"/>
                <a:gd name="connsiteX3" fmla="*/ 2530488 w 3052458"/>
                <a:gd name="connsiteY3" fmla="*/ 73821 h 2198148"/>
                <a:gd name="connsiteX4" fmla="*/ 3052458 w 3052458"/>
                <a:gd name="connsiteY4" fmla="*/ 1120301 h 2198148"/>
                <a:gd name="connsiteX5" fmla="*/ 2847988 w 3052458"/>
                <a:gd name="connsiteY5" fmla="*/ 1210471 h 2198148"/>
                <a:gd name="connsiteX6" fmla="*/ 2405393 w 3052458"/>
                <a:gd name="connsiteY6" fmla="*/ 269401 h 2198148"/>
                <a:gd name="connsiteX7" fmla="*/ 1605928 w 3052458"/>
                <a:gd name="connsiteY7" fmla="*/ 230031 h 2198148"/>
                <a:gd name="connsiteX8" fmla="*/ 661048 w 3052458"/>
                <a:gd name="connsiteY8" fmla="*/ 854871 h 2198148"/>
                <a:gd name="connsiteX9" fmla="*/ 335928 w 3052458"/>
                <a:gd name="connsiteY9" fmla="*/ 2160431 h 2198148"/>
                <a:gd name="connsiteX10" fmla="*/ 117488 w 3052458"/>
                <a:gd name="connsiteY10" fmla="*/ 2193451 h 2198148"/>
                <a:gd name="connsiteX11" fmla="*/ 5728 w 3052458"/>
                <a:gd name="connsiteY11" fmla="*/ 2119791 h 2198148"/>
                <a:gd name="connsiteX12" fmla="*/ 26048 w 3052458"/>
                <a:gd name="connsiteY12" fmla="*/ 2013111 h 2198148"/>
                <a:gd name="connsiteX0" fmla="*/ 26048 w 3027058"/>
                <a:gd name="connsiteY0" fmla="*/ 2013111 h 2198148"/>
                <a:gd name="connsiteX1" fmla="*/ 381648 w 3027058"/>
                <a:gd name="connsiteY1" fmla="*/ 707551 h 2198148"/>
                <a:gd name="connsiteX2" fmla="*/ 1461783 w 3027058"/>
                <a:gd name="connsiteY2" fmla="*/ 43976 h 2198148"/>
                <a:gd name="connsiteX3" fmla="*/ 2530488 w 3027058"/>
                <a:gd name="connsiteY3" fmla="*/ 73821 h 2198148"/>
                <a:gd name="connsiteX4" fmla="*/ 3027058 w 3027058"/>
                <a:gd name="connsiteY4" fmla="*/ 1135541 h 2198148"/>
                <a:gd name="connsiteX5" fmla="*/ 2847988 w 3027058"/>
                <a:gd name="connsiteY5" fmla="*/ 1210471 h 2198148"/>
                <a:gd name="connsiteX6" fmla="*/ 2405393 w 3027058"/>
                <a:gd name="connsiteY6" fmla="*/ 269401 h 2198148"/>
                <a:gd name="connsiteX7" fmla="*/ 1605928 w 3027058"/>
                <a:gd name="connsiteY7" fmla="*/ 230031 h 2198148"/>
                <a:gd name="connsiteX8" fmla="*/ 661048 w 3027058"/>
                <a:gd name="connsiteY8" fmla="*/ 854871 h 2198148"/>
                <a:gd name="connsiteX9" fmla="*/ 335928 w 3027058"/>
                <a:gd name="connsiteY9" fmla="*/ 2160431 h 2198148"/>
                <a:gd name="connsiteX10" fmla="*/ 117488 w 3027058"/>
                <a:gd name="connsiteY10" fmla="*/ 2193451 h 2198148"/>
                <a:gd name="connsiteX11" fmla="*/ 5728 w 3027058"/>
                <a:gd name="connsiteY11" fmla="*/ 2119791 h 2198148"/>
                <a:gd name="connsiteX12" fmla="*/ 26048 w 3027058"/>
                <a:gd name="connsiteY12" fmla="*/ 2013111 h 2198148"/>
                <a:gd name="connsiteX0" fmla="*/ 26048 w 3039758"/>
                <a:gd name="connsiteY0" fmla="*/ 2013111 h 2198148"/>
                <a:gd name="connsiteX1" fmla="*/ 381648 w 3039758"/>
                <a:gd name="connsiteY1" fmla="*/ 707551 h 2198148"/>
                <a:gd name="connsiteX2" fmla="*/ 1461783 w 3039758"/>
                <a:gd name="connsiteY2" fmla="*/ 43976 h 2198148"/>
                <a:gd name="connsiteX3" fmla="*/ 2530488 w 3039758"/>
                <a:gd name="connsiteY3" fmla="*/ 73821 h 2198148"/>
                <a:gd name="connsiteX4" fmla="*/ 3039758 w 3039758"/>
                <a:gd name="connsiteY4" fmla="*/ 1117761 h 2198148"/>
                <a:gd name="connsiteX5" fmla="*/ 2847988 w 3039758"/>
                <a:gd name="connsiteY5" fmla="*/ 1210471 h 2198148"/>
                <a:gd name="connsiteX6" fmla="*/ 2405393 w 3039758"/>
                <a:gd name="connsiteY6" fmla="*/ 269401 h 2198148"/>
                <a:gd name="connsiteX7" fmla="*/ 1605928 w 3039758"/>
                <a:gd name="connsiteY7" fmla="*/ 230031 h 2198148"/>
                <a:gd name="connsiteX8" fmla="*/ 661048 w 3039758"/>
                <a:gd name="connsiteY8" fmla="*/ 854871 h 2198148"/>
                <a:gd name="connsiteX9" fmla="*/ 335928 w 3039758"/>
                <a:gd name="connsiteY9" fmla="*/ 2160431 h 2198148"/>
                <a:gd name="connsiteX10" fmla="*/ 117488 w 3039758"/>
                <a:gd name="connsiteY10" fmla="*/ 2193451 h 2198148"/>
                <a:gd name="connsiteX11" fmla="*/ 5728 w 3039758"/>
                <a:gd name="connsiteY11" fmla="*/ 2119791 h 2198148"/>
                <a:gd name="connsiteX12" fmla="*/ 26048 w 3039758"/>
                <a:gd name="connsiteY12" fmla="*/ 2013111 h 2198148"/>
                <a:gd name="connsiteX0" fmla="*/ 26048 w 3039758"/>
                <a:gd name="connsiteY0" fmla="*/ 2013111 h 2198148"/>
                <a:gd name="connsiteX1" fmla="*/ 381648 w 3039758"/>
                <a:gd name="connsiteY1" fmla="*/ 707551 h 2198148"/>
                <a:gd name="connsiteX2" fmla="*/ 1461783 w 3039758"/>
                <a:gd name="connsiteY2" fmla="*/ 43976 h 2198148"/>
                <a:gd name="connsiteX3" fmla="*/ 2530488 w 3039758"/>
                <a:gd name="connsiteY3" fmla="*/ 73821 h 2198148"/>
                <a:gd name="connsiteX4" fmla="*/ 3039758 w 3039758"/>
                <a:gd name="connsiteY4" fmla="*/ 1117761 h 2198148"/>
                <a:gd name="connsiteX5" fmla="*/ 2847988 w 3039758"/>
                <a:gd name="connsiteY5" fmla="*/ 1210471 h 2198148"/>
                <a:gd name="connsiteX6" fmla="*/ 2405393 w 3039758"/>
                <a:gd name="connsiteY6" fmla="*/ 269401 h 2198148"/>
                <a:gd name="connsiteX7" fmla="*/ 1605928 w 3039758"/>
                <a:gd name="connsiteY7" fmla="*/ 230031 h 2198148"/>
                <a:gd name="connsiteX8" fmla="*/ 661048 w 3039758"/>
                <a:gd name="connsiteY8" fmla="*/ 854871 h 2198148"/>
                <a:gd name="connsiteX9" fmla="*/ 335928 w 3039758"/>
                <a:gd name="connsiteY9" fmla="*/ 2160431 h 2198148"/>
                <a:gd name="connsiteX10" fmla="*/ 117488 w 3039758"/>
                <a:gd name="connsiteY10" fmla="*/ 2193451 h 2198148"/>
                <a:gd name="connsiteX11" fmla="*/ 5728 w 3039758"/>
                <a:gd name="connsiteY11" fmla="*/ 2119791 h 2198148"/>
                <a:gd name="connsiteX12" fmla="*/ 26048 w 3039758"/>
                <a:gd name="connsiteY12" fmla="*/ 2013111 h 2198148"/>
                <a:gd name="connsiteX0" fmla="*/ 26048 w 3039758"/>
                <a:gd name="connsiteY0" fmla="*/ 2013111 h 2198148"/>
                <a:gd name="connsiteX1" fmla="*/ 381648 w 3039758"/>
                <a:gd name="connsiteY1" fmla="*/ 707551 h 2198148"/>
                <a:gd name="connsiteX2" fmla="*/ 1461783 w 3039758"/>
                <a:gd name="connsiteY2" fmla="*/ 43976 h 2198148"/>
                <a:gd name="connsiteX3" fmla="*/ 2530488 w 3039758"/>
                <a:gd name="connsiteY3" fmla="*/ 73821 h 2198148"/>
                <a:gd name="connsiteX4" fmla="*/ 3039758 w 3039758"/>
                <a:gd name="connsiteY4" fmla="*/ 1117761 h 2198148"/>
                <a:gd name="connsiteX5" fmla="*/ 2847988 w 3039758"/>
                <a:gd name="connsiteY5" fmla="*/ 1210471 h 2198148"/>
                <a:gd name="connsiteX6" fmla="*/ 2379993 w 3039758"/>
                <a:gd name="connsiteY6" fmla="*/ 292261 h 2198148"/>
                <a:gd name="connsiteX7" fmla="*/ 1605928 w 3039758"/>
                <a:gd name="connsiteY7" fmla="*/ 230031 h 2198148"/>
                <a:gd name="connsiteX8" fmla="*/ 661048 w 3039758"/>
                <a:gd name="connsiteY8" fmla="*/ 854871 h 2198148"/>
                <a:gd name="connsiteX9" fmla="*/ 335928 w 3039758"/>
                <a:gd name="connsiteY9" fmla="*/ 2160431 h 2198148"/>
                <a:gd name="connsiteX10" fmla="*/ 117488 w 3039758"/>
                <a:gd name="connsiteY10" fmla="*/ 2193451 h 2198148"/>
                <a:gd name="connsiteX11" fmla="*/ 5728 w 3039758"/>
                <a:gd name="connsiteY11" fmla="*/ 2119791 h 2198148"/>
                <a:gd name="connsiteX12" fmla="*/ 26048 w 3039758"/>
                <a:gd name="connsiteY12" fmla="*/ 2013111 h 2198148"/>
                <a:gd name="connsiteX0" fmla="*/ 26048 w 3039758"/>
                <a:gd name="connsiteY0" fmla="*/ 2013111 h 2198148"/>
                <a:gd name="connsiteX1" fmla="*/ 381648 w 3039758"/>
                <a:gd name="connsiteY1" fmla="*/ 707551 h 2198148"/>
                <a:gd name="connsiteX2" fmla="*/ 1461783 w 3039758"/>
                <a:gd name="connsiteY2" fmla="*/ 43976 h 2198148"/>
                <a:gd name="connsiteX3" fmla="*/ 2530488 w 3039758"/>
                <a:gd name="connsiteY3" fmla="*/ 73821 h 2198148"/>
                <a:gd name="connsiteX4" fmla="*/ 3039758 w 3039758"/>
                <a:gd name="connsiteY4" fmla="*/ 1117761 h 2198148"/>
                <a:gd name="connsiteX5" fmla="*/ 2847988 w 3039758"/>
                <a:gd name="connsiteY5" fmla="*/ 1210471 h 2198148"/>
                <a:gd name="connsiteX6" fmla="*/ 2379993 w 3039758"/>
                <a:gd name="connsiteY6" fmla="*/ 292261 h 2198148"/>
                <a:gd name="connsiteX7" fmla="*/ 1605928 w 3039758"/>
                <a:gd name="connsiteY7" fmla="*/ 230031 h 2198148"/>
                <a:gd name="connsiteX8" fmla="*/ 661048 w 3039758"/>
                <a:gd name="connsiteY8" fmla="*/ 854871 h 2198148"/>
                <a:gd name="connsiteX9" fmla="*/ 335928 w 3039758"/>
                <a:gd name="connsiteY9" fmla="*/ 2160431 h 2198148"/>
                <a:gd name="connsiteX10" fmla="*/ 117488 w 3039758"/>
                <a:gd name="connsiteY10" fmla="*/ 2193451 h 2198148"/>
                <a:gd name="connsiteX11" fmla="*/ 5728 w 3039758"/>
                <a:gd name="connsiteY11" fmla="*/ 2119791 h 2198148"/>
                <a:gd name="connsiteX12" fmla="*/ 26048 w 3039758"/>
                <a:gd name="connsiteY12" fmla="*/ 2013111 h 2198148"/>
                <a:gd name="connsiteX0" fmla="*/ 26048 w 3039758"/>
                <a:gd name="connsiteY0" fmla="*/ 2013111 h 2198148"/>
                <a:gd name="connsiteX1" fmla="*/ 381648 w 3039758"/>
                <a:gd name="connsiteY1" fmla="*/ 707551 h 2198148"/>
                <a:gd name="connsiteX2" fmla="*/ 1461783 w 3039758"/>
                <a:gd name="connsiteY2" fmla="*/ 43976 h 2198148"/>
                <a:gd name="connsiteX3" fmla="*/ 2530488 w 3039758"/>
                <a:gd name="connsiteY3" fmla="*/ 73821 h 2198148"/>
                <a:gd name="connsiteX4" fmla="*/ 3039758 w 3039758"/>
                <a:gd name="connsiteY4" fmla="*/ 1117761 h 2198148"/>
                <a:gd name="connsiteX5" fmla="*/ 2847988 w 3039758"/>
                <a:gd name="connsiteY5" fmla="*/ 1210471 h 2198148"/>
                <a:gd name="connsiteX6" fmla="*/ 2379993 w 3039758"/>
                <a:gd name="connsiteY6" fmla="*/ 292261 h 2198148"/>
                <a:gd name="connsiteX7" fmla="*/ 1605928 w 3039758"/>
                <a:gd name="connsiteY7" fmla="*/ 230031 h 2198148"/>
                <a:gd name="connsiteX8" fmla="*/ 661048 w 3039758"/>
                <a:gd name="connsiteY8" fmla="*/ 854871 h 2198148"/>
                <a:gd name="connsiteX9" fmla="*/ 335928 w 3039758"/>
                <a:gd name="connsiteY9" fmla="*/ 2160431 h 2198148"/>
                <a:gd name="connsiteX10" fmla="*/ 117488 w 3039758"/>
                <a:gd name="connsiteY10" fmla="*/ 2193451 h 2198148"/>
                <a:gd name="connsiteX11" fmla="*/ 5728 w 3039758"/>
                <a:gd name="connsiteY11" fmla="*/ 2119791 h 2198148"/>
                <a:gd name="connsiteX12" fmla="*/ 26048 w 3039758"/>
                <a:gd name="connsiteY12" fmla="*/ 2013111 h 2198148"/>
                <a:gd name="connsiteX0" fmla="*/ 26048 w 3039758"/>
                <a:gd name="connsiteY0" fmla="*/ 2013111 h 2198148"/>
                <a:gd name="connsiteX1" fmla="*/ 381648 w 3039758"/>
                <a:gd name="connsiteY1" fmla="*/ 707551 h 2198148"/>
                <a:gd name="connsiteX2" fmla="*/ 1461783 w 3039758"/>
                <a:gd name="connsiteY2" fmla="*/ 43976 h 2198148"/>
                <a:gd name="connsiteX3" fmla="*/ 2530488 w 3039758"/>
                <a:gd name="connsiteY3" fmla="*/ 73821 h 2198148"/>
                <a:gd name="connsiteX4" fmla="*/ 3039758 w 3039758"/>
                <a:gd name="connsiteY4" fmla="*/ 1117761 h 2198148"/>
                <a:gd name="connsiteX5" fmla="*/ 2847988 w 3039758"/>
                <a:gd name="connsiteY5" fmla="*/ 1210471 h 2198148"/>
                <a:gd name="connsiteX6" fmla="*/ 2379993 w 3039758"/>
                <a:gd name="connsiteY6" fmla="*/ 292261 h 2198148"/>
                <a:gd name="connsiteX7" fmla="*/ 1605928 w 3039758"/>
                <a:gd name="connsiteY7" fmla="*/ 230031 h 2198148"/>
                <a:gd name="connsiteX8" fmla="*/ 661048 w 3039758"/>
                <a:gd name="connsiteY8" fmla="*/ 854871 h 2198148"/>
                <a:gd name="connsiteX9" fmla="*/ 335928 w 3039758"/>
                <a:gd name="connsiteY9" fmla="*/ 2160431 h 2198148"/>
                <a:gd name="connsiteX10" fmla="*/ 117488 w 3039758"/>
                <a:gd name="connsiteY10" fmla="*/ 2193451 h 2198148"/>
                <a:gd name="connsiteX11" fmla="*/ 5728 w 3039758"/>
                <a:gd name="connsiteY11" fmla="*/ 2119791 h 2198148"/>
                <a:gd name="connsiteX12" fmla="*/ 26048 w 3039758"/>
                <a:gd name="connsiteY12" fmla="*/ 2013111 h 2198148"/>
                <a:gd name="connsiteX0" fmla="*/ 26048 w 3039758"/>
                <a:gd name="connsiteY0" fmla="*/ 2013111 h 2198148"/>
                <a:gd name="connsiteX1" fmla="*/ 381648 w 3039758"/>
                <a:gd name="connsiteY1" fmla="*/ 707551 h 2198148"/>
                <a:gd name="connsiteX2" fmla="*/ 1461783 w 3039758"/>
                <a:gd name="connsiteY2" fmla="*/ 43976 h 2198148"/>
                <a:gd name="connsiteX3" fmla="*/ 2530488 w 3039758"/>
                <a:gd name="connsiteY3" fmla="*/ 73821 h 2198148"/>
                <a:gd name="connsiteX4" fmla="*/ 3039758 w 3039758"/>
                <a:gd name="connsiteY4" fmla="*/ 1117761 h 2198148"/>
                <a:gd name="connsiteX5" fmla="*/ 2847988 w 3039758"/>
                <a:gd name="connsiteY5" fmla="*/ 1210471 h 2198148"/>
                <a:gd name="connsiteX6" fmla="*/ 2379993 w 3039758"/>
                <a:gd name="connsiteY6" fmla="*/ 292261 h 2198148"/>
                <a:gd name="connsiteX7" fmla="*/ 1605928 w 3039758"/>
                <a:gd name="connsiteY7" fmla="*/ 230031 h 2198148"/>
                <a:gd name="connsiteX8" fmla="*/ 661048 w 3039758"/>
                <a:gd name="connsiteY8" fmla="*/ 854871 h 2198148"/>
                <a:gd name="connsiteX9" fmla="*/ 335928 w 3039758"/>
                <a:gd name="connsiteY9" fmla="*/ 2160431 h 2198148"/>
                <a:gd name="connsiteX10" fmla="*/ 117488 w 3039758"/>
                <a:gd name="connsiteY10" fmla="*/ 2193451 h 2198148"/>
                <a:gd name="connsiteX11" fmla="*/ 5728 w 3039758"/>
                <a:gd name="connsiteY11" fmla="*/ 2119791 h 2198148"/>
                <a:gd name="connsiteX12" fmla="*/ 26048 w 3039758"/>
                <a:gd name="connsiteY12" fmla="*/ 2013111 h 2198148"/>
                <a:gd name="connsiteX0" fmla="*/ 26048 w 3039758"/>
                <a:gd name="connsiteY0" fmla="*/ 2013111 h 2198148"/>
                <a:gd name="connsiteX1" fmla="*/ 381648 w 3039758"/>
                <a:gd name="connsiteY1" fmla="*/ 707551 h 2198148"/>
                <a:gd name="connsiteX2" fmla="*/ 1461783 w 3039758"/>
                <a:gd name="connsiteY2" fmla="*/ 43976 h 2198148"/>
                <a:gd name="connsiteX3" fmla="*/ 2530488 w 3039758"/>
                <a:gd name="connsiteY3" fmla="*/ 73821 h 2198148"/>
                <a:gd name="connsiteX4" fmla="*/ 3039758 w 3039758"/>
                <a:gd name="connsiteY4" fmla="*/ 1117761 h 2198148"/>
                <a:gd name="connsiteX5" fmla="*/ 2847988 w 3039758"/>
                <a:gd name="connsiteY5" fmla="*/ 1210471 h 2198148"/>
                <a:gd name="connsiteX6" fmla="*/ 2379993 w 3039758"/>
                <a:gd name="connsiteY6" fmla="*/ 292261 h 2198148"/>
                <a:gd name="connsiteX7" fmla="*/ 1423048 w 3039758"/>
                <a:gd name="connsiteY7" fmla="*/ 303691 h 2198148"/>
                <a:gd name="connsiteX8" fmla="*/ 661048 w 3039758"/>
                <a:gd name="connsiteY8" fmla="*/ 854871 h 2198148"/>
                <a:gd name="connsiteX9" fmla="*/ 335928 w 3039758"/>
                <a:gd name="connsiteY9" fmla="*/ 2160431 h 2198148"/>
                <a:gd name="connsiteX10" fmla="*/ 117488 w 3039758"/>
                <a:gd name="connsiteY10" fmla="*/ 2193451 h 2198148"/>
                <a:gd name="connsiteX11" fmla="*/ 5728 w 3039758"/>
                <a:gd name="connsiteY11" fmla="*/ 2119791 h 2198148"/>
                <a:gd name="connsiteX12" fmla="*/ 26048 w 3039758"/>
                <a:gd name="connsiteY12" fmla="*/ 2013111 h 2198148"/>
                <a:gd name="connsiteX0" fmla="*/ 26048 w 3039758"/>
                <a:gd name="connsiteY0" fmla="*/ 2015205 h 2200242"/>
                <a:gd name="connsiteX1" fmla="*/ 381648 w 3039758"/>
                <a:gd name="connsiteY1" fmla="*/ 709645 h 2200242"/>
                <a:gd name="connsiteX2" fmla="*/ 1461783 w 3039758"/>
                <a:gd name="connsiteY2" fmla="*/ 46070 h 2200242"/>
                <a:gd name="connsiteX3" fmla="*/ 2482228 w 3039758"/>
                <a:gd name="connsiteY3" fmla="*/ 70835 h 2200242"/>
                <a:gd name="connsiteX4" fmla="*/ 3039758 w 3039758"/>
                <a:gd name="connsiteY4" fmla="*/ 1119855 h 2200242"/>
                <a:gd name="connsiteX5" fmla="*/ 2847988 w 3039758"/>
                <a:gd name="connsiteY5" fmla="*/ 1212565 h 2200242"/>
                <a:gd name="connsiteX6" fmla="*/ 2379993 w 3039758"/>
                <a:gd name="connsiteY6" fmla="*/ 294355 h 2200242"/>
                <a:gd name="connsiteX7" fmla="*/ 1423048 w 3039758"/>
                <a:gd name="connsiteY7" fmla="*/ 305785 h 2200242"/>
                <a:gd name="connsiteX8" fmla="*/ 661048 w 3039758"/>
                <a:gd name="connsiteY8" fmla="*/ 856965 h 2200242"/>
                <a:gd name="connsiteX9" fmla="*/ 335928 w 3039758"/>
                <a:gd name="connsiteY9" fmla="*/ 2162525 h 2200242"/>
                <a:gd name="connsiteX10" fmla="*/ 117488 w 3039758"/>
                <a:gd name="connsiteY10" fmla="*/ 2195545 h 2200242"/>
                <a:gd name="connsiteX11" fmla="*/ 5728 w 3039758"/>
                <a:gd name="connsiteY11" fmla="*/ 2121885 h 2200242"/>
                <a:gd name="connsiteX12" fmla="*/ 26048 w 3039758"/>
                <a:gd name="connsiteY12" fmla="*/ 2015205 h 2200242"/>
                <a:gd name="connsiteX0" fmla="*/ 26048 w 3039758"/>
                <a:gd name="connsiteY0" fmla="*/ 2015205 h 2200242"/>
                <a:gd name="connsiteX1" fmla="*/ 381648 w 3039758"/>
                <a:gd name="connsiteY1" fmla="*/ 709645 h 2200242"/>
                <a:gd name="connsiteX2" fmla="*/ 1461783 w 3039758"/>
                <a:gd name="connsiteY2" fmla="*/ 46070 h 2200242"/>
                <a:gd name="connsiteX3" fmla="*/ 2482228 w 3039758"/>
                <a:gd name="connsiteY3" fmla="*/ 70835 h 2200242"/>
                <a:gd name="connsiteX4" fmla="*/ 3039758 w 3039758"/>
                <a:gd name="connsiteY4" fmla="*/ 1119855 h 2200242"/>
                <a:gd name="connsiteX5" fmla="*/ 2847988 w 3039758"/>
                <a:gd name="connsiteY5" fmla="*/ 1212565 h 2200242"/>
                <a:gd name="connsiteX6" fmla="*/ 2379993 w 3039758"/>
                <a:gd name="connsiteY6" fmla="*/ 294355 h 2200242"/>
                <a:gd name="connsiteX7" fmla="*/ 1423048 w 3039758"/>
                <a:gd name="connsiteY7" fmla="*/ 305785 h 2200242"/>
                <a:gd name="connsiteX8" fmla="*/ 661048 w 3039758"/>
                <a:gd name="connsiteY8" fmla="*/ 856965 h 2200242"/>
                <a:gd name="connsiteX9" fmla="*/ 335928 w 3039758"/>
                <a:gd name="connsiteY9" fmla="*/ 2162525 h 2200242"/>
                <a:gd name="connsiteX10" fmla="*/ 117488 w 3039758"/>
                <a:gd name="connsiteY10" fmla="*/ 2195545 h 2200242"/>
                <a:gd name="connsiteX11" fmla="*/ 5728 w 3039758"/>
                <a:gd name="connsiteY11" fmla="*/ 2121885 h 2200242"/>
                <a:gd name="connsiteX12" fmla="*/ 26048 w 3039758"/>
                <a:gd name="connsiteY12" fmla="*/ 2015205 h 2200242"/>
                <a:gd name="connsiteX0" fmla="*/ 26048 w 3039758"/>
                <a:gd name="connsiteY0" fmla="*/ 2015205 h 2200242"/>
                <a:gd name="connsiteX1" fmla="*/ 381648 w 3039758"/>
                <a:gd name="connsiteY1" fmla="*/ 709645 h 2200242"/>
                <a:gd name="connsiteX2" fmla="*/ 1461783 w 3039758"/>
                <a:gd name="connsiteY2" fmla="*/ 46070 h 2200242"/>
                <a:gd name="connsiteX3" fmla="*/ 2482228 w 3039758"/>
                <a:gd name="connsiteY3" fmla="*/ 70835 h 2200242"/>
                <a:gd name="connsiteX4" fmla="*/ 3039758 w 3039758"/>
                <a:gd name="connsiteY4" fmla="*/ 1119855 h 2200242"/>
                <a:gd name="connsiteX5" fmla="*/ 2847988 w 3039758"/>
                <a:gd name="connsiteY5" fmla="*/ 1212565 h 2200242"/>
                <a:gd name="connsiteX6" fmla="*/ 2379993 w 3039758"/>
                <a:gd name="connsiteY6" fmla="*/ 294355 h 2200242"/>
                <a:gd name="connsiteX7" fmla="*/ 1423048 w 3039758"/>
                <a:gd name="connsiteY7" fmla="*/ 305785 h 2200242"/>
                <a:gd name="connsiteX8" fmla="*/ 661048 w 3039758"/>
                <a:gd name="connsiteY8" fmla="*/ 856965 h 2200242"/>
                <a:gd name="connsiteX9" fmla="*/ 335928 w 3039758"/>
                <a:gd name="connsiteY9" fmla="*/ 2162525 h 2200242"/>
                <a:gd name="connsiteX10" fmla="*/ 117488 w 3039758"/>
                <a:gd name="connsiteY10" fmla="*/ 2195545 h 2200242"/>
                <a:gd name="connsiteX11" fmla="*/ 5728 w 3039758"/>
                <a:gd name="connsiteY11" fmla="*/ 2121885 h 2200242"/>
                <a:gd name="connsiteX12" fmla="*/ 26048 w 3039758"/>
                <a:gd name="connsiteY12" fmla="*/ 2015205 h 2200242"/>
                <a:gd name="connsiteX0" fmla="*/ 26048 w 3039758"/>
                <a:gd name="connsiteY0" fmla="*/ 2015205 h 2200242"/>
                <a:gd name="connsiteX1" fmla="*/ 381648 w 3039758"/>
                <a:gd name="connsiteY1" fmla="*/ 709645 h 2200242"/>
                <a:gd name="connsiteX2" fmla="*/ 1461783 w 3039758"/>
                <a:gd name="connsiteY2" fmla="*/ 46070 h 2200242"/>
                <a:gd name="connsiteX3" fmla="*/ 2482228 w 3039758"/>
                <a:gd name="connsiteY3" fmla="*/ 70835 h 2200242"/>
                <a:gd name="connsiteX4" fmla="*/ 3039758 w 3039758"/>
                <a:gd name="connsiteY4" fmla="*/ 1119855 h 2200242"/>
                <a:gd name="connsiteX5" fmla="*/ 2847988 w 3039758"/>
                <a:gd name="connsiteY5" fmla="*/ 1212565 h 2200242"/>
                <a:gd name="connsiteX6" fmla="*/ 2379993 w 3039758"/>
                <a:gd name="connsiteY6" fmla="*/ 294355 h 2200242"/>
                <a:gd name="connsiteX7" fmla="*/ 1423048 w 3039758"/>
                <a:gd name="connsiteY7" fmla="*/ 305785 h 2200242"/>
                <a:gd name="connsiteX8" fmla="*/ 661048 w 3039758"/>
                <a:gd name="connsiteY8" fmla="*/ 856965 h 2200242"/>
                <a:gd name="connsiteX9" fmla="*/ 335928 w 3039758"/>
                <a:gd name="connsiteY9" fmla="*/ 2162525 h 2200242"/>
                <a:gd name="connsiteX10" fmla="*/ 117488 w 3039758"/>
                <a:gd name="connsiteY10" fmla="*/ 2195545 h 2200242"/>
                <a:gd name="connsiteX11" fmla="*/ 5728 w 3039758"/>
                <a:gd name="connsiteY11" fmla="*/ 2121885 h 2200242"/>
                <a:gd name="connsiteX12" fmla="*/ 26048 w 3039758"/>
                <a:gd name="connsiteY12" fmla="*/ 2015205 h 2200242"/>
                <a:gd name="connsiteX0" fmla="*/ 26048 w 3039758"/>
                <a:gd name="connsiteY0" fmla="*/ 2015205 h 2200242"/>
                <a:gd name="connsiteX1" fmla="*/ 381648 w 3039758"/>
                <a:gd name="connsiteY1" fmla="*/ 709645 h 2200242"/>
                <a:gd name="connsiteX2" fmla="*/ 1461783 w 3039758"/>
                <a:gd name="connsiteY2" fmla="*/ 46070 h 2200242"/>
                <a:gd name="connsiteX3" fmla="*/ 2482228 w 3039758"/>
                <a:gd name="connsiteY3" fmla="*/ 70835 h 2200242"/>
                <a:gd name="connsiteX4" fmla="*/ 3039758 w 3039758"/>
                <a:gd name="connsiteY4" fmla="*/ 1119855 h 2200242"/>
                <a:gd name="connsiteX5" fmla="*/ 2847988 w 3039758"/>
                <a:gd name="connsiteY5" fmla="*/ 1212565 h 2200242"/>
                <a:gd name="connsiteX6" fmla="*/ 2379993 w 3039758"/>
                <a:gd name="connsiteY6" fmla="*/ 294355 h 2200242"/>
                <a:gd name="connsiteX7" fmla="*/ 1423048 w 3039758"/>
                <a:gd name="connsiteY7" fmla="*/ 305785 h 2200242"/>
                <a:gd name="connsiteX8" fmla="*/ 661048 w 3039758"/>
                <a:gd name="connsiteY8" fmla="*/ 856965 h 2200242"/>
                <a:gd name="connsiteX9" fmla="*/ 335928 w 3039758"/>
                <a:gd name="connsiteY9" fmla="*/ 2162525 h 2200242"/>
                <a:gd name="connsiteX10" fmla="*/ 117488 w 3039758"/>
                <a:gd name="connsiteY10" fmla="*/ 2195545 h 2200242"/>
                <a:gd name="connsiteX11" fmla="*/ 5728 w 3039758"/>
                <a:gd name="connsiteY11" fmla="*/ 2121885 h 2200242"/>
                <a:gd name="connsiteX12" fmla="*/ 26048 w 3039758"/>
                <a:gd name="connsiteY12" fmla="*/ 2015205 h 2200242"/>
                <a:gd name="connsiteX0" fmla="*/ 26048 w 3039758"/>
                <a:gd name="connsiteY0" fmla="*/ 2015205 h 2200242"/>
                <a:gd name="connsiteX1" fmla="*/ 381648 w 3039758"/>
                <a:gd name="connsiteY1" fmla="*/ 709645 h 2200242"/>
                <a:gd name="connsiteX2" fmla="*/ 1461783 w 3039758"/>
                <a:gd name="connsiteY2" fmla="*/ 46070 h 2200242"/>
                <a:gd name="connsiteX3" fmla="*/ 2482228 w 3039758"/>
                <a:gd name="connsiteY3" fmla="*/ 70835 h 2200242"/>
                <a:gd name="connsiteX4" fmla="*/ 3039758 w 3039758"/>
                <a:gd name="connsiteY4" fmla="*/ 1119855 h 2200242"/>
                <a:gd name="connsiteX5" fmla="*/ 2741308 w 3039758"/>
                <a:gd name="connsiteY5" fmla="*/ 1253205 h 2200242"/>
                <a:gd name="connsiteX6" fmla="*/ 2379993 w 3039758"/>
                <a:gd name="connsiteY6" fmla="*/ 294355 h 2200242"/>
                <a:gd name="connsiteX7" fmla="*/ 1423048 w 3039758"/>
                <a:gd name="connsiteY7" fmla="*/ 305785 h 2200242"/>
                <a:gd name="connsiteX8" fmla="*/ 661048 w 3039758"/>
                <a:gd name="connsiteY8" fmla="*/ 856965 h 2200242"/>
                <a:gd name="connsiteX9" fmla="*/ 335928 w 3039758"/>
                <a:gd name="connsiteY9" fmla="*/ 2162525 h 2200242"/>
                <a:gd name="connsiteX10" fmla="*/ 117488 w 3039758"/>
                <a:gd name="connsiteY10" fmla="*/ 2195545 h 2200242"/>
                <a:gd name="connsiteX11" fmla="*/ 5728 w 3039758"/>
                <a:gd name="connsiteY11" fmla="*/ 2121885 h 2200242"/>
                <a:gd name="connsiteX12" fmla="*/ 26048 w 3039758"/>
                <a:gd name="connsiteY12" fmla="*/ 2015205 h 2200242"/>
                <a:gd name="connsiteX0" fmla="*/ 26048 w 2927998"/>
                <a:gd name="connsiteY0" fmla="*/ 2015205 h 2200242"/>
                <a:gd name="connsiteX1" fmla="*/ 381648 w 2927998"/>
                <a:gd name="connsiteY1" fmla="*/ 709645 h 2200242"/>
                <a:gd name="connsiteX2" fmla="*/ 1461783 w 2927998"/>
                <a:gd name="connsiteY2" fmla="*/ 46070 h 2200242"/>
                <a:gd name="connsiteX3" fmla="*/ 2482228 w 2927998"/>
                <a:gd name="connsiteY3" fmla="*/ 70835 h 2200242"/>
                <a:gd name="connsiteX4" fmla="*/ 2927998 w 2927998"/>
                <a:gd name="connsiteY4" fmla="*/ 1155415 h 2200242"/>
                <a:gd name="connsiteX5" fmla="*/ 2741308 w 2927998"/>
                <a:gd name="connsiteY5" fmla="*/ 1253205 h 2200242"/>
                <a:gd name="connsiteX6" fmla="*/ 2379993 w 2927998"/>
                <a:gd name="connsiteY6" fmla="*/ 294355 h 2200242"/>
                <a:gd name="connsiteX7" fmla="*/ 1423048 w 2927998"/>
                <a:gd name="connsiteY7" fmla="*/ 305785 h 2200242"/>
                <a:gd name="connsiteX8" fmla="*/ 661048 w 2927998"/>
                <a:gd name="connsiteY8" fmla="*/ 856965 h 2200242"/>
                <a:gd name="connsiteX9" fmla="*/ 335928 w 2927998"/>
                <a:gd name="connsiteY9" fmla="*/ 2162525 h 2200242"/>
                <a:gd name="connsiteX10" fmla="*/ 117488 w 2927998"/>
                <a:gd name="connsiteY10" fmla="*/ 2195545 h 2200242"/>
                <a:gd name="connsiteX11" fmla="*/ 5728 w 2927998"/>
                <a:gd name="connsiteY11" fmla="*/ 2121885 h 2200242"/>
                <a:gd name="connsiteX12" fmla="*/ 26048 w 2927998"/>
                <a:gd name="connsiteY12" fmla="*/ 2015205 h 2200242"/>
                <a:gd name="connsiteX0" fmla="*/ 26048 w 2927998"/>
                <a:gd name="connsiteY0" fmla="*/ 2006701 h 2191738"/>
                <a:gd name="connsiteX1" fmla="*/ 381648 w 2927998"/>
                <a:gd name="connsiteY1" fmla="*/ 701141 h 2191738"/>
                <a:gd name="connsiteX2" fmla="*/ 1461783 w 2927998"/>
                <a:gd name="connsiteY2" fmla="*/ 37566 h 2191738"/>
                <a:gd name="connsiteX3" fmla="*/ 2538108 w 2927998"/>
                <a:gd name="connsiteY3" fmla="*/ 85191 h 2191738"/>
                <a:gd name="connsiteX4" fmla="*/ 2927998 w 2927998"/>
                <a:gd name="connsiteY4" fmla="*/ 1146911 h 2191738"/>
                <a:gd name="connsiteX5" fmla="*/ 2741308 w 2927998"/>
                <a:gd name="connsiteY5" fmla="*/ 1244701 h 2191738"/>
                <a:gd name="connsiteX6" fmla="*/ 2379993 w 2927998"/>
                <a:gd name="connsiteY6" fmla="*/ 285851 h 2191738"/>
                <a:gd name="connsiteX7" fmla="*/ 1423048 w 2927998"/>
                <a:gd name="connsiteY7" fmla="*/ 297281 h 2191738"/>
                <a:gd name="connsiteX8" fmla="*/ 661048 w 2927998"/>
                <a:gd name="connsiteY8" fmla="*/ 848461 h 2191738"/>
                <a:gd name="connsiteX9" fmla="*/ 335928 w 2927998"/>
                <a:gd name="connsiteY9" fmla="*/ 2154021 h 2191738"/>
                <a:gd name="connsiteX10" fmla="*/ 117488 w 2927998"/>
                <a:gd name="connsiteY10" fmla="*/ 2187041 h 2191738"/>
                <a:gd name="connsiteX11" fmla="*/ 5728 w 2927998"/>
                <a:gd name="connsiteY11" fmla="*/ 2113381 h 2191738"/>
                <a:gd name="connsiteX12" fmla="*/ 26048 w 2927998"/>
                <a:gd name="connsiteY12" fmla="*/ 2006701 h 2191738"/>
                <a:gd name="connsiteX0" fmla="*/ 26048 w 2927998"/>
                <a:gd name="connsiteY0" fmla="*/ 2002232 h 2187269"/>
                <a:gd name="connsiteX1" fmla="*/ 381648 w 2927998"/>
                <a:gd name="connsiteY1" fmla="*/ 696672 h 2187269"/>
                <a:gd name="connsiteX2" fmla="*/ 1461783 w 2927998"/>
                <a:gd name="connsiteY2" fmla="*/ 33097 h 2187269"/>
                <a:gd name="connsiteX3" fmla="*/ 2563508 w 2927998"/>
                <a:gd name="connsiteY3" fmla="*/ 95962 h 2187269"/>
                <a:gd name="connsiteX4" fmla="*/ 2927998 w 2927998"/>
                <a:gd name="connsiteY4" fmla="*/ 1142442 h 2187269"/>
                <a:gd name="connsiteX5" fmla="*/ 2741308 w 2927998"/>
                <a:gd name="connsiteY5" fmla="*/ 1240232 h 2187269"/>
                <a:gd name="connsiteX6" fmla="*/ 2379993 w 2927998"/>
                <a:gd name="connsiteY6" fmla="*/ 281382 h 2187269"/>
                <a:gd name="connsiteX7" fmla="*/ 1423048 w 2927998"/>
                <a:gd name="connsiteY7" fmla="*/ 292812 h 2187269"/>
                <a:gd name="connsiteX8" fmla="*/ 661048 w 2927998"/>
                <a:gd name="connsiteY8" fmla="*/ 843992 h 2187269"/>
                <a:gd name="connsiteX9" fmla="*/ 335928 w 2927998"/>
                <a:gd name="connsiteY9" fmla="*/ 2149552 h 2187269"/>
                <a:gd name="connsiteX10" fmla="*/ 117488 w 2927998"/>
                <a:gd name="connsiteY10" fmla="*/ 2182572 h 2187269"/>
                <a:gd name="connsiteX11" fmla="*/ 5728 w 2927998"/>
                <a:gd name="connsiteY11" fmla="*/ 2108912 h 2187269"/>
                <a:gd name="connsiteX12" fmla="*/ 26048 w 2927998"/>
                <a:gd name="connsiteY12" fmla="*/ 2002232 h 2187269"/>
                <a:gd name="connsiteX0" fmla="*/ 26048 w 2927998"/>
                <a:gd name="connsiteY0" fmla="*/ 2005113 h 2190150"/>
                <a:gd name="connsiteX1" fmla="*/ 381648 w 2927998"/>
                <a:gd name="connsiteY1" fmla="*/ 699553 h 2190150"/>
                <a:gd name="connsiteX2" fmla="*/ 1461783 w 2927998"/>
                <a:gd name="connsiteY2" fmla="*/ 35978 h 2190150"/>
                <a:gd name="connsiteX3" fmla="*/ 2548268 w 2927998"/>
                <a:gd name="connsiteY3" fmla="*/ 88683 h 2190150"/>
                <a:gd name="connsiteX4" fmla="*/ 2927998 w 2927998"/>
                <a:gd name="connsiteY4" fmla="*/ 1145323 h 2190150"/>
                <a:gd name="connsiteX5" fmla="*/ 2741308 w 2927998"/>
                <a:gd name="connsiteY5" fmla="*/ 1243113 h 2190150"/>
                <a:gd name="connsiteX6" fmla="*/ 2379993 w 2927998"/>
                <a:gd name="connsiteY6" fmla="*/ 284263 h 2190150"/>
                <a:gd name="connsiteX7" fmla="*/ 1423048 w 2927998"/>
                <a:gd name="connsiteY7" fmla="*/ 295693 h 2190150"/>
                <a:gd name="connsiteX8" fmla="*/ 661048 w 2927998"/>
                <a:gd name="connsiteY8" fmla="*/ 846873 h 2190150"/>
                <a:gd name="connsiteX9" fmla="*/ 335928 w 2927998"/>
                <a:gd name="connsiteY9" fmla="*/ 2152433 h 2190150"/>
                <a:gd name="connsiteX10" fmla="*/ 117488 w 2927998"/>
                <a:gd name="connsiteY10" fmla="*/ 2185453 h 2190150"/>
                <a:gd name="connsiteX11" fmla="*/ 5728 w 2927998"/>
                <a:gd name="connsiteY11" fmla="*/ 2111793 h 2190150"/>
                <a:gd name="connsiteX12" fmla="*/ 26048 w 2927998"/>
                <a:gd name="connsiteY12" fmla="*/ 2005113 h 2190150"/>
                <a:gd name="connsiteX0" fmla="*/ 26048 w 2927998"/>
                <a:gd name="connsiteY0" fmla="*/ 2005113 h 2190150"/>
                <a:gd name="connsiteX1" fmla="*/ 381648 w 2927998"/>
                <a:gd name="connsiteY1" fmla="*/ 699553 h 2190150"/>
                <a:gd name="connsiteX2" fmla="*/ 1461783 w 2927998"/>
                <a:gd name="connsiteY2" fmla="*/ 35978 h 2190150"/>
                <a:gd name="connsiteX3" fmla="*/ 2535568 w 2927998"/>
                <a:gd name="connsiteY3" fmla="*/ 88683 h 2190150"/>
                <a:gd name="connsiteX4" fmla="*/ 2927998 w 2927998"/>
                <a:gd name="connsiteY4" fmla="*/ 1145323 h 2190150"/>
                <a:gd name="connsiteX5" fmla="*/ 2741308 w 2927998"/>
                <a:gd name="connsiteY5" fmla="*/ 1243113 h 2190150"/>
                <a:gd name="connsiteX6" fmla="*/ 2379993 w 2927998"/>
                <a:gd name="connsiteY6" fmla="*/ 284263 h 2190150"/>
                <a:gd name="connsiteX7" fmla="*/ 1423048 w 2927998"/>
                <a:gd name="connsiteY7" fmla="*/ 295693 h 2190150"/>
                <a:gd name="connsiteX8" fmla="*/ 661048 w 2927998"/>
                <a:gd name="connsiteY8" fmla="*/ 846873 h 2190150"/>
                <a:gd name="connsiteX9" fmla="*/ 335928 w 2927998"/>
                <a:gd name="connsiteY9" fmla="*/ 2152433 h 2190150"/>
                <a:gd name="connsiteX10" fmla="*/ 117488 w 2927998"/>
                <a:gd name="connsiteY10" fmla="*/ 2185453 h 2190150"/>
                <a:gd name="connsiteX11" fmla="*/ 5728 w 2927998"/>
                <a:gd name="connsiteY11" fmla="*/ 2111793 h 2190150"/>
                <a:gd name="connsiteX12" fmla="*/ 26048 w 2927998"/>
                <a:gd name="connsiteY12" fmla="*/ 2005113 h 2190150"/>
                <a:gd name="connsiteX0" fmla="*/ 26048 w 2927998"/>
                <a:gd name="connsiteY0" fmla="*/ 2005113 h 2190150"/>
                <a:gd name="connsiteX1" fmla="*/ 381648 w 2927998"/>
                <a:gd name="connsiteY1" fmla="*/ 699553 h 2190150"/>
                <a:gd name="connsiteX2" fmla="*/ 1461783 w 2927998"/>
                <a:gd name="connsiteY2" fmla="*/ 35978 h 2190150"/>
                <a:gd name="connsiteX3" fmla="*/ 2535568 w 2927998"/>
                <a:gd name="connsiteY3" fmla="*/ 88683 h 2190150"/>
                <a:gd name="connsiteX4" fmla="*/ 2927998 w 2927998"/>
                <a:gd name="connsiteY4" fmla="*/ 1145323 h 2190150"/>
                <a:gd name="connsiteX5" fmla="*/ 2741308 w 2927998"/>
                <a:gd name="connsiteY5" fmla="*/ 1243113 h 2190150"/>
                <a:gd name="connsiteX6" fmla="*/ 2379993 w 2927998"/>
                <a:gd name="connsiteY6" fmla="*/ 284263 h 2190150"/>
                <a:gd name="connsiteX7" fmla="*/ 1423048 w 2927998"/>
                <a:gd name="connsiteY7" fmla="*/ 295693 h 2190150"/>
                <a:gd name="connsiteX8" fmla="*/ 661048 w 2927998"/>
                <a:gd name="connsiteY8" fmla="*/ 846873 h 2190150"/>
                <a:gd name="connsiteX9" fmla="*/ 335928 w 2927998"/>
                <a:gd name="connsiteY9" fmla="*/ 2152433 h 2190150"/>
                <a:gd name="connsiteX10" fmla="*/ 117488 w 2927998"/>
                <a:gd name="connsiteY10" fmla="*/ 2185453 h 2190150"/>
                <a:gd name="connsiteX11" fmla="*/ 5728 w 2927998"/>
                <a:gd name="connsiteY11" fmla="*/ 2111793 h 2190150"/>
                <a:gd name="connsiteX12" fmla="*/ 26048 w 2927998"/>
                <a:gd name="connsiteY12" fmla="*/ 2005113 h 2190150"/>
                <a:gd name="connsiteX0" fmla="*/ 26048 w 2927998"/>
                <a:gd name="connsiteY0" fmla="*/ 2005113 h 2190150"/>
                <a:gd name="connsiteX1" fmla="*/ 381648 w 2927998"/>
                <a:gd name="connsiteY1" fmla="*/ 699553 h 2190150"/>
                <a:gd name="connsiteX2" fmla="*/ 1461783 w 2927998"/>
                <a:gd name="connsiteY2" fmla="*/ 35978 h 2190150"/>
                <a:gd name="connsiteX3" fmla="*/ 2535568 w 2927998"/>
                <a:gd name="connsiteY3" fmla="*/ 88683 h 2190150"/>
                <a:gd name="connsiteX4" fmla="*/ 2927998 w 2927998"/>
                <a:gd name="connsiteY4" fmla="*/ 1145323 h 2190150"/>
                <a:gd name="connsiteX5" fmla="*/ 2741308 w 2927998"/>
                <a:gd name="connsiteY5" fmla="*/ 1243113 h 2190150"/>
                <a:gd name="connsiteX6" fmla="*/ 2379993 w 2927998"/>
                <a:gd name="connsiteY6" fmla="*/ 284263 h 2190150"/>
                <a:gd name="connsiteX7" fmla="*/ 1423048 w 2927998"/>
                <a:gd name="connsiteY7" fmla="*/ 295693 h 2190150"/>
                <a:gd name="connsiteX8" fmla="*/ 661048 w 2927998"/>
                <a:gd name="connsiteY8" fmla="*/ 846873 h 2190150"/>
                <a:gd name="connsiteX9" fmla="*/ 335928 w 2927998"/>
                <a:gd name="connsiteY9" fmla="*/ 2152433 h 2190150"/>
                <a:gd name="connsiteX10" fmla="*/ 117488 w 2927998"/>
                <a:gd name="connsiteY10" fmla="*/ 2185453 h 2190150"/>
                <a:gd name="connsiteX11" fmla="*/ 5728 w 2927998"/>
                <a:gd name="connsiteY11" fmla="*/ 2111793 h 2190150"/>
                <a:gd name="connsiteX12" fmla="*/ 26048 w 2927998"/>
                <a:gd name="connsiteY12" fmla="*/ 2005113 h 2190150"/>
                <a:gd name="connsiteX0" fmla="*/ 26048 w 2927998"/>
                <a:gd name="connsiteY0" fmla="*/ 2005113 h 2190150"/>
                <a:gd name="connsiteX1" fmla="*/ 381648 w 2927998"/>
                <a:gd name="connsiteY1" fmla="*/ 699553 h 2190150"/>
                <a:gd name="connsiteX2" fmla="*/ 1461783 w 2927998"/>
                <a:gd name="connsiteY2" fmla="*/ 35978 h 2190150"/>
                <a:gd name="connsiteX3" fmla="*/ 2535568 w 2927998"/>
                <a:gd name="connsiteY3" fmla="*/ 88683 h 2190150"/>
                <a:gd name="connsiteX4" fmla="*/ 2927998 w 2927998"/>
                <a:gd name="connsiteY4" fmla="*/ 1145323 h 2190150"/>
                <a:gd name="connsiteX5" fmla="*/ 2741308 w 2927998"/>
                <a:gd name="connsiteY5" fmla="*/ 1243113 h 2190150"/>
                <a:gd name="connsiteX6" fmla="*/ 2379993 w 2927998"/>
                <a:gd name="connsiteY6" fmla="*/ 284263 h 2190150"/>
                <a:gd name="connsiteX7" fmla="*/ 1423048 w 2927998"/>
                <a:gd name="connsiteY7" fmla="*/ 295693 h 2190150"/>
                <a:gd name="connsiteX8" fmla="*/ 661048 w 2927998"/>
                <a:gd name="connsiteY8" fmla="*/ 846873 h 2190150"/>
                <a:gd name="connsiteX9" fmla="*/ 335928 w 2927998"/>
                <a:gd name="connsiteY9" fmla="*/ 2152433 h 2190150"/>
                <a:gd name="connsiteX10" fmla="*/ 117488 w 2927998"/>
                <a:gd name="connsiteY10" fmla="*/ 2185453 h 2190150"/>
                <a:gd name="connsiteX11" fmla="*/ 5728 w 2927998"/>
                <a:gd name="connsiteY11" fmla="*/ 2111793 h 2190150"/>
                <a:gd name="connsiteX12" fmla="*/ 26048 w 2927998"/>
                <a:gd name="connsiteY12" fmla="*/ 2005113 h 2190150"/>
                <a:gd name="connsiteX0" fmla="*/ 26048 w 2927998"/>
                <a:gd name="connsiteY0" fmla="*/ 2005113 h 2190150"/>
                <a:gd name="connsiteX1" fmla="*/ 381648 w 2927998"/>
                <a:gd name="connsiteY1" fmla="*/ 699553 h 2190150"/>
                <a:gd name="connsiteX2" fmla="*/ 1461783 w 2927998"/>
                <a:gd name="connsiteY2" fmla="*/ 35978 h 2190150"/>
                <a:gd name="connsiteX3" fmla="*/ 2535568 w 2927998"/>
                <a:gd name="connsiteY3" fmla="*/ 88683 h 2190150"/>
                <a:gd name="connsiteX4" fmla="*/ 2927998 w 2927998"/>
                <a:gd name="connsiteY4" fmla="*/ 1145323 h 2190150"/>
                <a:gd name="connsiteX5" fmla="*/ 2741308 w 2927998"/>
                <a:gd name="connsiteY5" fmla="*/ 1243113 h 2190150"/>
                <a:gd name="connsiteX6" fmla="*/ 2379993 w 2927998"/>
                <a:gd name="connsiteY6" fmla="*/ 284263 h 2190150"/>
                <a:gd name="connsiteX7" fmla="*/ 1423048 w 2927998"/>
                <a:gd name="connsiteY7" fmla="*/ 295693 h 2190150"/>
                <a:gd name="connsiteX8" fmla="*/ 661048 w 2927998"/>
                <a:gd name="connsiteY8" fmla="*/ 846873 h 2190150"/>
                <a:gd name="connsiteX9" fmla="*/ 335928 w 2927998"/>
                <a:gd name="connsiteY9" fmla="*/ 2152433 h 2190150"/>
                <a:gd name="connsiteX10" fmla="*/ 117488 w 2927998"/>
                <a:gd name="connsiteY10" fmla="*/ 2185453 h 2190150"/>
                <a:gd name="connsiteX11" fmla="*/ 5728 w 2927998"/>
                <a:gd name="connsiteY11" fmla="*/ 2111793 h 2190150"/>
                <a:gd name="connsiteX12" fmla="*/ 26048 w 2927998"/>
                <a:gd name="connsiteY12" fmla="*/ 2005113 h 2190150"/>
                <a:gd name="connsiteX0" fmla="*/ 26048 w 2927998"/>
                <a:gd name="connsiteY0" fmla="*/ 2005113 h 2190150"/>
                <a:gd name="connsiteX1" fmla="*/ 381648 w 2927998"/>
                <a:gd name="connsiteY1" fmla="*/ 699553 h 2190150"/>
                <a:gd name="connsiteX2" fmla="*/ 1461783 w 2927998"/>
                <a:gd name="connsiteY2" fmla="*/ 35978 h 2190150"/>
                <a:gd name="connsiteX3" fmla="*/ 2535568 w 2927998"/>
                <a:gd name="connsiteY3" fmla="*/ 88683 h 2190150"/>
                <a:gd name="connsiteX4" fmla="*/ 2927998 w 2927998"/>
                <a:gd name="connsiteY4" fmla="*/ 1145323 h 2190150"/>
                <a:gd name="connsiteX5" fmla="*/ 2715908 w 2927998"/>
                <a:gd name="connsiteY5" fmla="*/ 1260893 h 2190150"/>
                <a:gd name="connsiteX6" fmla="*/ 2379993 w 2927998"/>
                <a:gd name="connsiteY6" fmla="*/ 284263 h 2190150"/>
                <a:gd name="connsiteX7" fmla="*/ 1423048 w 2927998"/>
                <a:gd name="connsiteY7" fmla="*/ 295693 h 2190150"/>
                <a:gd name="connsiteX8" fmla="*/ 661048 w 2927998"/>
                <a:gd name="connsiteY8" fmla="*/ 846873 h 2190150"/>
                <a:gd name="connsiteX9" fmla="*/ 335928 w 2927998"/>
                <a:gd name="connsiteY9" fmla="*/ 2152433 h 2190150"/>
                <a:gd name="connsiteX10" fmla="*/ 117488 w 2927998"/>
                <a:gd name="connsiteY10" fmla="*/ 2185453 h 2190150"/>
                <a:gd name="connsiteX11" fmla="*/ 5728 w 2927998"/>
                <a:gd name="connsiteY11" fmla="*/ 2111793 h 2190150"/>
                <a:gd name="connsiteX12" fmla="*/ 26048 w 2927998"/>
                <a:gd name="connsiteY12" fmla="*/ 2005113 h 2190150"/>
                <a:gd name="connsiteX0" fmla="*/ 26048 w 2945778"/>
                <a:gd name="connsiteY0" fmla="*/ 2005113 h 2190150"/>
                <a:gd name="connsiteX1" fmla="*/ 381648 w 2945778"/>
                <a:gd name="connsiteY1" fmla="*/ 699553 h 2190150"/>
                <a:gd name="connsiteX2" fmla="*/ 1461783 w 2945778"/>
                <a:gd name="connsiteY2" fmla="*/ 35978 h 2190150"/>
                <a:gd name="connsiteX3" fmla="*/ 2535568 w 2945778"/>
                <a:gd name="connsiteY3" fmla="*/ 88683 h 2190150"/>
                <a:gd name="connsiteX4" fmla="*/ 2945778 w 2945778"/>
                <a:gd name="connsiteY4" fmla="*/ 1135163 h 2190150"/>
                <a:gd name="connsiteX5" fmla="*/ 2715908 w 2945778"/>
                <a:gd name="connsiteY5" fmla="*/ 1260893 h 2190150"/>
                <a:gd name="connsiteX6" fmla="*/ 2379993 w 2945778"/>
                <a:gd name="connsiteY6" fmla="*/ 284263 h 2190150"/>
                <a:gd name="connsiteX7" fmla="*/ 1423048 w 2945778"/>
                <a:gd name="connsiteY7" fmla="*/ 295693 h 2190150"/>
                <a:gd name="connsiteX8" fmla="*/ 661048 w 2945778"/>
                <a:gd name="connsiteY8" fmla="*/ 846873 h 2190150"/>
                <a:gd name="connsiteX9" fmla="*/ 335928 w 2945778"/>
                <a:gd name="connsiteY9" fmla="*/ 2152433 h 2190150"/>
                <a:gd name="connsiteX10" fmla="*/ 117488 w 2945778"/>
                <a:gd name="connsiteY10" fmla="*/ 2185453 h 2190150"/>
                <a:gd name="connsiteX11" fmla="*/ 5728 w 2945778"/>
                <a:gd name="connsiteY11" fmla="*/ 2111793 h 2190150"/>
                <a:gd name="connsiteX12" fmla="*/ 26048 w 2945778"/>
                <a:gd name="connsiteY12" fmla="*/ 2005113 h 2190150"/>
                <a:gd name="connsiteX0" fmla="*/ 26048 w 2945778"/>
                <a:gd name="connsiteY0" fmla="*/ 2005113 h 2190150"/>
                <a:gd name="connsiteX1" fmla="*/ 381648 w 2945778"/>
                <a:gd name="connsiteY1" fmla="*/ 699553 h 2190150"/>
                <a:gd name="connsiteX2" fmla="*/ 1461783 w 2945778"/>
                <a:gd name="connsiteY2" fmla="*/ 35978 h 2190150"/>
                <a:gd name="connsiteX3" fmla="*/ 2535568 w 2945778"/>
                <a:gd name="connsiteY3" fmla="*/ 88683 h 2190150"/>
                <a:gd name="connsiteX4" fmla="*/ 2945778 w 2945778"/>
                <a:gd name="connsiteY4" fmla="*/ 1135163 h 2190150"/>
                <a:gd name="connsiteX5" fmla="*/ 2715908 w 2945778"/>
                <a:gd name="connsiteY5" fmla="*/ 1260893 h 2190150"/>
                <a:gd name="connsiteX6" fmla="*/ 2379993 w 2945778"/>
                <a:gd name="connsiteY6" fmla="*/ 284263 h 2190150"/>
                <a:gd name="connsiteX7" fmla="*/ 1423048 w 2945778"/>
                <a:gd name="connsiteY7" fmla="*/ 295693 h 2190150"/>
                <a:gd name="connsiteX8" fmla="*/ 661048 w 2945778"/>
                <a:gd name="connsiteY8" fmla="*/ 846873 h 2190150"/>
                <a:gd name="connsiteX9" fmla="*/ 335928 w 2945778"/>
                <a:gd name="connsiteY9" fmla="*/ 2152433 h 2190150"/>
                <a:gd name="connsiteX10" fmla="*/ 117488 w 2945778"/>
                <a:gd name="connsiteY10" fmla="*/ 2185453 h 2190150"/>
                <a:gd name="connsiteX11" fmla="*/ 5728 w 2945778"/>
                <a:gd name="connsiteY11" fmla="*/ 2111793 h 2190150"/>
                <a:gd name="connsiteX12" fmla="*/ 26048 w 2945778"/>
                <a:gd name="connsiteY12" fmla="*/ 2005113 h 2190150"/>
                <a:gd name="connsiteX0" fmla="*/ 26048 w 2945778"/>
                <a:gd name="connsiteY0" fmla="*/ 2005113 h 2190150"/>
                <a:gd name="connsiteX1" fmla="*/ 381648 w 2945778"/>
                <a:gd name="connsiteY1" fmla="*/ 699553 h 2190150"/>
                <a:gd name="connsiteX2" fmla="*/ 1461783 w 2945778"/>
                <a:gd name="connsiteY2" fmla="*/ 35978 h 2190150"/>
                <a:gd name="connsiteX3" fmla="*/ 2535568 w 2945778"/>
                <a:gd name="connsiteY3" fmla="*/ 88683 h 2190150"/>
                <a:gd name="connsiteX4" fmla="*/ 2945778 w 2945778"/>
                <a:gd name="connsiteY4" fmla="*/ 1135163 h 2190150"/>
                <a:gd name="connsiteX5" fmla="*/ 2715908 w 2945778"/>
                <a:gd name="connsiteY5" fmla="*/ 1260893 h 2190150"/>
                <a:gd name="connsiteX6" fmla="*/ 2379993 w 2945778"/>
                <a:gd name="connsiteY6" fmla="*/ 284263 h 2190150"/>
                <a:gd name="connsiteX7" fmla="*/ 1423048 w 2945778"/>
                <a:gd name="connsiteY7" fmla="*/ 295693 h 2190150"/>
                <a:gd name="connsiteX8" fmla="*/ 661048 w 2945778"/>
                <a:gd name="connsiteY8" fmla="*/ 846873 h 2190150"/>
                <a:gd name="connsiteX9" fmla="*/ 335928 w 2945778"/>
                <a:gd name="connsiteY9" fmla="*/ 2152433 h 2190150"/>
                <a:gd name="connsiteX10" fmla="*/ 117488 w 2945778"/>
                <a:gd name="connsiteY10" fmla="*/ 2185453 h 2190150"/>
                <a:gd name="connsiteX11" fmla="*/ 5728 w 2945778"/>
                <a:gd name="connsiteY11" fmla="*/ 2111793 h 2190150"/>
                <a:gd name="connsiteX12" fmla="*/ 26048 w 2945778"/>
                <a:gd name="connsiteY12" fmla="*/ 2005113 h 2190150"/>
                <a:gd name="connsiteX0" fmla="*/ 26048 w 2945778"/>
                <a:gd name="connsiteY0" fmla="*/ 2005113 h 2190150"/>
                <a:gd name="connsiteX1" fmla="*/ 381648 w 2945778"/>
                <a:gd name="connsiteY1" fmla="*/ 699553 h 2190150"/>
                <a:gd name="connsiteX2" fmla="*/ 1461783 w 2945778"/>
                <a:gd name="connsiteY2" fmla="*/ 35978 h 2190150"/>
                <a:gd name="connsiteX3" fmla="*/ 2535568 w 2945778"/>
                <a:gd name="connsiteY3" fmla="*/ 88683 h 2190150"/>
                <a:gd name="connsiteX4" fmla="*/ 2945778 w 2945778"/>
                <a:gd name="connsiteY4" fmla="*/ 1135163 h 2190150"/>
                <a:gd name="connsiteX5" fmla="*/ 2715908 w 2945778"/>
                <a:gd name="connsiteY5" fmla="*/ 1260893 h 2190150"/>
                <a:gd name="connsiteX6" fmla="*/ 2379993 w 2945778"/>
                <a:gd name="connsiteY6" fmla="*/ 284263 h 2190150"/>
                <a:gd name="connsiteX7" fmla="*/ 1423048 w 2945778"/>
                <a:gd name="connsiteY7" fmla="*/ 295693 h 2190150"/>
                <a:gd name="connsiteX8" fmla="*/ 661048 w 2945778"/>
                <a:gd name="connsiteY8" fmla="*/ 846873 h 2190150"/>
                <a:gd name="connsiteX9" fmla="*/ 335928 w 2945778"/>
                <a:gd name="connsiteY9" fmla="*/ 2152433 h 2190150"/>
                <a:gd name="connsiteX10" fmla="*/ 117488 w 2945778"/>
                <a:gd name="connsiteY10" fmla="*/ 2185453 h 2190150"/>
                <a:gd name="connsiteX11" fmla="*/ 5728 w 2945778"/>
                <a:gd name="connsiteY11" fmla="*/ 2111793 h 2190150"/>
                <a:gd name="connsiteX12" fmla="*/ 26048 w 2945778"/>
                <a:gd name="connsiteY12" fmla="*/ 2005113 h 2190150"/>
                <a:gd name="connsiteX0" fmla="*/ 26048 w 2945778"/>
                <a:gd name="connsiteY0" fmla="*/ 2005113 h 2190150"/>
                <a:gd name="connsiteX1" fmla="*/ 381648 w 2945778"/>
                <a:gd name="connsiteY1" fmla="*/ 699553 h 2190150"/>
                <a:gd name="connsiteX2" fmla="*/ 1461783 w 2945778"/>
                <a:gd name="connsiteY2" fmla="*/ 35978 h 2190150"/>
                <a:gd name="connsiteX3" fmla="*/ 2535568 w 2945778"/>
                <a:gd name="connsiteY3" fmla="*/ 88683 h 2190150"/>
                <a:gd name="connsiteX4" fmla="*/ 2945778 w 2945778"/>
                <a:gd name="connsiteY4" fmla="*/ 1135163 h 2190150"/>
                <a:gd name="connsiteX5" fmla="*/ 2715908 w 2945778"/>
                <a:gd name="connsiteY5" fmla="*/ 1260893 h 2190150"/>
                <a:gd name="connsiteX6" fmla="*/ 2379993 w 2945778"/>
                <a:gd name="connsiteY6" fmla="*/ 284263 h 2190150"/>
                <a:gd name="connsiteX7" fmla="*/ 1423048 w 2945778"/>
                <a:gd name="connsiteY7" fmla="*/ 295693 h 2190150"/>
                <a:gd name="connsiteX8" fmla="*/ 661048 w 2945778"/>
                <a:gd name="connsiteY8" fmla="*/ 846873 h 2190150"/>
                <a:gd name="connsiteX9" fmla="*/ 335928 w 2945778"/>
                <a:gd name="connsiteY9" fmla="*/ 2152433 h 2190150"/>
                <a:gd name="connsiteX10" fmla="*/ 117488 w 2945778"/>
                <a:gd name="connsiteY10" fmla="*/ 2185453 h 2190150"/>
                <a:gd name="connsiteX11" fmla="*/ 5728 w 2945778"/>
                <a:gd name="connsiteY11" fmla="*/ 2111793 h 2190150"/>
                <a:gd name="connsiteX12" fmla="*/ 26048 w 2945778"/>
                <a:gd name="connsiteY12" fmla="*/ 2005113 h 2190150"/>
                <a:gd name="connsiteX0" fmla="*/ 26048 w 2920378"/>
                <a:gd name="connsiteY0" fmla="*/ 2005113 h 2190150"/>
                <a:gd name="connsiteX1" fmla="*/ 381648 w 2920378"/>
                <a:gd name="connsiteY1" fmla="*/ 699553 h 2190150"/>
                <a:gd name="connsiteX2" fmla="*/ 1461783 w 2920378"/>
                <a:gd name="connsiteY2" fmla="*/ 35978 h 2190150"/>
                <a:gd name="connsiteX3" fmla="*/ 2535568 w 2920378"/>
                <a:gd name="connsiteY3" fmla="*/ 88683 h 2190150"/>
                <a:gd name="connsiteX4" fmla="*/ 2920378 w 2920378"/>
                <a:gd name="connsiteY4" fmla="*/ 1152943 h 2190150"/>
                <a:gd name="connsiteX5" fmla="*/ 2715908 w 2920378"/>
                <a:gd name="connsiteY5" fmla="*/ 1260893 h 2190150"/>
                <a:gd name="connsiteX6" fmla="*/ 2379993 w 2920378"/>
                <a:gd name="connsiteY6" fmla="*/ 284263 h 2190150"/>
                <a:gd name="connsiteX7" fmla="*/ 1423048 w 2920378"/>
                <a:gd name="connsiteY7" fmla="*/ 295693 h 2190150"/>
                <a:gd name="connsiteX8" fmla="*/ 661048 w 2920378"/>
                <a:gd name="connsiteY8" fmla="*/ 846873 h 2190150"/>
                <a:gd name="connsiteX9" fmla="*/ 335928 w 2920378"/>
                <a:gd name="connsiteY9" fmla="*/ 2152433 h 2190150"/>
                <a:gd name="connsiteX10" fmla="*/ 117488 w 2920378"/>
                <a:gd name="connsiteY10" fmla="*/ 2185453 h 2190150"/>
                <a:gd name="connsiteX11" fmla="*/ 5728 w 2920378"/>
                <a:gd name="connsiteY11" fmla="*/ 2111793 h 2190150"/>
                <a:gd name="connsiteX12" fmla="*/ 26048 w 2920378"/>
                <a:gd name="connsiteY12" fmla="*/ 2005113 h 2190150"/>
                <a:gd name="connsiteX0" fmla="*/ 26048 w 2920378"/>
                <a:gd name="connsiteY0" fmla="*/ 2005113 h 2190150"/>
                <a:gd name="connsiteX1" fmla="*/ 381648 w 2920378"/>
                <a:gd name="connsiteY1" fmla="*/ 699553 h 2190150"/>
                <a:gd name="connsiteX2" fmla="*/ 1461783 w 2920378"/>
                <a:gd name="connsiteY2" fmla="*/ 35978 h 2190150"/>
                <a:gd name="connsiteX3" fmla="*/ 2535568 w 2920378"/>
                <a:gd name="connsiteY3" fmla="*/ 88683 h 2190150"/>
                <a:gd name="connsiteX4" fmla="*/ 2920378 w 2920378"/>
                <a:gd name="connsiteY4" fmla="*/ 1152943 h 2190150"/>
                <a:gd name="connsiteX5" fmla="*/ 2715908 w 2920378"/>
                <a:gd name="connsiteY5" fmla="*/ 1260893 h 2190150"/>
                <a:gd name="connsiteX6" fmla="*/ 2379993 w 2920378"/>
                <a:gd name="connsiteY6" fmla="*/ 284263 h 2190150"/>
                <a:gd name="connsiteX7" fmla="*/ 1423048 w 2920378"/>
                <a:gd name="connsiteY7" fmla="*/ 295693 h 2190150"/>
                <a:gd name="connsiteX8" fmla="*/ 661048 w 2920378"/>
                <a:gd name="connsiteY8" fmla="*/ 846873 h 2190150"/>
                <a:gd name="connsiteX9" fmla="*/ 335928 w 2920378"/>
                <a:gd name="connsiteY9" fmla="*/ 2152433 h 2190150"/>
                <a:gd name="connsiteX10" fmla="*/ 117488 w 2920378"/>
                <a:gd name="connsiteY10" fmla="*/ 2185453 h 2190150"/>
                <a:gd name="connsiteX11" fmla="*/ 5728 w 2920378"/>
                <a:gd name="connsiteY11" fmla="*/ 2111793 h 2190150"/>
                <a:gd name="connsiteX12" fmla="*/ 26048 w 2920378"/>
                <a:gd name="connsiteY12" fmla="*/ 2005113 h 2190150"/>
                <a:gd name="connsiteX0" fmla="*/ 26048 w 2920378"/>
                <a:gd name="connsiteY0" fmla="*/ 2005113 h 2190150"/>
                <a:gd name="connsiteX1" fmla="*/ 381648 w 2920378"/>
                <a:gd name="connsiteY1" fmla="*/ 699553 h 2190150"/>
                <a:gd name="connsiteX2" fmla="*/ 1461783 w 2920378"/>
                <a:gd name="connsiteY2" fmla="*/ 35978 h 2190150"/>
                <a:gd name="connsiteX3" fmla="*/ 2535568 w 2920378"/>
                <a:gd name="connsiteY3" fmla="*/ 88683 h 2190150"/>
                <a:gd name="connsiteX4" fmla="*/ 2920378 w 2920378"/>
                <a:gd name="connsiteY4" fmla="*/ 1152943 h 2190150"/>
                <a:gd name="connsiteX5" fmla="*/ 2715908 w 2920378"/>
                <a:gd name="connsiteY5" fmla="*/ 1260893 h 2190150"/>
                <a:gd name="connsiteX6" fmla="*/ 2379993 w 2920378"/>
                <a:gd name="connsiteY6" fmla="*/ 284263 h 2190150"/>
                <a:gd name="connsiteX7" fmla="*/ 1423048 w 2920378"/>
                <a:gd name="connsiteY7" fmla="*/ 295693 h 2190150"/>
                <a:gd name="connsiteX8" fmla="*/ 661048 w 2920378"/>
                <a:gd name="connsiteY8" fmla="*/ 846873 h 2190150"/>
                <a:gd name="connsiteX9" fmla="*/ 335928 w 2920378"/>
                <a:gd name="connsiteY9" fmla="*/ 2152433 h 2190150"/>
                <a:gd name="connsiteX10" fmla="*/ 117488 w 2920378"/>
                <a:gd name="connsiteY10" fmla="*/ 2185453 h 2190150"/>
                <a:gd name="connsiteX11" fmla="*/ 5728 w 2920378"/>
                <a:gd name="connsiteY11" fmla="*/ 2111793 h 2190150"/>
                <a:gd name="connsiteX12" fmla="*/ 26048 w 2920378"/>
                <a:gd name="connsiteY12" fmla="*/ 2005113 h 2190150"/>
                <a:gd name="connsiteX0" fmla="*/ 26048 w 2920378"/>
                <a:gd name="connsiteY0" fmla="*/ 2005113 h 2190150"/>
                <a:gd name="connsiteX1" fmla="*/ 381648 w 2920378"/>
                <a:gd name="connsiteY1" fmla="*/ 699553 h 2190150"/>
                <a:gd name="connsiteX2" fmla="*/ 1461783 w 2920378"/>
                <a:gd name="connsiteY2" fmla="*/ 35978 h 2190150"/>
                <a:gd name="connsiteX3" fmla="*/ 2535568 w 2920378"/>
                <a:gd name="connsiteY3" fmla="*/ 88683 h 2190150"/>
                <a:gd name="connsiteX4" fmla="*/ 2920378 w 2920378"/>
                <a:gd name="connsiteY4" fmla="*/ 1152943 h 2190150"/>
                <a:gd name="connsiteX5" fmla="*/ 2715908 w 2920378"/>
                <a:gd name="connsiteY5" fmla="*/ 1260893 h 2190150"/>
                <a:gd name="connsiteX6" fmla="*/ 2379993 w 2920378"/>
                <a:gd name="connsiteY6" fmla="*/ 284263 h 2190150"/>
                <a:gd name="connsiteX7" fmla="*/ 1423048 w 2920378"/>
                <a:gd name="connsiteY7" fmla="*/ 295693 h 2190150"/>
                <a:gd name="connsiteX8" fmla="*/ 661048 w 2920378"/>
                <a:gd name="connsiteY8" fmla="*/ 846873 h 2190150"/>
                <a:gd name="connsiteX9" fmla="*/ 335928 w 2920378"/>
                <a:gd name="connsiteY9" fmla="*/ 2152433 h 2190150"/>
                <a:gd name="connsiteX10" fmla="*/ 117488 w 2920378"/>
                <a:gd name="connsiteY10" fmla="*/ 2185453 h 2190150"/>
                <a:gd name="connsiteX11" fmla="*/ 5728 w 2920378"/>
                <a:gd name="connsiteY11" fmla="*/ 2111793 h 2190150"/>
                <a:gd name="connsiteX12" fmla="*/ 26048 w 2920378"/>
                <a:gd name="connsiteY12" fmla="*/ 2005113 h 2190150"/>
                <a:gd name="connsiteX0" fmla="*/ 26048 w 2920378"/>
                <a:gd name="connsiteY0" fmla="*/ 2005113 h 2190150"/>
                <a:gd name="connsiteX1" fmla="*/ 381648 w 2920378"/>
                <a:gd name="connsiteY1" fmla="*/ 699553 h 2190150"/>
                <a:gd name="connsiteX2" fmla="*/ 1461783 w 2920378"/>
                <a:gd name="connsiteY2" fmla="*/ 35978 h 2190150"/>
                <a:gd name="connsiteX3" fmla="*/ 2535568 w 2920378"/>
                <a:gd name="connsiteY3" fmla="*/ 88683 h 2190150"/>
                <a:gd name="connsiteX4" fmla="*/ 2920378 w 2920378"/>
                <a:gd name="connsiteY4" fmla="*/ 1152943 h 2190150"/>
                <a:gd name="connsiteX5" fmla="*/ 2715908 w 2920378"/>
                <a:gd name="connsiteY5" fmla="*/ 1260893 h 2190150"/>
                <a:gd name="connsiteX6" fmla="*/ 2379993 w 2920378"/>
                <a:gd name="connsiteY6" fmla="*/ 284263 h 2190150"/>
                <a:gd name="connsiteX7" fmla="*/ 1423048 w 2920378"/>
                <a:gd name="connsiteY7" fmla="*/ 295693 h 2190150"/>
                <a:gd name="connsiteX8" fmla="*/ 661048 w 2920378"/>
                <a:gd name="connsiteY8" fmla="*/ 846873 h 2190150"/>
                <a:gd name="connsiteX9" fmla="*/ 335928 w 2920378"/>
                <a:gd name="connsiteY9" fmla="*/ 2152433 h 2190150"/>
                <a:gd name="connsiteX10" fmla="*/ 117488 w 2920378"/>
                <a:gd name="connsiteY10" fmla="*/ 2185453 h 2190150"/>
                <a:gd name="connsiteX11" fmla="*/ 5728 w 2920378"/>
                <a:gd name="connsiteY11" fmla="*/ 2111793 h 2190150"/>
                <a:gd name="connsiteX12" fmla="*/ 26048 w 2920378"/>
                <a:gd name="connsiteY12" fmla="*/ 2005113 h 21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0378" h="2190150">
                  <a:moveTo>
                    <a:pt x="26048" y="2005113"/>
                  </a:moveTo>
                  <a:cubicBezTo>
                    <a:pt x="158128" y="1581780"/>
                    <a:pt x="214008" y="1097486"/>
                    <a:pt x="381648" y="699553"/>
                  </a:cubicBezTo>
                  <a:cubicBezTo>
                    <a:pt x="662741" y="354113"/>
                    <a:pt x="1110205" y="113448"/>
                    <a:pt x="1461783" y="35978"/>
                  </a:cubicBezTo>
                  <a:cubicBezTo>
                    <a:pt x="1635561" y="-31967"/>
                    <a:pt x="2399255" y="2323"/>
                    <a:pt x="2535568" y="88683"/>
                  </a:cubicBezTo>
                  <a:cubicBezTo>
                    <a:pt x="2740038" y="517731"/>
                    <a:pt x="2705113" y="624200"/>
                    <a:pt x="2920378" y="1152943"/>
                  </a:cubicBezTo>
                  <a:cubicBezTo>
                    <a:pt x="2853703" y="1220041"/>
                    <a:pt x="2776233" y="1261740"/>
                    <a:pt x="2715908" y="1260893"/>
                  </a:cubicBezTo>
                  <a:cubicBezTo>
                    <a:pt x="2441800" y="606843"/>
                    <a:pt x="2441376" y="456983"/>
                    <a:pt x="2379993" y="284263"/>
                  </a:cubicBezTo>
                  <a:cubicBezTo>
                    <a:pt x="2084506" y="201925"/>
                    <a:pt x="1695675" y="195786"/>
                    <a:pt x="1423048" y="295693"/>
                  </a:cubicBezTo>
                  <a:cubicBezTo>
                    <a:pt x="1030195" y="417613"/>
                    <a:pt x="957381" y="511593"/>
                    <a:pt x="661048" y="846873"/>
                  </a:cubicBezTo>
                  <a:cubicBezTo>
                    <a:pt x="405355" y="1214326"/>
                    <a:pt x="388421" y="1830700"/>
                    <a:pt x="335928" y="2152433"/>
                  </a:cubicBezTo>
                  <a:cubicBezTo>
                    <a:pt x="208081" y="2207466"/>
                    <a:pt x="268195" y="2186300"/>
                    <a:pt x="117488" y="2185453"/>
                  </a:cubicBezTo>
                  <a:cubicBezTo>
                    <a:pt x="81928" y="2154973"/>
                    <a:pt x="46368" y="2182913"/>
                    <a:pt x="5728" y="2111793"/>
                  </a:cubicBezTo>
                  <a:cubicBezTo>
                    <a:pt x="-12899" y="2063533"/>
                    <a:pt x="19275" y="2040673"/>
                    <a:pt x="26048" y="2005113"/>
                  </a:cubicBezTo>
                  <a:close/>
                </a:path>
              </a:pathLst>
            </a:custGeom>
            <a:solidFill>
              <a:srgbClr val="F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Yi Baiti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Victor</cp:lastModifiedBy>
  <cp:revision>25</cp:revision>
  <dcterms:created xsi:type="dcterms:W3CDTF">2018-03-31T22:20:45Z</dcterms:created>
  <dcterms:modified xsi:type="dcterms:W3CDTF">2020-12-14T21:41:28Z</dcterms:modified>
</cp:coreProperties>
</file>