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60"/>
  </p:notesMasterIdLst>
  <p:handoutMasterIdLst>
    <p:handoutMasterId r:id="rId61"/>
  </p:handoutMasterIdLst>
  <p:sldIdLst>
    <p:sldId id="511" r:id="rId2"/>
    <p:sldId id="492" r:id="rId3"/>
    <p:sldId id="510" r:id="rId4"/>
    <p:sldId id="521" r:id="rId5"/>
    <p:sldId id="513" r:id="rId6"/>
    <p:sldId id="515" r:id="rId7"/>
    <p:sldId id="518" r:id="rId8"/>
    <p:sldId id="394" r:id="rId9"/>
    <p:sldId id="507" r:id="rId10"/>
    <p:sldId id="548" r:id="rId11"/>
    <p:sldId id="549" r:id="rId12"/>
    <p:sldId id="542" r:id="rId13"/>
    <p:sldId id="543" r:id="rId14"/>
    <p:sldId id="551" r:id="rId15"/>
    <p:sldId id="552" r:id="rId16"/>
    <p:sldId id="550" r:id="rId17"/>
    <p:sldId id="553" r:id="rId18"/>
    <p:sldId id="519" r:id="rId19"/>
    <p:sldId id="516" r:id="rId20"/>
    <p:sldId id="517" r:id="rId21"/>
    <p:sldId id="495" r:id="rId22"/>
    <p:sldId id="496" r:id="rId23"/>
    <p:sldId id="537" r:id="rId24"/>
    <p:sldId id="524" r:id="rId25"/>
    <p:sldId id="541" r:id="rId26"/>
    <p:sldId id="497" r:id="rId27"/>
    <p:sldId id="498" r:id="rId28"/>
    <p:sldId id="499" r:id="rId29"/>
    <p:sldId id="502" r:id="rId30"/>
    <p:sldId id="512" r:id="rId31"/>
    <p:sldId id="544" r:id="rId32"/>
    <p:sldId id="509" r:id="rId33"/>
    <p:sldId id="554" r:id="rId34"/>
    <p:sldId id="523" r:id="rId35"/>
    <p:sldId id="504" r:id="rId36"/>
    <p:sldId id="529" r:id="rId37"/>
    <p:sldId id="530" r:id="rId38"/>
    <p:sldId id="531" r:id="rId39"/>
    <p:sldId id="532" r:id="rId40"/>
    <p:sldId id="533" r:id="rId41"/>
    <p:sldId id="535" r:id="rId42"/>
    <p:sldId id="534" r:id="rId43"/>
    <p:sldId id="536" r:id="rId44"/>
    <p:sldId id="538" r:id="rId45"/>
    <p:sldId id="539" r:id="rId46"/>
    <p:sldId id="540" r:id="rId47"/>
    <p:sldId id="546" r:id="rId48"/>
    <p:sldId id="547" r:id="rId49"/>
    <p:sldId id="506" r:id="rId50"/>
    <p:sldId id="555" r:id="rId51"/>
    <p:sldId id="505" r:id="rId52"/>
    <p:sldId id="525" r:id="rId53"/>
    <p:sldId id="526" r:id="rId54"/>
    <p:sldId id="522" r:id="rId55"/>
    <p:sldId id="508" r:id="rId56"/>
    <p:sldId id="527" r:id="rId57"/>
    <p:sldId id="528" r:id="rId58"/>
    <p:sldId id="466" r:id="rId59"/>
  </p:sldIdLst>
  <p:sldSz cx="9902825" cy="6858000"/>
  <p:notesSz cx="6746875" cy="9913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F9796-A251-4AB3-BBF5-40396E17B53C}" v="35" dt="2025-02-26T08:03:1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92000" autoAdjust="0"/>
  </p:normalViewPr>
  <p:slideViewPr>
    <p:cSldViewPr>
      <p:cViewPr varScale="1">
        <p:scale>
          <a:sx n="108" d="100"/>
          <a:sy n="108" d="100"/>
        </p:scale>
        <p:origin x="979" y="8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02"/>
    </p:cViewPr>
  </p:sorterViewPr>
  <p:notesViewPr>
    <p:cSldViewPr>
      <p:cViewPr varScale="1">
        <p:scale>
          <a:sx n="30" d="100"/>
          <a:sy n="30" d="100"/>
        </p:scale>
        <p:origin x="-1531" y="-86"/>
      </p:cViewPr>
      <p:guideLst>
        <p:guide orient="horz" pos="3123"/>
        <p:guide pos="212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fried Visser" userId="30d372e4-17e2-4394-b1c2-47f1191f9c29" providerId="ADAL" clId="{885181CD-7EAC-4560-8E14-E1C187BCBC2D}"/>
    <pc:docChg chg="undo redo custSel addSld delSld modSld sldOrd delMainMaster modMainMaster">
      <pc:chgData name="Wilfried Visser" userId="30d372e4-17e2-4394-b1c2-47f1191f9c29" providerId="ADAL" clId="{885181CD-7EAC-4560-8E14-E1C187BCBC2D}" dt="2024-11-04T11:35:41.053" v="6706"/>
      <pc:docMkLst>
        <pc:docMk/>
      </pc:docMkLst>
      <pc:sldChg chg="del mod modShow">
        <pc:chgData name="Wilfried Visser" userId="30d372e4-17e2-4394-b1c2-47f1191f9c29" providerId="ADAL" clId="{885181CD-7EAC-4560-8E14-E1C187BCBC2D}" dt="2024-11-03T16:57:26.303" v="6670" actId="47"/>
        <pc:sldMkLst>
          <pc:docMk/>
          <pc:sldMk cId="1833144723" sldId="256"/>
        </pc:sldMkLst>
      </pc:sldChg>
      <pc:sldChg chg="modSp">
        <pc:chgData name="Wilfried Visser" userId="30d372e4-17e2-4394-b1c2-47f1191f9c29" providerId="ADAL" clId="{885181CD-7EAC-4560-8E14-E1C187BCBC2D}" dt="2024-11-03T09:52:29.422" v="175" actId="12"/>
        <pc:sldMkLst>
          <pc:docMk/>
          <pc:sldMk cId="0" sldId="394"/>
        </pc:sldMkLst>
      </pc:sldChg>
      <pc:sldChg chg="addSp modSp new mod">
        <pc:chgData name="Wilfried Visser" userId="30d372e4-17e2-4394-b1c2-47f1191f9c29" providerId="ADAL" clId="{885181CD-7EAC-4560-8E14-E1C187BCBC2D}" dt="2024-11-03T16:57:21.203" v="6669" actId="1076"/>
        <pc:sldMkLst>
          <pc:docMk/>
          <pc:sldMk cId="2478648823" sldId="491"/>
        </pc:sldMkLst>
      </pc:sldChg>
      <pc:sldChg chg="modSp new mod">
        <pc:chgData name="Wilfried Visser" userId="30d372e4-17e2-4394-b1c2-47f1191f9c29" providerId="ADAL" clId="{885181CD-7EAC-4560-8E14-E1C187BCBC2D}" dt="2024-11-03T09:57:36.239" v="197" actId="790"/>
        <pc:sldMkLst>
          <pc:docMk/>
          <pc:sldMk cId="3496656701" sldId="492"/>
        </pc:sldMkLst>
      </pc:sldChg>
      <pc:sldChg chg="modSp add mod">
        <pc:chgData name="Wilfried Visser" userId="30d372e4-17e2-4394-b1c2-47f1191f9c29" providerId="ADAL" clId="{885181CD-7EAC-4560-8E14-E1C187BCBC2D}" dt="2024-11-03T13:16:20.399" v="1449" actId="404"/>
        <pc:sldMkLst>
          <pc:docMk/>
          <pc:sldMk cId="481287384" sldId="493"/>
        </pc:sldMkLst>
      </pc:sldChg>
      <pc:sldChg chg="modSp add mod">
        <pc:chgData name="Wilfried Visser" userId="30d372e4-17e2-4394-b1c2-47f1191f9c29" providerId="ADAL" clId="{885181CD-7EAC-4560-8E14-E1C187BCBC2D}" dt="2024-11-03T13:14:17.021" v="1408" actId="2710"/>
        <pc:sldMkLst>
          <pc:docMk/>
          <pc:sldMk cId="675438074" sldId="494"/>
        </pc:sldMkLst>
      </pc:sldChg>
      <pc:sldChg chg="modSp add mod">
        <pc:chgData name="Wilfried Visser" userId="30d372e4-17e2-4394-b1c2-47f1191f9c29" providerId="ADAL" clId="{885181CD-7EAC-4560-8E14-E1C187BCBC2D}" dt="2024-11-03T13:48:18.746" v="2365" actId="20577"/>
        <pc:sldMkLst>
          <pc:docMk/>
          <pc:sldMk cId="3086510346" sldId="495"/>
        </pc:sldMkLst>
      </pc:sldChg>
      <pc:sldChg chg="modSp add mod">
        <pc:chgData name="Wilfried Visser" userId="30d372e4-17e2-4394-b1c2-47f1191f9c29" providerId="ADAL" clId="{885181CD-7EAC-4560-8E14-E1C187BCBC2D}" dt="2024-11-03T13:56:53.199" v="2894" actId="20577"/>
        <pc:sldMkLst>
          <pc:docMk/>
          <pc:sldMk cId="1171533530" sldId="496"/>
        </pc:sldMkLst>
      </pc:sldChg>
      <pc:sldChg chg="modSp add mod">
        <pc:chgData name="Wilfried Visser" userId="30d372e4-17e2-4394-b1c2-47f1191f9c29" providerId="ADAL" clId="{885181CD-7EAC-4560-8E14-E1C187BCBC2D}" dt="2024-11-03T14:07:30.311" v="3874" actId="14100"/>
        <pc:sldMkLst>
          <pc:docMk/>
          <pc:sldMk cId="3433830556" sldId="497"/>
        </pc:sldMkLst>
      </pc:sldChg>
      <pc:sldChg chg="modSp add mod">
        <pc:chgData name="Wilfried Visser" userId="30d372e4-17e2-4394-b1c2-47f1191f9c29" providerId="ADAL" clId="{885181CD-7EAC-4560-8E14-E1C187BCBC2D}" dt="2024-11-03T16:35:18.335" v="5628" actId="14"/>
        <pc:sldMkLst>
          <pc:docMk/>
          <pc:sldMk cId="2871238426" sldId="498"/>
        </pc:sldMkLst>
      </pc:sldChg>
      <pc:sldChg chg="addSp delSp modSp add mod">
        <pc:chgData name="Wilfried Visser" userId="30d372e4-17e2-4394-b1c2-47f1191f9c29" providerId="ADAL" clId="{885181CD-7EAC-4560-8E14-E1C187BCBC2D}" dt="2024-11-04T11:35:41.053" v="6706"/>
        <pc:sldMkLst>
          <pc:docMk/>
          <pc:sldMk cId="1591653445" sldId="499"/>
        </pc:sldMkLst>
      </pc:sldChg>
      <pc:sldChg chg="addSp delSp modSp new mod">
        <pc:chgData name="Wilfried Visser" userId="30d372e4-17e2-4394-b1c2-47f1191f9c29" providerId="ADAL" clId="{885181CD-7EAC-4560-8E14-E1C187BCBC2D}" dt="2024-11-03T15:23:29.173" v="4202" actId="1076"/>
        <pc:sldMkLst>
          <pc:docMk/>
          <pc:sldMk cId="4040907836" sldId="500"/>
        </pc:sldMkLst>
      </pc:sldChg>
      <pc:sldChg chg="addSp delSp modSp add mod ord">
        <pc:chgData name="Wilfried Visser" userId="30d372e4-17e2-4394-b1c2-47f1191f9c29" providerId="ADAL" clId="{885181CD-7EAC-4560-8E14-E1C187BCBC2D}" dt="2024-11-03T16:36:28.129" v="5649"/>
        <pc:sldMkLst>
          <pc:docMk/>
          <pc:sldMk cId="2030893124" sldId="501"/>
        </pc:sldMkLst>
      </pc:sldChg>
      <pc:sldChg chg="addSp delSp modSp add mod">
        <pc:chgData name="Wilfried Visser" userId="30d372e4-17e2-4394-b1c2-47f1191f9c29" providerId="ADAL" clId="{885181CD-7EAC-4560-8E14-E1C187BCBC2D}" dt="2024-11-03T16:45:00.211" v="6399" actId="6549"/>
        <pc:sldMkLst>
          <pc:docMk/>
          <pc:sldMk cId="2381460537" sldId="502"/>
        </pc:sldMkLst>
      </pc:sldChg>
      <pc:sldChg chg="modSp add mod">
        <pc:chgData name="Wilfried Visser" userId="30d372e4-17e2-4394-b1c2-47f1191f9c29" providerId="ADAL" clId="{885181CD-7EAC-4560-8E14-E1C187BCBC2D}" dt="2024-11-03T16:52:32.558" v="6667" actId="20577"/>
        <pc:sldMkLst>
          <pc:docMk/>
          <pc:sldMk cId="1813767628" sldId="503"/>
        </pc:sldMkLst>
      </pc:sldChg>
      <pc:sldMasterChg chg="modSp modSldLayout">
        <pc:chgData name="Wilfried Visser" userId="30d372e4-17e2-4394-b1c2-47f1191f9c29" providerId="ADAL" clId="{885181CD-7EAC-4560-8E14-E1C187BCBC2D}" dt="2024-11-03T13:29:17.701" v="1549"/>
        <pc:sldMasterMkLst>
          <pc:docMk/>
          <pc:sldMasterMk cId="0" sldId="2147483683"/>
        </pc:sldMasterMkLst>
        <pc:sldLayoutChg chg="addSp modSp">
          <pc:chgData name="Wilfried Visser" userId="30d372e4-17e2-4394-b1c2-47f1191f9c29" providerId="ADAL" clId="{885181CD-7EAC-4560-8E14-E1C187BCBC2D}" dt="2024-11-03T13:27:56.598" v="1546"/>
          <pc:sldLayoutMkLst>
            <pc:docMk/>
            <pc:sldMasterMk cId="0" sldId="2147483683"/>
            <pc:sldLayoutMk cId="1424419159" sldId="2147483801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51.741" v="1544"/>
          <pc:sldLayoutMkLst>
            <pc:docMk/>
            <pc:sldMasterMk cId="0" sldId="2147483683"/>
            <pc:sldLayoutMk cId="2523756290" sldId="2147483802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47.836" v="1543"/>
          <pc:sldLayoutMkLst>
            <pc:docMk/>
            <pc:sldMasterMk cId="0" sldId="2147483683"/>
            <pc:sldLayoutMk cId="4196476642" sldId="2147483803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7:42.878" v="1542"/>
          <pc:sldLayoutMkLst>
            <pc:docMk/>
            <pc:sldMasterMk cId="0" sldId="2147483683"/>
            <pc:sldLayoutMk cId="1117576349" sldId="2147483804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3:38.060" v="1535" actId="207"/>
          <pc:sldLayoutMkLst>
            <pc:docMk/>
            <pc:sldMasterMk cId="0" sldId="2147483683"/>
            <pc:sldLayoutMk cId="655976833" sldId="2147483805"/>
          </pc:sldLayoutMkLst>
        </pc:sldLayoutChg>
        <pc:sldLayoutChg chg="delSp modSp mod">
          <pc:chgData name="Wilfried Visser" userId="30d372e4-17e2-4394-b1c2-47f1191f9c29" providerId="ADAL" clId="{885181CD-7EAC-4560-8E14-E1C187BCBC2D}" dt="2024-11-03T13:29:17.701" v="1549"/>
          <pc:sldLayoutMkLst>
            <pc:docMk/>
            <pc:sldMasterMk cId="0" sldId="2147483683"/>
            <pc:sldLayoutMk cId="3351064612" sldId="2147483812"/>
          </pc:sldLayoutMkLst>
        </pc:sldLayoutChg>
      </pc:sldMasterChg>
      <pc:sldMasterChg chg="del delSldLayout">
        <pc:chgData name="Wilfried Visser" userId="30d372e4-17e2-4394-b1c2-47f1191f9c29" providerId="ADAL" clId="{885181CD-7EAC-4560-8E14-E1C187BCBC2D}" dt="2024-11-03T16:57:26.303" v="6670" actId="47"/>
        <pc:sldMasterMkLst>
          <pc:docMk/>
          <pc:sldMasterMk cId="2701521732" sldId="2147483813"/>
        </pc:sldMasterMkLst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09041936" sldId="214748381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977462789" sldId="2147483815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99801308" sldId="2147483816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070357555" sldId="2147483817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105137175" sldId="2147483818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145954545" sldId="2147483819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628817511" sldId="2147483820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4244621456" sldId="2147483821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929979018" sldId="2147483822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03487371" sldId="2147483823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838299442" sldId="214748382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39814210" sldId="2147483825"/>
          </pc:sldLayoutMkLst>
        </pc:sldLayoutChg>
      </pc:sldMasterChg>
    </pc:docChg>
  </pc:docChgLst>
  <pc:docChgLst>
    <pc:chgData name="Wilfried Visser" userId="30d372e4-17e2-4394-b1c2-47f1191f9c29" providerId="ADAL" clId="{6646333C-92BB-442C-BF27-39B730CD1FE3}"/>
    <pc:docChg chg="undo redo custSel mod addSld delSld modSld sldOrd">
      <pc:chgData name="Wilfried Visser" userId="30d372e4-17e2-4394-b1c2-47f1191f9c29" providerId="ADAL" clId="{6646333C-92BB-442C-BF27-39B730CD1FE3}" dt="2024-06-13T15:54:45.099" v="3073" actId="1076"/>
      <pc:docMkLst>
        <pc:docMk/>
      </pc:docMkLst>
      <pc:sldChg chg="addSp delSp modSp mod">
        <pc:chgData name="Wilfried Visser" userId="30d372e4-17e2-4394-b1c2-47f1191f9c29" providerId="ADAL" clId="{6646333C-92BB-442C-BF27-39B730CD1FE3}" dt="2024-06-13T15:54:45.099" v="3073" actId="1076"/>
        <pc:sldMkLst>
          <pc:docMk/>
          <pc:sldMk cId="1833144723" sldId="256"/>
        </pc:sldMkLst>
      </pc:sldChg>
      <pc:sldChg chg="addSp delSp modSp mod ord">
        <pc:chgData name="Wilfried Visser" userId="30d372e4-17e2-4394-b1c2-47f1191f9c29" providerId="ADAL" clId="{6646333C-92BB-442C-BF27-39B730CD1FE3}" dt="2024-06-13T15:47:15.354" v="3014" actId="207"/>
        <pc:sldMkLst>
          <pc:docMk/>
          <pc:sldMk cId="109995213" sldId="483"/>
        </pc:sldMkLst>
      </pc:sldChg>
      <pc:sldChg chg="addSp delSp modSp add del mod">
        <pc:chgData name="Wilfried Visser" userId="30d372e4-17e2-4394-b1c2-47f1191f9c29" providerId="ADAL" clId="{6646333C-92BB-442C-BF27-39B730CD1FE3}" dt="2024-06-13T13:56:14.591" v="1351" actId="47"/>
        <pc:sldMkLst>
          <pc:docMk/>
          <pc:sldMk cId="1175630916" sldId="484"/>
        </pc:sldMkLst>
      </pc:sldChg>
      <pc:sldChg chg="addSp delSp modSp add del mod ord">
        <pc:chgData name="Wilfried Visser" userId="30d372e4-17e2-4394-b1c2-47f1191f9c29" providerId="ADAL" clId="{6646333C-92BB-442C-BF27-39B730CD1FE3}" dt="2024-06-13T15:23:56.628" v="2476" actId="47"/>
        <pc:sldMkLst>
          <pc:docMk/>
          <pc:sldMk cId="3223775600" sldId="485"/>
        </pc:sldMkLst>
      </pc:sldChg>
      <pc:sldChg chg="addSp delSp modSp new mod">
        <pc:chgData name="Wilfried Visser" userId="30d372e4-17e2-4394-b1c2-47f1191f9c29" providerId="ADAL" clId="{6646333C-92BB-442C-BF27-39B730CD1FE3}" dt="2024-06-13T14:59:31.122" v="2094" actId="1076"/>
        <pc:sldMkLst>
          <pc:docMk/>
          <pc:sldMk cId="1700000410" sldId="486"/>
        </pc:sldMkLst>
      </pc:sldChg>
      <pc:sldChg chg="modSp add del mod">
        <pc:chgData name="Wilfried Visser" userId="30d372e4-17e2-4394-b1c2-47f1191f9c29" providerId="ADAL" clId="{6646333C-92BB-442C-BF27-39B730CD1FE3}" dt="2024-06-13T15:23:59.141" v="2477" actId="47"/>
        <pc:sldMkLst>
          <pc:docMk/>
          <pc:sldMk cId="3244545290" sldId="487"/>
        </pc:sldMkLst>
      </pc:sldChg>
      <pc:sldChg chg="modSp add del mod">
        <pc:chgData name="Wilfried Visser" userId="30d372e4-17e2-4394-b1c2-47f1191f9c29" providerId="ADAL" clId="{6646333C-92BB-442C-BF27-39B730CD1FE3}" dt="2024-06-13T14:42:08.910" v="1801" actId="47"/>
        <pc:sldMkLst>
          <pc:docMk/>
          <pc:sldMk cId="778822067" sldId="488"/>
        </pc:sldMkLst>
      </pc:sldChg>
      <pc:sldChg chg="addSp modSp add mod ord">
        <pc:chgData name="Wilfried Visser" userId="30d372e4-17e2-4394-b1c2-47f1191f9c29" providerId="ADAL" clId="{6646333C-92BB-442C-BF27-39B730CD1FE3}" dt="2024-06-13T15:45:52.226" v="3001" actId="692"/>
        <pc:sldMkLst>
          <pc:docMk/>
          <pc:sldMk cId="973928911" sldId="488"/>
        </pc:sldMkLst>
      </pc:sldChg>
      <pc:sldChg chg="addSp delSp modSp add mod">
        <pc:chgData name="Wilfried Visser" userId="30d372e4-17e2-4394-b1c2-47f1191f9c29" providerId="ADAL" clId="{6646333C-92BB-442C-BF27-39B730CD1FE3}" dt="2024-06-13T15:22:56.907" v="2475" actId="14100"/>
        <pc:sldMkLst>
          <pc:docMk/>
          <pc:sldMk cId="2751083062" sldId="489"/>
        </pc:sldMkLst>
      </pc:sldChg>
      <pc:sldChg chg="add del">
        <pc:chgData name="Wilfried Visser" userId="30d372e4-17e2-4394-b1c2-47f1191f9c29" providerId="ADAL" clId="{6646333C-92BB-442C-BF27-39B730CD1FE3}" dt="2024-06-13T15:02:23.944" v="2169" actId="2890"/>
        <pc:sldMkLst>
          <pc:docMk/>
          <pc:sldMk cId="706384013" sldId="490"/>
        </pc:sldMkLst>
      </pc:sldChg>
      <pc:sldChg chg="modSp add del mod">
        <pc:chgData name="Wilfried Visser" userId="30d372e4-17e2-4394-b1c2-47f1191f9c29" providerId="ADAL" clId="{6646333C-92BB-442C-BF27-39B730CD1FE3}" dt="2024-06-13T15:02:10.043" v="2167" actId="47"/>
        <pc:sldMkLst>
          <pc:docMk/>
          <pc:sldMk cId="2920476828" sldId="490"/>
        </pc:sldMkLst>
      </pc:sldChg>
      <pc:sldChg chg="addSp delSp modSp add mod">
        <pc:chgData name="Wilfried Visser" userId="30d372e4-17e2-4394-b1c2-47f1191f9c29" providerId="ADAL" clId="{6646333C-92BB-442C-BF27-39B730CD1FE3}" dt="2024-06-13T15:20:37.549" v="2453" actId="1076"/>
        <pc:sldMkLst>
          <pc:docMk/>
          <pc:sldMk cId="3733054285" sldId="490"/>
        </pc:sldMkLst>
      </pc:sldChg>
    </pc:docChg>
  </pc:docChgLst>
  <pc:docChgLst>
    <pc:chgData name="Wilfried Visser" userId="30d372e4-17e2-4394-b1c2-47f1191f9c29" providerId="ADAL" clId="{E9E0A711-9308-435E-81D7-79852E521072}"/>
    <pc:docChg chg="undo custSel addSld modSld">
      <pc:chgData name="Wilfried Visser" userId="30d372e4-17e2-4394-b1c2-47f1191f9c29" providerId="ADAL" clId="{E9E0A711-9308-435E-81D7-79852E521072}" dt="2024-11-30T19:02:17.407" v="1770" actId="5793"/>
      <pc:docMkLst>
        <pc:docMk/>
      </pc:docMkLst>
      <pc:sldChg chg="modSp mod">
        <pc:chgData name="Wilfried Visser" userId="30d372e4-17e2-4394-b1c2-47f1191f9c29" providerId="ADAL" clId="{E9E0A711-9308-435E-81D7-79852E521072}" dt="2024-11-30T17:13:06.704" v="26" actId="20577"/>
        <pc:sldMkLst>
          <pc:docMk/>
          <pc:sldMk cId="1813767628" sldId="503"/>
        </pc:sldMkLst>
      </pc:sldChg>
      <pc:sldChg chg="modSp add mod">
        <pc:chgData name="Wilfried Visser" userId="30d372e4-17e2-4394-b1c2-47f1191f9c29" providerId="ADAL" clId="{E9E0A711-9308-435E-81D7-79852E521072}" dt="2024-11-30T18:59:07.270" v="1436" actId="6549"/>
        <pc:sldMkLst>
          <pc:docMk/>
          <pc:sldMk cId="1708243641" sldId="504"/>
        </pc:sldMkLst>
        <pc:spChg chg="mod">
          <ac:chgData name="Wilfried Visser" userId="30d372e4-17e2-4394-b1c2-47f1191f9c29" providerId="ADAL" clId="{E9E0A711-9308-435E-81D7-79852E521072}" dt="2024-11-30T18:59:07.270" v="1436" actId="6549"/>
          <ac:spMkLst>
            <pc:docMk/>
            <pc:sldMk cId="1708243641" sldId="504"/>
            <ac:spMk id="2" creationId="{6723799A-B95C-5E95-2948-B755C352E5F8}"/>
          </ac:spMkLst>
        </pc:spChg>
        <pc:spChg chg="mod">
          <ac:chgData name="Wilfried Visser" userId="30d372e4-17e2-4394-b1c2-47f1191f9c29" providerId="ADAL" clId="{E9E0A711-9308-435E-81D7-79852E521072}" dt="2024-11-30T18:58:23.738" v="1395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add mod">
        <pc:chgData name="Wilfried Visser" userId="30d372e4-17e2-4394-b1c2-47f1191f9c29" providerId="ADAL" clId="{E9E0A711-9308-435E-81D7-79852E521072}" dt="2024-11-30T18:56:55.028" v="1330" actId="20577"/>
        <pc:sldMkLst>
          <pc:docMk/>
          <pc:sldMk cId="2151383132" sldId="505"/>
        </pc:sldMkLst>
        <pc:spChg chg="mod">
          <ac:chgData name="Wilfried Visser" userId="30d372e4-17e2-4394-b1c2-47f1191f9c29" providerId="ADAL" clId="{E9E0A711-9308-435E-81D7-79852E521072}" dt="2024-11-30T18:54:11.708" v="960" actId="20577"/>
          <ac:spMkLst>
            <pc:docMk/>
            <pc:sldMk cId="2151383132" sldId="505"/>
            <ac:spMk id="2" creationId="{CD4B484B-919E-59C8-D3EC-4A724E76BD76}"/>
          </ac:spMkLst>
        </pc:spChg>
        <pc:spChg chg="mod">
          <ac:chgData name="Wilfried Visser" userId="30d372e4-17e2-4394-b1c2-47f1191f9c29" providerId="ADAL" clId="{E9E0A711-9308-435E-81D7-79852E521072}" dt="2024-11-30T18:56:55.028" v="1330" actId="20577"/>
          <ac:spMkLst>
            <pc:docMk/>
            <pc:sldMk cId="2151383132" sldId="505"/>
            <ac:spMk id="3" creationId="{EAB3B54A-7C2F-CD71-D6FB-4A785BF6116F}"/>
          </ac:spMkLst>
        </pc:spChg>
      </pc:sldChg>
      <pc:sldChg chg="modSp add mod">
        <pc:chgData name="Wilfried Visser" userId="30d372e4-17e2-4394-b1c2-47f1191f9c29" providerId="ADAL" clId="{E9E0A711-9308-435E-81D7-79852E521072}" dt="2024-11-30T19:02:17.407" v="1770" actId="5793"/>
        <pc:sldMkLst>
          <pc:docMk/>
          <pc:sldMk cId="2338760578" sldId="506"/>
        </pc:sldMkLst>
        <pc:spChg chg="mod">
          <ac:chgData name="Wilfried Visser" userId="30d372e4-17e2-4394-b1c2-47f1191f9c29" providerId="ADAL" clId="{E9E0A711-9308-435E-81D7-79852E521072}" dt="2024-11-30T18:59:24.524" v="1486" actId="20577"/>
          <ac:spMkLst>
            <pc:docMk/>
            <pc:sldMk cId="2338760578" sldId="506"/>
            <ac:spMk id="2" creationId="{0DAFFDB6-A898-DD7E-3034-E41D6E561B55}"/>
          </ac:spMkLst>
        </pc:spChg>
        <pc:spChg chg="mod">
          <ac:chgData name="Wilfried Visser" userId="30d372e4-17e2-4394-b1c2-47f1191f9c29" providerId="ADAL" clId="{E9E0A711-9308-435E-81D7-79852E521072}" dt="2024-11-30T19:02:17.407" v="1770" actId="5793"/>
          <ac:spMkLst>
            <pc:docMk/>
            <pc:sldMk cId="2338760578" sldId="506"/>
            <ac:spMk id="3" creationId="{F5825D5F-4061-D32A-9B08-5E4F104467B9}"/>
          </ac:spMkLst>
        </pc:spChg>
      </pc:sldChg>
    </pc:docChg>
  </pc:docChgLst>
  <pc:docChgLst>
    <pc:chgData name="Oscar Kogenhop" userId="0dcb4773-7d8a-408e-acc6-089f7cae1c7d" providerId="ADAL" clId="{99EF9796-A251-4AB3-BBF5-40396E17B53C}"/>
    <pc:docChg chg="undo redo custSel modSld">
      <pc:chgData name="Oscar Kogenhop" userId="0dcb4773-7d8a-408e-acc6-089f7cae1c7d" providerId="ADAL" clId="{99EF9796-A251-4AB3-BBF5-40396E17B53C}" dt="2025-02-26T08:03:11.698" v="107" actId="20577"/>
      <pc:docMkLst>
        <pc:docMk/>
      </pc:docMkLst>
      <pc:sldChg chg="modSp mod">
        <pc:chgData name="Oscar Kogenhop" userId="0dcb4773-7d8a-408e-acc6-089f7cae1c7d" providerId="ADAL" clId="{99EF9796-A251-4AB3-BBF5-40396E17B53C}" dt="2025-02-26T07:53:24.060" v="42" actId="108"/>
        <pc:sldMkLst>
          <pc:docMk/>
          <pc:sldMk cId="0" sldId="394"/>
        </pc:sldMkLst>
        <pc:spChg chg="mod">
          <ac:chgData name="Oscar Kogenhop" userId="0dcb4773-7d8a-408e-acc6-089f7cae1c7d" providerId="ADAL" clId="{99EF9796-A251-4AB3-BBF5-40396E17B53C}" dt="2025-02-26T07:53:24.060" v="42" actId="108"/>
          <ac:spMkLst>
            <pc:docMk/>
            <pc:sldMk cId="0" sldId="394"/>
            <ac:spMk id="4098" creationId="{00000000-0000-0000-0000-000000000000}"/>
          </ac:spMkLst>
        </pc:spChg>
        <pc:spChg chg="mod">
          <ac:chgData name="Oscar Kogenhop" userId="0dcb4773-7d8a-408e-acc6-089f7cae1c7d" providerId="ADAL" clId="{99EF9796-A251-4AB3-BBF5-40396E17B53C}" dt="2025-02-26T07:51:48.857" v="37" actId="5793"/>
          <ac:spMkLst>
            <pc:docMk/>
            <pc:sldMk cId="0" sldId="394"/>
            <ac:spMk id="4099" creationId="{00000000-0000-0000-0000-000000000000}"/>
          </ac:spMkLst>
        </pc:spChg>
      </pc:sldChg>
      <pc:sldChg chg="modSp mod">
        <pc:chgData name="Oscar Kogenhop" userId="0dcb4773-7d8a-408e-acc6-089f7cae1c7d" providerId="ADAL" clId="{99EF9796-A251-4AB3-BBF5-40396E17B53C}" dt="2025-02-26T07:52:21.562" v="40" actId="108"/>
        <pc:sldMkLst>
          <pc:docMk/>
          <pc:sldMk cId="3496656701" sldId="492"/>
        </pc:sldMkLst>
        <pc:spChg chg="mod">
          <ac:chgData name="Oscar Kogenhop" userId="0dcb4773-7d8a-408e-acc6-089f7cae1c7d" providerId="ADAL" clId="{99EF9796-A251-4AB3-BBF5-40396E17B53C}" dt="2025-02-26T07:52:21.562" v="40" actId="108"/>
          <ac:spMkLst>
            <pc:docMk/>
            <pc:sldMk cId="3496656701" sldId="492"/>
            <ac:spMk id="2" creationId="{D0FD875B-1D00-C833-C593-13E9EEC94888}"/>
          </ac:spMkLst>
        </pc:spChg>
      </pc:sldChg>
      <pc:sldChg chg="modSp mod">
        <pc:chgData name="Oscar Kogenhop" userId="0dcb4773-7d8a-408e-acc6-089f7cae1c7d" providerId="ADAL" clId="{99EF9796-A251-4AB3-BBF5-40396E17B53C}" dt="2025-02-26T07:51:12.352" v="18" actId="108"/>
        <pc:sldMkLst>
          <pc:docMk/>
          <pc:sldMk cId="3086510346" sldId="495"/>
        </pc:sldMkLst>
        <pc:spChg chg="mod">
          <ac:chgData name="Oscar Kogenhop" userId="0dcb4773-7d8a-408e-acc6-089f7cae1c7d" providerId="ADAL" clId="{99EF9796-A251-4AB3-BBF5-40396E17B53C}" dt="2025-02-26T07:51:12.352" v="18" actId="108"/>
          <ac:spMkLst>
            <pc:docMk/>
            <pc:sldMk cId="3086510346" sldId="495"/>
            <ac:spMk id="2" creationId="{4E0619BC-55A7-F1C1-BF15-FDCCCACAB18F}"/>
          </ac:spMkLst>
        </pc:spChg>
        <pc:spChg chg="mod">
          <ac:chgData name="Oscar Kogenhop" userId="0dcb4773-7d8a-408e-acc6-089f7cae1c7d" providerId="ADAL" clId="{99EF9796-A251-4AB3-BBF5-40396E17B53C}" dt="2025-02-26T07:44:34.376" v="0" actId="33524"/>
          <ac:spMkLst>
            <pc:docMk/>
            <pc:sldMk cId="3086510346" sldId="495"/>
            <ac:spMk id="3" creationId="{EB90AC0A-4D3E-614B-A0CF-AB0EE09DC3F2}"/>
          </ac:spMkLst>
        </pc:spChg>
      </pc:sldChg>
      <pc:sldChg chg="modSp mod">
        <pc:chgData name="Oscar Kogenhop" userId="0dcb4773-7d8a-408e-acc6-089f7cae1c7d" providerId="ADAL" clId="{99EF9796-A251-4AB3-BBF5-40396E17B53C}" dt="2025-02-26T07:51:11.934" v="17" actId="108"/>
        <pc:sldMkLst>
          <pc:docMk/>
          <pc:sldMk cId="1171533530" sldId="496"/>
        </pc:sldMkLst>
        <pc:spChg chg="mod">
          <ac:chgData name="Oscar Kogenhop" userId="0dcb4773-7d8a-408e-acc6-089f7cae1c7d" providerId="ADAL" clId="{99EF9796-A251-4AB3-BBF5-40396E17B53C}" dt="2025-02-26T07:51:11.934" v="17" actId="108"/>
          <ac:spMkLst>
            <pc:docMk/>
            <pc:sldMk cId="1171533530" sldId="496"/>
            <ac:spMk id="2" creationId="{037F750D-A79A-3A3E-AFC0-999A22186990}"/>
          </ac:spMkLst>
        </pc:spChg>
      </pc:sldChg>
      <pc:sldChg chg="mod modShow">
        <pc:chgData name="Oscar Kogenhop" userId="0dcb4773-7d8a-408e-acc6-089f7cae1c7d" providerId="ADAL" clId="{99EF9796-A251-4AB3-BBF5-40396E17B53C}" dt="2025-02-26T07:57:30.275" v="61" actId="729"/>
        <pc:sldMkLst>
          <pc:docMk/>
          <pc:sldMk cId="2030893124" sldId="501"/>
        </pc:sldMkLst>
      </pc:sldChg>
      <pc:sldChg chg="modSp mod">
        <pc:chgData name="Oscar Kogenhop" userId="0dcb4773-7d8a-408e-acc6-089f7cae1c7d" providerId="ADAL" clId="{99EF9796-A251-4AB3-BBF5-40396E17B53C}" dt="2025-02-26T07:55:36.232" v="58" actId="20577"/>
        <pc:sldMkLst>
          <pc:docMk/>
          <pc:sldMk cId="1708243641" sldId="504"/>
        </pc:sldMkLst>
        <pc:spChg chg="mod">
          <ac:chgData name="Oscar Kogenhop" userId="0dcb4773-7d8a-408e-acc6-089f7cae1c7d" providerId="ADAL" clId="{99EF9796-A251-4AB3-BBF5-40396E17B53C}" dt="2025-02-26T07:55:36.232" v="58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mod">
        <pc:chgData name="Oscar Kogenhop" userId="0dcb4773-7d8a-408e-acc6-089f7cae1c7d" providerId="ADAL" clId="{99EF9796-A251-4AB3-BBF5-40396E17B53C}" dt="2025-02-26T07:55:46.148" v="59" actId="20577"/>
        <pc:sldMkLst>
          <pc:docMk/>
          <pc:sldMk cId="2338760578" sldId="506"/>
        </pc:sldMkLst>
        <pc:spChg chg="mod">
          <ac:chgData name="Oscar Kogenhop" userId="0dcb4773-7d8a-408e-acc6-089f7cae1c7d" providerId="ADAL" clId="{99EF9796-A251-4AB3-BBF5-40396E17B53C}" dt="2025-02-26T07:55:46.148" v="59" actId="20577"/>
          <ac:spMkLst>
            <pc:docMk/>
            <pc:sldMk cId="2338760578" sldId="506"/>
            <ac:spMk id="3" creationId="{F5825D5F-4061-D32A-9B08-5E4F104467B9}"/>
          </ac:spMkLst>
        </pc:spChg>
      </pc:sldChg>
      <pc:sldChg chg="modSp">
        <pc:chgData name="Oscar Kogenhop" userId="0dcb4773-7d8a-408e-acc6-089f7cae1c7d" providerId="ADAL" clId="{99EF9796-A251-4AB3-BBF5-40396E17B53C}" dt="2025-02-26T07:56:38.268" v="60" actId="14100"/>
        <pc:sldMkLst>
          <pc:docMk/>
          <pc:sldMk cId="3055393132" sldId="509"/>
        </pc:sldMkLst>
        <pc:spChg chg="mod">
          <ac:chgData name="Oscar Kogenhop" userId="0dcb4773-7d8a-408e-acc6-089f7cae1c7d" providerId="ADAL" clId="{99EF9796-A251-4AB3-BBF5-40396E17B53C}" dt="2025-02-26T07:56:38.268" v="60" actId="14100"/>
          <ac:spMkLst>
            <pc:docMk/>
            <pc:sldMk cId="3055393132" sldId="509"/>
            <ac:spMk id="3" creationId="{517E19B1-B415-C562-7B48-2B195394071F}"/>
          </ac:spMkLst>
        </pc:spChg>
      </pc:sldChg>
      <pc:sldChg chg="modSp mod">
        <pc:chgData name="Oscar Kogenhop" userId="0dcb4773-7d8a-408e-acc6-089f7cae1c7d" providerId="ADAL" clId="{99EF9796-A251-4AB3-BBF5-40396E17B53C}" dt="2025-02-26T07:51:18.606" v="26" actId="108"/>
        <pc:sldMkLst>
          <pc:docMk/>
          <pc:sldMk cId="2520861879" sldId="510"/>
        </pc:sldMkLst>
        <pc:spChg chg="mod">
          <ac:chgData name="Oscar Kogenhop" userId="0dcb4773-7d8a-408e-acc6-089f7cae1c7d" providerId="ADAL" clId="{99EF9796-A251-4AB3-BBF5-40396E17B53C}" dt="2025-02-26T07:51:18.606" v="26" actId="108"/>
          <ac:spMkLst>
            <pc:docMk/>
            <pc:sldMk cId="2520861879" sldId="510"/>
            <ac:spMk id="2" creationId="{A5754533-41CE-4924-E670-7E1963DDCE11}"/>
          </ac:spMkLst>
        </pc:spChg>
      </pc:sldChg>
      <pc:sldChg chg="addSp modSp mod modAnim">
        <pc:chgData name="Oscar Kogenhop" userId="0dcb4773-7d8a-408e-acc6-089f7cae1c7d" providerId="ADAL" clId="{99EF9796-A251-4AB3-BBF5-40396E17B53C}" dt="2025-02-26T08:03:11.698" v="107" actId="20577"/>
        <pc:sldMkLst>
          <pc:docMk/>
          <pc:sldMk cId="3146229728" sldId="512"/>
        </pc:sldMkLst>
        <pc:spChg chg="mod">
          <ac:chgData name="Oscar Kogenhop" userId="0dcb4773-7d8a-408e-acc6-089f7cae1c7d" providerId="ADAL" clId="{99EF9796-A251-4AB3-BBF5-40396E17B53C}" dt="2025-02-26T07:59:47.244" v="72" actId="255"/>
          <ac:spMkLst>
            <pc:docMk/>
            <pc:sldMk cId="3146229728" sldId="512"/>
            <ac:spMk id="3" creationId="{CBC40C0A-088A-C75C-B62D-EEF6978E5405}"/>
          </ac:spMkLst>
        </pc:spChg>
        <pc:spChg chg="mod">
          <ac:chgData name="Oscar Kogenhop" userId="0dcb4773-7d8a-408e-acc6-089f7cae1c7d" providerId="ADAL" clId="{99EF9796-A251-4AB3-BBF5-40396E17B53C}" dt="2025-02-26T08:00:31.001" v="82" actId="14100"/>
          <ac:spMkLst>
            <pc:docMk/>
            <pc:sldMk cId="3146229728" sldId="512"/>
            <ac:spMk id="4" creationId="{4EE96B34-D7D9-EB46-040F-7EEF5334387B}"/>
          </ac:spMkLst>
        </pc:spChg>
        <pc:spChg chg="mod">
          <ac:chgData name="Oscar Kogenhop" userId="0dcb4773-7d8a-408e-acc6-089f7cae1c7d" providerId="ADAL" clId="{99EF9796-A251-4AB3-BBF5-40396E17B53C}" dt="2025-02-26T08:01:36.607" v="86" actId="207"/>
          <ac:spMkLst>
            <pc:docMk/>
            <pc:sldMk cId="3146229728" sldId="512"/>
            <ac:spMk id="5" creationId="{6E096BB2-ED5A-A89E-6A72-172E3DAC9010}"/>
          </ac:spMkLst>
        </pc:spChg>
        <pc:spChg chg="mod">
          <ac:chgData name="Oscar Kogenhop" userId="0dcb4773-7d8a-408e-acc6-089f7cae1c7d" providerId="ADAL" clId="{99EF9796-A251-4AB3-BBF5-40396E17B53C}" dt="2025-02-26T08:03:11.698" v="107" actId="20577"/>
          <ac:spMkLst>
            <pc:docMk/>
            <pc:sldMk cId="3146229728" sldId="512"/>
            <ac:spMk id="6" creationId="{C414E6A2-3826-182E-ED3F-9CF86232F7C6}"/>
          </ac:spMkLst>
        </pc:spChg>
        <pc:spChg chg="add mod">
          <ac:chgData name="Oscar Kogenhop" userId="0dcb4773-7d8a-408e-acc6-089f7cae1c7d" providerId="ADAL" clId="{99EF9796-A251-4AB3-BBF5-40396E17B53C}" dt="2025-02-26T08:01:22.899" v="85"/>
          <ac:spMkLst>
            <pc:docMk/>
            <pc:sldMk cId="3146229728" sldId="512"/>
            <ac:spMk id="8" creationId="{1E9BB444-340B-D1E6-6E58-71DC28B278F4}"/>
          </ac:spMkLst>
        </pc:spChg>
        <pc:spChg chg="add mod ord">
          <ac:chgData name="Oscar Kogenhop" userId="0dcb4773-7d8a-408e-acc6-089f7cae1c7d" providerId="ADAL" clId="{99EF9796-A251-4AB3-BBF5-40396E17B53C}" dt="2025-02-26T08:02:20.996" v="94" actId="14100"/>
          <ac:spMkLst>
            <pc:docMk/>
            <pc:sldMk cId="3146229728" sldId="512"/>
            <ac:spMk id="9" creationId="{79C56135-EC1A-6A69-320C-D10A0046195E}"/>
          </ac:spMkLst>
        </pc:spChg>
      </pc:sldChg>
      <pc:sldChg chg="modSp mod">
        <pc:chgData name="Oscar Kogenhop" userId="0dcb4773-7d8a-408e-acc6-089f7cae1c7d" providerId="ADAL" clId="{99EF9796-A251-4AB3-BBF5-40396E17B53C}" dt="2025-02-26T07:52:30.111" v="41" actId="108"/>
        <pc:sldMkLst>
          <pc:docMk/>
          <pc:sldMk cId="3315744514" sldId="513"/>
        </pc:sldMkLst>
        <pc:spChg chg="mod">
          <ac:chgData name="Oscar Kogenhop" userId="0dcb4773-7d8a-408e-acc6-089f7cae1c7d" providerId="ADAL" clId="{99EF9796-A251-4AB3-BBF5-40396E17B53C}" dt="2025-02-26T07:52:30.111" v="41" actId="108"/>
          <ac:spMkLst>
            <pc:docMk/>
            <pc:sldMk cId="3315744514" sldId="513"/>
            <ac:spMk id="2" creationId="{859BBDB5-9FDF-1441-44EE-9EBF5C174FD0}"/>
          </ac:spMkLst>
        </pc:spChg>
      </pc:sldChg>
      <pc:sldChg chg="modSp mod">
        <pc:chgData name="Oscar Kogenhop" userId="0dcb4773-7d8a-408e-acc6-089f7cae1c7d" providerId="ADAL" clId="{99EF9796-A251-4AB3-BBF5-40396E17B53C}" dt="2025-02-26T07:51:16.270" v="24" actId="108"/>
        <pc:sldMkLst>
          <pc:docMk/>
          <pc:sldMk cId="3382227418" sldId="515"/>
        </pc:sldMkLst>
        <pc:spChg chg="mod">
          <ac:chgData name="Oscar Kogenhop" userId="0dcb4773-7d8a-408e-acc6-089f7cae1c7d" providerId="ADAL" clId="{99EF9796-A251-4AB3-BBF5-40396E17B53C}" dt="2025-02-26T07:51:16.270" v="24" actId="108"/>
          <ac:spMkLst>
            <pc:docMk/>
            <pc:sldMk cId="3382227418" sldId="515"/>
            <ac:spMk id="2" creationId="{84678FAB-0F6C-FB36-4A15-A4FC9018DE7D}"/>
          </ac:spMkLst>
        </pc:spChg>
      </pc:sldChg>
      <pc:sldChg chg="modSp mod">
        <pc:chgData name="Oscar Kogenhop" userId="0dcb4773-7d8a-408e-acc6-089f7cae1c7d" providerId="ADAL" clId="{99EF9796-A251-4AB3-BBF5-40396E17B53C}" dt="2025-02-26T07:51:13.122" v="20" actId="108"/>
        <pc:sldMkLst>
          <pc:docMk/>
          <pc:sldMk cId="1874971019" sldId="516"/>
        </pc:sldMkLst>
        <pc:spChg chg="mod">
          <ac:chgData name="Oscar Kogenhop" userId="0dcb4773-7d8a-408e-acc6-089f7cae1c7d" providerId="ADAL" clId="{99EF9796-A251-4AB3-BBF5-40396E17B53C}" dt="2025-02-26T07:51:13.122" v="20" actId="108"/>
          <ac:spMkLst>
            <pc:docMk/>
            <pc:sldMk cId="1874971019" sldId="516"/>
            <ac:spMk id="2" creationId="{DF0A15CD-412A-4051-8FAA-2387181325E4}"/>
          </ac:spMkLst>
        </pc:spChg>
      </pc:sldChg>
      <pc:sldChg chg="modSp mod">
        <pc:chgData name="Oscar Kogenhop" userId="0dcb4773-7d8a-408e-acc6-089f7cae1c7d" providerId="ADAL" clId="{99EF9796-A251-4AB3-BBF5-40396E17B53C}" dt="2025-02-26T07:51:12.712" v="19" actId="108"/>
        <pc:sldMkLst>
          <pc:docMk/>
          <pc:sldMk cId="2380148174" sldId="517"/>
        </pc:sldMkLst>
        <pc:spChg chg="mod">
          <ac:chgData name="Oscar Kogenhop" userId="0dcb4773-7d8a-408e-acc6-089f7cae1c7d" providerId="ADAL" clId="{99EF9796-A251-4AB3-BBF5-40396E17B53C}" dt="2025-02-26T07:51:12.712" v="19" actId="108"/>
          <ac:spMkLst>
            <pc:docMk/>
            <pc:sldMk cId="2380148174" sldId="517"/>
            <ac:spMk id="2" creationId="{BF4EE3A3-D30D-CA1C-B070-614CF4C5F208}"/>
          </ac:spMkLst>
        </pc:spChg>
      </pc:sldChg>
      <pc:sldChg chg="modSp mod">
        <pc:chgData name="Oscar Kogenhop" userId="0dcb4773-7d8a-408e-acc6-089f7cae1c7d" providerId="ADAL" clId="{99EF9796-A251-4AB3-BBF5-40396E17B53C}" dt="2025-02-26T07:51:52.562" v="39" actId="108"/>
        <pc:sldMkLst>
          <pc:docMk/>
          <pc:sldMk cId="200240625" sldId="518"/>
        </pc:sldMkLst>
        <pc:spChg chg="mod">
          <ac:chgData name="Oscar Kogenhop" userId="0dcb4773-7d8a-408e-acc6-089f7cae1c7d" providerId="ADAL" clId="{99EF9796-A251-4AB3-BBF5-40396E17B53C}" dt="2025-02-26T07:51:52.562" v="39" actId="108"/>
          <ac:spMkLst>
            <pc:docMk/>
            <pc:sldMk cId="200240625" sldId="518"/>
            <ac:spMk id="2" creationId="{C693680A-5342-8612-B83F-241075AD77FA}"/>
          </ac:spMkLst>
        </pc:spChg>
      </pc:sldChg>
      <pc:sldChg chg="modSp mod">
        <pc:chgData name="Oscar Kogenhop" userId="0dcb4773-7d8a-408e-acc6-089f7cae1c7d" providerId="ADAL" clId="{99EF9796-A251-4AB3-BBF5-40396E17B53C}" dt="2025-02-26T07:51:13.562" v="21" actId="108"/>
        <pc:sldMkLst>
          <pc:docMk/>
          <pc:sldMk cId="4152980164" sldId="519"/>
        </pc:sldMkLst>
        <pc:spChg chg="mod">
          <ac:chgData name="Oscar Kogenhop" userId="0dcb4773-7d8a-408e-acc6-089f7cae1c7d" providerId="ADAL" clId="{99EF9796-A251-4AB3-BBF5-40396E17B53C}" dt="2025-02-26T07:51:13.562" v="21" actId="108"/>
          <ac:spMkLst>
            <pc:docMk/>
            <pc:sldMk cId="4152980164" sldId="519"/>
            <ac:spMk id="2" creationId="{064C00E6-A838-544C-E3FE-4FE76C9DA637}"/>
          </ac:spMkLst>
        </pc:spChg>
      </pc:sldChg>
      <pc:sldChg chg="modSp mod">
        <pc:chgData name="Oscar Kogenhop" userId="0dcb4773-7d8a-408e-acc6-089f7cae1c7d" providerId="ADAL" clId="{99EF9796-A251-4AB3-BBF5-40396E17B53C}" dt="2025-02-26T07:51:17.282" v="25" actId="108"/>
        <pc:sldMkLst>
          <pc:docMk/>
          <pc:sldMk cId="1028305031" sldId="521"/>
        </pc:sldMkLst>
        <pc:spChg chg="mod">
          <ac:chgData name="Oscar Kogenhop" userId="0dcb4773-7d8a-408e-acc6-089f7cae1c7d" providerId="ADAL" clId="{99EF9796-A251-4AB3-BBF5-40396E17B53C}" dt="2025-02-26T07:51:17.282" v="25" actId="108"/>
          <ac:spMkLst>
            <pc:docMk/>
            <pc:sldMk cId="1028305031" sldId="521"/>
            <ac:spMk id="2" creationId="{0D4F245F-0CE6-E538-17BB-067E80E672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E6272-B3D9-41B4-A3A1-72BEDAA44D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5387E-48AB-4F42-B2F5-7DD05C989E7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Gas path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EADD07D0-7B81-431B-8580-0C7BAC50CEF9}" type="parTrans" cxnId="{65506749-A3C9-4CBF-ACB2-EF1F8609ECC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69753D85-78C3-46F6-AB61-207A317834B2}" type="sibTrans" cxnId="{65506749-A3C9-4CBF-ACB2-EF1F8609ECCA}">
      <dgm:prSet/>
      <dgm:spPr/>
      <dgm:t>
        <a:bodyPr/>
        <a:lstStyle/>
        <a:p>
          <a:endParaRPr lang="en-US"/>
        </a:p>
      </dgm:t>
    </dgm:pt>
    <dgm:pt modelId="{8A705562-0560-47DD-A64E-10183440280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endParaRPr lang="en-US" sz="1400" b="0" dirty="0"/>
        </a:p>
        <a:p>
          <a:r>
            <a:rPr lang="en-US" sz="1400" b="0" dirty="0"/>
            <a:t>Inlet</a:t>
          </a:r>
        </a:p>
        <a:p>
          <a:endParaRPr lang="en-US" sz="1400" b="0" dirty="0"/>
        </a:p>
      </dgm:t>
    </dgm:pt>
    <dgm:pt modelId="{F4BF5B05-85B8-4946-B514-3C0E6CC0510D}" type="parTrans" cxnId="{9869C427-16E6-4492-98C3-91EF4C5BFC0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3323792-FAF1-4F1F-8697-0BB48240B8D0}" type="sibTrans" cxnId="{9869C427-16E6-4492-98C3-91EF4C5BFC05}">
      <dgm:prSet/>
      <dgm:spPr/>
      <dgm:t>
        <a:bodyPr/>
        <a:lstStyle/>
        <a:p>
          <a:endParaRPr lang="en-US"/>
        </a:p>
      </dgm:t>
    </dgm:pt>
    <dgm:pt modelId="{A6D3955D-1CBE-4968-8D26-62CFDAA5ACC9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Turbomachinery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31222A02-3062-4072-A577-F93F0DF652BA}" type="parTrans" cxnId="{182DFA7E-289D-48E1-AC49-C85F148A2624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BD9B3582-F4A4-4A19-8497-2BE3A2A0F516}" type="sibTrans" cxnId="{182DFA7E-289D-48E1-AC49-C85F148A2624}">
      <dgm:prSet/>
      <dgm:spPr/>
      <dgm:t>
        <a:bodyPr/>
        <a:lstStyle/>
        <a:p>
          <a:endParaRPr lang="en-US"/>
        </a:p>
      </dgm:t>
    </dgm:pt>
    <dgm:pt modelId="{672AF8FD-1868-45A1-9B3C-EE7DD056CE65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Controls</a:t>
          </a:r>
        </a:p>
      </dgm:t>
    </dgm:pt>
    <dgm:pt modelId="{6FF5F005-690C-4A7F-B503-6E56FDA7CF24}" type="parTrans" cxnId="{1F9CE4E6-64EC-47C9-88F6-F30E8472C85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8AE2EE6E-7513-42A0-9E32-3FEB524EA8DB}" type="sibTrans" cxnId="{1F9CE4E6-64EC-47C9-88F6-F30E8472C855}">
      <dgm:prSet/>
      <dgm:spPr/>
      <dgm:t>
        <a:bodyPr/>
        <a:lstStyle/>
        <a:p>
          <a:endParaRPr lang="en-US"/>
        </a:p>
      </dgm:t>
    </dgm:pt>
    <dgm:pt modelId="{07E1767D-BA39-454F-8614-3BFF3D65DD9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Fuel control</a:t>
          </a:r>
        </a:p>
      </dgm:t>
    </dgm:pt>
    <dgm:pt modelId="{ED5FEC17-F44E-4F49-AE7A-DB3EC0831F12}" type="sibTrans" cxnId="{6FA80045-7610-433B-AFE5-857A0CD7C75D}">
      <dgm:prSet/>
      <dgm:spPr/>
      <dgm:t>
        <a:bodyPr/>
        <a:lstStyle/>
        <a:p>
          <a:endParaRPr lang="en-US"/>
        </a:p>
      </dgm:t>
    </dgm:pt>
    <dgm:pt modelId="{00324DF1-E3F4-4F75-AE06-E42BD3A06E19}" type="parTrans" cxnId="{6FA80045-7610-433B-AFE5-857A0CD7C75D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09D7E15-B843-4C58-A54F-455016729503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Duct</a:t>
          </a:r>
        </a:p>
      </dgm:t>
    </dgm:pt>
    <dgm:pt modelId="{26E311A6-A42C-4797-A4C4-248903F656B4}" type="parTrans" cxnId="{32674A57-50E8-4945-9B04-D80A5694C3BF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FE2EABDB-871E-4A94-8F70-67E1480786E4}" type="sibTrans" cxnId="{32674A57-50E8-4945-9B04-D80A5694C3BF}">
      <dgm:prSet/>
      <dgm:spPr/>
      <dgm:t>
        <a:bodyPr/>
        <a:lstStyle/>
        <a:p>
          <a:endParaRPr lang="en-US"/>
        </a:p>
      </dgm:t>
    </dgm:pt>
    <dgm:pt modelId="{66CFF27B-40F5-4137-ABAE-8E6D3A8826DC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Combustor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830ECA38-8230-40B7-B630-F1E8B8E701EC}" type="parTrans" cxnId="{C7E58502-2666-4298-AC8D-2160735B9DB7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D2ADF05-F520-477E-BF7C-42F3089AF690}" type="sibTrans" cxnId="{C7E58502-2666-4298-AC8D-2160735B9DB7}">
      <dgm:prSet/>
      <dgm:spPr/>
      <dgm:t>
        <a:bodyPr/>
        <a:lstStyle/>
        <a:p>
          <a:endParaRPr lang="en-US"/>
        </a:p>
      </dgm:t>
    </dgm:pt>
    <dgm:pt modelId="{BFFA1CF3-DF6A-46A3-8C02-16FF19EDF1AB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E2D891FB-C033-4E57-9F01-C189F4538FCF}" type="parTrans" cxnId="{57A92CB4-3D8F-40DC-869A-342404B671E0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517B143-E768-49C2-B84F-76DD0624219F}" type="sibTrans" cxnId="{57A92CB4-3D8F-40DC-869A-342404B671E0}">
      <dgm:prSet/>
      <dgm:spPr/>
      <dgm:t>
        <a:bodyPr/>
        <a:lstStyle/>
        <a:p>
          <a:endParaRPr lang="en-US"/>
        </a:p>
      </dgm:t>
    </dgm:pt>
    <dgm:pt modelId="{996ECAEE-BD02-40C9-BA61-65168BD3A99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Compressor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compression</a:t>
          </a:r>
          <a:endParaRPr lang="en-US" sz="1400" b="0" dirty="0">
            <a:solidFill>
              <a:srgbClr val="FF0000"/>
            </a:solidFill>
          </a:endParaRPr>
        </a:p>
      </dgm:t>
    </dgm:pt>
    <dgm:pt modelId="{DF7A8A54-C981-412D-997D-61959D856F27}" type="parTrans" cxnId="{F00205D3-A4DB-47E8-832E-F8BF0E2AF10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BED09F-7399-46C7-AA60-21B2F7EAC5E5}" type="sibTrans" cxnId="{F00205D3-A4DB-47E8-832E-F8BF0E2AF10A}">
      <dgm:prSet/>
      <dgm:spPr/>
      <dgm:t>
        <a:bodyPr/>
        <a:lstStyle/>
        <a:p>
          <a:endParaRPr lang="en-US"/>
        </a:p>
      </dgm:t>
    </dgm:pt>
    <dgm:pt modelId="{7FCCF021-E06B-41A3-BD62-181EF8F1835D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Turbine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expansion</a:t>
          </a:r>
          <a:endParaRPr lang="en-US" sz="1400" b="0" dirty="0">
            <a:solidFill>
              <a:srgbClr val="FF0000"/>
            </a:solidFill>
          </a:endParaRPr>
        </a:p>
      </dgm:t>
    </dgm:pt>
    <dgm:pt modelId="{290B3208-C0FA-47B4-9DFC-B3EAC176E742}" type="parTrans" cxnId="{B9B4AC4D-4111-441C-91FE-C41ABF00C751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3B45269-F495-42E9-BD0F-FA08787612CC}" type="sibTrans" cxnId="{B9B4AC4D-4111-441C-91FE-C41ABF00C751}">
      <dgm:prSet/>
      <dgm:spPr/>
      <dgm:t>
        <a:bodyPr/>
        <a:lstStyle/>
        <a:p>
          <a:endParaRPr lang="en-US"/>
        </a:p>
      </dgm:t>
    </dgm:pt>
    <dgm:pt modelId="{561AC35B-E197-4EE1-9078-9696C137C2A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Fan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splitter</a:t>
          </a:r>
          <a:r>
            <a:rPr lang="en-US" sz="1400" b="0"/>
            <a:t> </a:t>
          </a:r>
          <a:endParaRPr lang="en-US" sz="1400" b="0" dirty="0"/>
        </a:p>
      </dgm:t>
    </dgm:pt>
    <dgm:pt modelId="{D8C9BA9C-5D76-4CB3-8B0F-847E786D85A4}" type="parTrans" cxnId="{FD24C6D0-4612-4BB2-B61E-42D369D0C1AE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DB7AD90C-F7A2-4FB9-988D-9E8040D58DDF}" type="sibTrans" cxnId="{FD24C6D0-4612-4BB2-B61E-42D369D0C1AE}">
      <dgm:prSet/>
      <dgm:spPr/>
      <dgm:t>
        <a:bodyPr/>
        <a:lstStyle/>
        <a:p>
          <a:endParaRPr lang="en-US"/>
        </a:p>
      </dgm:t>
    </dgm:pt>
    <dgm:pt modelId="{50D8D72B-84AE-4A08-A37B-AF1EA4F07A86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CBFD51EA-5B7C-4C2D-BA62-F96CBAB3E945}" type="parTrans" cxnId="{A507166F-9A32-44F1-9EF1-9FED06282DC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4B297F-3159-47F2-9392-7A227E892C5C}" type="sibTrans" cxnId="{A507166F-9A32-44F1-9EF1-9FED06282DCB}">
      <dgm:prSet/>
      <dgm:spPr/>
      <dgm:t>
        <a:bodyPr/>
        <a:lstStyle/>
        <a:p>
          <a:endParaRPr lang="en-US"/>
        </a:p>
      </dgm:t>
    </dgm:pt>
    <dgm:pt modelId="{FC8D8582-C837-4D04-B7DE-41AD1571A70E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Exhaust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>
              <a:solidFill>
                <a:srgbClr val="FF0000"/>
              </a:solidFill>
            </a:rPr>
            <a:t>thrust</a:t>
          </a:r>
          <a:endParaRPr lang="en-US" sz="1400" b="0" dirty="0">
            <a:solidFill>
              <a:srgbClr val="FF0000"/>
            </a:solidFill>
          </a:endParaRPr>
        </a:p>
      </dgm:t>
    </dgm:pt>
    <dgm:pt modelId="{4F290C7E-B7B1-4B7F-969D-5731F103EFC6}" type="parTrans" cxnId="{FA09E2CC-BC11-46E2-954F-9A54B2E6DF0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6E3F0E3-03F0-4B54-AC60-FEC03D461C26}" type="sibTrans" cxnId="{FA09E2CC-BC11-46E2-954F-9A54B2E6DF0B}">
      <dgm:prSet/>
      <dgm:spPr/>
      <dgm:t>
        <a:bodyPr/>
        <a:lstStyle/>
        <a:p>
          <a:endParaRPr lang="en-US"/>
        </a:p>
      </dgm:t>
    </dgm:pt>
    <dgm:pt modelId="{65CBF26B-097C-4151-AD48-1EBFFFD44376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instantiable class</a:t>
          </a:r>
        </a:p>
      </dgm:t>
    </dgm:pt>
    <dgm:pt modelId="{CB644891-F702-4818-9203-BC2440BD40FF}" type="parTrans" cxnId="{C4AB4676-E587-49BB-99AB-69408AC73E45}">
      <dgm:prSet/>
      <dgm:spPr/>
      <dgm:t>
        <a:bodyPr/>
        <a:lstStyle/>
        <a:p>
          <a:endParaRPr lang="en-US"/>
        </a:p>
      </dgm:t>
    </dgm:pt>
    <dgm:pt modelId="{B83AFA24-9700-4306-BA30-AC16DCE4E937}" type="sibTrans" cxnId="{C4AB4676-E587-49BB-99AB-69408AC73E45}">
      <dgm:prSet/>
      <dgm:spPr/>
      <dgm:t>
        <a:bodyPr/>
        <a:lstStyle/>
        <a:p>
          <a:endParaRPr lang="en-US"/>
        </a:p>
      </dgm:t>
    </dgm:pt>
    <dgm:pt modelId="{3809D3A5-3E8E-4B6E-B768-80AFD27D41B1}">
      <dgm:prSet phldrT="[Text]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abstract class</a:t>
          </a:r>
        </a:p>
      </dgm:t>
    </dgm:pt>
    <dgm:pt modelId="{820F0265-890D-4ADE-9ECB-B3A41191E0DA}" type="parTrans" cxnId="{AEEE8659-AF24-4FB3-8A5D-8F547B5F0AED}">
      <dgm:prSet/>
      <dgm:spPr/>
      <dgm:t>
        <a:bodyPr/>
        <a:lstStyle/>
        <a:p>
          <a:endParaRPr lang="en-US"/>
        </a:p>
      </dgm:t>
    </dgm:pt>
    <dgm:pt modelId="{14552310-B4B4-4A28-8210-E96F80538639}" type="sibTrans" cxnId="{AEEE8659-AF24-4FB3-8A5D-8F547B5F0AED}">
      <dgm:prSet/>
      <dgm:spPr/>
      <dgm:t>
        <a:bodyPr/>
        <a:lstStyle/>
        <a:p>
          <a:endParaRPr lang="en-US"/>
        </a:p>
      </dgm:t>
    </dgm:pt>
    <dgm:pt modelId="{F2179DC2-41CA-4C57-95D4-DF6313F0439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200" dirty="0"/>
            <a:t>Generic component model class</a:t>
          </a:r>
        </a:p>
      </dgm:t>
    </dgm:pt>
    <dgm:pt modelId="{545C6E09-4455-4F60-A992-CF4FF9BBF50B}" type="sibTrans" cxnId="{F3B8F8A9-E1E9-41FF-9017-FB3427FA919D}">
      <dgm:prSet/>
      <dgm:spPr/>
      <dgm:t>
        <a:bodyPr/>
        <a:lstStyle/>
        <a:p>
          <a:endParaRPr lang="en-US"/>
        </a:p>
      </dgm:t>
    </dgm:pt>
    <dgm:pt modelId="{464EA4EB-9252-4C99-8529-50571E4E1382}" type="parTrans" cxnId="{F3B8F8A9-E1E9-41FF-9017-FB3427FA919D}">
      <dgm:prSet/>
      <dgm:spPr/>
      <dgm:t>
        <a:bodyPr/>
        <a:lstStyle/>
        <a:p>
          <a:endParaRPr lang="en-US"/>
        </a:p>
      </dgm:t>
    </dgm:pt>
    <dgm:pt modelId="{CBD80FC0-ED55-490E-9CA3-2D65250F78F9}" type="pres">
      <dgm:prSet presAssocID="{BFCE6272-B3D9-41B4-A3A1-72BEDAA44D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0EA949-8F86-40AB-993B-B79B1874DBC8}" type="pres">
      <dgm:prSet presAssocID="{F2179DC2-41CA-4C57-95D4-DF6313F04392}" presName="hierRoot1" presStyleCnt="0"/>
      <dgm:spPr/>
    </dgm:pt>
    <dgm:pt modelId="{06B08B4C-DDD2-41FB-854F-384215E5A97B}" type="pres">
      <dgm:prSet presAssocID="{F2179DC2-41CA-4C57-95D4-DF6313F04392}" presName="composite" presStyleCnt="0"/>
      <dgm:spPr/>
    </dgm:pt>
    <dgm:pt modelId="{29081475-4BA8-4584-9D4E-08508201880C}" type="pres">
      <dgm:prSet presAssocID="{F2179DC2-41CA-4C57-95D4-DF6313F04392}" presName="background" presStyleLbl="node0" presStyleIdx="0" presStyleCnt="3"/>
      <dgm:spPr>
        <a:ln w="19050">
          <a:solidFill>
            <a:schemeClr val="tx1"/>
          </a:solidFill>
        </a:ln>
        <a:effectLst/>
      </dgm:spPr>
    </dgm:pt>
    <dgm:pt modelId="{ABFDFD75-A512-4D65-A0E3-9476AF97E8F9}" type="pres">
      <dgm:prSet presAssocID="{F2179DC2-41CA-4C57-95D4-DF6313F04392}" presName="text" presStyleLbl="fgAcc0" presStyleIdx="0" presStyleCnt="3" custScaleX="249792">
        <dgm:presLayoutVars>
          <dgm:chPref val="3"/>
        </dgm:presLayoutVars>
      </dgm:prSet>
      <dgm:spPr/>
    </dgm:pt>
    <dgm:pt modelId="{A994741D-602F-4379-AAE6-BC7C132557BC}" type="pres">
      <dgm:prSet presAssocID="{F2179DC2-41CA-4C57-95D4-DF6313F04392}" presName="hierChild2" presStyleCnt="0"/>
      <dgm:spPr/>
    </dgm:pt>
    <dgm:pt modelId="{4DB3DAAC-0293-4A2F-AB82-7978911BAD07}" type="pres">
      <dgm:prSet presAssocID="{EADD07D0-7B81-431B-8580-0C7BAC50CEF9}" presName="Name10" presStyleLbl="parChTrans1D2" presStyleIdx="0" presStyleCnt="3"/>
      <dgm:spPr/>
    </dgm:pt>
    <dgm:pt modelId="{D85A04FA-28ED-45AD-9864-5E2C3B9F481A}" type="pres">
      <dgm:prSet presAssocID="{28B5387E-48AB-4F42-B2F5-7DD05C989E72}" presName="hierRoot2" presStyleCnt="0"/>
      <dgm:spPr/>
    </dgm:pt>
    <dgm:pt modelId="{9124C6E5-5C25-4D6C-8080-F29269B080C8}" type="pres">
      <dgm:prSet presAssocID="{28B5387E-48AB-4F42-B2F5-7DD05C989E72}" presName="composite2" presStyleCnt="0"/>
      <dgm:spPr/>
    </dgm:pt>
    <dgm:pt modelId="{91C7F246-EF7A-4676-AA47-2582829F86C1}" type="pres">
      <dgm:prSet presAssocID="{28B5387E-48AB-4F42-B2F5-7DD05C989E72}" presName="background2" presStyleLbl="node2" presStyleIdx="0" presStyleCnt="3"/>
      <dgm:spPr>
        <a:ln w="19050">
          <a:solidFill>
            <a:schemeClr val="tx1"/>
          </a:solidFill>
        </a:ln>
        <a:effectLst/>
      </dgm:spPr>
    </dgm:pt>
    <dgm:pt modelId="{0CDEB792-FCE1-4669-A918-DB779962366F}" type="pres">
      <dgm:prSet presAssocID="{28B5387E-48AB-4F42-B2F5-7DD05C989E72}" presName="text2" presStyleLbl="fgAcc2" presStyleIdx="0" presStyleCnt="3" custScaleX="190686">
        <dgm:presLayoutVars>
          <dgm:chPref val="3"/>
        </dgm:presLayoutVars>
      </dgm:prSet>
      <dgm:spPr/>
    </dgm:pt>
    <dgm:pt modelId="{71C829F2-35A9-442D-9FE1-BE50D5A09206}" type="pres">
      <dgm:prSet presAssocID="{28B5387E-48AB-4F42-B2F5-7DD05C989E72}" presName="hierChild3" presStyleCnt="0"/>
      <dgm:spPr/>
    </dgm:pt>
    <dgm:pt modelId="{2A5CE41C-3B62-4965-B4BC-DF4201EBC3A0}" type="pres">
      <dgm:prSet presAssocID="{F4BF5B05-85B8-4946-B514-3C0E6CC0510D}" presName="Name17" presStyleLbl="parChTrans1D3" presStyleIdx="0" presStyleCnt="7"/>
      <dgm:spPr/>
    </dgm:pt>
    <dgm:pt modelId="{41BBAC45-6B7E-4CF5-B76C-6C2397274A19}" type="pres">
      <dgm:prSet presAssocID="{8A705562-0560-47DD-A64E-10183440280F}" presName="hierRoot3" presStyleCnt="0"/>
      <dgm:spPr/>
    </dgm:pt>
    <dgm:pt modelId="{65A47D97-F185-4158-B0FB-9E61454E5F2C}" type="pres">
      <dgm:prSet presAssocID="{8A705562-0560-47DD-A64E-10183440280F}" presName="composite3" presStyleCnt="0"/>
      <dgm:spPr/>
    </dgm:pt>
    <dgm:pt modelId="{F948D209-8DC6-475A-86A7-BC7F0C312135}" type="pres">
      <dgm:prSet presAssocID="{8A705562-0560-47DD-A64E-10183440280F}" presName="background3" presStyleLbl="node3" presStyleIdx="0" presStyleCnt="7"/>
      <dgm:spPr>
        <a:ln w="19050">
          <a:solidFill>
            <a:schemeClr val="tx1"/>
          </a:solidFill>
        </a:ln>
        <a:effectLst/>
      </dgm:spPr>
    </dgm:pt>
    <dgm:pt modelId="{FF595A2D-5E88-4E84-ABC1-0DC8196FA2F5}" type="pres">
      <dgm:prSet presAssocID="{8A705562-0560-47DD-A64E-10183440280F}" presName="text3" presStyleLbl="fgAcc3" presStyleIdx="0" presStyleCnt="7" custScaleX="124531">
        <dgm:presLayoutVars>
          <dgm:chPref val="3"/>
        </dgm:presLayoutVars>
      </dgm:prSet>
      <dgm:spPr/>
    </dgm:pt>
    <dgm:pt modelId="{8732A370-C5C8-409D-B8CB-3298E7C5A174}" type="pres">
      <dgm:prSet presAssocID="{8A705562-0560-47DD-A64E-10183440280F}" presName="hierChild4" presStyleCnt="0"/>
      <dgm:spPr/>
    </dgm:pt>
    <dgm:pt modelId="{983308A1-7251-498E-9493-4BDE1B279CBA}" type="pres">
      <dgm:prSet presAssocID="{31222A02-3062-4072-A577-F93F0DF652BA}" presName="Name17" presStyleLbl="parChTrans1D3" presStyleIdx="1" presStyleCnt="7"/>
      <dgm:spPr/>
    </dgm:pt>
    <dgm:pt modelId="{16B20EEA-21DE-44CC-B1A4-4232202C3249}" type="pres">
      <dgm:prSet presAssocID="{A6D3955D-1CBE-4968-8D26-62CFDAA5ACC9}" presName="hierRoot3" presStyleCnt="0"/>
      <dgm:spPr/>
    </dgm:pt>
    <dgm:pt modelId="{D8339F96-3F3B-4567-BE90-EB95EA4F3A09}" type="pres">
      <dgm:prSet presAssocID="{A6D3955D-1CBE-4968-8D26-62CFDAA5ACC9}" presName="composite3" presStyleCnt="0"/>
      <dgm:spPr/>
    </dgm:pt>
    <dgm:pt modelId="{ED13911C-4D80-4C60-B1D0-2630DFB7B880}" type="pres">
      <dgm:prSet presAssocID="{A6D3955D-1CBE-4968-8D26-62CFDAA5ACC9}" presName="background3" presStyleLbl="node3" presStyleIdx="1" presStyleCnt="7"/>
      <dgm:spPr>
        <a:ln w="19050">
          <a:solidFill>
            <a:schemeClr val="tx1"/>
          </a:solidFill>
        </a:ln>
        <a:effectLst/>
      </dgm:spPr>
    </dgm:pt>
    <dgm:pt modelId="{C22DD1A2-729E-4A23-8ACB-94D13949C088}" type="pres">
      <dgm:prSet presAssocID="{A6D3955D-1CBE-4968-8D26-62CFDAA5ACC9}" presName="text3" presStyleLbl="fgAcc3" presStyleIdx="1" presStyleCnt="7" custScaleX="215464">
        <dgm:presLayoutVars>
          <dgm:chPref val="3"/>
        </dgm:presLayoutVars>
      </dgm:prSet>
      <dgm:spPr/>
    </dgm:pt>
    <dgm:pt modelId="{261B914C-0C82-4197-B6B3-05337D125D35}" type="pres">
      <dgm:prSet presAssocID="{A6D3955D-1CBE-4968-8D26-62CFDAA5ACC9}" presName="hierChild4" presStyleCnt="0"/>
      <dgm:spPr/>
    </dgm:pt>
    <dgm:pt modelId="{53B13A80-A69A-4655-9323-11C4462B77DB}" type="pres">
      <dgm:prSet presAssocID="{DF7A8A54-C981-412D-997D-61959D856F27}" presName="Name23" presStyleLbl="parChTrans1D4" presStyleIdx="0" presStyleCnt="3"/>
      <dgm:spPr/>
    </dgm:pt>
    <dgm:pt modelId="{8397DF47-5E47-4297-A1DF-90EBF0244261}" type="pres">
      <dgm:prSet presAssocID="{996ECAEE-BD02-40C9-BA61-65168BD3A998}" presName="hierRoot4" presStyleCnt="0"/>
      <dgm:spPr/>
    </dgm:pt>
    <dgm:pt modelId="{6F4B7894-2634-4805-B795-036C2E22CCED}" type="pres">
      <dgm:prSet presAssocID="{996ECAEE-BD02-40C9-BA61-65168BD3A998}" presName="composite4" presStyleCnt="0"/>
      <dgm:spPr/>
    </dgm:pt>
    <dgm:pt modelId="{71CF6FF4-5D48-40B5-B458-E60A1A81868E}" type="pres">
      <dgm:prSet presAssocID="{996ECAEE-BD02-40C9-BA61-65168BD3A998}" presName="background4" presStyleLbl="node4" presStyleIdx="0" presStyleCnt="3"/>
      <dgm:spPr>
        <a:ln w="19050">
          <a:solidFill>
            <a:schemeClr val="tx1"/>
          </a:solidFill>
        </a:ln>
        <a:effectLst/>
      </dgm:spPr>
    </dgm:pt>
    <dgm:pt modelId="{EB9962D6-CEEF-4426-B3AE-37EDFD22B257}" type="pres">
      <dgm:prSet presAssocID="{996ECAEE-BD02-40C9-BA61-65168BD3A998}" presName="text4" presStyleLbl="fgAcc4" presStyleIdx="0" presStyleCnt="3" custScaleX="171545" custLinFactNeighborX="4093">
        <dgm:presLayoutVars>
          <dgm:chPref val="3"/>
        </dgm:presLayoutVars>
      </dgm:prSet>
      <dgm:spPr/>
    </dgm:pt>
    <dgm:pt modelId="{1C2FC55A-19F2-4A13-A045-179AC15136EF}" type="pres">
      <dgm:prSet presAssocID="{996ECAEE-BD02-40C9-BA61-65168BD3A998}" presName="hierChild5" presStyleCnt="0"/>
      <dgm:spPr/>
    </dgm:pt>
    <dgm:pt modelId="{CB834F15-47FC-4368-8E51-0BFDA7C7E154}" type="pres">
      <dgm:prSet presAssocID="{D8C9BA9C-5D76-4CB3-8B0F-847E786D85A4}" presName="Name23" presStyleLbl="parChTrans1D4" presStyleIdx="1" presStyleCnt="3"/>
      <dgm:spPr/>
    </dgm:pt>
    <dgm:pt modelId="{89C01375-FB78-4C06-A54E-AC453851E4C9}" type="pres">
      <dgm:prSet presAssocID="{561AC35B-E197-4EE1-9078-9696C137C2A8}" presName="hierRoot4" presStyleCnt="0"/>
      <dgm:spPr/>
    </dgm:pt>
    <dgm:pt modelId="{2EF04437-B005-4E9D-B3DE-2C5FD9B57969}" type="pres">
      <dgm:prSet presAssocID="{561AC35B-E197-4EE1-9078-9696C137C2A8}" presName="composite4" presStyleCnt="0"/>
      <dgm:spPr/>
    </dgm:pt>
    <dgm:pt modelId="{2118BCAC-344E-4F84-8B80-D2D8F0AE6C66}" type="pres">
      <dgm:prSet presAssocID="{561AC35B-E197-4EE1-9078-9696C137C2A8}" presName="background4" presStyleLbl="node4" presStyleIdx="1" presStyleCnt="3"/>
      <dgm:spPr>
        <a:ln w="19050">
          <a:solidFill>
            <a:schemeClr val="tx1"/>
          </a:solidFill>
        </a:ln>
        <a:effectLst/>
      </dgm:spPr>
    </dgm:pt>
    <dgm:pt modelId="{A7F14217-49BF-4B77-96FB-8712AA4C0795}" type="pres">
      <dgm:prSet presAssocID="{561AC35B-E197-4EE1-9078-9696C137C2A8}" presName="text4" presStyleLbl="fgAcc4" presStyleIdx="1" presStyleCnt="3" custLinFactNeighborX="5244" custLinFactNeighborY="27373">
        <dgm:presLayoutVars>
          <dgm:chPref val="3"/>
        </dgm:presLayoutVars>
      </dgm:prSet>
      <dgm:spPr/>
    </dgm:pt>
    <dgm:pt modelId="{0645CFC3-F8FB-4F59-816E-CDF7CB031A01}" type="pres">
      <dgm:prSet presAssocID="{561AC35B-E197-4EE1-9078-9696C137C2A8}" presName="hierChild5" presStyleCnt="0"/>
      <dgm:spPr/>
    </dgm:pt>
    <dgm:pt modelId="{B6E67BF3-92EB-4FD3-9A3E-0251E6A52D46}" type="pres">
      <dgm:prSet presAssocID="{290B3208-C0FA-47B4-9DFC-B3EAC176E742}" presName="Name23" presStyleLbl="parChTrans1D4" presStyleIdx="2" presStyleCnt="3"/>
      <dgm:spPr/>
    </dgm:pt>
    <dgm:pt modelId="{2ED16526-DE02-4CC4-9C9A-9C9304D30644}" type="pres">
      <dgm:prSet presAssocID="{7FCCF021-E06B-41A3-BD62-181EF8F1835D}" presName="hierRoot4" presStyleCnt="0"/>
      <dgm:spPr/>
    </dgm:pt>
    <dgm:pt modelId="{C51E5136-F0CA-4FA6-99D8-4B584D5FC14B}" type="pres">
      <dgm:prSet presAssocID="{7FCCF021-E06B-41A3-BD62-181EF8F1835D}" presName="composite4" presStyleCnt="0"/>
      <dgm:spPr/>
    </dgm:pt>
    <dgm:pt modelId="{0D6C5AA4-64EB-47B2-9AC3-9AEDAEB19055}" type="pres">
      <dgm:prSet presAssocID="{7FCCF021-E06B-41A3-BD62-181EF8F1835D}" presName="background4" presStyleLbl="node4" presStyleIdx="2" presStyleCnt="3"/>
      <dgm:spPr>
        <a:ln w="19050">
          <a:solidFill>
            <a:schemeClr val="tx1"/>
          </a:solidFill>
        </a:ln>
        <a:effectLst/>
      </dgm:spPr>
    </dgm:pt>
    <dgm:pt modelId="{B0896431-3C8D-4F6F-9999-DD4870C80475}" type="pres">
      <dgm:prSet presAssocID="{7FCCF021-E06B-41A3-BD62-181EF8F1835D}" presName="text4" presStyleLbl="fgAcc4" presStyleIdx="2" presStyleCnt="3" custScaleX="152107">
        <dgm:presLayoutVars>
          <dgm:chPref val="3"/>
        </dgm:presLayoutVars>
      </dgm:prSet>
      <dgm:spPr/>
    </dgm:pt>
    <dgm:pt modelId="{4B9F65A2-8905-4E61-8F7C-4334E92F7D3D}" type="pres">
      <dgm:prSet presAssocID="{7FCCF021-E06B-41A3-BD62-181EF8F1835D}" presName="hierChild5" presStyleCnt="0"/>
      <dgm:spPr/>
    </dgm:pt>
    <dgm:pt modelId="{8DA0539C-6C79-4277-9EFB-BB9E14F4B56B}" type="pres">
      <dgm:prSet presAssocID="{26E311A6-A42C-4797-A4C4-248903F656B4}" presName="Name17" presStyleLbl="parChTrans1D3" presStyleIdx="2" presStyleCnt="7"/>
      <dgm:spPr/>
    </dgm:pt>
    <dgm:pt modelId="{8ABF2847-570D-485C-89A1-B2FF4C479935}" type="pres">
      <dgm:prSet presAssocID="{409D7E15-B843-4C58-A54F-455016729503}" presName="hierRoot3" presStyleCnt="0"/>
      <dgm:spPr/>
    </dgm:pt>
    <dgm:pt modelId="{EFAE5D50-C68F-4CA5-A895-6075C01D4D2B}" type="pres">
      <dgm:prSet presAssocID="{409D7E15-B843-4C58-A54F-455016729503}" presName="composite3" presStyleCnt="0"/>
      <dgm:spPr/>
    </dgm:pt>
    <dgm:pt modelId="{EC8A1BC9-4930-4C45-920A-4B4D263FE125}" type="pres">
      <dgm:prSet presAssocID="{409D7E15-B843-4C58-A54F-455016729503}" presName="background3" presStyleLbl="node3" presStyleIdx="2" presStyleCnt="7"/>
      <dgm:spPr>
        <a:ln w="19050">
          <a:solidFill>
            <a:schemeClr val="tx1"/>
          </a:solidFill>
        </a:ln>
        <a:effectLst/>
      </dgm:spPr>
    </dgm:pt>
    <dgm:pt modelId="{EDF8DF3A-FD9A-4AA8-B13D-165ED808806C}" type="pres">
      <dgm:prSet presAssocID="{409D7E15-B843-4C58-A54F-455016729503}" presName="text3" presStyleLbl="fgAcc3" presStyleIdx="2" presStyleCnt="7">
        <dgm:presLayoutVars>
          <dgm:chPref val="3"/>
        </dgm:presLayoutVars>
      </dgm:prSet>
      <dgm:spPr/>
    </dgm:pt>
    <dgm:pt modelId="{5509CF4F-B4B6-4FD7-92E3-3B095BEC0980}" type="pres">
      <dgm:prSet presAssocID="{409D7E15-B843-4C58-A54F-455016729503}" presName="hierChild4" presStyleCnt="0"/>
      <dgm:spPr/>
    </dgm:pt>
    <dgm:pt modelId="{46F78404-5644-4D7F-A000-2C33697273F9}" type="pres">
      <dgm:prSet presAssocID="{830ECA38-8230-40B7-B630-F1E8B8E701EC}" presName="Name17" presStyleLbl="parChTrans1D3" presStyleIdx="3" presStyleCnt="7"/>
      <dgm:spPr/>
    </dgm:pt>
    <dgm:pt modelId="{57C66C70-F190-4950-A88F-C882664CDE68}" type="pres">
      <dgm:prSet presAssocID="{66CFF27B-40F5-4137-ABAE-8E6D3A8826DC}" presName="hierRoot3" presStyleCnt="0"/>
      <dgm:spPr/>
    </dgm:pt>
    <dgm:pt modelId="{19852749-72C4-4D91-95ED-26CF0FCA647E}" type="pres">
      <dgm:prSet presAssocID="{66CFF27B-40F5-4137-ABAE-8E6D3A8826DC}" presName="composite3" presStyleCnt="0"/>
      <dgm:spPr/>
    </dgm:pt>
    <dgm:pt modelId="{EACCEABF-D661-4B0F-9D73-72AEF6C10354}" type="pres">
      <dgm:prSet presAssocID="{66CFF27B-40F5-4137-ABAE-8E6D3A8826DC}" presName="background3" presStyleLbl="node3" presStyleIdx="3" presStyleCnt="7"/>
      <dgm:spPr>
        <a:ln w="19050">
          <a:solidFill>
            <a:schemeClr val="tx1"/>
          </a:solidFill>
        </a:ln>
        <a:effectLst/>
      </dgm:spPr>
    </dgm:pt>
    <dgm:pt modelId="{4200F562-D371-403F-9F12-AA6251B6B6C1}" type="pres">
      <dgm:prSet presAssocID="{66CFF27B-40F5-4137-ABAE-8E6D3A8826DC}" presName="text3" presStyleLbl="fgAcc3" presStyleIdx="3" presStyleCnt="7" custScaleX="186078">
        <dgm:presLayoutVars>
          <dgm:chPref val="3"/>
        </dgm:presLayoutVars>
      </dgm:prSet>
      <dgm:spPr/>
    </dgm:pt>
    <dgm:pt modelId="{A21E60C5-2E68-4420-9BC3-6E49A8A1BE07}" type="pres">
      <dgm:prSet presAssocID="{66CFF27B-40F5-4137-ABAE-8E6D3A8826DC}" presName="hierChild4" presStyleCnt="0"/>
      <dgm:spPr/>
    </dgm:pt>
    <dgm:pt modelId="{7F3CDC0E-1DFE-4E32-A333-F450F0D2B9C6}" type="pres">
      <dgm:prSet presAssocID="{4F290C7E-B7B1-4B7F-969D-5731F103EFC6}" presName="Name17" presStyleLbl="parChTrans1D3" presStyleIdx="4" presStyleCnt="7"/>
      <dgm:spPr/>
    </dgm:pt>
    <dgm:pt modelId="{119399F8-A9D1-408C-BB6B-245400D68471}" type="pres">
      <dgm:prSet presAssocID="{FC8D8582-C837-4D04-B7DE-41AD1571A70E}" presName="hierRoot3" presStyleCnt="0"/>
      <dgm:spPr/>
    </dgm:pt>
    <dgm:pt modelId="{973171A9-5B3A-440A-BB50-D089DDF447F0}" type="pres">
      <dgm:prSet presAssocID="{FC8D8582-C837-4D04-B7DE-41AD1571A70E}" presName="composite3" presStyleCnt="0"/>
      <dgm:spPr/>
    </dgm:pt>
    <dgm:pt modelId="{EFFED57A-6EF6-4B3F-B9EC-3B26C8C15929}" type="pres">
      <dgm:prSet presAssocID="{FC8D8582-C837-4D04-B7DE-41AD1571A70E}" presName="background3" presStyleLbl="node3" presStyleIdx="4" presStyleCnt="7"/>
      <dgm:spPr>
        <a:ln w="19050">
          <a:solidFill>
            <a:schemeClr val="tx1"/>
          </a:solidFill>
        </a:ln>
        <a:effectLst/>
      </dgm:spPr>
    </dgm:pt>
    <dgm:pt modelId="{9B281A58-6040-472A-AF63-EE972669DCEA}" type="pres">
      <dgm:prSet presAssocID="{FC8D8582-C837-4D04-B7DE-41AD1571A70E}" presName="text3" presStyleLbl="fgAcc3" presStyleIdx="4" presStyleCnt="7" custScaleX="149289">
        <dgm:presLayoutVars>
          <dgm:chPref val="3"/>
        </dgm:presLayoutVars>
      </dgm:prSet>
      <dgm:spPr/>
    </dgm:pt>
    <dgm:pt modelId="{63BCB104-7A3E-4B1D-8709-C7812DE334D4}" type="pres">
      <dgm:prSet presAssocID="{FC8D8582-C837-4D04-B7DE-41AD1571A70E}" presName="hierChild4" presStyleCnt="0"/>
      <dgm:spPr/>
    </dgm:pt>
    <dgm:pt modelId="{AADCEBC3-2296-4856-9702-9A48D8F3DE64}" type="pres">
      <dgm:prSet presAssocID="{6FF5F005-690C-4A7F-B503-6E56FDA7CF24}" presName="Name10" presStyleLbl="parChTrans1D2" presStyleIdx="1" presStyleCnt="3"/>
      <dgm:spPr/>
    </dgm:pt>
    <dgm:pt modelId="{E6779BC4-A98A-41B0-8A45-48B13F4A5364}" type="pres">
      <dgm:prSet presAssocID="{672AF8FD-1868-45A1-9B3C-EE7DD056CE65}" presName="hierRoot2" presStyleCnt="0"/>
      <dgm:spPr/>
    </dgm:pt>
    <dgm:pt modelId="{ED97E02B-20FC-4667-A40B-AD39BFE8872E}" type="pres">
      <dgm:prSet presAssocID="{672AF8FD-1868-45A1-9B3C-EE7DD056CE65}" presName="composite2" presStyleCnt="0"/>
      <dgm:spPr/>
    </dgm:pt>
    <dgm:pt modelId="{0B08AF01-294B-4BEE-B83C-6529C4B43735}" type="pres">
      <dgm:prSet presAssocID="{672AF8FD-1868-45A1-9B3C-EE7DD056CE65}" presName="background2" presStyleLbl="node2" presStyleIdx="1" presStyleCnt="3"/>
      <dgm:spPr>
        <a:ln w="19050">
          <a:solidFill>
            <a:schemeClr val="tx1"/>
          </a:solidFill>
        </a:ln>
        <a:effectLst/>
      </dgm:spPr>
    </dgm:pt>
    <dgm:pt modelId="{28F0B9FA-4B9C-4AB5-A8F9-A2BD2D762AEA}" type="pres">
      <dgm:prSet presAssocID="{672AF8FD-1868-45A1-9B3C-EE7DD056CE65}" presName="text2" presStyleLbl="fgAcc2" presStyleIdx="1" presStyleCnt="3" custScaleX="115738">
        <dgm:presLayoutVars>
          <dgm:chPref val="3"/>
        </dgm:presLayoutVars>
      </dgm:prSet>
      <dgm:spPr/>
    </dgm:pt>
    <dgm:pt modelId="{0A21498C-F38F-463C-899C-EC2951F823DD}" type="pres">
      <dgm:prSet presAssocID="{672AF8FD-1868-45A1-9B3C-EE7DD056CE65}" presName="hierChild3" presStyleCnt="0"/>
      <dgm:spPr/>
    </dgm:pt>
    <dgm:pt modelId="{F321D80E-7069-4006-8B3C-A777EB04E86D}" type="pres">
      <dgm:prSet presAssocID="{00324DF1-E3F4-4F75-AE06-E42BD3A06E19}" presName="Name17" presStyleLbl="parChTrans1D3" presStyleIdx="5" presStyleCnt="7"/>
      <dgm:spPr/>
    </dgm:pt>
    <dgm:pt modelId="{EDE9AFA8-AFF4-4AAD-B5B2-56D9D1989968}" type="pres">
      <dgm:prSet presAssocID="{07E1767D-BA39-454F-8614-3BFF3D65DD9F}" presName="hierRoot3" presStyleCnt="0"/>
      <dgm:spPr/>
    </dgm:pt>
    <dgm:pt modelId="{106F8A62-1211-4E5B-BB6D-74AEFE0553C9}" type="pres">
      <dgm:prSet presAssocID="{07E1767D-BA39-454F-8614-3BFF3D65DD9F}" presName="composite3" presStyleCnt="0"/>
      <dgm:spPr/>
    </dgm:pt>
    <dgm:pt modelId="{5D32A347-D43B-4961-B028-1D9983859A2E}" type="pres">
      <dgm:prSet presAssocID="{07E1767D-BA39-454F-8614-3BFF3D65DD9F}" presName="background3" presStyleLbl="node3" presStyleIdx="5" presStyleCnt="7"/>
      <dgm:spPr>
        <a:ln w="19050">
          <a:solidFill>
            <a:schemeClr val="tx1"/>
          </a:solidFill>
        </a:ln>
        <a:effectLst/>
      </dgm:spPr>
    </dgm:pt>
    <dgm:pt modelId="{43C23F7C-A910-4546-86BD-DA8C96D2AEBA}" type="pres">
      <dgm:prSet presAssocID="{07E1767D-BA39-454F-8614-3BFF3D65DD9F}" presName="text3" presStyleLbl="fgAcc3" presStyleIdx="5" presStyleCnt="7">
        <dgm:presLayoutVars>
          <dgm:chPref val="3"/>
        </dgm:presLayoutVars>
      </dgm:prSet>
      <dgm:spPr/>
    </dgm:pt>
    <dgm:pt modelId="{0B3C5D77-77B5-4D5A-9902-970EFED3BCA7}" type="pres">
      <dgm:prSet presAssocID="{07E1767D-BA39-454F-8614-3BFF3D65DD9F}" presName="hierChild4" presStyleCnt="0"/>
      <dgm:spPr/>
    </dgm:pt>
    <dgm:pt modelId="{FF3330A3-56CF-4843-BFF4-930841F51BE6}" type="pres">
      <dgm:prSet presAssocID="{E2D891FB-C033-4E57-9F01-C189F4538FCF}" presName="Name17" presStyleLbl="parChTrans1D3" presStyleIdx="6" presStyleCnt="7"/>
      <dgm:spPr/>
    </dgm:pt>
    <dgm:pt modelId="{4BFAFB28-BE57-41B7-8F42-22B03AB2DB67}" type="pres">
      <dgm:prSet presAssocID="{BFFA1CF3-DF6A-46A3-8C02-16FF19EDF1AB}" presName="hierRoot3" presStyleCnt="0"/>
      <dgm:spPr/>
    </dgm:pt>
    <dgm:pt modelId="{5566B6FF-4D65-48D6-ADE9-B9F656758BB8}" type="pres">
      <dgm:prSet presAssocID="{BFFA1CF3-DF6A-46A3-8C02-16FF19EDF1AB}" presName="composite3" presStyleCnt="0"/>
      <dgm:spPr/>
    </dgm:pt>
    <dgm:pt modelId="{DC491C16-F5FC-4F53-AEDA-D89C4F0F3F45}" type="pres">
      <dgm:prSet presAssocID="{BFFA1CF3-DF6A-46A3-8C02-16FF19EDF1AB}" presName="background3" presStyleLbl="node3" presStyleIdx="6" presStyleCnt="7"/>
      <dgm:spPr>
        <a:ln w="19050">
          <a:solidFill>
            <a:schemeClr val="tx1"/>
          </a:solidFill>
        </a:ln>
        <a:effectLst/>
      </dgm:spPr>
    </dgm:pt>
    <dgm:pt modelId="{E653A3E1-CF9D-418D-A09F-6DA0FBD8B8F3}" type="pres">
      <dgm:prSet presAssocID="{BFFA1CF3-DF6A-46A3-8C02-16FF19EDF1AB}" presName="text3" presStyleLbl="fgAcc3" presStyleIdx="6" presStyleCnt="7">
        <dgm:presLayoutVars>
          <dgm:chPref val="3"/>
        </dgm:presLayoutVars>
      </dgm:prSet>
      <dgm:spPr/>
    </dgm:pt>
    <dgm:pt modelId="{245A6383-5DF7-4794-AAA1-EAD9ABF768B5}" type="pres">
      <dgm:prSet presAssocID="{BFFA1CF3-DF6A-46A3-8C02-16FF19EDF1AB}" presName="hierChild4" presStyleCnt="0"/>
      <dgm:spPr/>
    </dgm:pt>
    <dgm:pt modelId="{BA1C2CD8-BA9C-4E7F-B987-7988B0CD1678}" type="pres">
      <dgm:prSet presAssocID="{CBFD51EA-5B7C-4C2D-BA62-F96CBAB3E945}" presName="Name10" presStyleLbl="parChTrans1D2" presStyleIdx="2" presStyleCnt="3"/>
      <dgm:spPr/>
    </dgm:pt>
    <dgm:pt modelId="{81699E83-4A6E-4D30-8A5E-0660E86E088A}" type="pres">
      <dgm:prSet presAssocID="{50D8D72B-84AE-4A08-A37B-AF1EA4F07A86}" presName="hierRoot2" presStyleCnt="0"/>
      <dgm:spPr/>
    </dgm:pt>
    <dgm:pt modelId="{7335FA72-CE94-4160-AEA8-A0AB5AB94F33}" type="pres">
      <dgm:prSet presAssocID="{50D8D72B-84AE-4A08-A37B-AF1EA4F07A86}" presName="composite2" presStyleCnt="0"/>
      <dgm:spPr/>
    </dgm:pt>
    <dgm:pt modelId="{9DFCF2E1-55B7-43F1-92F8-D03056FF08CF}" type="pres">
      <dgm:prSet presAssocID="{50D8D72B-84AE-4A08-A37B-AF1EA4F07A86}" presName="background2" presStyleLbl="node2" presStyleIdx="2" presStyleCnt="3"/>
      <dgm:spPr>
        <a:ln w="19050">
          <a:solidFill>
            <a:schemeClr val="tx1"/>
          </a:solidFill>
        </a:ln>
        <a:effectLst/>
      </dgm:spPr>
    </dgm:pt>
    <dgm:pt modelId="{43E1F130-347B-4DB0-8350-2D766B0ACEFA}" type="pres">
      <dgm:prSet presAssocID="{50D8D72B-84AE-4A08-A37B-AF1EA4F07A86}" presName="text2" presStyleLbl="fgAcc2" presStyleIdx="2" presStyleCnt="3">
        <dgm:presLayoutVars>
          <dgm:chPref val="3"/>
        </dgm:presLayoutVars>
      </dgm:prSet>
      <dgm:spPr/>
    </dgm:pt>
    <dgm:pt modelId="{927FF87B-898C-49DC-9DBE-70D11D2387FA}" type="pres">
      <dgm:prSet presAssocID="{50D8D72B-84AE-4A08-A37B-AF1EA4F07A86}" presName="hierChild3" presStyleCnt="0"/>
      <dgm:spPr/>
    </dgm:pt>
    <dgm:pt modelId="{BDA6B1BC-10BF-4EF5-BB0D-02AF7024F277}" type="pres">
      <dgm:prSet presAssocID="{65CBF26B-097C-4151-AD48-1EBFFFD44376}" presName="hierRoot1" presStyleCnt="0"/>
      <dgm:spPr/>
    </dgm:pt>
    <dgm:pt modelId="{20AE9FFD-E998-4C2D-BCAA-89F78AFEAB79}" type="pres">
      <dgm:prSet presAssocID="{65CBF26B-097C-4151-AD48-1EBFFFD44376}" presName="composite" presStyleCnt="0"/>
      <dgm:spPr/>
    </dgm:pt>
    <dgm:pt modelId="{9F8B33F9-0EB8-4ACE-933A-94849DF8F42B}" type="pres">
      <dgm:prSet presAssocID="{65CBF26B-097C-4151-AD48-1EBFFFD44376}" presName="background" presStyleLbl="node0" presStyleIdx="1" presStyleCnt="3"/>
      <dgm:spPr/>
    </dgm:pt>
    <dgm:pt modelId="{E13FDA7A-7B60-4EE5-A768-7AD0A44A2941}" type="pres">
      <dgm:prSet presAssocID="{65CBF26B-097C-4151-AD48-1EBFFFD44376}" presName="text" presStyleLbl="fgAcc0" presStyleIdx="1" presStyleCnt="3" custScaleX="185485" custLinFactY="300000" custLinFactNeighborX="95647" custLinFactNeighborY="317652">
        <dgm:presLayoutVars>
          <dgm:chPref val="3"/>
        </dgm:presLayoutVars>
      </dgm:prSet>
      <dgm:spPr/>
    </dgm:pt>
    <dgm:pt modelId="{E7816F1B-FF32-4D52-A84B-B941AFE981A5}" type="pres">
      <dgm:prSet presAssocID="{65CBF26B-097C-4151-AD48-1EBFFFD44376}" presName="hierChild2" presStyleCnt="0"/>
      <dgm:spPr/>
    </dgm:pt>
    <dgm:pt modelId="{D6DA0868-B92F-4DF8-BA67-AD84C5CA4756}" type="pres">
      <dgm:prSet presAssocID="{3809D3A5-3E8E-4B6E-B768-80AFD27D41B1}" presName="hierRoot1" presStyleCnt="0"/>
      <dgm:spPr/>
    </dgm:pt>
    <dgm:pt modelId="{64AAC1C8-FAD3-4644-967A-6C2ED34E350F}" type="pres">
      <dgm:prSet presAssocID="{3809D3A5-3E8E-4B6E-B768-80AFD27D41B1}" presName="composite" presStyleCnt="0"/>
      <dgm:spPr/>
    </dgm:pt>
    <dgm:pt modelId="{807D6401-2F9A-457C-B7C8-B144DE263065}" type="pres">
      <dgm:prSet presAssocID="{3809D3A5-3E8E-4B6E-B768-80AFD27D41B1}" presName="background" presStyleLbl="node0" presStyleIdx="2" presStyleCnt="3"/>
      <dgm:spPr/>
    </dgm:pt>
    <dgm:pt modelId="{AAEA1129-47A0-47CF-B4A7-9650AA6CD174}" type="pres">
      <dgm:prSet presAssocID="{3809D3A5-3E8E-4B6E-B768-80AFD27D41B1}" presName="text" presStyleLbl="fgAcc0" presStyleIdx="2" presStyleCnt="3" custScaleX="188927" custLinFactX="-144103" custLinFactY="300000" custLinFactNeighborX="-200000" custLinFactNeighborY="314150">
        <dgm:presLayoutVars>
          <dgm:chPref val="3"/>
        </dgm:presLayoutVars>
      </dgm:prSet>
      <dgm:spPr/>
    </dgm:pt>
    <dgm:pt modelId="{4EDD8E14-CADB-4F2A-9756-A30D53B2C0AF}" type="pres">
      <dgm:prSet presAssocID="{3809D3A5-3E8E-4B6E-B768-80AFD27D41B1}" presName="hierChild2" presStyleCnt="0"/>
      <dgm:spPr/>
    </dgm:pt>
  </dgm:ptLst>
  <dgm:cxnLst>
    <dgm:cxn modelId="{C7E58502-2666-4298-AC8D-2160735B9DB7}" srcId="{28B5387E-48AB-4F42-B2F5-7DD05C989E72}" destId="{66CFF27B-40F5-4137-ABAE-8E6D3A8826DC}" srcOrd="3" destOrd="0" parTransId="{830ECA38-8230-40B7-B630-F1E8B8E701EC}" sibTransId="{7D2ADF05-F520-477E-BF7C-42F3089AF690}"/>
    <dgm:cxn modelId="{43450811-FFBC-4042-B451-21E88852DA64}" type="presOf" srcId="{07E1767D-BA39-454F-8614-3BFF3D65DD9F}" destId="{43C23F7C-A910-4546-86BD-DA8C96D2AEBA}" srcOrd="0" destOrd="0" presId="urn:microsoft.com/office/officeart/2005/8/layout/hierarchy1"/>
    <dgm:cxn modelId="{0735651B-157F-46AE-AF25-E4F73654BF19}" type="presOf" srcId="{8A705562-0560-47DD-A64E-10183440280F}" destId="{FF595A2D-5E88-4E84-ABC1-0DC8196FA2F5}" srcOrd="0" destOrd="0" presId="urn:microsoft.com/office/officeart/2005/8/layout/hierarchy1"/>
    <dgm:cxn modelId="{E99DD01B-186E-4C1C-A3D1-B46FCCEF6A33}" type="presOf" srcId="{00324DF1-E3F4-4F75-AE06-E42BD3A06E19}" destId="{F321D80E-7069-4006-8B3C-A777EB04E86D}" srcOrd="0" destOrd="0" presId="urn:microsoft.com/office/officeart/2005/8/layout/hierarchy1"/>
    <dgm:cxn modelId="{B9B69C21-CCC3-4ADD-90A0-612A11F36EE8}" type="presOf" srcId="{F4BF5B05-85B8-4946-B514-3C0E6CC0510D}" destId="{2A5CE41C-3B62-4965-B4BC-DF4201EBC3A0}" srcOrd="0" destOrd="0" presId="urn:microsoft.com/office/officeart/2005/8/layout/hierarchy1"/>
    <dgm:cxn modelId="{9869C427-16E6-4492-98C3-91EF4C5BFC05}" srcId="{28B5387E-48AB-4F42-B2F5-7DD05C989E72}" destId="{8A705562-0560-47DD-A64E-10183440280F}" srcOrd="0" destOrd="0" parTransId="{F4BF5B05-85B8-4946-B514-3C0E6CC0510D}" sibTransId="{73323792-FAF1-4F1F-8697-0BB48240B8D0}"/>
    <dgm:cxn modelId="{C8CDCC41-3171-4BC8-9BEC-2328F21245D0}" type="presOf" srcId="{7FCCF021-E06B-41A3-BD62-181EF8F1835D}" destId="{B0896431-3C8D-4F6F-9999-DD4870C80475}" srcOrd="0" destOrd="0" presId="urn:microsoft.com/office/officeart/2005/8/layout/hierarchy1"/>
    <dgm:cxn modelId="{6FA80045-7610-433B-AFE5-857A0CD7C75D}" srcId="{672AF8FD-1868-45A1-9B3C-EE7DD056CE65}" destId="{07E1767D-BA39-454F-8614-3BFF3D65DD9F}" srcOrd="0" destOrd="0" parTransId="{00324DF1-E3F4-4F75-AE06-E42BD3A06E19}" sibTransId="{ED5FEC17-F44E-4F49-AE7A-DB3EC0831F12}"/>
    <dgm:cxn modelId="{0B25B747-B3F1-46E8-9982-BE263D60A9E6}" type="presOf" srcId="{F2179DC2-41CA-4C57-95D4-DF6313F04392}" destId="{ABFDFD75-A512-4D65-A0E3-9476AF97E8F9}" srcOrd="0" destOrd="0" presId="urn:microsoft.com/office/officeart/2005/8/layout/hierarchy1"/>
    <dgm:cxn modelId="{65506749-A3C9-4CBF-ACB2-EF1F8609ECCA}" srcId="{F2179DC2-41CA-4C57-95D4-DF6313F04392}" destId="{28B5387E-48AB-4F42-B2F5-7DD05C989E72}" srcOrd="0" destOrd="0" parTransId="{EADD07D0-7B81-431B-8580-0C7BAC50CEF9}" sibTransId="{69753D85-78C3-46F6-AB61-207A317834B2}"/>
    <dgm:cxn modelId="{C9921F6D-4FDB-45CF-8882-BF769A84A811}" type="presOf" srcId="{31222A02-3062-4072-A577-F93F0DF652BA}" destId="{983308A1-7251-498E-9493-4BDE1B279CBA}" srcOrd="0" destOrd="0" presId="urn:microsoft.com/office/officeart/2005/8/layout/hierarchy1"/>
    <dgm:cxn modelId="{B9B4AC4D-4111-441C-91FE-C41ABF00C751}" srcId="{A6D3955D-1CBE-4968-8D26-62CFDAA5ACC9}" destId="{7FCCF021-E06B-41A3-BD62-181EF8F1835D}" srcOrd="1" destOrd="0" parTransId="{290B3208-C0FA-47B4-9DFC-B3EAC176E742}" sibTransId="{03B45269-F495-42E9-BD0F-FA08787612CC}"/>
    <dgm:cxn modelId="{A507166F-9A32-44F1-9EF1-9FED06282DCB}" srcId="{F2179DC2-41CA-4C57-95D4-DF6313F04392}" destId="{50D8D72B-84AE-4A08-A37B-AF1EA4F07A86}" srcOrd="2" destOrd="0" parTransId="{CBFD51EA-5B7C-4C2D-BA62-F96CBAB3E945}" sibTransId="{254B297F-3159-47F2-9392-7A227E892C5C}"/>
    <dgm:cxn modelId="{34CFF06F-9900-403E-BA6D-86CCB767BF7A}" type="presOf" srcId="{4F290C7E-B7B1-4B7F-969D-5731F103EFC6}" destId="{7F3CDC0E-1DFE-4E32-A333-F450F0D2B9C6}" srcOrd="0" destOrd="0" presId="urn:microsoft.com/office/officeart/2005/8/layout/hierarchy1"/>
    <dgm:cxn modelId="{C4AB4676-E587-49BB-99AB-69408AC73E45}" srcId="{BFCE6272-B3D9-41B4-A3A1-72BEDAA44D89}" destId="{65CBF26B-097C-4151-AD48-1EBFFFD44376}" srcOrd="1" destOrd="0" parTransId="{CB644891-F702-4818-9203-BC2440BD40FF}" sibTransId="{B83AFA24-9700-4306-BA30-AC16DCE4E937}"/>
    <dgm:cxn modelId="{32674A57-50E8-4945-9B04-D80A5694C3BF}" srcId="{28B5387E-48AB-4F42-B2F5-7DD05C989E72}" destId="{409D7E15-B843-4C58-A54F-455016729503}" srcOrd="2" destOrd="0" parTransId="{26E311A6-A42C-4797-A4C4-248903F656B4}" sibTransId="{FE2EABDB-871E-4A94-8F70-67E1480786E4}"/>
    <dgm:cxn modelId="{F20CA857-0BF9-48C3-BEC7-4EBD3035AFD4}" type="presOf" srcId="{3809D3A5-3E8E-4B6E-B768-80AFD27D41B1}" destId="{AAEA1129-47A0-47CF-B4A7-9650AA6CD174}" srcOrd="0" destOrd="0" presId="urn:microsoft.com/office/officeart/2005/8/layout/hierarchy1"/>
    <dgm:cxn modelId="{AEEE8659-AF24-4FB3-8A5D-8F547B5F0AED}" srcId="{BFCE6272-B3D9-41B4-A3A1-72BEDAA44D89}" destId="{3809D3A5-3E8E-4B6E-B768-80AFD27D41B1}" srcOrd="2" destOrd="0" parTransId="{820F0265-890D-4ADE-9ECB-B3A41191E0DA}" sibTransId="{14552310-B4B4-4A28-8210-E96F80538639}"/>
    <dgm:cxn modelId="{182DFA7E-289D-48E1-AC49-C85F148A2624}" srcId="{28B5387E-48AB-4F42-B2F5-7DD05C989E72}" destId="{A6D3955D-1CBE-4968-8D26-62CFDAA5ACC9}" srcOrd="1" destOrd="0" parTransId="{31222A02-3062-4072-A577-F93F0DF652BA}" sibTransId="{BD9B3582-F4A4-4A19-8497-2BE3A2A0F516}"/>
    <dgm:cxn modelId="{3A964680-6D4F-4A45-BDE0-737DAE09CED1}" type="presOf" srcId="{26E311A6-A42C-4797-A4C4-248903F656B4}" destId="{8DA0539C-6C79-4277-9EFB-BB9E14F4B56B}" srcOrd="0" destOrd="0" presId="urn:microsoft.com/office/officeart/2005/8/layout/hierarchy1"/>
    <dgm:cxn modelId="{9F5D9782-6C92-4585-B132-6963F5FB6CA0}" type="presOf" srcId="{561AC35B-E197-4EE1-9078-9696C137C2A8}" destId="{A7F14217-49BF-4B77-96FB-8712AA4C0795}" srcOrd="0" destOrd="0" presId="urn:microsoft.com/office/officeart/2005/8/layout/hierarchy1"/>
    <dgm:cxn modelId="{9A055A86-93E8-401C-9AE1-9173CD643102}" type="presOf" srcId="{DF7A8A54-C981-412D-997D-61959D856F27}" destId="{53B13A80-A69A-4655-9323-11C4462B77DB}" srcOrd="0" destOrd="0" presId="urn:microsoft.com/office/officeart/2005/8/layout/hierarchy1"/>
    <dgm:cxn modelId="{299829A1-208E-4A78-BBAB-0E0A18CC8F81}" type="presOf" srcId="{FC8D8582-C837-4D04-B7DE-41AD1571A70E}" destId="{9B281A58-6040-472A-AF63-EE972669DCEA}" srcOrd="0" destOrd="0" presId="urn:microsoft.com/office/officeart/2005/8/layout/hierarchy1"/>
    <dgm:cxn modelId="{BB0773A9-278C-4F2F-950E-2E4E7BD7A251}" type="presOf" srcId="{290B3208-C0FA-47B4-9DFC-B3EAC176E742}" destId="{B6E67BF3-92EB-4FD3-9A3E-0251E6A52D46}" srcOrd="0" destOrd="0" presId="urn:microsoft.com/office/officeart/2005/8/layout/hierarchy1"/>
    <dgm:cxn modelId="{F3B8F8A9-E1E9-41FF-9017-FB3427FA919D}" srcId="{BFCE6272-B3D9-41B4-A3A1-72BEDAA44D89}" destId="{F2179DC2-41CA-4C57-95D4-DF6313F04392}" srcOrd="0" destOrd="0" parTransId="{464EA4EB-9252-4C99-8529-50571E4E1382}" sibTransId="{545C6E09-4455-4F60-A992-CF4FF9BBF50B}"/>
    <dgm:cxn modelId="{FE05DEAB-E922-4915-A25A-149FA447FE4B}" type="presOf" srcId="{65CBF26B-097C-4151-AD48-1EBFFFD44376}" destId="{E13FDA7A-7B60-4EE5-A768-7AD0A44A2941}" srcOrd="0" destOrd="0" presId="urn:microsoft.com/office/officeart/2005/8/layout/hierarchy1"/>
    <dgm:cxn modelId="{6B88A1AD-DCEB-4F04-8FD3-CE1DD8877F7B}" type="presOf" srcId="{A6D3955D-1CBE-4968-8D26-62CFDAA5ACC9}" destId="{C22DD1A2-729E-4A23-8ACB-94D13949C088}" srcOrd="0" destOrd="0" presId="urn:microsoft.com/office/officeart/2005/8/layout/hierarchy1"/>
    <dgm:cxn modelId="{A08138AF-CFCC-44F4-BAE5-A00EA129EAB7}" type="presOf" srcId="{830ECA38-8230-40B7-B630-F1E8B8E701EC}" destId="{46F78404-5644-4D7F-A000-2C33697273F9}" srcOrd="0" destOrd="0" presId="urn:microsoft.com/office/officeart/2005/8/layout/hierarchy1"/>
    <dgm:cxn modelId="{06A3EDB0-D197-48A1-8A1F-F6B24B34DCB9}" type="presOf" srcId="{BFCE6272-B3D9-41B4-A3A1-72BEDAA44D89}" destId="{CBD80FC0-ED55-490E-9CA3-2D65250F78F9}" srcOrd="0" destOrd="0" presId="urn:microsoft.com/office/officeart/2005/8/layout/hierarchy1"/>
    <dgm:cxn modelId="{44041EB1-B625-4D8C-9FA3-7E989DF4B55C}" type="presOf" srcId="{28B5387E-48AB-4F42-B2F5-7DD05C989E72}" destId="{0CDEB792-FCE1-4669-A918-DB779962366F}" srcOrd="0" destOrd="0" presId="urn:microsoft.com/office/officeart/2005/8/layout/hierarchy1"/>
    <dgm:cxn modelId="{4B7FEBB1-8F19-45F5-A4F9-C3230B8E943F}" type="presOf" srcId="{409D7E15-B843-4C58-A54F-455016729503}" destId="{EDF8DF3A-FD9A-4AA8-B13D-165ED808806C}" srcOrd="0" destOrd="0" presId="urn:microsoft.com/office/officeart/2005/8/layout/hierarchy1"/>
    <dgm:cxn modelId="{57A92CB4-3D8F-40DC-869A-342404B671E0}" srcId="{672AF8FD-1868-45A1-9B3C-EE7DD056CE65}" destId="{BFFA1CF3-DF6A-46A3-8C02-16FF19EDF1AB}" srcOrd="1" destOrd="0" parTransId="{E2D891FB-C033-4E57-9F01-C189F4538FCF}" sibTransId="{0517B143-E768-49C2-B84F-76DD0624219F}"/>
    <dgm:cxn modelId="{C3AFFCC8-AE30-4AFD-8A56-229AD40A6F51}" type="presOf" srcId="{66CFF27B-40F5-4137-ABAE-8E6D3A8826DC}" destId="{4200F562-D371-403F-9F12-AA6251B6B6C1}" srcOrd="0" destOrd="0" presId="urn:microsoft.com/office/officeart/2005/8/layout/hierarchy1"/>
    <dgm:cxn modelId="{80FF38C9-1F5B-4CE0-8E5E-053248EA94C6}" type="presOf" srcId="{EADD07D0-7B81-431B-8580-0C7BAC50CEF9}" destId="{4DB3DAAC-0293-4A2F-AB82-7978911BAD07}" srcOrd="0" destOrd="0" presId="urn:microsoft.com/office/officeart/2005/8/layout/hierarchy1"/>
    <dgm:cxn modelId="{FA09E2CC-BC11-46E2-954F-9A54B2E6DF0B}" srcId="{28B5387E-48AB-4F42-B2F5-7DD05C989E72}" destId="{FC8D8582-C837-4D04-B7DE-41AD1571A70E}" srcOrd="4" destOrd="0" parTransId="{4F290C7E-B7B1-4B7F-969D-5731F103EFC6}" sibTransId="{46E3F0E3-03F0-4B54-AC60-FEC03D461C26}"/>
    <dgm:cxn modelId="{FD24C6D0-4612-4BB2-B61E-42D369D0C1AE}" srcId="{996ECAEE-BD02-40C9-BA61-65168BD3A998}" destId="{561AC35B-E197-4EE1-9078-9696C137C2A8}" srcOrd="0" destOrd="0" parTransId="{D8C9BA9C-5D76-4CB3-8B0F-847E786D85A4}" sibTransId="{DB7AD90C-F7A2-4FB9-988D-9E8040D58DDF}"/>
    <dgm:cxn modelId="{F00205D3-A4DB-47E8-832E-F8BF0E2AF10A}" srcId="{A6D3955D-1CBE-4968-8D26-62CFDAA5ACC9}" destId="{996ECAEE-BD02-40C9-BA61-65168BD3A998}" srcOrd="0" destOrd="0" parTransId="{DF7A8A54-C981-412D-997D-61959D856F27}" sibTransId="{25BED09F-7399-46C7-AA60-21B2F7EAC5E5}"/>
    <dgm:cxn modelId="{C9A1C6DD-8A37-49ED-9EBE-F8B0EB4D79FC}" type="presOf" srcId="{E2D891FB-C033-4E57-9F01-C189F4538FCF}" destId="{FF3330A3-56CF-4843-BFF4-930841F51BE6}" srcOrd="0" destOrd="0" presId="urn:microsoft.com/office/officeart/2005/8/layout/hierarchy1"/>
    <dgm:cxn modelId="{1F9CE4E6-64EC-47C9-88F6-F30E8472C855}" srcId="{F2179DC2-41CA-4C57-95D4-DF6313F04392}" destId="{672AF8FD-1868-45A1-9B3C-EE7DD056CE65}" srcOrd="1" destOrd="0" parTransId="{6FF5F005-690C-4A7F-B503-6E56FDA7CF24}" sibTransId="{8AE2EE6E-7513-42A0-9E32-3FEB524EA8DB}"/>
    <dgm:cxn modelId="{ACBBF7E6-4D4B-460B-9097-130686A105BC}" type="presOf" srcId="{D8C9BA9C-5D76-4CB3-8B0F-847E786D85A4}" destId="{CB834F15-47FC-4368-8E51-0BFDA7C7E154}" srcOrd="0" destOrd="0" presId="urn:microsoft.com/office/officeart/2005/8/layout/hierarchy1"/>
    <dgm:cxn modelId="{E8101EE8-2CB7-4451-A8CB-10435EBB22BC}" type="presOf" srcId="{BFFA1CF3-DF6A-46A3-8C02-16FF19EDF1AB}" destId="{E653A3E1-CF9D-418D-A09F-6DA0FBD8B8F3}" srcOrd="0" destOrd="0" presId="urn:microsoft.com/office/officeart/2005/8/layout/hierarchy1"/>
    <dgm:cxn modelId="{DC8B09E9-8E71-4272-A6F9-2F9CA9E859C1}" type="presOf" srcId="{50D8D72B-84AE-4A08-A37B-AF1EA4F07A86}" destId="{43E1F130-347B-4DB0-8350-2D766B0ACEFA}" srcOrd="0" destOrd="0" presId="urn:microsoft.com/office/officeart/2005/8/layout/hierarchy1"/>
    <dgm:cxn modelId="{0FE967F1-63FE-4C68-809E-6E498703F906}" type="presOf" srcId="{CBFD51EA-5B7C-4C2D-BA62-F96CBAB3E945}" destId="{BA1C2CD8-BA9C-4E7F-B987-7988B0CD1678}" srcOrd="0" destOrd="0" presId="urn:microsoft.com/office/officeart/2005/8/layout/hierarchy1"/>
    <dgm:cxn modelId="{878867F3-F253-4554-9521-68CCD47FF29E}" type="presOf" srcId="{996ECAEE-BD02-40C9-BA61-65168BD3A998}" destId="{EB9962D6-CEEF-4426-B3AE-37EDFD22B257}" srcOrd="0" destOrd="0" presId="urn:microsoft.com/office/officeart/2005/8/layout/hierarchy1"/>
    <dgm:cxn modelId="{250704F5-C346-45AE-A554-B6A0DE86DE57}" type="presOf" srcId="{6FF5F005-690C-4A7F-B503-6E56FDA7CF24}" destId="{AADCEBC3-2296-4856-9702-9A48D8F3DE64}" srcOrd="0" destOrd="0" presId="urn:microsoft.com/office/officeart/2005/8/layout/hierarchy1"/>
    <dgm:cxn modelId="{E80138FD-A1D6-4B65-8553-B7D1305E286F}" type="presOf" srcId="{672AF8FD-1868-45A1-9B3C-EE7DD056CE65}" destId="{28F0B9FA-4B9C-4AB5-A8F9-A2BD2D762AEA}" srcOrd="0" destOrd="0" presId="urn:microsoft.com/office/officeart/2005/8/layout/hierarchy1"/>
    <dgm:cxn modelId="{12047552-8B14-4364-B52A-72E24F4E9471}" type="presParOf" srcId="{CBD80FC0-ED55-490E-9CA3-2D65250F78F9}" destId="{120EA949-8F86-40AB-993B-B79B1874DBC8}" srcOrd="0" destOrd="0" presId="urn:microsoft.com/office/officeart/2005/8/layout/hierarchy1"/>
    <dgm:cxn modelId="{F1844977-6293-4584-903C-C297B4D8A11E}" type="presParOf" srcId="{120EA949-8F86-40AB-993B-B79B1874DBC8}" destId="{06B08B4C-DDD2-41FB-854F-384215E5A97B}" srcOrd="0" destOrd="0" presId="urn:microsoft.com/office/officeart/2005/8/layout/hierarchy1"/>
    <dgm:cxn modelId="{640EFCBC-DAC3-4BE0-92E1-A9D101ECF2FD}" type="presParOf" srcId="{06B08B4C-DDD2-41FB-854F-384215E5A97B}" destId="{29081475-4BA8-4584-9D4E-08508201880C}" srcOrd="0" destOrd="0" presId="urn:microsoft.com/office/officeart/2005/8/layout/hierarchy1"/>
    <dgm:cxn modelId="{112E1CC8-9F4E-4F17-B92B-2CD504D4E139}" type="presParOf" srcId="{06B08B4C-DDD2-41FB-854F-384215E5A97B}" destId="{ABFDFD75-A512-4D65-A0E3-9476AF97E8F9}" srcOrd="1" destOrd="0" presId="urn:microsoft.com/office/officeart/2005/8/layout/hierarchy1"/>
    <dgm:cxn modelId="{8527E778-B5CA-4280-9DA6-B84F4386446B}" type="presParOf" srcId="{120EA949-8F86-40AB-993B-B79B1874DBC8}" destId="{A994741D-602F-4379-AAE6-BC7C132557BC}" srcOrd="1" destOrd="0" presId="urn:microsoft.com/office/officeart/2005/8/layout/hierarchy1"/>
    <dgm:cxn modelId="{F5C5127A-D0DE-405B-8D4B-6188747B9685}" type="presParOf" srcId="{A994741D-602F-4379-AAE6-BC7C132557BC}" destId="{4DB3DAAC-0293-4A2F-AB82-7978911BAD07}" srcOrd="0" destOrd="0" presId="urn:microsoft.com/office/officeart/2005/8/layout/hierarchy1"/>
    <dgm:cxn modelId="{717C9545-567E-43EB-9E1F-33F14B23C0C4}" type="presParOf" srcId="{A994741D-602F-4379-AAE6-BC7C132557BC}" destId="{D85A04FA-28ED-45AD-9864-5E2C3B9F481A}" srcOrd="1" destOrd="0" presId="urn:microsoft.com/office/officeart/2005/8/layout/hierarchy1"/>
    <dgm:cxn modelId="{10A966A4-F34B-409F-B75D-FE97E00CEB6B}" type="presParOf" srcId="{D85A04FA-28ED-45AD-9864-5E2C3B9F481A}" destId="{9124C6E5-5C25-4D6C-8080-F29269B080C8}" srcOrd="0" destOrd="0" presId="urn:microsoft.com/office/officeart/2005/8/layout/hierarchy1"/>
    <dgm:cxn modelId="{3499C2F4-AD72-43CD-9138-061A7F4B0F5E}" type="presParOf" srcId="{9124C6E5-5C25-4D6C-8080-F29269B080C8}" destId="{91C7F246-EF7A-4676-AA47-2582829F86C1}" srcOrd="0" destOrd="0" presId="urn:microsoft.com/office/officeart/2005/8/layout/hierarchy1"/>
    <dgm:cxn modelId="{D07F5B1E-CB8E-460B-BB52-F3F6440156CC}" type="presParOf" srcId="{9124C6E5-5C25-4D6C-8080-F29269B080C8}" destId="{0CDEB792-FCE1-4669-A918-DB779962366F}" srcOrd="1" destOrd="0" presId="urn:microsoft.com/office/officeart/2005/8/layout/hierarchy1"/>
    <dgm:cxn modelId="{B54568E1-BC1A-4A14-A173-717A626EAA56}" type="presParOf" srcId="{D85A04FA-28ED-45AD-9864-5E2C3B9F481A}" destId="{71C829F2-35A9-442D-9FE1-BE50D5A09206}" srcOrd="1" destOrd="0" presId="urn:microsoft.com/office/officeart/2005/8/layout/hierarchy1"/>
    <dgm:cxn modelId="{4A3C7A97-3CCE-4804-9920-D169463A5D8C}" type="presParOf" srcId="{71C829F2-35A9-442D-9FE1-BE50D5A09206}" destId="{2A5CE41C-3B62-4965-B4BC-DF4201EBC3A0}" srcOrd="0" destOrd="0" presId="urn:microsoft.com/office/officeart/2005/8/layout/hierarchy1"/>
    <dgm:cxn modelId="{50370708-B019-4F99-9018-946F714DEAE2}" type="presParOf" srcId="{71C829F2-35A9-442D-9FE1-BE50D5A09206}" destId="{41BBAC45-6B7E-4CF5-B76C-6C2397274A19}" srcOrd="1" destOrd="0" presId="urn:microsoft.com/office/officeart/2005/8/layout/hierarchy1"/>
    <dgm:cxn modelId="{9DF10C6D-0D74-4B5E-92FF-B00DB5FE9E45}" type="presParOf" srcId="{41BBAC45-6B7E-4CF5-B76C-6C2397274A19}" destId="{65A47D97-F185-4158-B0FB-9E61454E5F2C}" srcOrd="0" destOrd="0" presId="urn:microsoft.com/office/officeart/2005/8/layout/hierarchy1"/>
    <dgm:cxn modelId="{8E84AF6C-2175-478D-9EA9-4D298CACCE70}" type="presParOf" srcId="{65A47D97-F185-4158-B0FB-9E61454E5F2C}" destId="{F948D209-8DC6-475A-86A7-BC7F0C312135}" srcOrd="0" destOrd="0" presId="urn:microsoft.com/office/officeart/2005/8/layout/hierarchy1"/>
    <dgm:cxn modelId="{1E0C27C9-B34A-4F8A-A3F7-84E01E5CAE66}" type="presParOf" srcId="{65A47D97-F185-4158-B0FB-9E61454E5F2C}" destId="{FF595A2D-5E88-4E84-ABC1-0DC8196FA2F5}" srcOrd="1" destOrd="0" presId="urn:microsoft.com/office/officeart/2005/8/layout/hierarchy1"/>
    <dgm:cxn modelId="{5E25EB3F-7279-4240-BA70-8276C258C463}" type="presParOf" srcId="{41BBAC45-6B7E-4CF5-B76C-6C2397274A19}" destId="{8732A370-C5C8-409D-B8CB-3298E7C5A174}" srcOrd="1" destOrd="0" presId="urn:microsoft.com/office/officeart/2005/8/layout/hierarchy1"/>
    <dgm:cxn modelId="{6BAF1352-4697-455B-B12A-4626A324607A}" type="presParOf" srcId="{71C829F2-35A9-442D-9FE1-BE50D5A09206}" destId="{983308A1-7251-498E-9493-4BDE1B279CBA}" srcOrd="2" destOrd="0" presId="urn:microsoft.com/office/officeart/2005/8/layout/hierarchy1"/>
    <dgm:cxn modelId="{498FBD5F-8A8D-4C1E-803B-2FE6959C6587}" type="presParOf" srcId="{71C829F2-35A9-442D-9FE1-BE50D5A09206}" destId="{16B20EEA-21DE-44CC-B1A4-4232202C3249}" srcOrd="3" destOrd="0" presId="urn:microsoft.com/office/officeart/2005/8/layout/hierarchy1"/>
    <dgm:cxn modelId="{33EC05E5-B788-4612-8666-5F82EB5C2054}" type="presParOf" srcId="{16B20EEA-21DE-44CC-B1A4-4232202C3249}" destId="{D8339F96-3F3B-4567-BE90-EB95EA4F3A09}" srcOrd="0" destOrd="0" presId="urn:microsoft.com/office/officeart/2005/8/layout/hierarchy1"/>
    <dgm:cxn modelId="{90BC18C3-0758-434E-9EEC-2E75D0872350}" type="presParOf" srcId="{D8339F96-3F3B-4567-BE90-EB95EA4F3A09}" destId="{ED13911C-4D80-4C60-B1D0-2630DFB7B880}" srcOrd="0" destOrd="0" presId="urn:microsoft.com/office/officeart/2005/8/layout/hierarchy1"/>
    <dgm:cxn modelId="{9FA4BFC8-C667-4B77-9704-E37B44EA6002}" type="presParOf" srcId="{D8339F96-3F3B-4567-BE90-EB95EA4F3A09}" destId="{C22DD1A2-729E-4A23-8ACB-94D13949C088}" srcOrd="1" destOrd="0" presId="urn:microsoft.com/office/officeart/2005/8/layout/hierarchy1"/>
    <dgm:cxn modelId="{C0224C3A-AB16-48C6-A9F9-EA615D67B116}" type="presParOf" srcId="{16B20EEA-21DE-44CC-B1A4-4232202C3249}" destId="{261B914C-0C82-4197-B6B3-05337D125D35}" srcOrd="1" destOrd="0" presId="urn:microsoft.com/office/officeart/2005/8/layout/hierarchy1"/>
    <dgm:cxn modelId="{A44E666E-7529-4885-AB2A-B1816FEF9528}" type="presParOf" srcId="{261B914C-0C82-4197-B6B3-05337D125D35}" destId="{53B13A80-A69A-4655-9323-11C4462B77DB}" srcOrd="0" destOrd="0" presId="urn:microsoft.com/office/officeart/2005/8/layout/hierarchy1"/>
    <dgm:cxn modelId="{F72F479F-9EFB-4518-AFAB-4710802BBEE9}" type="presParOf" srcId="{261B914C-0C82-4197-B6B3-05337D125D35}" destId="{8397DF47-5E47-4297-A1DF-90EBF0244261}" srcOrd="1" destOrd="0" presId="urn:microsoft.com/office/officeart/2005/8/layout/hierarchy1"/>
    <dgm:cxn modelId="{F94AB2F7-739D-4AAA-96BE-36F53B64BFBB}" type="presParOf" srcId="{8397DF47-5E47-4297-A1DF-90EBF0244261}" destId="{6F4B7894-2634-4805-B795-036C2E22CCED}" srcOrd="0" destOrd="0" presId="urn:microsoft.com/office/officeart/2005/8/layout/hierarchy1"/>
    <dgm:cxn modelId="{D8277448-372D-4753-B09D-B4C85EAED371}" type="presParOf" srcId="{6F4B7894-2634-4805-B795-036C2E22CCED}" destId="{71CF6FF4-5D48-40B5-B458-E60A1A81868E}" srcOrd="0" destOrd="0" presId="urn:microsoft.com/office/officeart/2005/8/layout/hierarchy1"/>
    <dgm:cxn modelId="{7AE2BA87-C696-4E93-B04F-285BF20377B1}" type="presParOf" srcId="{6F4B7894-2634-4805-B795-036C2E22CCED}" destId="{EB9962D6-CEEF-4426-B3AE-37EDFD22B257}" srcOrd="1" destOrd="0" presId="urn:microsoft.com/office/officeart/2005/8/layout/hierarchy1"/>
    <dgm:cxn modelId="{840192DB-3444-4051-82A3-E21607889066}" type="presParOf" srcId="{8397DF47-5E47-4297-A1DF-90EBF0244261}" destId="{1C2FC55A-19F2-4A13-A045-179AC15136EF}" srcOrd="1" destOrd="0" presId="urn:microsoft.com/office/officeart/2005/8/layout/hierarchy1"/>
    <dgm:cxn modelId="{29EE258A-7979-4A9A-B67B-5D0F2D2A13A5}" type="presParOf" srcId="{1C2FC55A-19F2-4A13-A045-179AC15136EF}" destId="{CB834F15-47FC-4368-8E51-0BFDA7C7E154}" srcOrd="0" destOrd="0" presId="urn:microsoft.com/office/officeart/2005/8/layout/hierarchy1"/>
    <dgm:cxn modelId="{CC41AE6C-28E6-4B81-9CE9-C75BA7BF1CF4}" type="presParOf" srcId="{1C2FC55A-19F2-4A13-A045-179AC15136EF}" destId="{89C01375-FB78-4C06-A54E-AC453851E4C9}" srcOrd="1" destOrd="0" presId="urn:microsoft.com/office/officeart/2005/8/layout/hierarchy1"/>
    <dgm:cxn modelId="{B3B30D0C-89C6-4B8C-8DC7-9AA4696676BF}" type="presParOf" srcId="{89C01375-FB78-4C06-A54E-AC453851E4C9}" destId="{2EF04437-B005-4E9D-B3DE-2C5FD9B57969}" srcOrd="0" destOrd="0" presId="urn:microsoft.com/office/officeart/2005/8/layout/hierarchy1"/>
    <dgm:cxn modelId="{C024F89E-76FE-4F57-B2E1-C97813467571}" type="presParOf" srcId="{2EF04437-B005-4E9D-B3DE-2C5FD9B57969}" destId="{2118BCAC-344E-4F84-8B80-D2D8F0AE6C66}" srcOrd="0" destOrd="0" presId="urn:microsoft.com/office/officeart/2005/8/layout/hierarchy1"/>
    <dgm:cxn modelId="{E3EBA556-AD32-4A38-BF11-7DEA55BF74BA}" type="presParOf" srcId="{2EF04437-B005-4E9D-B3DE-2C5FD9B57969}" destId="{A7F14217-49BF-4B77-96FB-8712AA4C0795}" srcOrd="1" destOrd="0" presId="urn:microsoft.com/office/officeart/2005/8/layout/hierarchy1"/>
    <dgm:cxn modelId="{1DAE049E-92A2-4CC8-9659-A0E8C946D4BB}" type="presParOf" srcId="{89C01375-FB78-4C06-A54E-AC453851E4C9}" destId="{0645CFC3-F8FB-4F59-816E-CDF7CB031A01}" srcOrd="1" destOrd="0" presId="urn:microsoft.com/office/officeart/2005/8/layout/hierarchy1"/>
    <dgm:cxn modelId="{6E32A4D2-CF91-486C-8866-4E4C9695CE40}" type="presParOf" srcId="{261B914C-0C82-4197-B6B3-05337D125D35}" destId="{B6E67BF3-92EB-4FD3-9A3E-0251E6A52D46}" srcOrd="2" destOrd="0" presId="urn:microsoft.com/office/officeart/2005/8/layout/hierarchy1"/>
    <dgm:cxn modelId="{651FBA7E-0B4E-485B-9907-708FF586575E}" type="presParOf" srcId="{261B914C-0C82-4197-B6B3-05337D125D35}" destId="{2ED16526-DE02-4CC4-9C9A-9C9304D30644}" srcOrd="3" destOrd="0" presId="urn:microsoft.com/office/officeart/2005/8/layout/hierarchy1"/>
    <dgm:cxn modelId="{B207062E-3527-4D1E-9BC8-A6F0FFE41AD7}" type="presParOf" srcId="{2ED16526-DE02-4CC4-9C9A-9C9304D30644}" destId="{C51E5136-F0CA-4FA6-99D8-4B584D5FC14B}" srcOrd="0" destOrd="0" presId="urn:microsoft.com/office/officeart/2005/8/layout/hierarchy1"/>
    <dgm:cxn modelId="{9C599B8A-C7BA-45A0-8A75-0F99C9430748}" type="presParOf" srcId="{C51E5136-F0CA-4FA6-99D8-4B584D5FC14B}" destId="{0D6C5AA4-64EB-47B2-9AC3-9AEDAEB19055}" srcOrd="0" destOrd="0" presId="urn:microsoft.com/office/officeart/2005/8/layout/hierarchy1"/>
    <dgm:cxn modelId="{0FA3EC78-147B-4445-97B6-03B786C4048C}" type="presParOf" srcId="{C51E5136-F0CA-4FA6-99D8-4B584D5FC14B}" destId="{B0896431-3C8D-4F6F-9999-DD4870C80475}" srcOrd="1" destOrd="0" presId="urn:microsoft.com/office/officeart/2005/8/layout/hierarchy1"/>
    <dgm:cxn modelId="{E232D659-FC91-4791-AF2E-3A76994633ED}" type="presParOf" srcId="{2ED16526-DE02-4CC4-9C9A-9C9304D30644}" destId="{4B9F65A2-8905-4E61-8F7C-4334E92F7D3D}" srcOrd="1" destOrd="0" presId="urn:microsoft.com/office/officeart/2005/8/layout/hierarchy1"/>
    <dgm:cxn modelId="{45872DCF-A1A4-4E38-8CC4-CBE51EAE3FBC}" type="presParOf" srcId="{71C829F2-35A9-442D-9FE1-BE50D5A09206}" destId="{8DA0539C-6C79-4277-9EFB-BB9E14F4B56B}" srcOrd="4" destOrd="0" presId="urn:microsoft.com/office/officeart/2005/8/layout/hierarchy1"/>
    <dgm:cxn modelId="{FD38EF5F-75A8-450D-8158-960BCB83E7C7}" type="presParOf" srcId="{71C829F2-35A9-442D-9FE1-BE50D5A09206}" destId="{8ABF2847-570D-485C-89A1-B2FF4C479935}" srcOrd="5" destOrd="0" presId="urn:microsoft.com/office/officeart/2005/8/layout/hierarchy1"/>
    <dgm:cxn modelId="{4EB382B7-FCDE-4C36-8CD5-3BD6CC433879}" type="presParOf" srcId="{8ABF2847-570D-485C-89A1-B2FF4C479935}" destId="{EFAE5D50-C68F-4CA5-A895-6075C01D4D2B}" srcOrd="0" destOrd="0" presId="urn:microsoft.com/office/officeart/2005/8/layout/hierarchy1"/>
    <dgm:cxn modelId="{E0C85429-01FD-4DF5-9B7F-E5AF513C50D8}" type="presParOf" srcId="{EFAE5D50-C68F-4CA5-A895-6075C01D4D2B}" destId="{EC8A1BC9-4930-4C45-920A-4B4D263FE125}" srcOrd="0" destOrd="0" presId="urn:microsoft.com/office/officeart/2005/8/layout/hierarchy1"/>
    <dgm:cxn modelId="{7B58A06E-EA9F-47F8-9897-547CC3156545}" type="presParOf" srcId="{EFAE5D50-C68F-4CA5-A895-6075C01D4D2B}" destId="{EDF8DF3A-FD9A-4AA8-B13D-165ED808806C}" srcOrd="1" destOrd="0" presId="urn:microsoft.com/office/officeart/2005/8/layout/hierarchy1"/>
    <dgm:cxn modelId="{750896AC-A6CC-4783-9704-BD9D8179862B}" type="presParOf" srcId="{8ABF2847-570D-485C-89A1-B2FF4C479935}" destId="{5509CF4F-B4B6-4FD7-92E3-3B095BEC0980}" srcOrd="1" destOrd="0" presId="urn:microsoft.com/office/officeart/2005/8/layout/hierarchy1"/>
    <dgm:cxn modelId="{2DD6B653-BAD8-4C72-891D-9BF0E5A1FA1A}" type="presParOf" srcId="{71C829F2-35A9-442D-9FE1-BE50D5A09206}" destId="{46F78404-5644-4D7F-A000-2C33697273F9}" srcOrd="6" destOrd="0" presId="urn:microsoft.com/office/officeart/2005/8/layout/hierarchy1"/>
    <dgm:cxn modelId="{D5B507DA-E18D-4424-94FD-D02A7760A549}" type="presParOf" srcId="{71C829F2-35A9-442D-9FE1-BE50D5A09206}" destId="{57C66C70-F190-4950-A88F-C882664CDE68}" srcOrd="7" destOrd="0" presId="urn:microsoft.com/office/officeart/2005/8/layout/hierarchy1"/>
    <dgm:cxn modelId="{DE4C9DD8-8833-488E-B7F3-2FBA856BD2C3}" type="presParOf" srcId="{57C66C70-F190-4950-A88F-C882664CDE68}" destId="{19852749-72C4-4D91-95ED-26CF0FCA647E}" srcOrd="0" destOrd="0" presId="urn:microsoft.com/office/officeart/2005/8/layout/hierarchy1"/>
    <dgm:cxn modelId="{7BAE8833-4428-41E4-965C-1E3FD134DD58}" type="presParOf" srcId="{19852749-72C4-4D91-95ED-26CF0FCA647E}" destId="{EACCEABF-D661-4B0F-9D73-72AEF6C10354}" srcOrd="0" destOrd="0" presId="urn:microsoft.com/office/officeart/2005/8/layout/hierarchy1"/>
    <dgm:cxn modelId="{0C522B9C-89F0-402F-9DC4-0341A5537FB2}" type="presParOf" srcId="{19852749-72C4-4D91-95ED-26CF0FCA647E}" destId="{4200F562-D371-403F-9F12-AA6251B6B6C1}" srcOrd="1" destOrd="0" presId="urn:microsoft.com/office/officeart/2005/8/layout/hierarchy1"/>
    <dgm:cxn modelId="{7B07B7BC-6E6F-4839-9C17-5A2EF59DAECA}" type="presParOf" srcId="{57C66C70-F190-4950-A88F-C882664CDE68}" destId="{A21E60C5-2E68-4420-9BC3-6E49A8A1BE07}" srcOrd="1" destOrd="0" presId="urn:microsoft.com/office/officeart/2005/8/layout/hierarchy1"/>
    <dgm:cxn modelId="{C70746DA-410B-45F0-B9E8-A61B1E48E6B2}" type="presParOf" srcId="{71C829F2-35A9-442D-9FE1-BE50D5A09206}" destId="{7F3CDC0E-1DFE-4E32-A333-F450F0D2B9C6}" srcOrd="8" destOrd="0" presId="urn:microsoft.com/office/officeart/2005/8/layout/hierarchy1"/>
    <dgm:cxn modelId="{CE5F776E-B1A6-45D5-B89D-B6715FBE513E}" type="presParOf" srcId="{71C829F2-35A9-442D-9FE1-BE50D5A09206}" destId="{119399F8-A9D1-408C-BB6B-245400D68471}" srcOrd="9" destOrd="0" presId="urn:microsoft.com/office/officeart/2005/8/layout/hierarchy1"/>
    <dgm:cxn modelId="{C515A2C9-0E18-4753-BB5E-FD654C6B6DEA}" type="presParOf" srcId="{119399F8-A9D1-408C-BB6B-245400D68471}" destId="{973171A9-5B3A-440A-BB50-D089DDF447F0}" srcOrd="0" destOrd="0" presId="urn:microsoft.com/office/officeart/2005/8/layout/hierarchy1"/>
    <dgm:cxn modelId="{4E03C26F-0BD5-4856-8F30-0302D388273D}" type="presParOf" srcId="{973171A9-5B3A-440A-BB50-D089DDF447F0}" destId="{EFFED57A-6EF6-4B3F-B9EC-3B26C8C15929}" srcOrd="0" destOrd="0" presId="urn:microsoft.com/office/officeart/2005/8/layout/hierarchy1"/>
    <dgm:cxn modelId="{51FF3AC2-0FED-432A-87AD-765D8EA1D7EC}" type="presParOf" srcId="{973171A9-5B3A-440A-BB50-D089DDF447F0}" destId="{9B281A58-6040-472A-AF63-EE972669DCEA}" srcOrd="1" destOrd="0" presId="urn:microsoft.com/office/officeart/2005/8/layout/hierarchy1"/>
    <dgm:cxn modelId="{BBAAEAD7-4E6F-4435-B8BF-8819B1E2A99F}" type="presParOf" srcId="{119399F8-A9D1-408C-BB6B-245400D68471}" destId="{63BCB104-7A3E-4B1D-8709-C7812DE334D4}" srcOrd="1" destOrd="0" presId="urn:microsoft.com/office/officeart/2005/8/layout/hierarchy1"/>
    <dgm:cxn modelId="{402832C2-EF80-42D5-AE16-A63BA14EBDFD}" type="presParOf" srcId="{A994741D-602F-4379-AAE6-BC7C132557BC}" destId="{AADCEBC3-2296-4856-9702-9A48D8F3DE64}" srcOrd="2" destOrd="0" presId="urn:microsoft.com/office/officeart/2005/8/layout/hierarchy1"/>
    <dgm:cxn modelId="{099B89F5-8468-44C2-A834-554A9B62F04C}" type="presParOf" srcId="{A994741D-602F-4379-AAE6-BC7C132557BC}" destId="{E6779BC4-A98A-41B0-8A45-48B13F4A5364}" srcOrd="3" destOrd="0" presId="urn:microsoft.com/office/officeart/2005/8/layout/hierarchy1"/>
    <dgm:cxn modelId="{9B774144-13F4-4309-B41A-89054C641306}" type="presParOf" srcId="{E6779BC4-A98A-41B0-8A45-48B13F4A5364}" destId="{ED97E02B-20FC-4667-A40B-AD39BFE8872E}" srcOrd="0" destOrd="0" presId="urn:microsoft.com/office/officeart/2005/8/layout/hierarchy1"/>
    <dgm:cxn modelId="{B68E1537-A0D3-4989-965D-D1B915B5C904}" type="presParOf" srcId="{ED97E02B-20FC-4667-A40B-AD39BFE8872E}" destId="{0B08AF01-294B-4BEE-B83C-6529C4B43735}" srcOrd="0" destOrd="0" presId="urn:microsoft.com/office/officeart/2005/8/layout/hierarchy1"/>
    <dgm:cxn modelId="{280B567D-9E46-43E7-A39A-9718D2752163}" type="presParOf" srcId="{ED97E02B-20FC-4667-A40B-AD39BFE8872E}" destId="{28F0B9FA-4B9C-4AB5-A8F9-A2BD2D762AEA}" srcOrd="1" destOrd="0" presId="urn:microsoft.com/office/officeart/2005/8/layout/hierarchy1"/>
    <dgm:cxn modelId="{54F02A48-D5C1-400D-B6E6-FF3808892E50}" type="presParOf" srcId="{E6779BC4-A98A-41B0-8A45-48B13F4A5364}" destId="{0A21498C-F38F-463C-899C-EC2951F823DD}" srcOrd="1" destOrd="0" presId="urn:microsoft.com/office/officeart/2005/8/layout/hierarchy1"/>
    <dgm:cxn modelId="{1F365C08-082C-4EEA-A413-F66E022A5D56}" type="presParOf" srcId="{0A21498C-F38F-463C-899C-EC2951F823DD}" destId="{F321D80E-7069-4006-8B3C-A777EB04E86D}" srcOrd="0" destOrd="0" presId="urn:microsoft.com/office/officeart/2005/8/layout/hierarchy1"/>
    <dgm:cxn modelId="{B0CEB002-162B-41D0-88C1-613620D4E7EA}" type="presParOf" srcId="{0A21498C-F38F-463C-899C-EC2951F823DD}" destId="{EDE9AFA8-AFF4-4AAD-B5B2-56D9D1989968}" srcOrd="1" destOrd="0" presId="urn:microsoft.com/office/officeart/2005/8/layout/hierarchy1"/>
    <dgm:cxn modelId="{793B7C1C-A78E-459A-82A8-5312D780E656}" type="presParOf" srcId="{EDE9AFA8-AFF4-4AAD-B5B2-56D9D1989968}" destId="{106F8A62-1211-4E5B-BB6D-74AEFE0553C9}" srcOrd="0" destOrd="0" presId="urn:microsoft.com/office/officeart/2005/8/layout/hierarchy1"/>
    <dgm:cxn modelId="{57D315A9-EE5F-4F29-9966-BE242F83ACE5}" type="presParOf" srcId="{106F8A62-1211-4E5B-BB6D-74AEFE0553C9}" destId="{5D32A347-D43B-4961-B028-1D9983859A2E}" srcOrd="0" destOrd="0" presId="urn:microsoft.com/office/officeart/2005/8/layout/hierarchy1"/>
    <dgm:cxn modelId="{B05FC4FD-CA78-4E54-BDEA-0A317487C566}" type="presParOf" srcId="{106F8A62-1211-4E5B-BB6D-74AEFE0553C9}" destId="{43C23F7C-A910-4546-86BD-DA8C96D2AEBA}" srcOrd="1" destOrd="0" presId="urn:microsoft.com/office/officeart/2005/8/layout/hierarchy1"/>
    <dgm:cxn modelId="{44AA045F-6187-4286-8A8E-CDBE35FD13AD}" type="presParOf" srcId="{EDE9AFA8-AFF4-4AAD-B5B2-56D9D1989968}" destId="{0B3C5D77-77B5-4D5A-9902-970EFED3BCA7}" srcOrd="1" destOrd="0" presId="urn:microsoft.com/office/officeart/2005/8/layout/hierarchy1"/>
    <dgm:cxn modelId="{213C2D7D-8477-45E2-9DA9-E71F2C470C63}" type="presParOf" srcId="{0A21498C-F38F-463C-899C-EC2951F823DD}" destId="{FF3330A3-56CF-4843-BFF4-930841F51BE6}" srcOrd="2" destOrd="0" presId="urn:microsoft.com/office/officeart/2005/8/layout/hierarchy1"/>
    <dgm:cxn modelId="{E550CDA4-7A61-40C2-8903-137E194067B7}" type="presParOf" srcId="{0A21498C-F38F-463C-899C-EC2951F823DD}" destId="{4BFAFB28-BE57-41B7-8F42-22B03AB2DB67}" srcOrd="3" destOrd="0" presId="urn:microsoft.com/office/officeart/2005/8/layout/hierarchy1"/>
    <dgm:cxn modelId="{D54AAE26-6EAF-420D-9412-7C2CE947A7F1}" type="presParOf" srcId="{4BFAFB28-BE57-41B7-8F42-22B03AB2DB67}" destId="{5566B6FF-4D65-48D6-ADE9-B9F656758BB8}" srcOrd="0" destOrd="0" presId="urn:microsoft.com/office/officeart/2005/8/layout/hierarchy1"/>
    <dgm:cxn modelId="{3B90E769-B79B-4B55-AE2E-D4B5A6830EFD}" type="presParOf" srcId="{5566B6FF-4D65-48D6-ADE9-B9F656758BB8}" destId="{DC491C16-F5FC-4F53-AEDA-D89C4F0F3F45}" srcOrd="0" destOrd="0" presId="urn:microsoft.com/office/officeart/2005/8/layout/hierarchy1"/>
    <dgm:cxn modelId="{A1C288E0-2599-414C-B437-57C352551BA7}" type="presParOf" srcId="{5566B6FF-4D65-48D6-ADE9-B9F656758BB8}" destId="{E653A3E1-CF9D-418D-A09F-6DA0FBD8B8F3}" srcOrd="1" destOrd="0" presId="urn:microsoft.com/office/officeart/2005/8/layout/hierarchy1"/>
    <dgm:cxn modelId="{AB03B868-4F62-42D7-AFEE-286F2089EBC4}" type="presParOf" srcId="{4BFAFB28-BE57-41B7-8F42-22B03AB2DB67}" destId="{245A6383-5DF7-4794-AAA1-EAD9ABF768B5}" srcOrd="1" destOrd="0" presId="urn:microsoft.com/office/officeart/2005/8/layout/hierarchy1"/>
    <dgm:cxn modelId="{32332D9D-4B33-4BFB-9908-157CAFCA547B}" type="presParOf" srcId="{A994741D-602F-4379-AAE6-BC7C132557BC}" destId="{BA1C2CD8-BA9C-4E7F-B987-7988B0CD1678}" srcOrd="4" destOrd="0" presId="urn:microsoft.com/office/officeart/2005/8/layout/hierarchy1"/>
    <dgm:cxn modelId="{F1CC512D-1398-4376-9532-DCB140B62E58}" type="presParOf" srcId="{A994741D-602F-4379-AAE6-BC7C132557BC}" destId="{81699E83-4A6E-4D30-8A5E-0660E86E088A}" srcOrd="5" destOrd="0" presId="urn:microsoft.com/office/officeart/2005/8/layout/hierarchy1"/>
    <dgm:cxn modelId="{A9D427B3-AD56-4EF7-9C32-D4517F4BA9CB}" type="presParOf" srcId="{81699E83-4A6E-4D30-8A5E-0660E86E088A}" destId="{7335FA72-CE94-4160-AEA8-A0AB5AB94F33}" srcOrd="0" destOrd="0" presId="urn:microsoft.com/office/officeart/2005/8/layout/hierarchy1"/>
    <dgm:cxn modelId="{945E4278-40AE-46D8-9822-2A67996657D5}" type="presParOf" srcId="{7335FA72-CE94-4160-AEA8-A0AB5AB94F33}" destId="{9DFCF2E1-55B7-43F1-92F8-D03056FF08CF}" srcOrd="0" destOrd="0" presId="urn:microsoft.com/office/officeart/2005/8/layout/hierarchy1"/>
    <dgm:cxn modelId="{8232A5DD-87D3-4592-B830-598C77E08307}" type="presParOf" srcId="{7335FA72-CE94-4160-AEA8-A0AB5AB94F33}" destId="{43E1F130-347B-4DB0-8350-2D766B0ACEFA}" srcOrd="1" destOrd="0" presId="urn:microsoft.com/office/officeart/2005/8/layout/hierarchy1"/>
    <dgm:cxn modelId="{E46E94DC-8BEE-45B2-9CC4-167EFAB52F76}" type="presParOf" srcId="{81699E83-4A6E-4D30-8A5E-0660E86E088A}" destId="{927FF87B-898C-49DC-9DBE-70D11D2387FA}" srcOrd="1" destOrd="0" presId="urn:microsoft.com/office/officeart/2005/8/layout/hierarchy1"/>
    <dgm:cxn modelId="{242E5F95-560E-410A-9935-AE8391A495AE}" type="presParOf" srcId="{CBD80FC0-ED55-490E-9CA3-2D65250F78F9}" destId="{BDA6B1BC-10BF-4EF5-BB0D-02AF7024F277}" srcOrd="1" destOrd="0" presId="urn:microsoft.com/office/officeart/2005/8/layout/hierarchy1"/>
    <dgm:cxn modelId="{40623A3F-C118-4DD9-A81C-9CEF37E4C3E6}" type="presParOf" srcId="{BDA6B1BC-10BF-4EF5-BB0D-02AF7024F277}" destId="{20AE9FFD-E998-4C2D-BCAA-89F78AFEAB79}" srcOrd="0" destOrd="0" presId="urn:microsoft.com/office/officeart/2005/8/layout/hierarchy1"/>
    <dgm:cxn modelId="{862EBE46-54BC-45BB-B129-7AE9A4401600}" type="presParOf" srcId="{20AE9FFD-E998-4C2D-BCAA-89F78AFEAB79}" destId="{9F8B33F9-0EB8-4ACE-933A-94849DF8F42B}" srcOrd="0" destOrd="0" presId="urn:microsoft.com/office/officeart/2005/8/layout/hierarchy1"/>
    <dgm:cxn modelId="{3F493017-23B6-4836-AEB3-323F5CA78002}" type="presParOf" srcId="{20AE9FFD-E998-4C2D-BCAA-89F78AFEAB79}" destId="{E13FDA7A-7B60-4EE5-A768-7AD0A44A2941}" srcOrd="1" destOrd="0" presId="urn:microsoft.com/office/officeart/2005/8/layout/hierarchy1"/>
    <dgm:cxn modelId="{D1EF5663-BA83-4864-BFD1-DF023C79CE2E}" type="presParOf" srcId="{BDA6B1BC-10BF-4EF5-BB0D-02AF7024F277}" destId="{E7816F1B-FF32-4D52-A84B-B941AFE981A5}" srcOrd="1" destOrd="0" presId="urn:microsoft.com/office/officeart/2005/8/layout/hierarchy1"/>
    <dgm:cxn modelId="{CB17AEB0-0DC2-450B-A60F-AD6359066912}" type="presParOf" srcId="{CBD80FC0-ED55-490E-9CA3-2D65250F78F9}" destId="{D6DA0868-B92F-4DF8-BA67-AD84C5CA4756}" srcOrd="2" destOrd="0" presId="urn:microsoft.com/office/officeart/2005/8/layout/hierarchy1"/>
    <dgm:cxn modelId="{0150017F-74B3-4EFC-AA41-66CBE4D75092}" type="presParOf" srcId="{D6DA0868-B92F-4DF8-BA67-AD84C5CA4756}" destId="{64AAC1C8-FAD3-4644-967A-6C2ED34E350F}" srcOrd="0" destOrd="0" presId="urn:microsoft.com/office/officeart/2005/8/layout/hierarchy1"/>
    <dgm:cxn modelId="{F604C971-A0F0-405F-AF83-559A09EA32FB}" type="presParOf" srcId="{64AAC1C8-FAD3-4644-967A-6C2ED34E350F}" destId="{807D6401-2F9A-457C-B7C8-B144DE263065}" srcOrd="0" destOrd="0" presId="urn:microsoft.com/office/officeart/2005/8/layout/hierarchy1"/>
    <dgm:cxn modelId="{BF451047-3BC5-4EDD-AFD7-91A69B24ED45}" type="presParOf" srcId="{64AAC1C8-FAD3-4644-967A-6C2ED34E350F}" destId="{AAEA1129-47A0-47CF-B4A7-9650AA6CD174}" srcOrd="1" destOrd="0" presId="urn:microsoft.com/office/officeart/2005/8/layout/hierarchy1"/>
    <dgm:cxn modelId="{6FE6DF67-88EC-4AED-A890-8703616F8844}" type="presParOf" srcId="{D6DA0868-B92F-4DF8-BA67-AD84C5CA4756}" destId="{4EDD8E14-CADB-4F2A-9756-A30D53B2C0AF}" srcOrd="1" destOrd="0" presId="urn:microsoft.com/office/officeart/2005/8/layout/hierarchy1"/>
  </dgm:cxnLst>
  <dgm:bg>
    <a:effectLst/>
  </dgm:bg>
  <dgm:whole>
    <a:ln>
      <a:noFill/>
    </a:ln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C2CD8-BA9C-4E7F-B987-7988B0CD1678}">
      <dsp:nvSpPr>
        <dsp:cNvPr id="0" name=""/>
        <dsp:cNvSpPr/>
      </dsp:nvSpPr>
      <dsp:spPr>
        <a:xfrm>
          <a:off x="5193321" y="1936774"/>
          <a:ext cx="25383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538363" y="135806"/>
              </a:lnTo>
              <a:lnTo>
                <a:pt x="25383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330A3-56CF-4843-BFF4-930841F51BE6}">
      <dsp:nvSpPr>
        <dsp:cNvPr id="0" name=""/>
        <dsp:cNvSpPr/>
      </dsp:nvSpPr>
      <dsp:spPr>
        <a:xfrm>
          <a:off x="6840277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418743" y="135806"/>
              </a:lnTo>
              <a:lnTo>
                <a:pt x="41874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D80E-7069-4006-8B3C-A777EB04E86D}">
      <dsp:nvSpPr>
        <dsp:cNvPr id="0" name=""/>
        <dsp:cNvSpPr/>
      </dsp:nvSpPr>
      <dsp:spPr>
        <a:xfrm>
          <a:off x="6421533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418743" y="0"/>
              </a:moveTo>
              <a:lnTo>
                <a:pt x="418743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CEBC3-2296-4856-9702-9A48D8F3DE64}">
      <dsp:nvSpPr>
        <dsp:cNvPr id="0" name=""/>
        <dsp:cNvSpPr/>
      </dsp:nvSpPr>
      <dsp:spPr>
        <a:xfrm>
          <a:off x="5193321" y="1936774"/>
          <a:ext cx="1646955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646955" y="135806"/>
              </a:lnTo>
              <a:lnTo>
                <a:pt x="164695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CDC0E-1DFE-4E32-A333-F450F0D2B9C6}">
      <dsp:nvSpPr>
        <dsp:cNvPr id="0" name=""/>
        <dsp:cNvSpPr/>
      </dsp:nvSpPr>
      <dsp:spPr>
        <a:xfrm>
          <a:off x="2965655" y="2571171"/>
          <a:ext cx="2449521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449521" y="135806"/>
              </a:lnTo>
              <a:lnTo>
                <a:pt x="2449521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8404-5644-4D7F-A000-2C33697273F9}">
      <dsp:nvSpPr>
        <dsp:cNvPr id="0" name=""/>
        <dsp:cNvSpPr/>
      </dsp:nvSpPr>
      <dsp:spPr>
        <a:xfrm>
          <a:off x="2965655" y="2571171"/>
          <a:ext cx="1148254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148254" y="135806"/>
              </a:lnTo>
              <a:lnTo>
                <a:pt x="1148254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0539C-6C79-4277-9EFB-BB9E14F4B56B}">
      <dsp:nvSpPr>
        <dsp:cNvPr id="0" name=""/>
        <dsp:cNvSpPr/>
      </dsp:nvSpPr>
      <dsp:spPr>
        <a:xfrm>
          <a:off x="2919935" y="2571171"/>
          <a:ext cx="91440" cy="199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806"/>
              </a:lnTo>
              <a:lnTo>
                <a:pt x="61575" y="135806"/>
              </a:lnTo>
              <a:lnTo>
                <a:pt x="6157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67BF3-92EB-4FD3-9A3E-0251E6A52D46}">
      <dsp:nvSpPr>
        <dsp:cNvPr id="0" name=""/>
        <dsp:cNvSpPr/>
      </dsp:nvSpPr>
      <dsp:spPr>
        <a:xfrm>
          <a:off x="1748434" y="3205568"/>
          <a:ext cx="6638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663863" y="135806"/>
              </a:lnTo>
              <a:lnTo>
                <a:pt x="6638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34F15-47FC-4368-8E51-0BFDA7C7E154}">
      <dsp:nvSpPr>
        <dsp:cNvPr id="0" name=""/>
        <dsp:cNvSpPr/>
      </dsp:nvSpPr>
      <dsp:spPr>
        <a:xfrm>
          <a:off x="1133493" y="3839965"/>
          <a:ext cx="91440" cy="318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09"/>
              </a:lnTo>
              <a:lnTo>
                <a:pt x="53606" y="254909"/>
              </a:lnTo>
              <a:lnTo>
                <a:pt x="53606" y="318387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13A80-A69A-4655-9323-11C4462B77DB}">
      <dsp:nvSpPr>
        <dsp:cNvPr id="0" name=""/>
        <dsp:cNvSpPr/>
      </dsp:nvSpPr>
      <dsp:spPr>
        <a:xfrm>
          <a:off x="1179213" y="3205568"/>
          <a:ext cx="569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569221" y="0"/>
              </a:moveTo>
              <a:lnTo>
                <a:pt x="569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308A1-7251-498E-9493-4BDE1B279CBA}">
      <dsp:nvSpPr>
        <dsp:cNvPr id="0" name=""/>
        <dsp:cNvSpPr/>
      </dsp:nvSpPr>
      <dsp:spPr>
        <a:xfrm>
          <a:off x="1748434" y="2571171"/>
          <a:ext cx="1217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1217221" y="0"/>
              </a:moveTo>
              <a:lnTo>
                <a:pt x="1217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CE41C-3B62-4965-B4BC-DF4201EBC3A0}">
      <dsp:nvSpPr>
        <dsp:cNvPr id="0" name=""/>
        <dsp:cNvSpPr/>
      </dsp:nvSpPr>
      <dsp:spPr>
        <a:xfrm>
          <a:off x="431311" y="2571171"/>
          <a:ext cx="2534344" cy="199284"/>
        </a:xfrm>
        <a:custGeom>
          <a:avLst/>
          <a:gdLst/>
          <a:ahLst/>
          <a:cxnLst/>
          <a:rect l="0" t="0" r="0" b="0"/>
          <a:pathLst>
            <a:path>
              <a:moveTo>
                <a:pt x="2534344" y="0"/>
              </a:moveTo>
              <a:lnTo>
                <a:pt x="2534344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3DAAC-0293-4A2F-AB82-7978911BAD07}">
      <dsp:nvSpPr>
        <dsp:cNvPr id="0" name=""/>
        <dsp:cNvSpPr/>
      </dsp:nvSpPr>
      <dsp:spPr>
        <a:xfrm>
          <a:off x="2965655" y="1936774"/>
          <a:ext cx="2227665" cy="199284"/>
        </a:xfrm>
        <a:custGeom>
          <a:avLst/>
          <a:gdLst/>
          <a:ahLst/>
          <a:cxnLst/>
          <a:rect l="0" t="0" r="0" b="0"/>
          <a:pathLst>
            <a:path>
              <a:moveTo>
                <a:pt x="2227665" y="0"/>
              </a:moveTo>
              <a:lnTo>
                <a:pt x="2227665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81475-4BA8-4584-9D4E-08508201880C}">
      <dsp:nvSpPr>
        <dsp:cNvPr id="0" name=""/>
        <dsp:cNvSpPr/>
      </dsp:nvSpPr>
      <dsp:spPr>
        <a:xfrm>
          <a:off x="4337512" y="1501661"/>
          <a:ext cx="17116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DFD75-A512-4D65-A0E3-9476AF97E8F9}">
      <dsp:nvSpPr>
        <dsp:cNvPr id="0" name=""/>
        <dsp:cNvSpPr/>
      </dsp:nvSpPr>
      <dsp:spPr>
        <a:xfrm>
          <a:off x="4413647" y="1573989"/>
          <a:ext cx="17116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Generic component model class</a:t>
          </a:r>
        </a:p>
      </dsp:txBody>
      <dsp:txXfrm>
        <a:off x="4426391" y="1586733"/>
        <a:ext cx="1686129" cy="409624"/>
      </dsp:txXfrm>
    </dsp:sp>
    <dsp:sp modelId="{91C7F246-EF7A-4676-AA47-2582829F86C1}">
      <dsp:nvSpPr>
        <dsp:cNvPr id="0" name=""/>
        <dsp:cNvSpPr/>
      </dsp:nvSpPr>
      <dsp:spPr>
        <a:xfrm>
          <a:off x="2312349" y="2136058"/>
          <a:ext cx="130661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EB792-FCE1-4669-A918-DB779962366F}">
      <dsp:nvSpPr>
        <dsp:cNvPr id="0" name=""/>
        <dsp:cNvSpPr/>
      </dsp:nvSpPr>
      <dsp:spPr>
        <a:xfrm>
          <a:off x="2388484" y="2208386"/>
          <a:ext cx="130661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Gas path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2401228" y="2221130"/>
        <a:ext cx="1281125" cy="409624"/>
      </dsp:txXfrm>
    </dsp:sp>
    <dsp:sp modelId="{F948D209-8DC6-475A-86A7-BC7F0C312135}">
      <dsp:nvSpPr>
        <dsp:cNvPr id="0" name=""/>
        <dsp:cNvSpPr/>
      </dsp:nvSpPr>
      <dsp:spPr>
        <a:xfrm>
          <a:off x="4657" y="2770455"/>
          <a:ext cx="85330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5A2D-5E88-4E84-ABC1-0DC8196FA2F5}">
      <dsp:nvSpPr>
        <dsp:cNvPr id="0" name=""/>
        <dsp:cNvSpPr/>
      </dsp:nvSpPr>
      <dsp:spPr>
        <a:xfrm>
          <a:off x="80792" y="2842783"/>
          <a:ext cx="85330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Inlet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</dsp:txBody>
      <dsp:txXfrm>
        <a:off x="93536" y="2855527"/>
        <a:ext cx="827819" cy="409624"/>
      </dsp:txXfrm>
    </dsp:sp>
    <dsp:sp modelId="{ED13911C-4D80-4C60-B1D0-2630DFB7B880}">
      <dsp:nvSpPr>
        <dsp:cNvPr id="0" name=""/>
        <dsp:cNvSpPr/>
      </dsp:nvSpPr>
      <dsp:spPr>
        <a:xfrm>
          <a:off x="1010236" y="2770455"/>
          <a:ext cx="147639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DD1A2-729E-4A23-8ACB-94D13949C088}">
      <dsp:nvSpPr>
        <dsp:cNvPr id="0" name=""/>
        <dsp:cNvSpPr/>
      </dsp:nvSpPr>
      <dsp:spPr>
        <a:xfrm>
          <a:off x="1086371" y="2842783"/>
          <a:ext cx="147639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Turbomachinery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1099115" y="2855527"/>
        <a:ext cx="1450908" cy="409624"/>
      </dsp:txXfrm>
    </dsp:sp>
    <dsp:sp modelId="{71CF6FF4-5D48-40B5-B458-E60A1A81868E}">
      <dsp:nvSpPr>
        <dsp:cNvPr id="0" name=""/>
        <dsp:cNvSpPr/>
      </dsp:nvSpPr>
      <dsp:spPr>
        <a:xfrm>
          <a:off x="591485" y="3404852"/>
          <a:ext cx="117545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962D6-CEEF-4426-B3AE-37EDFD22B257}">
      <dsp:nvSpPr>
        <dsp:cNvPr id="0" name=""/>
        <dsp:cNvSpPr/>
      </dsp:nvSpPr>
      <dsp:spPr>
        <a:xfrm>
          <a:off x="667620" y="3477180"/>
          <a:ext cx="117545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Compressor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compression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680364" y="3489924"/>
        <a:ext cx="1149967" cy="409624"/>
      </dsp:txXfrm>
    </dsp:sp>
    <dsp:sp modelId="{2118BCAC-344E-4F84-8B80-D2D8F0AE6C66}">
      <dsp:nvSpPr>
        <dsp:cNvPr id="0" name=""/>
        <dsp:cNvSpPr/>
      </dsp:nvSpPr>
      <dsp:spPr>
        <a:xfrm>
          <a:off x="844491" y="4158352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14217-49BF-4B77-96FB-8712AA4C0795}">
      <dsp:nvSpPr>
        <dsp:cNvPr id="0" name=""/>
        <dsp:cNvSpPr/>
      </dsp:nvSpPr>
      <dsp:spPr>
        <a:xfrm>
          <a:off x="920626" y="4230681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Fan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splitter</a:t>
          </a:r>
          <a:r>
            <a:rPr lang="en-US" sz="1400" b="0" kern="1200"/>
            <a:t> </a:t>
          </a:r>
          <a:endParaRPr lang="en-US" sz="1400" b="0" kern="1200" dirty="0"/>
        </a:p>
      </dsp:txBody>
      <dsp:txXfrm>
        <a:off x="933370" y="4243425"/>
        <a:ext cx="659729" cy="409624"/>
      </dsp:txXfrm>
    </dsp:sp>
    <dsp:sp modelId="{0D6C5AA4-64EB-47B2-9AC3-9AEDAEB19055}">
      <dsp:nvSpPr>
        <dsp:cNvPr id="0" name=""/>
        <dsp:cNvSpPr/>
      </dsp:nvSpPr>
      <dsp:spPr>
        <a:xfrm>
          <a:off x="1891165" y="3404852"/>
          <a:ext cx="104226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96431-3C8D-4F6F-9999-DD4870C80475}">
      <dsp:nvSpPr>
        <dsp:cNvPr id="0" name=""/>
        <dsp:cNvSpPr/>
      </dsp:nvSpPr>
      <dsp:spPr>
        <a:xfrm>
          <a:off x="1967301" y="3477180"/>
          <a:ext cx="104226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Turbine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expansion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1980045" y="3489924"/>
        <a:ext cx="1016775" cy="409624"/>
      </dsp:txXfrm>
    </dsp:sp>
    <dsp:sp modelId="{EC8A1BC9-4930-4C45-920A-4B4D263FE125}">
      <dsp:nvSpPr>
        <dsp:cNvPr id="0" name=""/>
        <dsp:cNvSpPr/>
      </dsp:nvSpPr>
      <dsp:spPr>
        <a:xfrm>
          <a:off x="2638903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8DF3A-FD9A-4AA8-B13D-165ED808806C}">
      <dsp:nvSpPr>
        <dsp:cNvPr id="0" name=""/>
        <dsp:cNvSpPr/>
      </dsp:nvSpPr>
      <dsp:spPr>
        <a:xfrm>
          <a:off x="2715038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Duct</a:t>
          </a:r>
        </a:p>
      </dsp:txBody>
      <dsp:txXfrm>
        <a:off x="2727782" y="2855527"/>
        <a:ext cx="659729" cy="409624"/>
      </dsp:txXfrm>
    </dsp:sp>
    <dsp:sp modelId="{EACCEABF-D661-4B0F-9D73-72AEF6C10354}">
      <dsp:nvSpPr>
        <dsp:cNvPr id="0" name=""/>
        <dsp:cNvSpPr/>
      </dsp:nvSpPr>
      <dsp:spPr>
        <a:xfrm>
          <a:off x="3476391" y="2770455"/>
          <a:ext cx="1275038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0F562-D371-403F-9F12-AA6251B6B6C1}">
      <dsp:nvSpPr>
        <dsp:cNvPr id="0" name=""/>
        <dsp:cNvSpPr/>
      </dsp:nvSpPr>
      <dsp:spPr>
        <a:xfrm>
          <a:off x="3552526" y="2842783"/>
          <a:ext cx="1275038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Combustor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3565270" y="2855527"/>
        <a:ext cx="1249550" cy="409624"/>
      </dsp:txXfrm>
    </dsp:sp>
    <dsp:sp modelId="{EFFED57A-6EF6-4B3F-B9EC-3B26C8C15929}">
      <dsp:nvSpPr>
        <dsp:cNvPr id="0" name=""/>
        <dsp:cNvSpPr/>
      </dsp:nvSpPr>
      <dsp:spPr>
        <a:xfrm>
          <a:off x="4903700" y="2770455"/>
          <a:ext cx="1022954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81A58-6040-472A-AF63-EE972669DCEA}">
      <dsp:nvSpPr>
        <dsp:cNvPr id="0" name=""/>
        <dsp:cNvSpPr/>
      </dsp:nvSpPr>
      <dsp:spPr>
        <a:xfrm>
          <a:off x="4979835" y="2842783"/>
          <a:ext cx="1022954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Exhaust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 kern="1200">
              <a:solidFill>
                <a:srgbClr val="FF0000"/>
              </a:solidFill>
            </a:rPr>
            <a:t>thrust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4992579" y="2855527"/>
        <a:ext cx="997466" cy="409624"/>
      </dsp:txXfrm>
    </dsp:sp>
    <dsp:sp modelId="{0B08AF01-294B-4BEE-B83C-6529C4B43735}">
      <dsp:nvSpPr>
        <dsp:cNvPr id="0" name=""/>
        <dsp:cNvSpPr/>
      </dsp:nvSpPr>
      <dsp:spPr>
        <a:xfrm>
          <a:off x="6443748" y="2136058"/>
          <a:ext cx="79305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B9FA-4B9C-4AB5-A8F9-A2BD2D762AEA}">
      <dsp:nvSpPr>
        <dsp:cNvPr id="0" name=""/>
        <dsp:cNvSpPr/>
      </dsp:nvSpPr>
      <dsp:spPr>
        <a:xfrm>
          <a:off x="6519884" y="2208386"/>
          <a:ext cx="79305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Controls</a:t>
          </a:r>
        </a:p>
      </dsp:txBody>
      <dsp:txXfrm>
        <a:off x="6532628" y="2221130"/>
        <a:ext cx="767568" cy="409624"/>
      </dsp:txXfrm>
    </dsp:sp>
    <dsp:sp modelId="{5D32A347-D43B-4961-B028-1D9983859A2E}">
      <dsp:nvSpPr>
        <dsp:cNvPr id="0" name=""/>
        <dsp:cNvSpPr/>
      </dsp:nvSpPr>
      <dsp:spPr>
        <a:xfrm>
          <a:off x="6078924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23F7C-A910-4546-86BD-DA8C96D2AEBA}">
      <dsp:nvSpPr>
        <dsp:cNvPr id="0" name=""/>
        <dsp:cNvSpPr/>
      </dsp:nvSpPr>
      <dsp:spPr>
        <a:xfrm>
          <a:off x="6155059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Fuel control</a:t>
          </a:r>
        </a:p>
      </dsp:txBody>
      <dsp:txXfrm>
        <a:off x="6167803" y="2855527"/>
        <a:ext cx="659729" cy="409624"/>
      </dsp:txXfrm>
    </dsp:sp>
    <dsp:sp modelId="{DC491C16-F5FC-4F53-AEDA-D89C4F0F3F45}">
      <dsp:nvSpPr>
        <dsp:cNvPr id="0" name=""/>
        <dsp:cNvSpPr/>
      </dsp:nvSpPr>
      <dsp:spPr>
        <a:xfrm>
          <a:off x="6916412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A3E1-CF9D-418D-A09F-6DA0FBD8B8F3}">
      <dsp:nvSpPr>
        <dsp:cNvPr id="0" name=""/>
        <dsp:cNvSpPr/>
      </dsp:nvSpPr>
      <dsp:spPr>
        <a:xfrm>
          <a:off x="6992547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005291" y="2855527"/>
        <a:ext cx="659729" cy="409624"/>
      </dsp:txXfrm>
    </dsp:sp>
    <dsp:sp modelId="{9DFCF2E1-55B7-43F1-92F8-D03056FF08CF}">
      <dsp:nvSpPr>
        <dsp:cNvPr id="0" name=""/>
        <dsp:cNvSpPr/>
      </dsp:nvSpPr>
      <dsp:spPr>
        <a:xfrm>
          <a:off x="7389076" y="2136058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1F130-347B-4DB0-8350-2D766B0ACEFA}">
      <dsp:nvSpPr>
        <dsp:cNvPr id="0" name=""/>
        <dsp:cNvSpPr/>
      </dsp:nvSpPr>
      <dsp:spPr>
        <a:xfrm>
          <a:off x="7465211" y="2208386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477955" y="2221130"/>
        <a:ext cx="659729" cy="409624"/>
      </dsp:txXfrm>
    </dsp:sp>
    <dsp:sp modelId="{9F8B33F9-0EB8-4ACE-933A-94849DF8F42B}">
      <dsp:nvSpPr>
        <dsp:cNvPr id="0" name=""/>
        <dsp:cNvSpPr/>
      </dsp:nvSpPr>
      <dsp:spPr>
        <a:xfrm>
          <a:off x="6856790" y="4189145"/>
          <a:ext cx="127097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DA7A-7B60-4EE5-A768-7AD0A44A2941}">
      <dsp:nvSpPr>
        <dsp:cNvPr id="0" name=""/>
        <dsp:cNvSpPr/>
      </dsp:nvSpPr>
      <dsp:spPr>
        <a:xfrm>
          <a:off x="6932925" y="4261473"/>
          <a:ext cx="127097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instantiable class</a:t>
          </a:r>
        </a:p>
      </dsp:txBody>
      <dsp:txXfrm>
        <a:off x="6945669" y="4274217"/>
        <a:ext cx="1245487" cy="409624"/>
      </dsp:txXfrm>
    </dsp:sp>
    <dsp:sp modelId="{807D6401-2F9A-457C-B7C8-B144DE263065}">
      <dsp:nvSpPr>
        <dsp:cNvPr id="0" name=""/>
        <dsp:cNvSpPr/>
      </dsp:nvSpPr>
      <dsp:spPr>
        <a:xfrm>
          <a:off x="5266793" y="4173907"/>
          <a:ext cx="1294560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1129-47A0-47CF-B4A7-9650AA6CD174}">
      <dsp:nvSpPr>
        <dsp:cNvPr id="0" name=""/>
        <dsp:cNvSpPr/>
      </dsp:nvSpPr>
      <dsp:spPr>
        <a:xfrm>
          <a:off x="5342928" y="4246236"/>
          <a:ext cx="1294560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abstract class</a:t>
          </a:r>
        </a:p>
      </dsp:txBody>
      <dsp:txXfrm>
        <a:off x="5355672" y="4258980"/>
        <a:ext cx="1269072" cy="40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05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89625" y="0"/>
            <a:ext cx="8540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5650"/>
            <a:ext cx="64770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9645650"/>
            <a:ext cx="3587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8B92BBC-5F6B-4E49-BDD8-2921F0340D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1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540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38825" y="0"/>
            <a:ext cx="90805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6358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40275"/>
            <a:ext cx="2643188" cy="1223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32950"/>
            <a:ext cx="67151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80163" y="9632950"/>
            <a:ext cx="366712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fld id="{2636F37E-8043-4735-84AC-00607177DF0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18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7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04825" y="1916113"/>
            <a:ext cx="8088313" cy="21224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0"/>
          <p:cNvSpPr txBox="1">
            <a:spLocks noChangeArrowheads="1"/>
          </p:cNvSpPr>
          <p:nvPr/>
        </p:nvSpPr>
        <p:spPr bwMode="white">
          <a:xfrm>
            <a:off x="1622425" y="6572250"/>
            <a:ext cx="3219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800" noProof="0" dirty="0">
                <a:solidFill>
                  <a:schemeClr val="bg1"/>
                </a:solidFill>
              </a:rPr>
              <a:t>Challenge the future</a:t>
            </a:r>
            <a:endParaRPr lang="en-US" noProof="0" dirty="0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1622425" y="6292850"/>
            <a:ext cx="1073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500" noProof="0" dirty="0"/>
              <a:t>Delft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University of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Technology</a:t>
            </a:r>
            <a:endParaRPr lang="en-US" noProof="0" dirty="0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742712" y="2214554"/>
            <a:ext cx="7506204" cy="857256"/>
          </a:xfrm>
        </p:spPr>
        <p:txBody>
          <a:bodyPr anchor="t"/>
          <a:lstStyle>
            <a:lvl1pPr marL="0" indent="0">
              <a:lnSpc>
                <a:spcPct val="8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758397" y="3190876"/>
            <a:ext cx="7506204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2" name="Picture 1" descr="A blue and red logo&#10;&#10;AI-generated content may be incorrect.">
            <a:extLst>
              <a:ext uri="{FF2B5EF4-FFF2-40B4-BE49-F238E27FC236}">
                <a16:creationId xmlns:a16="http://schemas.microsoft.com/office/drawing/2014/main" id="{61BA3F38-26E5-84D0-B48F-717FC54A59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12" y="6179971"/>
            <a:ext cx="835656" cy="3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64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215653" y="457200"/>
            <a:ext cx="2073404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93721" y="457200"/>
            <a:ext cx="6056885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3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3721" y="457200"/>
            <a:ext cx="829533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1002319" y="2286000"/>
            <a:ext cx="8283300" cy="3048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40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387886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8F1F8-75B1-2A63-14CE-76AF8CACA30B}"/>
              </a:ext>
            </a:extLst>
          </p:cNvPr>
          <p:cNvSpPr txBox="1"/>
          <p:nvPr userDrawn="1"/>
        </p:nvSpPr>
        <p:spPr>
          <a:xfrm>
            <a:off x="2431412" y="6260500"/>
            <a:ext cx="445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B151DA-5D22-589B-078A-24A5FA31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8294688" cy="631800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85E3EC-3198-0DFE-6469-DDC510C72B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1412" y="1095870"/>
            <a:ext cx="3793876" cy="352400"/>
          </a:xfrm>
        </p:spPr>
        <p:txBody>
          <a:bodyPr/>
          <a:lstStyle>
            <a:lvl1pPr marL="0" indent="0" algn="r">
              <a:buNone/>
              <a:defRPr sz="2000" i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sub title style</a:t>
            </a:r>
          </a:p>
        </p:txBody>
      </p:sp>
      <p:pic>
        <p:nvPicPr>
          <p:cNvPr id="14" name="Picture 13" descr="A blue and red logo&#10;&#10;AI-generated content may be incorrect.">
            <a:extLst>
              <a:ext uri="{FF2B5EF4-FFF2-40B4-BE49-F238E27FC236}">
                <a16:creationId xmlns:a16="http://schemas.microsoft.com/office/drawing/2014/main" id="{4EFFF979-961C-2675-8887-779B88F961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12" y="6161896"/>
            <a:ext cx="891376" cy="4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3EA1A-20BE-67F2-59B9-69BC05662D9E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252375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02318" y="2286000"/>
            <a:ext cx="4059126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26491" y="2286000"/>
            <a:ext cx="405912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9DA8A-ADB7-0E47-DA01-2F40624F0744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419647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531F-0F0D-2B76-ED8C-4815C577C9B9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11175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1412" y="459000"/>
            <a:ext cx="8294688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0EA60-7E73-B949-C08C-405FBB76A8C8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65597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5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132513"/>
            <a:ext cx="9902825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93775" y="457200"/>
            <a:ext cx="8294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  <a:endParaRPr lang="nl-NL" altLang="nl-NL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2286000"/>
            <a:ext cx="828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  <a:endParaRPr lang="nl-NL" altLang="nl-NL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8274050" y="6297613"/>
            <a:ext cx="58578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AAAD564-C34C-4214-A913-D11FB67151FA}" type="slidenum">
              <a:rPr lang="nl-NL" altLang="nl-NL" sz="1300" b="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r>
              <a:rPr lang="nl-NL" altLang="nl-NL" sz="1300" b="0" dirty="0">
                <a:latin typeface="Times New Roman" pitchFamily="18" charset="0"/>
                <a:cs typeface="Times New Roman" pitchFamily="18" charset="0"/>
              </a:rPr>
              <a:t>/60</a:t>
            </a:r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31" name="Line 20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22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2736850" y="6248400"/>
            <a:ext cx="47863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1300" b="0">
                <a:solidFill>
                  <a:schemeClr val="bg2"/>
                </a:solidFill>
                <a:latin typeface="ArialMS"/>
              </a:rPr>
              <a:t>Chapter 8: Performance Characteristics</a:t>
            </a:r>
            <a:endParaRPr lang="nl-NL" sz="1400" b="0">
              <a:solidFill>
                <a:schemeClr val="bg2"/>
              </a:solidFill>
              <a:latin typeface="ArialMS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y.tudelft.nl/islandora/object/uuid%3Af95da308-e7ef-47de-abf2-aedbfa30cf6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antera.org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ECA-1FED-4078-C2C7-D6B47F78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your own gas turbine performance model in Python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69AA6-B24D-B463-49CC-650D4EEB65E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Tutorial of Basics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FA68F-B5EC-C08E-C396-D514F5D795BC}"/>
              </a:ext>
            </a:extLst>
          </p:cNvPr>
          <p:cNvSpPr txBox="1"/>
          <p:nvPr/>
        </p:nvSpPr>
        <p:spPr>
          <a:xfrm>
            <a:off x="468314" y="4284000"/>
            <a:ext cx="805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ASME IGTI TE 2025 	Aircraft Engine Committee </a:t>
            </a:r>
          </a:p>
          <a:p>
            <a:endParaRPr lang="en-US" dirty="0"/>
          </a:p>
          <a:p>
            <a:r>
              <a:rPr lang="en-US" dirty="0"/>
              <a:t>Dr. Wilfried Visser </a:t>
            </a:r>
          </a:p>
          <a:p>
            <a:r>
              <a:rPr lang="en-US" dirty="0"/>
              <a:t>				      Oscar Kogenhop MSc</a:t>
            </a:r>
          </a:p>
          <a:p>
            <a:endParaRPr lang="en-US" dirty="0"/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62723F3-54EB-F87E-A4DF-FC4C5437D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77" y="4674067"/>
            <a:ext cx="1170437" cy="133096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 descr="A person wearing glasses smiling&#10;&#10;AI-generated content may be incorrect.">
            <a:extLst>
              <a:ext uri="{FF2B5EF4-FFF2-40B4-BE49-F238E27FC236}">
                <a16:creationId xmlns:a16="http://schemas.microsoft.com/office/drawing/2014/main" id="{E468409F-37B9-E1F9-41EB-C4B2BEAE15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11045" r="16441" b="11989"/>
          <a:stretch/>
        </p:blipFill>
        <p:spPr>
          <a:xfrm flipH="1">
            <a:off x="7966412" y="4654805"/>
            <a:ext cx="1228324" cy="1330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7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B8634-225D-959A-13F2-95A670BF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7B0A4-4B32-E5EC-4087-E70CA2E7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studies</a:t>
            </a:r>
          </a:p>
          <a:p>
            <a:r>
              <a:rPr lang="en-US" sz="2400" dirty="0"/>
              <a:t>Effects of cycle design parameters </a:t>
            </a:r>
          </a:p>
          <a:p>
            <a:pPr lvl="1"/>
            <a:r>
              <a:rPr lang="en-US" sz="2000" dirty="0"/>
              <a:t>e.g. PR, BPR, W, efficiencies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Varying dimensions</a:t>
            </a:r>
          </a:p>
          <a:p>
            <a:r>
              <a:rPr lang="en-US" sz="2400" dirty="0"/>
              <a:t>Simple</a:t>
            </a:r>
          </a:p>
          <a:p>
            <a:pPr lvl="1"/>
            <a:r>
              <a:rPr lang="en-US" sz="2000" dirty="0"/>
              <a:t>straight forward inlet to exhaust calculation</a:t>
            </a:r>
          </a:p>
          <a:p>
            <a:pPr lvl="1"/>
            <a:r>
              <a:rPr lang="en-US" sz="2000" dirty="0"/>
              <a:t>conservation of mass, energy, momentum</a:t>
            </a:r>
          </a:p>
          <a:p>
            <a:r>
              <a:rPr lang="en-US" sz="2400" dirty="0"/>
              <a:t>More complex</a:t>
            </a:r>
          </a:p>
          <a:p>
            <a:pPr lvl="1"/>
            <a:r>
              <a:rPr lang="en-US" sz="2000" dirty="0"/>
              <a:t>solving equations </a:t>
            </a:r>
          </a:p>
          <a:p>
            <a:pPr lvl="1"/>
            <a:r>
              <a:rPr lang="en-US" sz="2000" dirty="0"/>
              <a:t>constraints</a:t>
            </a: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43F41C-47BE-9A6F-40A9-60EAF1F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point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7992-765D-4DCC-76D7-683835D7D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387574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17A2A-5C14-C476-8033-F007251C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2489767" cy="3878860"/>
          </a:xfrm>
        </p:spPr>
        <p:txBody>
          <a:bodyPr/>
          <a:lstStyle/>
          <a:p>
            <a:r>
              <a:rPr lang="en-US" dirty="0"/>
              <a:t>Single spool</a:t>
            </a:r>
            <a:br>
              <a:rPr lang="en-US" dirty="0"/>
            </a:br>
            <a:r>
              <a:rPr lang="en-US" dirty="0"/>
              <a:t>Turbojet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9F40F-D522-F1CF-E064-8DBBCABB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4358657" cy="631800"/>
          </a:xfrm>
        </p:spPr>
        <p:txBody>
          <a:bodyPr/>
          <a:lstStyle/>
          <a:p>
            <a:r>
              <a:rPr lang="en-US" dirty="0"/>
              <a:t>Design point calculation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629F-1C28-6960-95D3-6AA431D7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3709" y="705903"/>
            <a:ext cx="3793876" cy="352400"/>
          </a:xfrm>
        </p:spPr>
        <p:txBody>
          <a:bodyPr/>
          <a:lstStyle/>
          <a:p>
            <a:r>
              <a:rPr lang="en-US" dirty="0"/>
              <a:t>Gas turbine performance 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FA8691-ACEF-E48C-E76A-CED698FB520D}"/>
              </a:ext>
            </a:extLst>
          </p:cNvPr>
          <p:cNvGrpSpPr/>
          <p:nvPr/>
        </p:nvGrpSpPr>
        <p:grpSpPr>
          <a:xfrm>
            <a:off x="3856625" y="1224000"/>
            <a:ext cx="5520960" cy="4847030"/>
            <a:chOff x="3015876" y="24875"/>
            <a:chExt cx="5520960" cy="4847030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729F1F7F-10B4-59E1-EEF5-DA778CAC5283}"/>
                </a:ext>
              </a:extLst>
            </p:cNvPr>
            <p:cNvSpPr/>
            <p:nvPr/>
          </p:nvSpPr>
          <p:spPr>
            <a:xfrm>
              <a:off x="4838661" y="878562"/>
              <a:ext cx="1888819" cy="40176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Start DP calculation through </a:t>
              </a:r>
              <a:r>
                <a:rPr lang="en-GB" sz="1000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D93CA14-6EFB-3BD7-3266-05E03A4C7F60}"/>
                </a:ext>
              </a:extLst>
            </p:cNvPr>
            <p:cNvSpPr/>
            <p:nvPr/>
          </p:nvSpPr>
          <p:spPr>
            <a:xfrm>
              <a:off x="7149378" y="1465239"/>
              <a:ext cx="1301530" cy="26414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FD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E6EA237-1885-0371-CC50-B23B207A6D68}"/>
                </a:ext>
              </a:extLst>
            </p:cNvPr>
            <p:cNvSpPr/>
            <p:nvPr/>
          </p:nvSpPr>
          <p:spPr>
            <a:xfrm>
              <a:off x="3150803" y="1418509"/>
              <a:ext cx="1224725" cy="35794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Ma,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2des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049E78-FDF7-0E1C-6CEE-2F9F4BA5F753}"/>
                </a:ext>
              </a:extLst>
            </p:cNvPr>
            <p:cNvCxnSpPr>
              <a:stCxn id="52" idx="2"/>
              <a:endCxn id="6" idx="0"/>
            </p:cNvCxnSpPr>
            <p:nvPr/>
          </p:nvCxnSpPr>
          <p:spPr>
            <a:xfrm flipH="1">
              <a:off x="5783071" y="723674"/>
              <a:ext cx="14384" cy="1548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5F53F9-79A0-686B-3CDF-BFD42A58199A}"/>
                </a:ext>
              </a:extLst>
            </p:cNvPr>
            <p:cNvCxnSpPr>
              <a:stCxn id="53" idx="2"/>
              <a:endCxn id="33" idx="0"/>
            </p:cNvCxnSpPr>
            <p:nvPr/>
          </p:nvCxnSpPr>
          <p:spPr>
            <a:xfrm>
              <a:off x="5783071" y="1738957"/>
              <a:ext cx="0" cy="2333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23348F-DE98-A023-7FD6-12C01B245911}"/>
                </a:ext>
              </a:extLst>
            </p:cNvPr>
            <p:cNvCxnSpPr>
              <a:stCxn id="6" idx="2"/>
              <a:endCxn id="53" idx="0"/>
            </p:cNvCxnSpPr>
            <p:nvPr/>
          </p:nvCxnSpPr>
          <p:spPr>
            <a:xfrm>
              <a:off x="5783071" y="1280331"/>
              <a:ext cx="0" cy="23425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4402FC74-D099-24B5-B603-0F863F039720}"/>
                </a:ext>
              </a:extLst>
            </p:cNvPr>
            <p:cNvSpPr/>
            <p:nvPr/>
          </p:nvSpPr>
          <p:spPr>
            <a:xfrm>
              <a:off x="4838661" y="2752723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Combustor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BB0425-5179-BBC7-669E-D6E61876B8F5}"/>
                </a:ext>
              </a:extLst>
            </p:cNvPr>
            <p:cNvCxnSpPr>
              <a:stCxn id="31" idx="2"/>
              <a:endCxn id="12" idx="0"/>
            </p:cNvCxnSpPr>
            <p:nvPr/>
          </p:nvCxnSpPr>
          <p:spPr>
            <a:xfrm>
              <a:off x="5783071" y="2641632"/>
              <a:ext cx="0" cy="1110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10D1FB-0183-0AFC-53FC-D62DE44ED141}"/>
                </a:ext>
              </a:extLst>
            </p:cNvPr>
            <p:cNvCxnSpPr>
              <a:stCxn id="33" idx="2"/>
              <a:endCxn id="31" idx="0"/>
            </p:cNvCxnSpPr>
            <p:nvPr/>
          </p:nvCxnSpPr>
          <p:spPr>
            <a:xfrm>
              <a:off x="5783071" y="2196645"/>
              <a:ext cx="0" cy="2206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376069-6CFE-0F18-5AE1-081FC0F88B0E}"/>
                </a:ext>
              </a:extLst>
            </p:cNvPr>
            <p:cNvCxnSpPr>
              <a:stCxn id="12" idx="2"/>
              <a:endCxn id="29" idx="0"/>
            </p:cNvCxnSpPr>
            <p:nvPr/>
          </p:nvCxnSpPr>
          <p:spPr>
            <a:xfrm>
              <a:off x="5783071" y="2977090"/>
              <a:ext cx="0" cy="21764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3F90C5-61AC-A0AA-89CF-8F994ED7C94C}"/>
                </a:ext>
              </a:extLst>
            </p:cNvPr>
            <p:cNvCxnSpPr>
              <a:stCxn id="29" idx="2"/>
              <a:endCxn id="26" idx="0"/>
            </p:cNvCxnSpPr>
            <p:nvPr/>
          </p:nvCxnSpPr>
          <p:spPr>
            <a:xfrm>
              <a:off x="5783071" y="3419106"/>
              <a:ext cx="1103" cy="2228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442">
              <a:extLst>
                <a:ext uri="{FF2B5EF4-FFF2-40B4-BE49-F238E27FC236}">
                  <a16:creationId xmlns:a16="http://schemas.microsoft.com/office/drawing/2014/main" id="{83275075-20FB-146E-48DA-31F78463582F}"/>
                </a:ext>
              </a:extLst>
            </p:cNvPr>
            <p:cNvSpPr txBox="1"/>
            <p:nvPr/>
          </p:nvSpPr>
          <p:spPr>
            <a:xfrm>
              <a:off x="7102555" y="1214204"/>
              <a:ext cx="787076" cy="2781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Output</a:t>
              </a:r>
              <a:endParaRPr lang="en-GB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50176">
              <a:extLst>
                <a:ext uri="{FF2B5EF4-FFF2-40B4-BE49-F238E27FC236}">
                  <a16:creationId xmlns:a16="http://schemas.microsoft.com/office/drawing/2014/main" id="{A4848B93-7D19-EE7E-85EA-3C12155248B5}"/>
                </a:ext>
              </a:extLst>
            </p:cNvPr>
            <p:cNvSpPr txBox="1"/>
            <p:nvPr/>
          </p:nvSpPr>
          <p:spPr>
            <a:xfrm>
              <a:off x="3078150" y="1176994"/>
              <a:ext cx="659933" cy="2781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Input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A72A722B-95C9-C2DE-10D5-A6E2F5E77080}"/>
                </a:ext>
              </a:extLst>
            </p:cNvPr>
            <p:cNvSpPr/>
            <p:nvPr/>
          </p:nvSpPr>
          <p:spPr>
            <a:xfrm>
              <a:off x="3150803" y="1869545"/>
              <a:ext cx="1224725" cy="373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cdes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η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E405C8A6-0E22-1D83-756B-212C5C3DF62E}"/>
                </a:ext>
              </a:extLst>
            </p:cNvPr>
            <p:cNvSpPr/>
            <p:nvPr/>
          </p:nvSpPr>
          <p:spPr>
            <a:xfrm>
              <a:off x="3150803" y="2752723"/>
              <a:ext cx="1224725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67BA70A9-C262-49C4-734C-924CFDE4F3CC}"/>
                </a:ext>
              </a:extLst>
            </p:cNvPr>
            <p:cNvSpPr/>
            <p:nvPr/>
          </p:nvSpPr>
          <p:spPr>
            <a:xfrm>
              <a:off x="3150803" y="3167056"/>
              <a:ext cx="1224725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η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1716860-1619-74D9-971A-B0F773C6111A}"/>
                </a:ext>
              </a:extLst>
            </p:cNvPr>
            <p:cNvCxnSpPr>
              <a:stCxn id="8" idx="3"/>
              <a:endCxn id="53" idx="1"/>
            </p:cNvCxnSpPr>
            <p:nvPr/>
          </p:nvCxnSpPr>
          <p:spPr>
            <a:xfrm>
              <a:off x="4375528" y="1597483"/>
              <a:ext cx="463133" cy="28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80E6F4-A533-D157-C4EE-A3C196D1EE4E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4375528" y="2055453"/>
              <a:ext cx="463133" cy="6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2C66A3-8E32-2D96-95C6-DEE82774DF3F}"/>
                </a:ext>
              </a:extLst>
            </p:cNvPr>
            <p:cNvCxnSpPr>
              <a:stCxn id="20" idx="3"/>
              <a:endCxn id="12" idx="1"/>
            </p:cNvCxnSpPr>
            <p:nvPr/>
          </p:nvCxnSpPr>
          <p:spPr>
            <a:xfrm>
              <a:off x="4375528" y="2864907"/>
              <a:ext cx="46313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7C7DC1-20BB-87CD-4441-8B60614DE9D5}"/>
                </a:ext>
              </a:extLst>
            </p:cNvPr>
            <p:cNvCxnSpPr>
              <a:stCxn id="21" idx="3"/>
              <a:endCxn id="29" idx="1"/>
            </p:cNvCxnSpPr>
            <p:nvPr/>
          </p:nvCxnSpPr>
          <p:spPr>
            <a:xfrm flipV="1">
              <a:off x="4375528" y="3277914"/>
              <a:ext cx="463133" cy="132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1F48DD27-5A82-E4F3-0130-B80388B5045C}"/>
                </a:ext>
              </a:extLst>
            </p:cNvPr>
            <p:cNvSpPr/>
            <p:nvPr/>
          </p:nvSpPr>
          <p:spPr>
            <a:xfrm>
              <a:off x="4839764" y="3612933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Exhaust nozzle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50176">
              <a:extLst>
                <a:ext uri="{FF2B5EF4-FFF2-40B4-BE49-F238E27FC236}">
                  <a16:creationId xmlns:a16="http://schemas.microsoft.com/office/drawing/2014/main" id="{3560FA7E-732D-36BC-FC24-1D65A942C0DA}"/>
                </a:ext>
              </a:extLst>
            </p:cNvPr>
            <p:cNvSpPr txBox="1"/>
            <p:nvPr/>
          </p:nvSpPr>
          <p:spPr>
            <a:xfrm>
              <a:off x="5894502" y="3837300"/>
              <a:ext cx="200995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8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50176">
              <a:extLst>
                <a:ext uri="{FF2B5EF4-FFF2-40B4-BE49-F238E27FC236}">
                  <a16:creationId xmlns:a16="http://schemas.microsoft.com/office/drawing/2014/main" id="{C773D0A9-2E30-93BA-C351-BA11301AF522}"/>
                </a:ext>
              </a:extLst>
            </p:cNvPr>
            <p:cNvSpPr txBox="1"/>
            <p:nvPr/>
          </p:nvSpPr>
          <p:spPr>
            <a:xfrm>
              <a:off x="5887991" y="3441060"/>
              <a:ext cx="200661" cy="2057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5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746AEAD0-4547-1B02-92BF-A6942F17BCBB}"/>
                </a:ext>
              </a:extLst>
            </p:cNvPr>
            <p:cNvSpPr/>
            <p:nvPr/>
          </p:nvSpPr>
          <p:spPr>
            <a:xfrm>
              <a:off x="4838661" y="3165730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50176">
              <a:extLst>
                <a:ext uri="{FF2B5EF4-FFF2-40B4-BE49-F238E27FC236}">
                  <a16:creationId xmlns:a16="http://schemas.microsoft.com/office/drawing/2014/main" id="{232C2E16-D672-7F55-8AC0-9CA7FACAFA64}"/>
                </a:ext>
              </a:extLst>
            </p:cNvPr>
            <p:cNvSpPr txBox="1"/>
            <p:nvPr/>
          </p:nvSpPr>
          <p:spPr>
            <a:xfrm>
              <a:off x="5893732" y="2977090"/>
              <a:ext cx="211374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4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051447A8-751D-07C2-86EB-5F24B7D2FD50}"/>
                </a:ext>
              </a:extLst>
            </p:cNvPr>
            <p:cNvSpPr/>
            <p:nvPr/>
          </p:nvSpPr>
          <p:spPr>
            <a:xfrm>
              <a:off x="4838661" y="2388256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Manual Fuel Control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50176">
              <a:extLst>
                <a:ext uri="{FF2B5EF4-FFF2-40B4-BE49-F238E27FC236}">
                  <a16:creationId xmlns:a16="http://schemas.microsoft.com/office/drawing/2014/main" id="{A39C2BC2-F053-BF47-B5FA-E6BE4E6327D2}"/>
                </a:ext>
              </a:extLst>
            </p:cNvPr>
            <p:cNvSpPr txBox="1"/>
            <p:nvPr/>
          </p:nvSpPr>
          <p:spPr>
            <a:xfrm>
              <a:off x="5894066" y="2192032"/>
              <a:ext cx="211374" cy="2054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3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942CD693-4AB3-8DAA-4598-8DAEE8786E8A}"/>
                </a:ext>
              </a:extLst>
            </p:cNvPr>
            <p:cNvSpPr/>
            <p:nvPr/>
          </p:nvSpPr>
          <p:spPr>
            <a:xfrm>
              <a:off x="4838661" y="1943269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Compressor 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Text Box 50176">
              <a:extLst>
                <a:ext uri="{FF2B5EF4-FFF2-40B4-BE49-F238E27FC236}">
                  <a16:creationId xmlns:a16="http://schemas.microsoft.com/office/drawing/2014/main" id="{B00FF2E4-6B65-E9AE-D4DD-8C1717486720}"/>
                </a:ext>
              </a:extLst>
            </p:cNvPr>
            <p:cNvSpPr txBox="1"/>
            <p:nvPr/>
          </p:nvSpPr>
          <p:spPr>
            <a:xfrm>
              <a:off x="5866184" y="1737474"/>
              <a:ext cx="211374" cy="2054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2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Flowchart: Terminator 34">
              <a:extLst>
                <a:ext uri="{FF2B5EF4-FFF2-40B4-BE49-F238E27FC236}">
                  <a16:creationId xmlns:a16="http://schemas.microsoft.com/office/drawing/2014/main" id="{C654EB3C-6CEF-15B9-FE6A-24F84D6A8E86}"/>
                </a:ext>
              </a:extLst>
            </p:cNvPr>
            <p:cNvSpPr/>
            <p:nvPr/>
          </p:nvSpPr>
          <p:spPr>
            <a:xfrm>
              <a:off x="4780208" y="4528027"/>
              <a:ext cx="2003152" cy="34387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End of simulation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473897-C2C7-F510-96EB-38B85C022624}"/>
                </a:ext>
              </a:extLst>
            </p:cNvPr>
            <p:cNvCxnSpPr>
              <a:stCxn id="26" idx="2"/>
              <a:endCxn id="48" idx="0"/>
            </p:cNvCxnSpPr>
            <p:nvPr/>
          </p:nvCxnSpPr>
          <p:spPr>
            <a:xfrm flipH="1">
              <a:off x="5782720" y="3866309"/>
              <a:ext cx="1453" cy="2060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914B5F-D1CC-19F0-1EEE-26A904C4343A}"/>
                </a:ext>
              </a:extLst>
            </p:cNvPr>
            <p:cNvSpPr/>
            <p:nvPr/>
          </p:nvSpPr>
          <p:spPr>
            <a:xfrm>
              <a:off x="7031878" y="1280338"/>
              <a:ext cx="1504958" cy="31499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55AE467A-7A0B-F482-3A8A-B49EB5CBD5BF}"/>
                </a:ext>
              </a:extLst>
            </p:cNvPr>
            <p:cNvSpPr/>
            <p:nvPr/>
          </p:nvSpPr>
          <p:spPr>
            <a:xfrm>
              <a:off x="7208538" y="1921740"/>
              <a:ext cx="1183209" cy="27289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DB5997D1-1385-6CAF-728D-41EF5B881B51}"/>
                </a:ext>
              </a:extLst>
            </p:cNvPr>
            <p:cNvSpPr/>
            <p:nvPr/>
          </p:nvSpPr>
          <p:spPr>
            <a:xfrm>
              <a:off x="7204615" y="2705126"/>
              <a:ext cx="1183209" cy="32565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4B06DA9F-F407-70C2-2FA5-D7183C4ECDB2}"/>
                </a:ext>
              </a:extLst>
            </p:cNvPr>
            <p:cNvSpPr/>
            <p:nvPr/>
          </p:nvSpPr>
          <p:spPr>
            <a:xfrm>
              <a:off x="7204615" y="3143960"/>
              <a:ext cx="1183209" cy="27250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A482A088-8C61-330C-7A7D-E055C39EC605}"/>
                </a:ext>
              </a:extLst>
            </p:cNvPr>
            <p:cNvSpPr/>
            <p:nvPr/>
          </p:nvSpPr>
          <p:spPr>
            <a:xfrm>
              <a:off x="7204615" y="3484336"/>
              <a:ext cx="1183209" cy="48030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Ps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Ts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FG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72A4461-0B74-DD9A-7E9B-B560A943E594}"/>
                </a:ext>
              </a:extLst>
            </p:cNvPr>
            <p:cNvCxnSpPr>
              <a:stCxn id="53" idx="3"/>
              <a:endCxn id="7" idx="1"/>
            </p:cNvCxnSpPr>
            <p:nvPr/>
          </p:nvCxnSpPr>
          <p:spPr>
            <a:xfrm flipV="1">
              <a:off x="6727480" y="1597310"/>
              <a:ext cx="421898" cy="4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54E85B3-6AF8-BA2D-2389-D515C4630A95}"/>
                </a:ext>
              </a:extLst>
            </p:cNvPr>
            <p:cNvCxnSpPr>
              <a:stCxn id="33" idx="3"/>
              <a:endCxn id="38" idx="1"/>
            </p:cNvCxnSpPr>
            <p:nvPr/>
          </p:nvCxnSpPr>
          <p:spPr>
            <a:xfrm>
              <a:off x="6727480" y="2055453"/>
              <a:ext cx="481058" cy="273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B86D37-607F-03E5-0606-03327548C1C7}"/>
                </a:ext>
              </a:extLst>
            </p:cNvPr>
            <p:cNvCxnSpPr>
              <a:stCxn id="12" idx="3"/>
              <a:endCxn id="39" idx="1"/>
            </p:cNvCxnSpPr>
            <p:nvPr/>
          </p:nvCxnSpPr>
          <p:spPr>
            <a:xfrm>
              <a:off x="6727480" y="2864907"/>
              <a:ext cx="477135" cy="304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CCE559A-17C3-C059-815E-943C2C9C3A43}"/>
                </a:ext>
              </a:extLst>
            </p:cNvPr>
            <p:cNvCxnSpPr>
              <a:stCxn id="29" idx="3"/>
              <a:endCxn id="40" idx="1"/>
            </p:cNvCxnSpPr>
            <p:nvPr/>
          </p:nvCxnSpPr>
          <p:spPr>
            <a:xfrm>
              <a:off x="6727480" y="3277914"/>
              <a:ext cx="477135" cy="23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179634-36D0-C791-B1AB-090E20C770B6}"/>
                </a:ext>
              </a:extLst>
            </p:cNvPr>
            <p:cNvCxnSpPr>
              <a:stCxn id="26" idx="3"/>
              <a:endCxn id="41" idx="1"/>
            </p:cNvCxnSpPr>
            <p:nvPr/>
          </p:nvCxnSpPr>
          <p:spPr>
            <a:xfrm flipV="1">
              <a:off x="6728583" y="3724488"/>
              <a:ext cx="476032" cy="6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C4E973-C3E5-2090-5858-305F04E059FB}"/>
                </a:ext>
              </a:extLst>
            </p:cNvPr>
            <p:cNvSpPr/>
            <p:nvPr/>
          </p:nvSpPr>
          <p:spPr>
            <a:xfrm>
              <a:off x="3015876" y="1239685"/>
              <a:ext cx="1525716" cy="28180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E69F17F4-349B-BC7E-AD7A-0DD9E614F61D}"/>
                </a:ext>
              </a:extLst>
            </p:cNvPr>
            <p:cNvSpPr/>
            <p:nvPr/>
          </p:nvSpPr>
          <p:spPr>
            <a:xfrm>
              <a:off x="4838661" y="4072335"/>
              <a:ext cx="1888117" cy="27215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Post processing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FF55795-724B-B830-F942-81B72C1EED50}"/>
                </a:ext>
              </a:extLst>
            </p:cNvPr>
            <p:cNvCxnSpPr>
              <a:stCxn id="48" idx="2"/>
              <a:endCxn id="35" idx="0"/>
            </p:cNvCxnSpPr>
            <p:nvPr/>
          </p:nvCxnSpPr>
          <p:spPr>
            <a:xfrm flipH="1">
              <a:off x="5781783" y="4344485"/>
              <a:ext cx="937" cy="1835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C56CFF49-2DBC-3E7C-1A43-47C4AB306E40}"/>
                </a:ext>
              </a:extLst>
            </p:cNvPr>
            <p:cNvSpPr/>
            <p:nvPr/>
          </p:nvSpPr>
          <p:spPr>
            <a:xfrm>
              <a:off x="7204615" y="4072335"/>
              <a:ext cx="1183209" cy="27215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FN, SFC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3FBC470-BBFB-AF36-40FD-446478333C05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>
              <a:off x="6726778" y="4208411"/>
              <a:ext cx="47783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owchart: Preparation 51">
              <a:extLst>
                <a:ext uri="{FF2B5EF4-FFF2-40B4-BE49-F238E27FC236}">
                  <a16:creationId xmlns:a16="http://schemas.microsoft.com/office/drawing/2014/main" id="{4FEB5DF2-858F-9D95-CFF8-26314FE36476}"/>
                </a:ext>
              </a:extLst>
            </p:cNvPr>
            <p:cNvSpPr/>
            <p:nvPr/>
          </p:nvSpPr>
          <p:spPr>
            <a:xfrm>
              <a:off x="3898093" y="24875"/>
              <a:ext cx="3798723" cy="698799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Initialization: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Check model consistency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Build ordered component list </a:t>
              </a:r>
              <a:r>
                <a:rPr lang="en-GB" sz="1000" dirty="0" err="1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A7AC475-83B4-B7F5-C4AE-F41EAF0604DC}"/>
                </a:ext>
              </a:extLst>
            </p:cNvPr>
            <p:cNvSpPr/>
            <p:nvPr/>
          </p:nvSpPr>
          <p:spPr>
            <a:xfrm>
              <a:off x="4838661" y="1485581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Inlet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Text Box 50176">
              <a:extLst>
                <a:ext uri="{FF2B5EF4-FFF2-40B4-BE49-F238E27FC236}">
                  <a16:creationId xmlns:a16="http://schemas.microsoft.com/office/drawing/2014/main" id="{EBD764D7-C1EC-811D-090C-0CDD4696D7C4}"/>
                </a:ext>
              </a:extLst>
            </p:cNvPr>
            <p:cNvSpPr txBox="1"/>
            <p:nvPr/>
          </p:nvSpPr>
          <p:spPr>
            <a:xfrm>
              <a:off x="5866184" y="1310724"/>
              <a:ext cx="202725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0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18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B31060-027A-8F39-2EA2-304313DF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Analyze effects of operating conditions on performance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Fixed geometry and dimensions</a:t>
            </a:r>
          </a:p>
          <a:p>
            <a:pPr marL="385763" lvl="1" indent="0" algn="r">
              <a:buNone/>
            </a:pPr>
            <a:r>
              <a:rPr lang="en-US" sz="1600" i="1" dirty="0"/>
              <a:t>*except for variable geometry features like VSVs, IGVs, Bleed valves</a:t>
            </a:r>
          </a:p>
          <a:p>
            <a:r>
              <a:rPr lang="en-US" sz="2400" dirty="0"/>
              <a:t>Requires initially calculated Design point </a:t>
            </a:r>
          </a:p>
          <a:p>
            <a:pPr lvl="1"/>
            <a:r>
              <a:rPr lang="en-US" sz="2000" dirty="0"/>
              <a:t>‘cycle reference point’ CRP</a:t>
            </a:r>
          </a:p>
          <a:p>
            <a:endParaRPr lang="en-US" sz="2400" dirty="0"/>
          </a:p>
          <a:p>
            <a:r>
              <a:rPr lang="en-US" sz="2400" dirty="0"/>
              <a:t>Predict how the operating point changes (from CRP) with operating conditions deviating from the design conditions</a:t>
            </a:r>
          </a:p>
          <a:p>
            <a:pPr lvl="1"/>
            <a:r>
              <a:rPr lang="en-US" sz="2000" dirty="0"/>
              <a:t>Steady-state equilibrium</a:t>
            </a:r>
          </a:p>
          <a:p>
            <a:pPr lvl="1"/>
            <a:r>
              <a:rPr lang="en-US" sz="2000" dirty="0"/>
              <a:t>Transient (change in time, accel/</a:t>
            </a:r>
            <a:r>
              <a:rPr lang="en-US" sz="2000" dirty="0" err="1"/>
              <a:t>decel</a:t>
            </a:r>
            <a:r>
              <a:rPr lang="en-US" sz="2000" dirty="0"/>
              <a:t> of rpm’s)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A1AFE-5E20-3962-0918-73874E3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Off-design (‘OD’)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3E7B-0C04-DAAA-2395-05105D8C7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44879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67B8E-4F03-131F-9BD5-45CF23F9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0AC38-0DC4-8B80-764C-DFC1628D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584000"/>
            <a:ext cx="8283575" cy="3750000"/>
          </a:xfrm>
        </p:spPr>
        <p:txBody>
          <a:bodyPr/>
          <a:lstStyle/>
          <a:p>
            <a:r>
              <a:rPr lang="en-US" sz="1800" dirty="0"/>
              <a:t>Solve equations for a gas turbine engine steady-state or transient OD operating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State variables </a:t>
            </a:r>
          </a:p>
          <a:p>
            <a:pPr lvl="1"/>
            <a:r>
              <a:rPr lang="en-US" sz="1600" dirty="0"/>
              <a:t>representing the operating point</a:t>
            </a:r>
          </a:p>
          <a:p>
            <a:pPr lvl="1"/>
            <a:r>
              <a:rPr lang="en-US" sz="1600" dirty="0"/>
              <a:t>minimal number of independent (or ‘tearing’) variables</a:t>
            </a:r>
          </a:p>
          <a:p>
            <a:pPr lvl="1"/>
            <a:r>
              <a:rPr lang="en-US" sz="1600" dirty="0"/>
              <a:t>other parameters can be directly/explicitly calculated from the state variable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Find the OD operating point = find state variable values</a:t>
            </a:r>
          </a:p>
          <a:p>
            <a:pPr lvl="1"/>
            <a:r>
              <a:rPr lang="en-US" sz="1600" dirty="0"/>
              <a:t>Satisfying all conservation equations</a:t>
            </a:r>
          </a:p>
          <a:p>
            <a:pPr lvl="1"/>
            <a:r>
              <a:rPr lang="en-US" sz="1600" dirty="0"/>
              <a:t>Residuals (‘errors’) must all be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Single solution</a:t>
            </a:r>
          </a:p>
          <a:p>
            <a:pPr lvl="1"/>
            <a:r>
              <a:rPr lang="en-US" sz="1600" dirty="0"/>
              <a:t>n ‘error equations’ with n unknown ‘state variables’ </a:t>
            </a:r>
            <a:r>
              <a:rPr lang="en-US" sz="1600" i="1" dirty="0"/>
              <a:t> (n degrees of freedom system)</a:t>
            </a:r>
          </a:p>
          <a:p>
            <a:pPr lvl="1"/>
            <a:r>
              <a:rPr lang="en-US" sz="1600" dirty="0"/>
              <a:t>Calculate all dependent other parameter values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0B422-2448-F769-9F4E-351EA7CF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and numerical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1C07-CED0-35DF-F232-851C8DE1A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7163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709522-8C0B-91BB-FFC7-AD626475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 4 states S1..4</a:t>
            </a:r>
          </a:p>
          <a:p>
            <a:pPr lvl="1"/>
            <a:r>
              <a:rPr lang="en-US" dirty="0"/>
              <a:t>S1 = W2</a:t>
            </a:r>
          </a:p>
          <a:p>
            <a:pPr lvl="1"/>
            <a:r>
              <a:rPr lang="en-US" dirty="0"/>
              <a:t>S2 = </a:t>
            </a:r>
            <a:r>
              <a:rPr lang="en-US" dirty="0" err="1"/>
              <a:t>PRc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S3 = N</a:t>
            </a:r>
          </a:p>
          <a:p>
            <a:pPr lvl="1"/>
            <a:r>
              <a:rPr lang="en-US" dirty="0"/>
              <a:t>S4 = </a:t>
            </a:r>
            <a:r>
              <a:rPr lang="en-US" dirty="0" err="1"/>
              <a:t>PRt</a:t>
            </a:r>
            <a:endParaRPr lang="en-US" dirty="0"/>
          </a:p>
          <a:p>
            <a:endParaRPr lang="en-US" dirty="0"/>
          </a:p>
          <a:p>
            <a:pPr marL="361950" indent="-342900"/>
            <a:r>
              <a:rPr lang="en-US" dirty="0"/>
              <a:t>From the 4 states all other parameters can be calculated</a:t>
            </a:r>
          </a:p>
          <a:p>
            <a:pPr marL="361950" indent="-342900"/>
            <a:endParaRPr lang="en-US" dirty="0"/>
          </a:p>
          <a:p>
            <a:pPr marL="19050" indent="0">
              <a:buNone/>
            </a:pPr>
            <a:r>
              <a:rPr lang="en-US" sz="2400" i="1" dirty="0"/>
              <a:t>*Instead of PR, usually Beta is used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77965-C1A6-F384-44E7-52A86382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Turbojet example - states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78FB7-312B-DAFE-7C02-9042A3CC4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Off-design simulation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28BE81-9227-FA0A-6AA9-F7D226BCCC88}"/>
              </a:ext>
            </a:extLst>
          </p:cNvPr>
          <p:cNvGrpSpPr/>
          <p:nvPr/>
        </p:nvGrpSpPr>
        <p:grpSpPr>
          <a:xfrm>
            <a:off x="4186412" y="2169000"/>
            <a:ext cx="4474989" cy="1358513"/>
            <a:chOff x="3377231" y="2935356"/>
            <a:chExt cx="4474989" cy="13585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1F193A-0532-6BFB-235F-EABD1B099097}"/>
                </a:ext>
              </a:extLst>
            </p:cNvPr>
            <p:cNvGrpSpPr/>
            <p:nvPr/>
          </p:nvGrpSpPr>
          <p:grpSpPr>
            <a:xfrm>
              <a:off x="3377231" y="2935356"/>
              <a:ext cx="4474989" cy="1358513"/>
              <a:chOff x="1222273" y="3005587"/>
              <a:chExt cx="4474989" cy="1358513"/>
            </a:xfrm>
          </p:grpSpPr>
          <p:sp>
            <p:nvSpPr>
              <p:cNvPr id="62" name="Freeform 228">
                <a:extLst>
                  <a:ext uri="{FF2B5EF4-FFF2-40B4-BE49-F238E27FC236}">
                    <a16:creationId xmlns:a16="http://schemas.microsoft.com/office/drawing/2014/main" id="{15B25797-C4D9-ED32-40BA-18649F332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67" y="3212101"/>
                <a:ext cx="3831690" cy="205128"/>
              </a:xfrm>
              <a:custGeom>
                <a:avLst/>
                <a:gdLst>
                  <a:gd name="T0" fmla="*/ 0 w 25505"/>
                  <a:gd name="T1" fmla="*/ 10807865 h 2109"/>
                  <a:gd name="T2" fmla="*/ 14902653 w 25505"/>
                  <a:gd name="T3" fmla="*/ 113256 h 2109"/>
                  <a:gd name="T4" fmla="*/ 15247476 w 25505"/>
                  <a:gd name="T5" fmla="*/ 0 h 2109"/>
                  <a:gd name="T6" fmla="*/ 112125887 w 25505"/>
                  <a:gd name="T7" fmla="*/ 0 h 2109"/>
                  <a:gd name="T8" fmla="*/ 112318074 w 25505"/>
                  <a:gd name="T9" fmla="*/ 34014 h 2109"/>
                  <a:gd name="T10" fmla="*/ 143723280 w 25505"/>
                  <a:gd name="T11" fmla="*/ 10728548 h 2109"/>
                  <a:gd name="T12" fmla="*/ 143271010 w 25505"/>
                  <a:gd name="T13" fmla="*/ 11810463 h 2109"/>
                  <a:gd name="T14" fmla="*/ 142208195 w 25505"/>
                  <a:gd name="T15" fmla="*/ 11278047 h 2109"/>
                  <a:gd name="T16" fmla="*/ 142733926 w 25505"/>
                  <a:gd name="T17" fmla="*/ 10224427 h 2109"/>
                  <a:gd name="T18" fmla="*/ 143796817 w 25505"/>
                  <a:gd name="T19" fmla="*/ 10756918 h 2109"/>
                  <a:gd name="T20" fmla="*/ 144073818 w 25505"/>
                  <a:gd name="T21" fmla="*/ 11515922 h 2109"/>
                  <a:gd name="T22" fmla="*/ 143344547 w 25505"/>
                  <a:gd name="T23" fmla="*/ 11844478 h 2109"/>
                  <a:gd name="T24" fmla="*/ 111939340 w 25505"/>
                  <a:gd name="T25" fmla="*/ 1149869 h 2109"/>
                  <a:gd name="T26" fmla="*/ 112125887 w 25505"/>
                  <a:gd name="T27" fmla="*/ 1178239 h 2109"/>
                  <a:gd name="T28" fmla="*/ 15247476 w 25505"/>
                  <a:gd name="T29" fmla="*/ 1178239 h 2109"/>
                  <a:gd name="T30" fmla="*/ 15586735 w 25505"/>
                  <a:gd name="T31" fmla="*/ 1070627 h 2109"/>
                  <a:gd name="T32" fmla="*/ 684082 w 25505"/>
                  <a:gd name="T33" fmla="*/ 11765161 h 2109"/>
                  <a:gd name="T34" fmla="*/ 0 w 25505"/>
                  <a:gd name="T35" fmla="*/ 10807865 h 21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5505" h="2109">
                    <a:moveTo>
                      <a:pt x="0" y="1908"/>
                    </a:moveTo>
                    <a:lnTo>
                      <a:pt x="2636" y="20"/>
                    </a:lnTo>
                    <a:cubicBezTo>
                      <a:pt x="2654" y="7"/>
                      <a:pt x="2675" y="0"/>
                      <a:pt x="2697" y="0"/>
                    </a:cubicBezTo>
                    <a:lnTo>
                      <a:pt x="19833" y="0"/>
                    </a:lnTo>
                    <a:cubicBezTo>
                      <a:pt x="19845" y="0"/>
                      <a:pt x="19856" y="2"/>
                      <a:pt x="19867" y="6"/>
                    </a:cubicBezTo>
                    <a:lnTo>
                      <a:pt x="25422" y="1894"/>
                    </a:lnTo>
                    <a:lnTo>
                      <a:pt x="25342" y="2085"/>
                    </a:lnTo>
                    <a:lnTo>
                      <a:pt x="25154" y="1991"/>
                    </a:lnTo>
                    <a:lnTo>
                      <a:pt x="25247" y="1805"/>
                    </a:lnTo>
                    <a:lnTo>
                      <a:pt x="25435" y="1899"/>
                    </a:lnTo>
                    <a:cubicBezTo>
                      <a:pt x="25484" y="1924"/>
                      <a:pt x="25505" y="1982"/>
                      <a:pt x="25484" y="2033"/>
                    </a:cubicBezTo>
                    <a:cubicBezTo>
                      <a:pt x="25463" y="2083"/>
                      <a:pt x="25407" y="2109"/>
                      <a:pt x="25355" y="2091"/>
                    </a:cubicBezTo>
                    <a:lnTo>
                      <a:pt x="19800" y="203"/>
                    </a:lnTo>
                    <a:lnTo>
                      <a:pt x="19833" y="208"/>
                    </a:lnTo>
                    <a:lnTo>
                      <a:pt x="2697" y="208"/>
                    </a:lnTo>
                    <a:lnTo>
                      <a:pt x="2757" y="189"/>
                    </a:lnTo>
                    <a:lnTo>
                      <a:pt x="121" y="2077"/>
                    </a:lnTo>
                    <a:lnTo>
                      <a:pt x="0" y="19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E32414-DEBD-07C2-1B0F-84A5F3BE7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663" y="3009102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B80C4C-E562-55C0-3340-FDC5C76FA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500" y="3006408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B9EFF1-1568-6566-7924-DA1025A96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070" y="3005587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89ADA9-53F2-4C0B-EABB-387B23088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637" y="3005587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68A8E75-4D0A-5CF2-14BE-8F9F2C70DA19}"/>
                  </a:ext>
                </a:extLst>
              </p:cNvPr>
              <p:cNvGrpSpPr/>
              <p:nvPr/>
            </p:nvGrpSpPr>
            <p:grpSpPr>
              <a:xfrm>
                <a:off x="1222273" y="3188030"/>
                <a:ext cx="4474989" cy="1176070"/>
                <a:chOff x="1222273" y="3188030"/>
                <a:chExt cx="4474989" cy="117607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F100F76-3E0C-7DB3-B677-E4415A797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7197" y="3465639"/>
                  <a:ext cx="65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9" name="Freeform 221">
                  <a:extLst>
                    <a:ext uri="{FF2B5EF4-FFF2-40B4-BE49-F238E27FC236}">
                      <a16:creationId xmlns:a16="http://schemas.microsoft.com/office/drawing/2014/main" id="{73F3D962-7700-0C76-AD97-37ADDF5204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81568" y="3272819"/>
                  <a:ext cx="730812" cy="1038768"/>
                </a:xfrm>
                <a:custGeom>
                  <a:avLst/>
                  <a:gdLst>
                    <a:gd name="T0" fmla="*/ 0 w 4864"/>
                    <a:gd name="T1" fmla="*/ 586734 h 10704"/>
                    <a:gd name="T2" fmla="*/ 588193 w 4864"/>
                    <a:gd name="T3" fmla="*/ 0 h 10704"/>
                    <a:gd name="T4" fmla="*/ 26919456 w 4864"/>
                    <a:gd name="T5" fmla="*/ 0 h 10704"/>
                    <a:gd name="T6" fmla="*/ 27507649 w 4864"/>
                    <a:gd name="T7" fmla="*/ 586734 h 10704"/>
                    <a:gd name="T8" fmla="*/ 27507649 w 4864"/>
                    <a:gd name="T9" fmla="*/ 59800095 h 10704"/>
                    <a:gd name="T10" fmla="*/ 26919456 w 4864"/>
                    <a:gd name="T11" fmla="*/ 60386829 h 10704"/>
                    <a:gd name="T12" fmla="*/ 588193 w 4864"/>
                    <a:gd name="T13" fmla="*/ 60386829 h 10704"/>
                    <a:gd name="T14" fmla="*/ 0 w 4864"/>
                    <a:gd name="T15" fmla="*/ 59800095 h 10704"/>
                    <a:gd name="T16" fmla="*/ 0 w 4864"/>
                    <a:gd name="T17" fmla="*/ 586734 h 10704"/>
                    <a:gd name="T18" fmla="*/ 1176310 w 4864"/>
                    <a:gd name="T19" fmla="*/ 59800095 h 10704"/>
                    <a:gd name="T20" fmla="*/ 588193 w 4864"/>
                    <a:gd name="T21" fmla="*/ 59213361 h 10704"/>
                    <a:gd name="T22" fmla="*/ 26919456 w 4864"/>
                    <a:gd name="T23" fmla="*/ 59213361 h 10704"/>
                    <a:gd name="T24" fmla="*/ 26331339 w 4864"/>
                    <a:gd name="T25" fmla="*/ 59800095 h 10704"/>
                    <a:gd name="T26" fmla="*/ 26331339 w 4864"/>
                    <a:gd name="T27" fmla="*/ 586734 h 10704"/>
                    <a:gd name="T28" fmla="*/ 26919456 w 4864"/>
                    <a:gd name="T29" fmla="*/ 1173468 h 10704"/>
                    <a:gd name="T30" fmla="*/ 588193 w 4864"/>
                    <a:gd name="T31" fmla="*/ 1173468 h 10704"/>
                    <a:gd name="T32" fmla="*/ 1176310 w 4864"/>
                    <a:gd name="T33" fmla="*/ 586734 h 10704"/>
                    <a:gd name="T34" fmla="*/ 1176310 w 4864"/>
                    <a:gd name="T35" fmla="*/ 59800095 h 107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64" h="10704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60" y="0"/>
                      </a:lnTo>
                      <a:cubicBezTo>
                        <a:pt x="4818" y="0"/>
                        <a:pt x="4864" y="47"/>
                        <a:pt x="4864" y="104"/>
                      </a:cubicBezTo>
                      <a:lnTo>
                        <a:pt x="4864" y="10600"/>
                      </a:lnTo>
                      <a:cubicBezTo>
                        <a:pt x="4864" y="10658"/>
                        <a:pt x="4818" y="10704"/>
                        <a:pt x="4760" y="10704"/>
                      </a:cubicBezTo>
                      <a:lnTo>
                        <a:pt x="104" y="10704"/>
                      </a:lnTo>
                      <a:cubicBezTo>
                        <a:pt x="47" y="10704"/>
                        <a:pt x="0" y="10658"/>
                        <a:pt x="0" y="10600"/>
                      </a:cubicBezTo>
                      <a:lnTo>
                        <a:pt x="0" y="104"/>
                      </a:lnTo>
                      <a:close/>
                      <a:moveTo>
                        <a:pt x="208" y="10600"/>
                      </a:moveTo>
                      <a:lnTo>
                        <a:pt x="104" y="10496"/>
                      </a:lnTo>
                      <a:lnTo>
                        <a:pt x="4760" y="10496"/>
                      </a:lnTo>
                      <a:lnTo>
                        <a:pt x="4656" y="10600"/>
                      </a:lnTo>
                      <a:lnTo>
                        <a:pt x="4656" y="104"/>
                      </a:lnTo>
                      <a:lnTo>
                        <a:pt x="4760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0EC262E-DF0A-1248-BCCA-F3490FA36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9037" y="3740785"/>
                  <a:ext cx="383363" cy="245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959969F-C312-7561-94CF-5283BD169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5887" y="3664203"/>
                  <a:ext cx="1148238" cy="2576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2" name="Freeform 224">
                  <a:extLst>
                    <a:ext uri="{FF2B5EF4-FFF2-40B4-BE49-F238E27FC236}">
                      <a16:creationId xmlns:a16="http://schemas.microsoft.com/office/drawing/2014/main" id="{6BBC1854-D443-0F2D-EEF3-91E581EAFB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8274" y="3659280"/>
                  <a:ext cx="1163464" cy="267487"/>
                </a:xfrm>
                <a:custGeom>
                  <a:avLst/>
                  <a:gdLst>
                    <a:gd name="T0" fmla="*/ 0 w 7744"/>
                    <a:gd name="T1" fmla="*/ 271628 h 2752"/>
                    <a:gd name="T2" fmla="*/ 271378 w 7744"/>
                    <a:gd name="T3" fmla="*/ 0 h 2752"/>
                    <a:gd name="T4" fmla="*/ 43514213 w 7744"/>
                    <a:gd name="T5" fmla="*/ 0 h 2752"/>
                    <a:gd name="T6" fmla="*/ 43785591 w 7744"/>
                    <a:gd name="T7" fmla="*/ 271628 h 2752"/>
                    <a:gd name="T8" fmla="*/ 43785591 w 7744"/>
                    <a:gd name="T9" fmla="*/ 15300158 h 2752"/>
                    <a:gd name="T10" fmla="*/ 43514213 w 7744"/>
                    <a:gd name="T11" fmla="*/ 15571786 h 2752"/>
                    <a:gd name="T12" fmla="*/ 271378 w 7744"/>
                    <a:gd name="T13" fmla="*/ 15571786 h 2752"/>
                    <a:gd name="T14" fmla="*/ 0 w 7744"/>
                    <a:gd name="T15" fmla="*/ 15300158 h 2752"/>
                    <a:gd name="T16" fmla="*/ 0 w 7744"/>
                    <a:gd name="T17" fmla="*/ 271628 h 2752"/>
                    <a:gd name="T18" fmla="*/ 542832 w 7744"/>
                    <a:gd name="T19" fmla="*/ 15300158 h 2752"/>
                    <a:gd name="T20" fmla="*/ 271378 w 7744"/>
                    <a:gd name="T21" fmla="*/ 15028605 h 2752"/>
                    <a:gd name="T22" fmla="*/ 43514213 w 7744"/>
                    <a:gd name="T23" fmla="*/ 15028605 h 2752"/>
                    <a:gd name="T24" fmla="*/ 43242760 w 7744"/>
                    <a:gd name="T25" fmla="*/ 15300158 h 2752"/>
                    <a:gd name="T26" fmla="*/ 43242760 w 7744"/>
                    <a:gd name="T27" fmla="*/ 271628 h 2752"/>
                    <a:gd name="T28" fmla="*/ 43514213 w 7744"/>
                    <a:gd name="T29" fmla="*/ 543181 h 2752"/>
                    <a:gd name="T30" fmla="*/ 271378 w 7744"/>
                    <a:gd name="T31" fmla="*/ 543181 h 2752"/>
                    <a:gd name="T32" fmla="*/ 542832 w 7744"/>
                    <a:gd name="T33" fmla="*/ 271628 h 2752"/>
                    <a:gd name="T34" fmla="*/ 542832 w 7744"/>
                    <a:gd name="T35" fmla="*/ 15300158 h 275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744" h="2752">
                      <a:moveTo>
                        <a:pt x="0" y="48"/>
                      </a:moveTo>
                      <a:cubicBezTo>
                        <a:pt x="0" y="22"/>
                        <a:pt x="22" y="0"/>
                        <a:pt x="48" y="0"/>
                      </a:cubicBezTo>
                      <a:lnTo>
                        <a:pt x="7696" y="0"/>
                      </a:lnTo>
                      <a:cubicBezTo>
                        <a:pt x="7723" y="0"/>
                        <a:pt x="7744" y="22"/>
                        <a:pt x="7744" y="48"/>
                      </a:cubicBezTo>
                      <a:lnTo>
                        <a:pt x="7744" y="2704"/>
                      </a:lnTo>
                      <a:cubicBezTo>
                        <a:pt x="7744" y="2731"/>
                        <a:pt x="7723" y="2752"/>
                        <a:pt x="7696" y="2752"/>
                      </a:cubicBezTo>
                      <a:lnTo>
                        <a:pt x="48" y="2752"/>
                      </a:lnTo>
                      <a:cubicBezTo>
                        <a:pt x="22" y="2752"/>
                        <a:pt x="0" y="2731"/>
                        <a:pt x="0" y="2704"/>
                      </a:cubicBezTo>
                      <a:lnTo>
                        <a:pt x="0" y="48"/>
                      </a:lnTo>
                      <a:close/>
                      <a:moveTo>
                        <a:pt x="96" y="2704"/>
                      </a:moveTo>
                      <a:lnTo>
                        <a:pt x="48" y="2656"/>
                      </a:lnTo>
                      <a:lnTo>
                        <a:pt x="7696" y="2656"/>
                      </a:lnTo>
                      <a:lnTo>
                        <a:pt x="7648" y="2704"/>
                      </a:lnTo>
                      <a:lnTo>
                        <a:pt x="7648" y="48"/>
                      </a:lnTo>
                      <a:lnTo>
                        <a:pt x="7696" y="96"/>
                      </a:lnTo>
                      <a:lnTo>
                        <a:pt x="48" y="96"/>
                      </a:lnTo>
                      <a:lnTo>
                        <a:pt x="96" y="48"/>
                      </a:lnTo>
                      <a:lnTo>
                        <a:pt x="96" y="27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7BA5EA1-993E-A596-6827-AD593A620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781" y="3649434"/>
                  <a:ext cx="65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74" name="Freeform 226">
                  <a:extLst>
                    <a:ext uri="{FF2B5EF4-FFF2-40B4-BE49-F238E27FC236}">
                      <a16:creationId xmlns:a16="http://schemas.microsoft.com/office/drawing/2014/main" id="{EFD979C0-E63A-22BE-1309-5832840D67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44125" y="3269537"/>
                  <a:ext cx="728275" cy="1040409"/>
                </a:xfrm>
                <a:custGeom>
                  <a:avLst/>
                  <a:gdLst>
                    <a:gd name="T0" fmla="*/ 0 w 4848"/>
                    <a:gd name="T1" fmla="*/ 586733 h 10720"/>
                    <a:gd name="T2" fmla="*/ 587886 w 4848"/>
                    <a:gd name="T3" fmla="*/ 0 h 10720"/>
                    <a:gd name="T4" fmla="*/ 26816980 w 4848"/>
                    <a:gd name="T5" fmla="*/ 0 h 10720"/>
                    <a:gd name="T6" fmla="*/ 27404866 w 4848"/>
                    <a:gd name="T7" fmla="*/ 586733 h 10720"/>
                    <a:gd name="T8" fmla="*/ 27404866 w 4848"/>
                    <a:gd name="T9" fmla="*/ 59895354 h 10720"/>
                    <a:gd name="T10" fmla="*/ 26816980 w 4848"/>
                    <a:gd name="T11" fmla="*/ 60482087 h 10720"/>
                    <a:gd name="T12" fmla="*/ 587886 w 4848"/>
                    <a:gd name="T13" fmla="*/ 60482087 h 10720"/>
                    <a:gd name="T14" fmla="*/ 0 w 4848"/>
                    <a:gd name="T15" fmla="*/ 59895354 h 10720"/>
                    <a:gd name="T16" fmla="*/ 0 w 4848"/>
                    <a:gd name="T17" fmla="*/ 586733 h 10720"/>
                    <a:gd name="T18" fmla="*/ 1175772 w 4848"/>
                    <a:gd name="T19" fmla="*/ 59895354 h 10720"/>
                    <a:gd name="T20" fmla="*/ 587886 w 4848"/>
                    <a:gd name="T21" fmla="*/ 59308546 h 10720"/>
                    <a:gd name="T22" fmla="*/ 26816980 w 4848"/>
                    <a:gd name="T23" fmla="*/ 59308546 h 10720"/>
                    <a:gd name="T24" fmla="*/ 26229094 w 4848"/>
                    <a:gd name="T25" fmla="*/ 59895354 h 10720"/>
                    <a:gd name="T26" fmla="*/ 26229094 w 4848"/>
                    <a:gd name="T27" fmla="*/ 586733 h 10720"/>
                    <a:gd name="T28" fmla="*/ 26816980 w 4848"/>
                    <a:gd name="T29" fmla="*/ 1173541 h 10720"/>
                    <a:gd name="T30" fmla="*/ 587886 w 4848"/>
                    <a:gd name="T31" fmla="*/ 1173541 h 10720"/>
                    <a:gd name="T32" fmla="*/ 1175772 w 4848"/>
                    <a:gd name="T33" fmla="*/ 586733 h 10720"/>
                    <a:gd name="T34" fmla="*/ 1175772 w 4848"/>
                    <a:gd name="T35" fmla="*/ 59895354 h 107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48" h="10720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44" y="0"/>
                      </a:lnTo>
                      <a:cubicBezTo>
                        <a:pt x="4802" y="0"/>
                        <a:pt x="4848" y="47"/>
                        <a:pt x="4848" y="104"/>
                      </a:cubicBezTo>
                      <a:lnTo>
                        <a:pt x="4848" y="10616"/>
                      </a:lnTo>
                      <a:cubicBezTo>
                        <a:pt x="4848" y="10674"/>
                        <a:pt x="4802" y="10720"/>
                        <a:pt x="4744" y="10720"/>
                      </a:cubicBezTo>
                      <a:lnTo>
                        <a:pt x="104" y="10720"/>
                      </a:lnTo>
                      <a:cubicBezTo>
                        <a:pt x="47" y="10720"/>
                        <a:pt x="0" y="10674"/>
                        <a:pt x="0" y="10616"/>
                      </a:cubicBezTo>
                      <a:lnTo>
                        <a:pt x="0" y="104"/>
                      </a:lnTo>
                      <a:close/>
                      <a:moveTo>
                        <a:pt x="208" y="10616"/>
                      </a:moveTo>
                      <a:lnTo>
                        <a:pt x="104" y="10512"/>
                      </a:lnTo>
                      <a:lnTo>
                        <a:pt x="4744" y="10512"/>
                      </a:lnTo>
                      <a:lnTo>
                        <a:pt x="4640" y="10616"/>
                      </a:lnTo>
                      <a:lnTo>
                        <a:pt x="4640" y="104"/>
                      </a:lnTo>
                      <a:lnTo>
                        <a:pt x="4744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BE46D7-3ED6-F96F-24FC-6BC435203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862" y="3780014"/>
                  <a:ext cx="219612" cy="245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76" name="Freeform 229">
                  <a:extLst>
                    <a:ext uri="{FF2B5EF4-FFF2-40B4-BE49-F238E27FC236}">
                      <a16:creationId xmlns:a16="http://schemas.microsoft.com/office/drawing/2014/main" id="{17F26865-48E4-6457-F8D8-2E4565303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73" y="4161434"/>
                  <a:ext cx="3829153" cy="202666"/>
                </a:xfrm>
                <a:custGeom>
                  <a:avLst/>
                  <a:gdLst>
                    <a:gd name="T0" fmla="*/ 0 w 25489"/>
                    <a:gd name="T1" fmla="*/ 1129594 h 2092"/>
                    <a:gd name="T2" fmla="*/ 14895734 w 25489"/>
                    <a:gd name="T3" fmla="*/ 11649739 h 2092"/>
                    <a:gd name="T4" fmla="*/ 15234900 w 25489"/>
                    <a:gd name="T5" fmla="*/ 11756552 h 2092"/>
                    <a:gd name="T6" fmla="*/ 112048487 w 25489"/>
                    <a:gd name="T7" fmla="*/ 11756552 h 2092"/>
                    <a:gd name="T8" fmla="*/ 112235025 w 25489"/>
                    <a:gd name="T9" fmla="*/ 11728444 h 2092"/>
                    <a:gd name="T10" fmla="*/ 143620598 w 25489"/>
                    <a:gd name="T11" fmla="*/ 1208224 h 2092"/>
                    <a:gd name="T12" fmla="*/ 143168351 w 25489"/>
                    <a:gd name="T13" fmla="*/ 129225 h 2092"/>
                    <a:gd name="T14" fmla="*/ 142105589 w 25489"/>
                    <a:gd name="T15" fmla="*/ 657518 h 2092"/>
                    <a:gd name="T16" fmla="*/ 142631293 w 25489"/>
                    <a:gd name="T17" fmla="*/ 1702787 h 2092"/>
                    <a:gd name="T18" fmla="*/ 143694055 w 25489"/>
                    <a:gd name="T19" fmla="*/ 1180115 h 2092"/>
                    <a:gd name="T20" fmla="*/ 143976681 w 25489"/>
                    <a:gd name="T21" fmla="*/ 432724 h 2092"/>
                    <a:gd name="T22" fmla="*/ 143241808 w 25489"/>
                    <a:gd name="T23" fmla="*/ 101191 h 2092"/>
                    <a:gd name="T24" fmla="*/ 111861874 w 25489"/>
                    <a:gd name="T25" fmla="*/ 10621336 h 2092"/>
                    <a:gd name="T26" fmla="*/ 112048487 w 25489"/>
                    <a:gd name="T27" fmla="*/ 10587606 h 2092"/>
                    <a:gd name="T28" fmla="*/ 15234900 w 25489"/>
                    <a:gd name="T29" fmla="*/ 10587606 h 2092"/>
                    <a:gd name="T30" fmla="*/ 15574067 w 25489"/>
                    <a:gd name="T31" fmla="*/ 10700041 h 2092"/>
                    <a:gd name="T32" fmla="*/ 684047 w 25489"/>
                    <a:gd name="T33" fmla="*/ 179821 h 2092"/>
                    <a:gd name="T34" fmla="*/ 0 w 25489"/>
                    <a:gd name="T35" fmla="*/ 1129594 h 209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5489" h="2092">
                      <a:moveTo>
                        <a:pt x="0" y="201"/>
                      </a:moveTo>
                      <a:lnTo>
                        <a:pt x="2635" y="2073"/>
                      </a:lnTo>
                      <a:cubicBezTo>
                        <a:pt x="2653" y="2086"/>
                        <a:pt x="2674" y="2092"/>
                        <a:pt x="2695" y="2092"/>
                      </a:cubicBezTo>
                      <a:lnTo>
                        <a:pt x="19821" y="2092"/>
                      </a:lnTo>
                      <a:cubicBezTo>
                        <a:pt x="19832" y="2092"/>
                        <a:pt x="19843" y="2091"/>
                        <a:pt x="19854" y="2087"/>
                      </a:cubicBezTo>
                      <a:lnTo>
                        <a:pt x="25406" y="215"/>
                      </a:lnTo>
                      <a:lnTo>
                        <a:pt x="25326" y="23"/>
                      </a:lnTo>
                      <a:lnTo>
                        <a:pt x="25138" y="117"/>
                      </a:lnTo>
                      <a:lnTo>
                        <a:pt x="25231" y="303"/>
                      </a:lnTo>
                      <a:lnTo>
                        <a:pt x="25419" y="210"/>
                      </a:lnTo>
                      <a:cubicBezTo>
                        <a:pt x="25468" y="185"/>
                        <a:pt x="25489" y="127"/>
                        <a:pt x="25469" y="77"/>
                      </a:cubicBezTo>
                      <a:cubicBezTo>
                        <a:pt x="25448" y="26"/>
                        <a:pt x="25391" y="0"/>
                        <a:pt x="25339" y="18"/>
                      </a:cubicBezTo>
                      <a:lnTo>
                        <a:pt x="19788" y="1890"/>
                      </a:lnTo>
                      <a:lnTo>
                        <a:pt x="19821" y="1884"/>
                      </a:lnTo>
                      <a:lnTo>
                        <a:pt x="2695" y="1884"/>
                      </a:lnTo>
                      <a:lnTo>
                        <a:pt x="2755" y="1904"/>
                      </a:lnTo>
                      <a:lnTo>
                        <a:pt x="121" y="32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7" name="Freeform 230">
                  <a:extLst>
                    <a:ext uri="{FF2B5EF4-FFF2-40B4-BE49-F238E27FC236}">
                      <a16:creationId xmlns:a16="http://schemas.microsoft.com/office/drawing/2014/main" id="{255A66D0-9AFB-DC3F-3772-0D3FEE097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1645" y="3349947"/>
                  <a:ext cx="876721" cy="237128"/>
                </a:xfrm>
                <a:custGeom>
                  <a:avLst/>
                  <a:gdLst>
                    <a:gd name="T0" fmla="*/ 536336 w 5840"/>
                    <a:gd name="T1" fmla="*/ 5296563 h 2448"/>
                    <a:gd name="T2" fmla="*/ 536336 w 5840"/>
                    <a:gd name="T3" fmla="*/ 5296563 h 2448"/>
                    <a:gd name="T4" fmla="*/ 4256653 w 5840"/>
                    <a:gd name="T5" fmla="*/ 2648319 h 2448"/>
                    <a:gd name="T6" fmla="*/ 5318055 w 5840"/>
                    <a:gd name="T7" fmla="*/ 1591212 h 2448"/>
                    <a:gd name="T8" fmla="*/ 8513382 w 5840"/>
                    <a:gd name="T9" fmla="*/ 534179 h 2448"/>
                    <a:gd name="T10" fmla="*/ 10105410 w 5840"/>
                    <a:gd name="T11" fmla="*/ 0 h 2448"/>
                    <a:gd name="T12" fmla="*/ 17551754 w 5840"/>
                    <a:gd name="T13" fmla="*/ 1062658 h 2448"/>
                    <a:gd name="T14" fmla="*/ 18613081 w 5840"/>
                    <a:gd name="T15" fmla="*/ 2119765 h 2448"/>
                    <a:gd name="T16" fmla="*/ 21802772 w 5840"/>
                    <a:gd name="T17" fmla="*/ 4239531 h 2448"/>
                    <a:gd name="T18" fmla="*/ 21802772 w 5840"/>
                    <a:gd name="T19" fmla="*/ 4239531 h 2448"/>
                    <a:gd name="T20" fmla="*/ 26059425 w 5840"/>
                    <a:gd name="T21" fmla="*/ 5825117 h 2448"/>
                    <a:gd name="T22" fmla="*/ 29249116 w 5840"/>
                    <a:gd name="T23" fmla="*/ 4768085 h 2448"/>
                    <a:gd name="T24" fmla="*/ 30846780 w 5840"/>
                    <a:gd name="T25" fmla="*/ 4239531 h 2448"/>
                    <a:gd name="T26" fmla="*/ 32969508 w 5840"/>
                    <a:gd name="T27" fmla="*/ 2648319 h 2448"/>
                    <a:gd name="T28" fmla="*/ 28187790 w 5840"/>
                    <a:gd name="T29" fmla="*/ 10059023 h 2448"/>
                    <a:gd name="T30" fmla="*/ 23931136 w 5840"/>
                    <a:gd name="T31" fmla="*/ 12707342 h 2448"/>
                    <a:gd name="T32" fmla="*/ 21802772 w 5840"/>
                    <a:gd name="T33" fmla="*/ 13235821 h 2448"/>
                    <a:gd name="T34" fmla="*/ 20210744 w 5840"/>
                    <a:gd name="T35" fmla="*/ 13764375 h 2448"/>
                    <a:gd name="T36" fmla="*/ 14892764 w 5840"/>
                    <a:gd name="T37" fmla="*/ 13235821 h 2448"/>
                    <a:gd name="T38" fmla="*/ 11703073 w 5840"/>
                    <a:gd name="T39" fmla="*/ 12178788 h 2448"/>
                    <a:gd name="T40" fmla="*/ 10636035 w 5840"/>
                    <a:gd name="T41" fmla="*/ 10593202 h 2448"/>
                    <a:gd name="T42" fmla="*/ 4256653 w 5840"/>
                    <a:gd name="T43" fmla="*/ 8473436 h 2448"/>
                    <a:gd name="T44" fmla="*/ 0 w 5840"/>
                    <a:gd name="T45" fmla="*/ 10059023 h 2448"/>
                    <a:gd name="T46" fmla="*/ 536336 w 5840"/>
                    <a:gd name="T47" fmla="*/ 5296563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40" h="2448">
                      <a:moveTo>
                        <a:pt x="95" y="942"/>
                      </a:moveTo>
                      <a:lnTo>
                        <a:pt x="95" y="942"/>
                      </a:lnTo>
                      <a:cubicBezTo>
                        <a:pt x="314" y="785"/>
                        <a:pt x="541" y="637"/>
                        <a:pt x="754" y="471"/>
                      </a:cubicBezTo>
                      <a:cubicBezTo>
                        <a:pt x="824" y="417"/>
                        <a:pt x="863" y="323"/>
                        <a:pt x="942" y="283"/>
                      </a:cubicBezTo>
                      <a:cubicBezTo>
                        <a:pt x="1120" y="194"/>
                        <a:pt x="1319" y="157"/>
                        <a:pt x="1508" y="95"/>
                      </a:cubicBezTo>
                      <a:lnTo>
                        <a:pt x="1790" y="0"/>
                      </a:lnTo>
                      <a:cubicBezTo>
                        <a:pt x="1806" y="2"/>
                        <a:pt x="2818" y="14"/>
                        <a:pt x="3109" y="189"/>
                      </a:cubicBezTo>
                      <a:cubicBezTo>
                        <a:pt x="3185" y="234"/>
                        <a:pt x="3226" y="324"/>
                        <a:pt x="3297" y="377"/>
                      </a:cubicBezTo>
                      <a:cubicBezTo>
                        <a:pt x="3478" y="513"/>
                        <a:pt x="3674" y="628"/>
                        <a:pt x="3862" y="754"/>
                      </a:cubicBezTo>
                      <a:lnTo>
                        <a:pt x="3862" y="754"/>
                      </a:lnTo>
                      <a:cubicBezTo>
                        <a:pt x="4426" y="979"/>
                        <a:pt x="4173" y="889"/>
                        <a:pt x="4616" y="1036"/>
                      </a:cubicBezTo>
                      <a:lnTo>
                        <a:pt x="5181" y="848"/>
                      </a:lnTo>
                      <a:lnTo>
                        <a:pt x="5464" y="754"/>
                      </a:lnTo>
                      <a:cubicBezTo>
                        <a:pt x="5702" y="516"/>
                        <a:pt x="5573" y="605"/>
                        <a:pt x="5840" y="471"/>
                      </a:cubicBezTo>
                      <a:lnTo>
                        <a:pt x="4993" y="1789"/>
                      </a:lnTo>
                      <a:cubicBezTo>
                        <a:pt x="4742" y="1946"/>
                        <a:pt x="4504" y="2128"/>
                        <a:pt x="4239" y="2260"/>
                      </a:cubicBezTo>
                      <a:cubicBezTo>
                        <a:pt x="4123" y="2318"/>
                        <a:pt x="3987" y="2319"/>
                        <a:pt x="3862" y="2354"/>
                      </a:cubicBezTo>
                      <a:cubicBezTo>
                        <a:pt x="3767" y="2382"/>
                        <a:pt x="3674" y="2417"/>
                        <a:pt x="3580" y="2448"/>
                      </a:cubicBezTo>
                      <a:cubicBezTo>
                        <a:pt x="3266" y="2417"/>
                        <a:pt x="2948" y="2412"/>
                        <a:pt x="2638" y="2354"/>
                      </a:cubicBezTo>
                      <a:cubicBezTo>
                        <a:pt x="2443" y="2318"/>
                        <a:pt x="2073" y="2166"/>
                        <a:pt x="2073" y="2166"/>
                      </a:cubicBezTo>
                      <a:cubicBezTo>
                        <a:pt x="2010" y="2072"/>
                        <a:pt x="1964" y="1964"/>
                        <a:pt x="1884" y="1884"/>
                      </a:cubicBezTo>
                      <a:cubicBezTo>
                        <a:pt x="1592" y="1592"/>
                        <a:pt x="1128" y="1569"/>
                        <a:pt x="754" y="1507"/>
                      </a:cubicBezTo>
                      <a:cubicBezTo>
                        <a:pt x="122" y="1717"/>
                        <a:pt x="366" y="1606"/>
                        <a:pt x="0" y="1789"/>
                      </a:cubicBezTo>
                      <a:lnTo>
                        <a:pt x="95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8" name="Freeform 232">
                  <a:extLst>
                    <a:ext uri="{FF2B5EF4-FFF2-40B4-BE49-F238E27FC236}">
                      <a16:creationId xmlns:a16="http://schemas.microsoft.com/office/drawing/2014/main" id="{D264DA91-712B-237C-E41B-0B50D6554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032" y="4007998"/>
                  <a:ext cx="874184" cy="237948"/>
                </a:xfrm>
                <a:custGeom>
                  <a:avLst/>
                  <a:gdLst>
                    <a:gd name="T0" fmla="*/ 530629 w 5824"/>
                    <a:gd name="T1" fmla="*/ 5332308 h 2448"/>
                    <a:gd name="T2" fmla="*/ 530629 w 5824"/>
                    <a:gd name="T3" fmla="*/ 5332308 h 2448"/>
                    <a:gd name="T4" fmla="*/ 4244728 w 5824"/>
                    <a:gd name="T5" fmla="*/ 2666154 h 2448"/>
                    <a:gd name="T6" fmla="*/ 5305910 w 5824"/>
                    <a:gd name="T7" fmla="*/ 1601980 h 2448"/>
                    <a:gd name="T8" fmla="*/ 8483895 w 5824"/>
                    <a:gd name="T9" fmla="*/ 537731 h 2448"/>
                    <a:gd name="T10" fmla="*/ 10075631 w 5824"/>
                    <a:gd name="T11" fmla="*/ 0 h 2448"/>
                    <a:gd name="T12" fmla="*/ 17498344 w 5824"/>
                    <a:gd name="T13" fmla="*/ 1069818 h 2448"/>
                    <a:gd name="T14" fmla="*/ 18559526 w 5824"/>
                    <a:gd name="T15" fmla="*/ 2134067 h 2448"/>
                    <a:gd name="T16" fmla="*/ 21743072 w 5824"/>
                    <a:gd name="T17" fmla="*/ 4268058 h 2448"/>
                    <a:gd name="T18" fmla="*/ 21743072 w 5824"/>
                    <a:gd name="T19" fmla="*/ 4268058 h 2448"/>
                    <a:gd name="T20" fmla="*/ 25982164 w 5824"/>
                    <a:gd name="T21" fmla="*/ 5864395 h 2448"/>
                    <a:gd name="T22" fmla="*/ 29165710 w 5824"/>
                    <a:gd name="T23" fmla="*/ 4800221 h 2448"/>
                    <a:gd name="T24" fmla="*/ 30757521 w 5824"/>
                    <a:gd name="T25" fmla="*/ 4268058 h 2448"/>
                    <a:gd name="T26" fmla="*/ 32874249 w 5824"/>
                    <a:gd name="T27" fmla="*/ 2666154 h 2448"/>
                    <a:gd name="T28" fmla="*/ 28104528 w 5824"/>
                    <a:gd name="T29" fmla="*/ 10126809 h 2448"/>
                    <a:gd name="T30" fmla="*/ 23865436 w 5824"/>
                    <a:gd name="T31" fmla="*/ 12792963 h 2448"/>
                    <a:gd name="T32" fmla="*/ 21743072 w 5824"/>
                    <a:gd name="T33" fmla="*/ 13325050 h 2448"/>
                    <a:gd name="T34" fmla="*/ 20151261 w 5824"/>
                    <a:gd name="T35" fmla="*/ 13857137 h 2448"/>
                    <a:gd name="T36" fmla="*/ 14850987 w 5824"/>
                    <a:gd name="T37" fmla="*/ 13325050 h 2448"/>
                    <a:gd name="T38" fmla="*/ 11667441 w 5824"/>
                    <a:gd name="T39" fmla="*/ 12260876 h 2448"/>
                    <a:gd name="T40" fmla="*/ 10606259 w 5824"/>
                    <a:gd name="T41" fmla="*/ 10664540 h 2448"/>
                    <a:gd name="T42" fmla="*/ 4244728 w 5824"/>
                    <a:gd name="T43" fmla="*/ 8530548 h 2448"/>
                    <a:gd name="T44" fmla="*/ 0 w 5824"/>
                    <a:gd name="T45" fmla="*/ 10126809 h 2448"/>
                    <a:gd name="T46" fmla="*/ 530629 w 5824"/>
                    <a:gd name="T47" fmla="*/ 5332308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24" h="2448">
                      <a:moveTo>
                        <a:pt x="94" y="942"/>
                      </a:moveTo>
                      <a:lnTo>
                        <a:pt x="94" y="942"/>
                      </a:lnTo>
                      <a:cubicBezTo>
                        <a:pt x="314" y="785"/>
                        <a:pt x="539" y="637"/>
                        <a:pt x="752" y="471"/>
                      </a:cubicBezTo>
                      <a:cubicBezTo>
                        <a:pt x="822" y="417"/>
                        <a:pt x="861" y="323"/>
                        <a:pt x="940" y="283"/>
                      </a:cubicBezTo>
                      <a:cubicBezTo>
                        <a:pt x="1117" y="194"/>
                        <a:pt x="1316" y="157"/>
                        <a:pt x="1503" y="95"/>
                      </a:cubicBezTo>
                      <a:lnTo>
                        <a:pt x="1785" y="0"/>
                      </a:lnTo>
                      <a:cubicBezTo>
                        <a:pt x="1801" y="2"/>
                        <a:pt x="2810" y="14"/>
                        <a:pt x="3100" y="189"/>
                      </a:cubicBezTo>
                      <a:cubicBezTo>
                        <a:pt x="3176" y="234"/>
                        <a:pt x="3217" y="324"/>
                        <a:pt x="3288" y="377"/>
                      </a:cubicBezTo>
                      <a:cubicBezTo>
                        <a:pt x="3469" y="513"/>
                        <a:pt x="3664" y="628"/>
                        <a:pt x="3852" y="754"/>
                      </a:cubicBezTo>
                      <a:lnTo>
                        <a:pt x="3852" y="754"/>
                      </a:lnTo>
                      <a:cubicBezTo>
                        <a:pt x="4413" y="979"/>
                        <a:pt x="4162" y="889"/>
                        <a:pt x="4603" y="1036"/>
                      </a:cubicBezTo>
                      <a:lnTo>
                        <a:pt x="5167" y="848"/>
                      </a:lnTo>
                      <a:lnTo>
                        <a:pt x="5449" y="754"/>
                      </a:lnTo>
                      <a:cubicBezTo>
                        <a:pt x="5686" y="516"/>
                        <a:pt x="5557" y="605"/>
                        <a:pt x="5824" y="471"/>
                      </a:cubicBezTo>
                      <a:lnTo>
                        <a:pt x="4979" y="1789"/>
                      </a:lnTo>
                      <a:cubicBezTo>
                        <a:pt x="4729" y="1946"/>
                        <a:pt x="4492" y="2128"/>
                        <a:pt x="4228" y="2260"/>
                      </a:cubicBezTo>
                      <a:cubicBezTo>
                        <a:pt x="4112" y="2318"/>
                        <a:pt x="3976" y="2319"/>
                        <a:pt x="3852" y="2354"/>
                      </a:cubicBezTo>
                      <a:cubicBezTo>
                        <a:pt x="3757" y="2382"/>
                        <a:pt x="3664" y="2417"/>
                        <a:pt x="3570" y="2448"/>
                      </a:cubicBezTo>
                      <a:cubicBezTo>
                        <a:pt x="3257" y="2417"/>
                        <a:pt x="2940" y="2412"/>
                        <a:pt x="2631" y="2354"/>
                      </a:cubicBezTo>
                      <a:cubicBezTo>
                        <a:pt x="2436" y="2318"/>
                        <a:pt x="2067" y="2166"/>
                        <a:pt x="2067" y="2166"/>
                      </a:cubicBezTo>
                      <a:cubicBezTo>
                        <a:pt x="2004" y="2072"/>
                        <a:pt x="1959" y="1964"/>
                        <a:pt x="1879" y="1884"/>
                      </a:cubicBezTo>
                      <a:cubicBezTo>
                        <a:pt x="1588" y="1592"/>
                        <a:pt x="1125" y="1569"/>
                        <a:pt x="752" y="1507"/>
                      </a:cubicBezTo>
                      <a:cubicBezTo>
                        <a:pt x="122" y="1717"/>
                        <a:pt x="365" y="1606"/>
                        <a:pt x="0" y="1789"/>
                      </a:cubicBezTo>
                      <a:lnTo>
                        <a:pt x="94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CBBEB27-49C0-DA90-4334-EECDF802B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9661" y="3618255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81F208B-DD38-F01B-45EA-55D2162E90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0947" y="3190670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64048F9-F484-C1AB-A769-E5A3D2C5E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6854" y="3659280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6532441-2462-FC64-2CE2-09A5BE324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5665" y="3188030"/>
                  <a:ext cx="66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989515-A34B-2651-99D5-09C8AB64C533}"/>
                </a:ext>
              </a:extLst>
            </p:cNvPr>
            <p:cNvSpPr txBox="1"/>
            <p:nvPr/>
          </p:nvSpPr>
          <p:spPr>
            <a:xfrm>
              <a:off x="3436723" y="3741501"/>
              <a:ext cx="380480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/>
                <a:t>W2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C995C1-43B1-8C8A-EB1D-764ACBCF9E78}"/>
                </a:ext>
              </a:extLst>
            </p:cNvPr>
            <p:cNvSpPr txBox="1"/>
            <p:nvPr/>
          </p:nvSpPr>
          <p:spPr>
            <a:xfrm>
              <a:off x="4118848" y="3860271"/>
              <a:ext cx="470248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 err="1"/>
                <a:t>PRc</a:t>
              </a:r>
              <a:endParaRPr lang="en-US" sz="16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0414BA-2906-18D9-B47E-9ECBF261BF79}"/>
                </a:ext>
              </a:extLst>
            </p:cNvPr>
            <p:cNvSpPr txBox="1"/>
            <p:nvPr/>
          </p:nvSpPr>
          <p:spPr>
            <a:xfrm>
              <a:off x="4990568" y="3544249"/>
              <a:ext cx="335596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/>
                <a:t> N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96F1A3-F2D1-E7C2-1D78-60B4C27D253B}"/>
                </a:ext>
              </a:extLst>
            </p:cNvPr>
            <p:cNvSpPr txBox="1"/>
            <p:nvPr/>
          </p:nvSpPr>
          <p:spPr>
            <a:xfrm>
              <a:off x="5968609" y="3870086"/>
              <a:ext cx="425364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 err="1"/>
                <a:t>PRt</a:t>
              </a:r>
              <a:endParaRPr lang="en-US" sz="1600" b="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0D77BE9-2CE4-E468-F210-5492E3FC074A}"/>
                </a:ext>
              </a:extLst>
            </p:cNvPr>
            <p:cNvSpPr/>
            <p:nvPr/>
          </p:nvSpPr>
          <p:spPr>
            <a:xfrm>
              <a:off x="7119577" y="3318997"/>
              <a:ext cx="194373" cy="7889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468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8F3FA-B0E8-B2AC-0CE7-68C5BEE9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Satisfying conservation equations</a:t>
            </a:r>
          </a:p>
          <a:p>
            <a:r>
              <a:rPr lang="en-US" sz="1400" dirty="0"/>
              <a:t>To find the 4 unknown states we need 4 equations</a:t>
            </a:r>
          </a:p>
          <a:p>
            <a:pPr lvl="1"/>
            <a:r>
              <a:rPr lang="en-US" sz="1400" dirty="0"/>
              <a:t>E1  = Inlet mass flow  -  compressor mass flow (map)		= 0</a:t>
            </a:r>
          </a:p>
          <a:p>
            <a:pPr lvl="1"/>
            <a:r>
              <a:rPr lang="en-US" sz="1400" dirty="0"/>
              <a:t>E2  =  Compressor power + turbine power			= 0</a:t>
            </a:r>
          </a:p>
          <a:p>
            <a:pPr lvl="1"/>
            <a:r>
              <a:rPr lang="en-US" sz="1400" dirty="0"/>
              <a:t>E3  = Combustor exit mass flow - turbine mass flow (map)		= 0</a:t>
            </a:r>
          </a:p>
          <a:p>
            <a:pPr lvl="1"/>
            <a:r>
              <a:rPr lang="en-US" sz="1400" dirty="0"/>
              <a:t>E4  = Turbine mass flow - nozzle mass flow			= 0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761A0C-F022-9FB3-879B-4B310B58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Turbojet example - equations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1CB6-EC83-8DFC-1CB2-07917831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Off-design simulation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691C1D-CD88-91B0-97F2-6F5BE9E68323}"/>
              </a:ext>
            </a:extLst>
          </p:cNvPr>
          <p:cNvGrpSpPr/>
          <p:nvPr/>
        </p:nvGrpSpPr>
        <p:grpSpPr>
          <a:xfrm>
            <a:off x="1621905" y="3789000"/>
            <a:ext cx="5759491" cy="1753376"/>
            <a:chOff x="1533853" y="3103969"/>
            <a:chExt cx="5759491" cy="1753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4F0831-FF4A-996B-540F-3CE3FBC24220}"/>
                </a:ext>
              </a:extLst>
            </p:cNvPr>
            <p:cNvGrpSpPr/>
            <p:nvPr/>
          </p:nvGrpSpPr>
          <p:grpSpPr>
            <a:xfrm>
              <a:off x="1533853" y="3103969"/>
              <a:ext cx="5759491" cy="1753376"/>
              <a:chOff x="961805" y="3005587"/>
              <a:chExt cx="4735451" cy="1358513"/>
            </a:xfrm>
          </p:grpSpPr>
          <p:sp>
            <p:nvSpPr>
              <p:cNvPr id="13" name="Freeform 228">
                <a:extLst>
                  <a:ext uri="{FF2B5EF4-FFF2-40B4-BE49-F238E27FC236}">
                    <a16:creationId xmlns:a16="http://schemas.microsoft.com/office/drawing/2014/main" id="{776EC348-FB8F-56B3-FC8A-681FAC31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67" y="3212101"/>
                <a:ext cx="3831690" cy="205128"/>
              </a:xfrm>
              <a:custGeom>
                <a:avLst/>
                <a:gdLst>
                  <a:gd name="T0" fmla="*/ 0 w 25505"/>
                  <a:gd name="T1" fmla="*/ 10807865 h 2109"/>
                  <a:gd name="T2" fmla="*/ 14902653 w 25505"/>
                  <a:gd name="T3" fmla="*/ 113256 h 2109"/>
                  <a:gd name="T4" fmla="*/ 15247476 w 25505"/>
                  <a:gd name="T5" fmla="*/ 0 h 2109"/>
                  <a:gd name="T6" fmla="*/ 112125887 w 25505"/>
                  <a:gd name="T7" fmla="*/ 0 h 2109"/>
                  <a:gd name="T8" fmla="*/ 112318074 w 25505"/>
                  <a:gd name="T9" fmla="*/ 34014 h 2109"/>
                  <a:gd name="T10" fmla="*/ 143723280 w 25505"/>
                  <a:gd name="T11" fmla="*/ 10728548 h 2109"/>
                  <a:gd name="T12" fmla="*/ 143271010 w 25505"/>
                  <a:gd name="T13" fmla="*/ 11810463 h 2109"/>
                  <a:gd name="T14" fmla="*/ 142208195 w 25505"/>
                  <a:gd name="T15" fmla="*/ 11278047 h 2109"/>
                  <a:gd name="T16" fmla="*/ 142733926 w 25505"/>
                  <a:gd name="T17" fmla="*/ 10224427 h 2109"/>
                  <a:gd name="T18" fmla="*/ 143796817 w 25505"/>
                  <a:gd name="T19" fmla="*/ 10756918 h 2109"/>
                  <a:gd name="T20" fmla="*/ 144073818 w 25505"/>
                  <a:gd name="T21" fmla="*/ 11515922 h 2109"/>
                  <a:gd name="T22" fmla="*/ 143344547 w 25505"/>
                  <a:gd name="T23" fmla="*/ 11844478 h 2109"/>
                  <a:gd name="T24" fmla="*/ 111939340 w 25505"/>
                  <a:gd name="T25" fmla="*/ 1149869 h 2109"/>
                  <a:gd name="T26" fmla="*/ 112125887 w 25505"/>
                  <a:gd name="T27" fmla="*/ 1178239 h 2109"/>
                  <a:gd name="T28" fmla="*/ 15247476 w 25505"/>
                  <a:gd name="T29" fmla="*/ 1178239 h 2109"/>
                  <a:gd name="T30" fmla="*/ 15586735 w 25505"/>
                  <a:gd name="T31" fmla="*/ 1070627 h 2109"/>
                  <a:gd name="T32" fmla="*/ 684082 w 25505"/>
                  <a:gd name="T33" fmla="*/ 11765161 h 2109"/>
                  <a:gd name="T34" fmla="*/ 0 w 25505"/>
                  <a:gd name="T35" fmla="*/ 10807865 h 21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5505" h="2109">
                    <a:moveTo>
                      <a:pt x="0" y="1908"/>
                    </a:moveTo>
                    <a:lnTo>
                      <a:pt x="2636" y="20"/>
                    </a:lnTo>
                    <a:cubicBezTo>
                      <a:pt x="2654" y="7"/>
                      <a:pt x="2675" y="0"/>
                      <a:pt x="2697" y="0"/>
                    </a:cubicBezTo>
                    <a:lnTo>
                      <a:pt x="19833" y="0"/>
                    </a:lnTo>
                    <a:cubicBezTo>
                      <a:pt x="19845" y="0"/>
                      <a:pt x="19856" y="2"/>
                      <a:pt x="19867" y="6"/>
                    </a:cubicBezTo>
                    <a:lnTo>
                      <a:pt x="25422" y="1894"/>
                    </a:lnTo>
                    <a:lnTo>
                      <a:pt x="25342" y="2085"/>
                    </a:lnTo>
                    <a:lnTo>
                      <a:pt x="25154" y="1991"/>
                    </a:lnTo>
                    <a:lnTo>
                      <a:pt x="25247" y="1805"/>
                    </a:lnTo>
                    <a:lnTo>
                      <a:pt x="25435" y="1899"/>
                    </a:lnTo>
                    <a:cubicBezTo>
                      <a:pt x="25484" y="1924"/>
                      <a:pt x="25505" y="1982"/>
                      <a:pt x="25484" y="2033"/>
                    </a:cubicBezTo>
                    <a:cubicBezTo>
                      <a:pt x="25463" y="2083"/>
                      <a:pt x="25407" y="2109"/>
                      <a:pt x="25355" y="2091"/>
                    </a:cubicBezTo>
                    <a:lnTo>
                      <a:pt x="19800" y="203"/>
                    </a:lnTo>
                    <a:lnTo>
                      <a:pt x="19833" y="208"/>
                    </a:lnTo>
                    <a:lnTo>
                      <a:pt x="2697" y="208"/>
                    </a:lnTo>
                    <a:lnTo>
                      <a:pt x="2757" y="189"/>
                    </a:lnTo>
                    <a:lnTo>
                      <a:pt x="121" y="2077"/>
                    </a:lnTo>
                    <a:lnTo>
                      <a:pt x="0" y="19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E2847D-17AF-8BEB-383A-1D2EFB386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934" y="3009102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E1B773-AE78-C7C5-409A-5E080CF54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771" y="3006408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0AE198-B9C9-F2F7-C71E-CD190145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341" y="3005587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A5D6CC-5318-9F55-65E4-ECCE99F90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908" y="3005587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D31D6D1-B842-58A9-B802-828CA6C5DA99}"/>
                  </a:ext>
                </a:extLst>
              </p:cNvPr>
              <p:cNvGrpSpPr/>
              <p:nvPr/>
            </p:nvGrpSpPr>
            <p:grpSpPr>
              <a:xfrm>
                <a:off x="961805" y="3188030"/>
                <a:ext cx="4735451" cy="1176070"/>
                <a:chOff x="961805" y="3188030"/>
                <a:chExt cx="4735451" cy="117607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5BDACCB-EF75-4FF7-FD4E-417CF618F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7203" y="3465639"/>
                  <a:ext cx="53" cy="15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Freeform 221">
                  <a:extLst>
                    <a:ext uri="{FF2B5EF4-FFF2-40B4-BE49-F238E27FC236}">
                      <a16:creationId xmlns:a16="http://schemas.microsoft.com/office/drawing/2014/main" id="{4BA2F419-E58E-CBA5-E40D-FC1459D12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81568" y="3272819"/>
                  <a:ext cx="730812" cy="1038768"/>
                </a:xfrm>
                <a:custGeom>
                  <a:avLst/>
                  <a:gdLst>
                    <a:gd name="T0" fmla="*/ 0 w 4864"/>
                    <a:gd name="T1" fmla="*/ 586734 h 10704"/>
                    <a:gd name="T2" fmla="*/ 588193 w 4864"/>
                    <a:gd name="T3" fmla="*/ 0 h 10704"/>
                    <a:gd name="T4" fmla="*/ 26919456 w 4864"/>
                    <a:gd name="T5" fmla="*/ 0 h 10704"/>
                    <a:gd name="T6" fmla="*/ 27507649 w 4864"/>
                    <a:gd name="T7" fmla="*/ 586734 h 10704"/>
                    <a:gd name="T8" fmla="*/ 27507649 w 4864"/>
                    <a:gd name="T9" fmla="*/ 59800095 h 10704"/>
                    <a:gd name="T10" fmla="*/ 26919456 w 4864"/>
                    <a:gd name="T11" fmla="*/ 60386829 h 10704"/>
                    <a:gd name="T12" fmla="*/ 588193 w 4864"/>
                    <a:gd name="T13" fmla="*/ 60386829 h 10704"/>
                    <a:gd name="T14" fmla="*/ 0 w 4864"/>
                    <a:gd name="T15" fmla="*/ 59800095 h 10704"/>
                    <a:gd name="T16" fmla="*/ 0 w 4864"/>
                    <a:gd name="T17" fmla="*/ 586734 h 10704"/>
                    <a:gd name="T18" fmla="*/ 1176310 w 4864"/>
                    <a:gd name="T19" fmla="*/ 59800095 h 10704"/>
                    <a:gd name="T20" fmla="*/ 588193 w 4864"/>
                    <a:gd name="T21" fmla="*/ 59213361 h 10704"/>
                    <a:gd name="T22" fmla="*/ 26919456 w 4864"/>
                    <a:gd name="T23" fmla="*/ 59213361 h 10704"/>
                    <a:gd name="T24" fmla="*/ 26331339 w 4864"/>
                    <a:gd name="T25" fmla="*/ 59800095 h 10704"/>
                    <a:gd name="T26" fmla="*/ 26331339 w 4864"/>
                    <a:gd name="T27" fmla="*/ 586734 h 10704"/>
                    <a:gd name="T28" fmla="*/ 26919456 w 4864"/>
                    <a:gd name="T29" fmla="*/ 1173468 h 10704"/>
                    <a:gd name="T30" fmla="*/ 588193 w 4864"/>
                    <a:gd name="T31" fmla="*/ 1173468 h 10704"/>
                    <a:gd name="T32" fmla="*/ 1176310 w 4864"/>
                    <a:gd name="T33" fmla="*/ 586734 h 10704"/>
                    <a:gd name="T34" fmla="*/ 1176310 w 4864"/>
                    <a:gd name="T35" fmla="*/ 59800095 h 107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64" h="10704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60" y="0"/>
                      </a:lnTo>
                      <a:cubicBezTo>
                        <a:pt x="4818" y="0"/>
                        <a:pt x="4864" y="47"/>
                        <a:pt x="4864" y="104"/>
                      </a:cubicBezTo>
                      <a:lnTo>
                        <a:pt x="4864" y="10600"/>
                      </a:lnTo>
                      <a:cubicBezTo>
                        <a:pt x="4864" y="10658"/>
                        <a:pt x="4818" y="10704"/>
                        <a:pt x="4760" y="10704"/>
                      </a:cubicBezTo>
                      <a:lnTo>
                        <a:pt x="104" y="10704"/>
                      </a:lnTo>
                      <a:cubicBezTo>
                        <a:pt x="47" y="10704"/>
                        <a:pt x="0" y="10658"/>
                        <a:pt x="0" y="10600"/>
                      </a:cubicBezTo>
                      <a:lnTo>
                        <a:pt x="0" y="104"/>
                      </a:lnTo>
                      <a:close/>
                      <a:moveTo>
                        <a:pt x="208" y="10600"/>
                      </a:moveTo>
                      <a:lnTo>
                        <a:pt x="104" y="10496"/>
                      </a:lnTo>
                      <a:lnTo>
                        <a:pt x="4760" y="10496"/>
                      </a:lnTo>
                      <a:lnTo>
                        <a:pt x="4656" y="10600"/>
                      </a:lnTo>
                      <a:lnTo>
                        <a:pt x="4656" y="104"/>
                      </a:lnTo>
                      <a:lnTo>
                        <a:pt x="4760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54063CD-8891-B070-26A1-270BBFACB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9037" y="3740785"/>
                  <a:ext cx="383363" cy="190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D0D9465-BE96-166F-567A-69D08B6B7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5887" y="3664203"/>
                  <a:ext cx="1148238" cy="2576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" name="Freeform 224">
                  <a:extLst>
                    <a:ext uri="{FF2B5EF4-FFF2-40B4-BE49-F238E27FC236}">
                      <a16:creationId xmlns:a16="http://schemas.microsoft.com/office/drawing/2014/main" id="{7D1A22D8-7831-FE36-D554-77A54A95AA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8274" y="3659280"/>
                  <a:ext cx="1163464" cy="267487"/>
                </a:xfrm>
                <a:custGeom>
                  <a:avLst/>
                  <a:gdLst>
                    <a:gd name="T0" fmla="*/ 0 w 7744"/>
                    <a:gd name="T1" fmla="*/ 271628 h 2752"/>
                    <a:gd name="T2" fmla="*/ 271378 w 7744"/>
                    <a:gd name="T3" fmla="*/ 0 h 2752"/>
                    <a:gd name="T4" fmla="*/ 43514213 w 7744"/>
                    <a:gd name="T5" fmla="*/ 0 h 2752"/>
                    <a:gd name="T6" fmla="*/ 43785591 w 7744"/>
                    <a:gd name="T7" fmla="*/ 271628 h 2752"/>
                    <a:gd name="T8" fmla="*/ 43785591 w 7744"/>
                    <a:gd name="T9" fmla="*/ 15300158 h 2752"/>
                    <a:gd name="T10" fmla="*/ 43514213 w 7744"/>
                    <a:gd name="T11" fmla="*/ 15571786 h 2752"/>
                    <a:gd name="T12" fmla="*/ 271378 w 7744"/>
                    <a:gd name="T13" fmla="*/ 15571786 h 2752"/>
                    <a:gd name="T14" fmla="*/ 0 w 7744"/>
                    <a:gd name="T15" fmla="*/ 15300158 h 2752"/>
                    <a:gd name="T16" fmla="*/ 0 w 7744"/>
                    <a:gd name="T17" fmla="*/ 271628 h 2752"/>
                    <a:gd name="T18" fmla="*/ 542832 w 7744"/>
                    <a:gd name="T19" fmla="*/ 15300158 h 2752"/>
                    <a:gd name="T20" fmla="*/ 271378 w 7744"/>
                    <a:gd name="T21" fmla="*/ 15028605 h 2752"/>
                    <a:gd name="T22" fmla="*/ 43514213 w 7744"/>
                    <a:gd name="T23" fmla="*/ 15028605 h 2752"/>
                    <a:gd name="T24" fmla="*/ 43242760 w 7744"/>
                    <a:gd name="T25" fmla="*/ 15300158 h 2752"/>
                    <a:gd name="T26" fmla="*/ 43242760 w 7744"/>
                    <a:gd name="T27" fmla="*/ 271628 h 2752"/>
                    <a:gd name="T28" fmla="*/ 43514213 w 7744"/>
                    <a:gd name="T29" fmla="*/ 543181 h 2752"/>
                    <a:gd name="T30" fmla="*/ 271378 w 7744"/>
                    <a:gd name="T31" fmla="*/ 543181 h 2752"/>
                    <a:gd name="T32" fmla="*/ 542832 w 7744"/>
                    <a:gd name="T33" fmla="*/ 271628 h 2752"/>
                    <a:gd name="T34" fmla="*/ 542832 w 7744"/>
                    <a:gd name="T35" fmla="*/ 15300158 h 275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744" h="2752">
                      <a:moveTo>
                        <a:pt x="0" y="48"/>
                      </a:moveTo>
                      <a:cubicBezTo>
                        <a:pt x="0" y="22"/>
                        <a:pt x="22" y="0"/>
                        <a:pt x="48" y="0"/>
                      </a:cubicBezTo>
                      <a:lnTo>
                        <a:pt x="7696" y="0"/>
                      </a:lnTo>
                      <a:cubicBezTo>
                        <a:pt x="7723" y="0"/>
                        <a:pt x="7744" y="22"/>
                        <a:pt x="7744" y="48"/>
                      </a:cubicBezTo>
                      <a:lnTo>
                        <a:pt x="7744" y="2704"/>
                      </a:lnTo>
                      <a:cubicBezTo>
                        <a:pt x="7744" y="2731"/>
                        <a:pt x="7723" y="2752"/>
                        <a:pt x="7696" y="2752"/>
                      </a:cubicBezTo>
                      <a:lnTo>
                        <a:pt x="48" y="2752"/>
                      </a:lnTo>
                      <a:cubicBezTo>
                        <a:pt x="22" y="2752"/>
                        <a:pt x="0" y="2731"/>
                        <a:pt x="0" y="2704"/>
                      </a:cubicBezTo>
                      <a:lnTo>
                        <a:pt x="0" y="48"/>
                      </a:lnTo>
                      <a:close/>
                      <a:moveTo>
                        <a:pt x="96" y="2704"/>
                      </a:moveTo>
                      <a:lnTo>
                        <a:pt x="48" y="2656"/>
                      </a:lnTo>
                      <a:lnTo>
                        <a:pt x="7696" y="2656"/>
                      </a:lnTo>
                      <a:lnTo>
                        <a:pt x="7648" y="2704"/>
                      </a:lnTo>
                      <a:lnTo>
                        <a:pt x="7648" y="48"/>
                      </a:lnTo>
                      <a:lnTo>
                        <a:pt x="7696" y="96"/>
                      </a:lnTo>
                      <a:lnTo>
                        <a:pt x="48" y="96"/>
                      </a:lnTo>
                      <a:lnTo>
                        <a:pt x="96" y="48"/>
                      </a:lnTo>
                      <a:lnTo>
                        <a:pt x="96" y="27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A55BC13-1E19-9C9A-C8E3-FCF520204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786" y="3649434"/>
                  <a:ext cx="53" cy="152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" name="Freeform 226">
                  <a:extLst>
                    <a:ext uri="{FF2B5EF4-FFF2-40B4-BE49-F238E27FC236}">
                      <a16:creationId xmlns:a16="http://schemas.microsoft.com/office/drawing/2014/main" id="{9C091A38-0D6D-28F2-AB9F-5CB870E203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44125" y="3269537"/>
                  <a:ext cx="728275" cy="1040409"/>
                </a:xfrm>
                <a:custGeom>
                  <a:avLst/>
                  <a:gdLst>
                    <a:gd name="T0" fmla="*/ 0 w 4848"/>
                    <a:gd name="T1" fmla="*/ 586733 h 10720"/>
                    <a:gd name="T2" fmla="*/ 587886 w 4848"/>
                    <a:gd name="T3" fmla="*/ 0 h 10720"/>
                    <a:gd name="T4" fmla="*/ 26816980 w 4848"/>
                    <a:gd name="T5" fmla="*/ 0 h 10720"/>
                    <a:gd name="T6" fmla="*/ 27404866 w 4848"/>
                    <a:gd name="T7" fmla="*/ 586733 h 10720"/>
                    <a:gd name="T8" fmla="*/ 27404866 w 4848"/>
                    <a:gd name="T9" fmla="*/ 59895354 h 10720"/>
                    <a:gd name="T10" fmla="*/ 26816980 w 4848"/>
                    <a:gd name="T11" fmla="*/ 60482087 h 10720"/>
                    <a:gd name="T12" fmla="*/ 587886 w 4848"/>
                    <a:gd name="T13" fmla="*/ 60482087 h 10720"/>
                    <a:gd name="T14" fmla="*/ 0 w 4848"/>
                    <a:gd name="T15" fmla="*/ 59895354 h 10720"/>
                    <a:gd name="T16" fmla="*/ 0 w 4848"/>
                    <a:gd name="T17" fmla="*/ 586733 h 10720"/>
                    <a:gd name="T18" fmla="*/ 1175772 w 4848"/>
                    <a:gd name="T19" fmla="*/ 59895354 h 10720"/>
                    <a:gd name="T20" fmla="*/ 587886 w 4848"/>
                    <a:gd name="T21" fmla="*/ 59308546 h 10720"/>
                    <a:gd name="T22" fmla="*/ 26816980 w 4848"/>
                    <a:gd name="T23" fmla="*/ 59308546 h 10720"/>
                    <a:gd name="T24" fmla="*/ 26229094 w 4848"/>
                    <a:gd name="T25" fmla="*/ 59895354 h 10720"/>
                    <a:gd name="T26" fmla="*/ 26229094 w 4848"/>
                    <a:gd name="T27" fmla="*/ 586733 h 10720"/>
                    <a:gd name="T28" fmla="*/ 26816980 w 4848"/>
                    <a:gd name="T29" fmla="*/ 1173541 h 10720"/>
                    <a:gd name="T30" fmla="*/ 587886 w 4848"/>
                    <a:gd name="T31" fmla="*/ 1173541 h 10720"/>
                    <a:gd name="T32" fmla="*/ 1175772 w 4848"/>
                    <a:gd name="T33" fmla="*/ 586733 h 10720"/>
                    <a:gd name="T34" fmla="*/ 1175772 w 4848"/>
                    <a:gd name="T35" fmla="*/ 59895354 h 107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48" h="10720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44" y="0"/>
                      </a:lnTo>
                      <a:cubicBezTo>
                        <a:pt x="4802" y="0"/>
                        <a:pt x="4848" y="47"/>
                        <a:pt x="4848" y="104"/>
                      </a:cubicBezTo>
                      <a:lnTo>
                        <a:pt x="4848" y="10616"/>
                      </a:lnTo>
                      <a:cubicBezTo>
                        <a:pt x="4848" y="10674"/>
                        <a:pt x="4802" y="10720"/>
                        <a:pt x="4744" y="10720"/>
                      </a:cubicBezTo>
                      <a:lnTo>
                        <a:pt x="104" y="10720"/>
                      </a:lnTo>
                      <a:cubicBezTo>
                        <a:pt x="47" y="10720"/>
                        <a:pt x="0" y="10674"/>
                        <a:pt x="0" y="10616"/>
                      </a:cubicBezTo>
                      <a:lnTo>
                        <a:pt x="0" y="104"/>
                      </a:lnTo>
                      <a:close/>
                      <a:moveTo>
                        <a:pt x="208" y="10616"/>
                      </a:moveTo>
                      <a:lnTo>
                        <a:pt x="104" y="10512"/>
                      </a:lnTo>
                      <a:lnTo>
                        <a:pt x="4744" y="10512"/>
                      </a:lnTo>
                      <a:lnTo>
                        <a:pt x="4640" y="10616"/>
                      </a:lnTo>
                      <a:lnTo>
                        <a:pt x="4640" y="104"/>
                      </a:lnTo>
                      <a:lnTo>
                        <a:pt x="4744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FCD8D52-D4BB-8507-042C-39B7331F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1386" y="3780014"/>
                  <a:ext cx="180565" cy="190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7" name="Freeform 229">
                  <a:extLst>
                    <a:ext uri="{FF2B5EF4-FFF2-40B4-BE49-F238E27FC236}">
                      <a16:creationId xmlns:a16="http://schemas.microsoft.com/office/drawing/2014/main" id="{FF4159BC-2D19-D862-1C67-B2DAD61F3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73" y="4161434"/>
                  <a:ext cx="3829153" cy="202666"/>
                </a:xfrm>
                <a:custGeom>
                  <a:avLst/>
                  <a:gdLst>
                    <a:gd name="T0" fmla="*/ 0 w 25489"/>
                    <a:gd name="T1" fmla="*/ 1129594 h 2092"/>
                    <a:gd name="T2" fmla="*/ 14895734 w 25489"/>
                    <a:gd name="T3" fmla="*/ 11649739 h 2092"/>
                    <a:gd name="T4" fmla="*/ 15234900 w 25489"/>
                    <a:gd name="T5" fmla="*/ 11756552 h 2092"/>
                    <a:gd name="T6" fmla="*/ 112048487 w 25489"/>
                    <a:gd name="T7" fmla="*/ 11756552 h 2092"/>
                    <a:gd name="T8" fmla="*/ 112235025 w 25489"/>
                    <a:gd name="T9" fmla="*/ 11728444 h 2092"/>
                    <a:gd name="T10" fmla="*/ 143620598 w 25489"/>
                    <a:gd name="T11" fmla="*/ 1208224 h 2092"/>
                    <a:gd name="T12" fmla="*/ 143168351 w 25489"/>
                    <a:gd name="T13" fmla="*/ 129225 h 2092"/>
                    <a:gd name="T14" fmla="*/ 142105589 w 25489"/>
                    <a:gd name="T15" fmla="*/ 657518 h 2092"/>
                    <a:gd name="T16" fmla="*/ 142631293 w 25489"/>
                    <a:gd name="T17" fmla="*/ 1702787 h 2092"/>
                    <a:gd name="T18" fmla="*/ 143694055 w 25489"/>
                    <a:gd name="T19" fmla="*/ 1180115 h 2092"/>
                    <a:gd name="T20" fmla="*/ 143976681 w 25489"/>
                    <a:gd name="T21" fmla="*/ 432724 h 2092"/>
                    <a:gd name="T22" fmla="*/ 143241808 w 25489"/>
                    <a:gd name="T23" fmla="*/ 101191 h 2092"/>
                    <a:gd name="T24" fmla="*/ 111861874 w 25489"/>
                    <a:gd name="T25" fmla="*/ 10621336 h 2092"/>
                    <a:gd name="T26" fmla="*/ 112048487 w 25489"/>
                    <a:gd name="T27" fmla="*/ 10587606 h 2092"/>
                    <a:gd name="T28" fmla="*/ 15234900 w 25489"/>
                    <a:gd name="T29" fmla="*/ 10587606 h 2092"/>
                    <a:gd name="T30" fmla="*/ 15574067 w 25489"/>
                    <a:gd name="T31" fmla="*/ 10700041 h 2092"/>
                    <a:gd name="T32" fmla="*/ 684047 w 25489"/>
                    <a:gd name="T33" fmla="*/ 179821 h 2092"/>
                    <a:gd name="T34" fmla="*/ 0 w 25489"/>
                    <a:gd name="T35" fmla="*/ 1129594 h 209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5489" h="2092">
                      <a:moveTo>
                        <a:pt x="0" y="201"/>
                      </a:moveTo>
                      <a:lnTo>
                        <a:pt x="2635" y="2073"/>
                      </a:lnTo>
                      <a:cubicBezTo>
                        <a:pt x="2653" y="2086"/>
                        <a:pt x="2674" y="2092"/>
                        <a:pt x="2695" y="2092"/>
                      </a:cubicBezTo>
                      <a:lnTo>
                        <a:pt x="19821" y="2092"/>
                      </a:lnTo>
                      <a:cubicBezTo>
                        <a:pt x="19832" y="2092"/>
                        <a:pt x="19843" y="2091"/>
                        <a:pt x="19854" y="2087"/>
                      </a:cubicBezTo>
                      <a:lnTo>
                        <a:pt x="25406" y="215"/>
                      </a:lnTo>
                      <a:lnTo>
                        <a:pt x="25326" y="23"/>
                      </a:lnTo>
                      <a:lnTo>
                        <a:pt x="25138" y="117"/>
                      </a:lnTo>
                      <a:lnTo>
                        <a:pt x="25231" y="303"/>
                      </a:lnTo>
                      <a:lnTo>
                        <a:pt x="25419" y="210"/>
                      </a:lnTo>
                      <a:cubicBezTo>
                        <a:pt x="25468" y="185"/>
                        <a:pt x="25489" y="127"/>
                        <a:pt x="25469" y="77"/>
                      </a:cubicBezTo>
                      <a:cubicBezTo>
                        <a:pt x="25448" y="26"/>
                        <a:pt x="25391" y="0"/>
                        <a:pt x="25339" y="18"/>
                      </a:cubicBezTo>
                      <a:lnTo>
                        <a:pt x="19788" y="1890"/>
                      </a:lnTo>
                      <a:lnTo>
                        <a:pt x="19821" y="1884"/>
                      </a:lnTo>
                      <a:lnTo>
                        <a:pt x="2695" y="1884"/>
                      </a:lnTo>
                      <a:lnTo>
                        <a:pt x="2755" y="1904"/>
                      </a:lnTo>
                      <a:lnTo>
                        <a:pt x="121" y="32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8" name="Freeform 230">
                  <a:extLst>
                    <a:ext uri="{FF2B5EF4-FFF2-40B4-BE49-F238E27FC236}">
                      <a16:creationId xmlns:a16="http://schemas.microsoft.com/office/drawing/2014/main" id="{05E658E4-8E03-3F26-35B9-BCFCF697EB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1645" y="3349947"/>
                  <a:ext cx="876721" cy="237128"/>
                </a:xfrm>
                <a:custGeom>
                  <a:avLst/>
                  <a:gdLst>
                    <a:gd name="T0" fmla="*/ 536336 w 5840"/>
                    <a:gd name="T1" fmla="*/ 5296563 h 2448"/>
                    <a:gd name="T2" fmla="*/ 536336 w 5840"/>
                    <a:gd name="T3" fmla="*/ 5296563 h 2448"/>
                    <a:gd name="T4" fmla="*/ 4256653 w 5840"/>
                    <a:gd name="T5" fmla="*/ 2648319 h 2448"/>
                    <a:gd name="T6" fmla="*/ 5318055 w 5840"/>
                    <a:gd name="T7" fmla="*/ 1591212 h 2448"/>
                    <a:gd name="T8" fmla="*/ 8513382 w 5840"/>
                    <a:gd name="T9" fmla="*/ 534179 h 2448"/>
                    <a:gd name="T10" fmla="*/ 10105410 w 5840"/>
                    <a:gd name="T11" fmla="*/ 0 h 2448"/>
                    <a:gd name="T12" fmla="*/ 17551754 w 5840"/>
                    <a:gd name="T13" fmla="*/ 1062658 h 2448"/>
                    <a:gd name="T14" fmla="*/ 18613081 w 5840"/>
                    <a:gd name="T15" fmla="*/ 2119765 h 2448"/>
                    <a:gd name="T16" fmla="*/ 21802772 w 5840"/>
                    <a:gd name="T17" fmla="*/ 4239531 h 2448"/>
                    <a:gd name="T18" fmla="*/ 21802772 w 5840"/>
                    <a:gd name="T19" fmla="*/ 4239531 h 2448"/>
                    <a:gd name="T20" fmla="*/ 26059425 w 5840"/>
                    <a:gd name="T21" fmla="*/ 5825117 h 2448"/>
                    <a:gd name="T22" fmla="*/ 29249116 w 5840"/>
                    <a:gd name="T23" fmla="*/ 4768085 h 2448"/>
                    <a:gd name="T24" fmla="*/ 30846780 w 5840"/>
                    <a:gd name="T25" fmla="*/ 4239531 h 2448"/>
                    <a:gd name="T26" fmla="*/ 32969508 w 5840"/>
                    <a:gd name="T27" fmla="*/ 2648319 h 2448"/>
                    <a:gd name="T28" fmla="*/ 28187790 w 5840"/>
                    <a:gd name="T29" fmla="*/ 10059023 h 2448"/>
                    <a:gd name="T30" fmla="*/ 23931136 w 5840"/>
                    <a:gd name="T31" fmla="*/ 12707342 h 2448"/>
                    <a:gd name="T32" fmla="*/ 21802772 w 5840"/>
                    <a:gd name="T33" fmla="*/ 13235821 h 2448"/>
                    <a:gd name="T34" fmla="*/ 20210744 w 5840"/>
                    <a:gd name="T35" fmla="*/ 13764375 h 2448"/>
                    <a:gd name="T36" fmla="*/ 14892764 w 5840"/>
                    <a:gd name="T37" fmla="*/ 13235821 h 2448"/>
                    <a:gd name="T38" fmla="*/ 11703073 w 5840"/>
                    <a:gd name="T39" fmla="*/ 12178788 h 2448"/>
                    <a:gd name="T40" fmla="*/ 10636035 w 5840"/>
                    <a:gd name="T41" fmla="*/ 10593202 h 2448"/>
                    <a:gd name="T42" fmla="*/ 4256653 w 5840"/>
                    <a:gd name="T43" fmla="*/ 8473436 h 2448"/>
                    <a:gd name="T44" fmla="*/ 0 w 5840"/>
                    <a:gd name="T45" fmla="*/ 10059023 h 2448"/>
                    <a:gd name="T46" fmla="*/ 536336 w 5840"/>
                    <a:gd name="T47" fmla="*/ 5296563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40" h="2448">
                      <a:moveTo>
                        <a:pt x="95" y="942"/>
                      </a:moveTo>
                      <a:lnTo>
                        <a:pt x="95" y="942"/>
                      </a:lnTo>
                      <a:cubicBezTo>
                        <a:pt x="314" y="785"/>
                        <a:pt x="541" y="637"/>
                        <a:pt x="754" y="471"/>
                      </a:cubicBezTo>
                      <a:cubicBezTo>
                        <a:pt x="824" y="417"/>
                        <a:pt x="863" y="323"/>
                        <a:pt x="942" y="283"/>
                      </a:cubicBezTo>
                      <a:cubicBezTo>
                        <a:pt x="1120" y="194"/>
                        <a:pt x="1319" y="157"/>
                        <a:pt x="1508" y="95"/>
                      </a:cubicBezTo>
                      <a:lnTo>
                        <a:pt x="1790" y="0"/>
                      </a:lnTo>
                      <a:cubicBezTo>
                        <a:pt x="1806" y="2"/>
                        <a:pt x="2818" y="14"/>
                        <a:pt x="3109" y="189"/>
                      </a:cubicBezTo>
                      <a:cubicBezTo>
                        <a:pt x="3185" y="234"/>
                        <a:pt x="3226" y="324"/>
                        <a:pt x="3297" y="377"/>
                      </a:cubicBezTo>
                      <a:cubicBezTo>
                        <a:pt x="3478" y="513"/>
                        <a:pt x="3674" y="628"/>
                        <a:pt x="3862" y="754"/>
                      </a:cubicBezTo>
                      <a:lnTo>
                        <a:pt x="3862" y="754"/>
                      </a:lnTo>
                      <a:cubicBezTo>
                        <a:pt x="4426" y="979"/>
                        <a:pt x="4173" y="889"/>
                        <a:pt x="4616" y="1036"/>
                      </a:cubicBezTo>
                      <a:lnTo>
                        <a:pt x="5181" y="848"/>
                      </a:lnTo>
                      <a:lnTo>
                        <a:pt x="5464" y="754"/>
                      </a:lnTo>
                      <a:cubicBezTo>
                        <a:pt x="5702" y="516"/>
                        <a:pt x="5573" y="605"/>
                        <a:pt x="5840" y="471"/>
                      </a:cubicBezTo>
                      <a:lnTo>
                        <a:pt x="4993" y="1789"/>
                      </a:lnTo>
                      <a:cubicBezTo>
                        <a:pt x="4742" y="1946"/>
                        <a:pt x="4504" y="2128"/>
                        <a:pt x="4239" y="2260"/>
                      </a:cubicBezTo>
                      <a:cubicBezTo>
                        <a:pt x="4123" y="2318"/>
                        <a:pt x="3987" y="2319"/>
                        <a:pt x="3862" y="2354"/>
                      </a:cubicBezTo>
                      <a:cubicBezTo>
                        <a:pt x="3767" y="2382"/>
                        <a:pt x="3674" y="2417"/>
                        <a:pt x="3580" y="2448"/>
                      </a:cubicBezTo>
                      <a:cubicBezTo>
                        <a:pt x="3266" y="2417"/>
                        <a:pt x="2948" y="2412"/>
                        <a:pt x="2638" y="2354"/>
                      </a:cubicBezTo>
                      <a:cubicBezTo>
                        <a:pt x="2443" y="2318"/>
                        <a:pt x="2073" y="2166"/>
                        <a:pt x="2073" y="2166"/>
                      </a:cubicBezTo>
                      <a:cubicBezTo>
                        <a:pt x="2010" y="2072"/>
                        <a:pt x="1964" y="1964"/>
                        <a:pt x="1884" y="1884"/>
                      </a:cubicBezTo>
                      <a:cubicBezTo>
                        <a:pt x="1592" y="1592"/>
                        <a:pt x="1128" y="1569"/>
                        <a:pt x="754" y="1507"/>
                      </a:cubicBezTo>
                      <a:cubicBezTo>
                        <a:pt x="122" y="1717"/>
                        <a:pt x="366" y="1606"/>
                        <a:pt x="0" y="1789"/>
                      </a:cubicBezTo>
                      <a:lnTo>
                        <a:pt x="95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9" name="Freeform 232">
                  <a:extLst>
                    <a:ext uri="{FF2B5EF4-FFF2-40B4-BE49-F238E27FC236}">
                      <a16:creationId xmlns:a16="http://schemas.microsoft.com/office/drawing/2014/main" id="{E504BB67-4A61-365B-C5B7-6C42000F3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032" y="4007998"/>
                  <a:ext cx="874184" cy="237948"/>
                </a:xfrm>
                <a:custGeom>
                  <a:avLst/>
                  <a:gdLst>
                    <a:gd name="T0" fmla="*/ 530629 w 5824"/>
                    <a:gd name="T1" fmla="*/ 5332308 h 2448"/>
                    <a:gd name="T2" fmla="*/ 530629 w 5824"/>
                    <a:gd name="T3" fmla="*/ 5332308 h 2448"/>
                    <a:gd name="T4" fmla="*/ 4244728 w 5824"/>
                    <a:gd name="T5" fmla="*/ 2666154 h 2448"/>
                    <a:gd name="T6" fmla="*/ 5305910 w 5824"/>
                    <a:gd name="T7" fmla="*/ 1601980 h 2448"/>
                    <a:gd name="T8" fmla="*/ 8483895 w 5824"/>
                    <a:gd name="T9" fmla="*/ 537731 h 2448"/>
                    <a:gd name="T10" fmla="*/ 10075631 w 5824"/>
                    <a:gd name="T11" fmla="*/ 0 h 2448"/>
                    <a:gd name="T12" fmla="*/ 17498344 w 5824"/>
                    <a:gd name="T13" fmla="*/ 1069818 h 2448"/>
                    <a:gd name="T14" fmla="*/ 18559526 w 5824"/>
                    <a:gd name="T15" fmla="*/ 2134067 h 2448"/>
                    <a:gd name="T16" fmla="*/ 21743072 w 5824"/>
                    <a:gd name="T17" fmla="*/ 4268058 h 2448"/>
                    <a:gd name="T18" fmla="*/ 21743072 w 5824"/>
                    <a:gd name="T19" fmla="*/ 4268058 h 2448"/>
                    <a:gd name="T20" fmla="*/ 25982164 w 5824"/>
                    <a:gd name="T21" fmla="*/ 5864395 h 2448"/>
                    <a:gd name="T22" fmla="*/ 29165710 w 5824"/>
                    <a:gd name="T23" fmla="*/ 4800221 h 2448"/>
                    <a:gd name="T24" fmla="*/ 30757521 w 5824"/>
                    <a:gd name="T25" fmla="*/ 4268058 h 2448"/>
                    <a:gd name="T26" fmla="*/ 32874249 w 5824"/>
                    <a:gd name="T27" fmla="*/ 2666154 h 2448"/>
                    <a:gd name="T28" fmla="*/ 28104528 w 5824"/>
                    <a:gd name="T29" fmla="*/ 10126809 h 2448"/>
                    <a:gd name="T30" fmla="*/ 23865436 w 5824"/>
                    <a:gd name="T31" fmla="*/ 12792963 h 2448"/>
                    <a:gd name="T32" fmla="*/ 21743072 w 5824"/>
                    <a:gd name="T33" fmla="*/ 13325050 h 2448"/>
                    <a:gd name="T34" fmla="*/ 20151261 w 5824"/>
                    <a:gd name="T35" fmla="*/ 13857137 h 2448"/>
                    <a:gd name="T36" fmla="*/ 14850987 w 5824"/>
                    <a:gd name="T37" fmla="*/ 13325050 h 2448"/>
                    <a:gd name="T38" fmla="*/ 11667441 w 5824"/>
                    <a:gd name="T39" fmla="*/ 12260876 h 2448"/>
                    <a:gd name="T40" fmla="*/ 10606259 w 5824"/>
                    <a:gd name="T41" fmla="*/ 10664540 h 2448"/>
                    <a:gd name="T42" fmla="*/ 4244728 w 5824"/>
                    <a:gd name="T43" fmla="*/ 8530548 h 2448"/>
                    <a:gd name="T44" fmla="*/ 0 w 5824"/>
                    <a:gd name="T45" fmla="*/ 10126809 h 2448"/>
                    <a:gd name="T46" fmla="*/ 530629 w 5824"/>
                    <a:gd name="T47" fmla="*/ 5332308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24" h="2448">
                      <a:moveTo>
                        <a:pt x="94" y="942"/>
                      </a:moveTo>
                      <a:lnTo>
                        <a:pt x="94" y="942"/>
                      </a:lnTo>
                      <a:cubicBezTo>
                        <a:pt x="314" y="785"/>
                        <a:pt x="539" y="637"/>
                        <a:pt x="752" y="471"/>
                      </a:cubicBezTo>
                      <a:cubicBezTo>
                        <a:pt x="822" y="417"/>
                        <a:pt x="861" y="323"/>
                        <a:pt x="940" y="283"/>
                      </a:cubicBezTo>
                      <a:cubicBezTo>
                        <a:pt x="1117" y="194"/>
                        <a:pt x="1316" y="157"/>
                        <a:pt x="1503" y="95"/>
                      </a:cubicBezTo>
                      <a:lnTo>
                        <a:pt x="1785" y="0"/>
                      </a:lnTo>
                      <a:cubicBezTo>
                        <a:pt x="1801" y="2"/>
                        <a:pt x="2810" y="14"/>
                        <a:pt x="3100" y="189"/>
                      </a:cubicBezTo>
                      <a:cubicBezTo>
                        <a:pt x="3176" y="234"/>
                        <a:pt x="3217" y="324"/>
                        <a:pt x="3288" y="377"/>
                      </a:cubicBezTo>
                      <a:cubicBezTo>
                        <a:pt x="3469" y="513"/>
                        <a:pt x="3664" y="628"/>
                        <a:pt x="3852" y="754"/>
                      </a:cubicBezTo>
                      <a:lnTo>
                        <a:pt x="3852" y="754"/>
                      </a:lnTo>
                      <a:cubicBezTo>
                        <a:pt x="4413" y="979"/>
                        <a:pt x="4162" y="889"/>
                        <a:pt x="4603" y="1036"/>
                      </a:cubicBezTo>
                      <a:lnTo>
                        <a:pt x="5167" y="848"/>
                      </a:lnTo>
                      <a:lnTo>
                        <a:pt x="5449" y="754"/>
                      </a:lnTo>
                      <a:cubicBezTo>
                        <a:pt x="5686" y="516"/>
                        <a:pt x="5557" y="605"/>
                        <a:pt x="5824" y="471"/>
                      </a:cubicBezTo>
                      <a:lnTo>
                        <a:pt x="4979" y="1789"/>
                      </a:lnTo>
                      <a:cubicBezTo>
                        <a:pt x="4729" y="1946"/>
                        <a:pt x="4492" y="2128"/>
                        <a:pt x="4228" y="2260"/>
                      </a:cubicBezTo>
                      <a:cubicBezTo>
                        <a:pt x="4112" y="2318"/>
                        <a:pt x="3976" y="2319"/>
                        <a:pt x="3852" y="2354"/>
                      </a:cubicBezTo>
                      <a:cubicBezTo>
                        <a:pt x="3757" y="2382"/>
                        <a:pt x="3664" y="2417"/>
                        <a:pt x="3570" y="2448"/>
                      </a:cubicBezTo>
                      <a:cubicBezTo>
                        <a:pt x="3257" y="2417"/>
                        <a:pt x="2940" y="2412"/>
                        <a:pt x="2631" y="2354"/>
                      </a:cubicBezTo>
                      <a:cubicBezTo>
                        <a:pt x="2436" y="2318"/>
                        <a:pt x="2067" y="2166"/>
                        <a:pt x="2067" y="2166"/>
                      </a:cubicBezTo>
                      <a:cubicBezTo>
                        <a:pt x="2004" y="2072"/>
                        <a:pt x="1959" y="1964"/>
                        <a:pt x="1879" y="1884"/>
                      </a:cubicBezTo>
                      <a:cubicBezTo>
                        <a:pt x="1588" y="1592"/>
                        <a:pt x="1125" y="1569"/>
                        <a:pt x="752" y="1507"/>
                      </a:cubicBezTo>
                      <a:cubicBezTo>
                        <a:pt x="122" y="1717"/>
                        <a:pt x="365" y="1606"/>
                        <a:pt x="0" y="1789"/>
                      </a:cubicBezTo>
                      <a:lnTo>
                        <a:pt x="94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BD99D17-F792-8335-4141-464EDDAAA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1805" y="3634966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4C835F6-09F7-D70A-CBBD-AEAFC9E13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218" y="3190670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2870559-3293-6C89-4017-E4144C3C5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124" y="3659280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2607E6B-0C9F-87E9-9C8C-A43F992BE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5671" y="3188030"/>
                  <a:ext cx="53" cy="15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408264-B1D5-ECDE-C54A-C899772EB903}"/>
                </a:ext>
              </a:extLst>
            </p:cNvPr>
            <p:cNvSpPr txBox="1"/>
            <p:nvPr/>
          </p:nvSpPr>
          <p:spPr>
            <a:xfrm>
              <a:off x="2482513" y="4285656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BCA0C-3100-C2BC-D5D9-F46FBD80CDDB}"/>
                </a:ext>
              </a:extLst>
            </p:cNvPr>
            <p:cNvSpPr txBox="1"/>
            <p:nvPr/>
          </p:nvSpPr>
          <p:spPr>
            <a:xfrm>
              <a:off x="6245622" y="4087834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1C2BA2-1421-F925-16D2-7CAF1058EAF7}"/>
                </a:ext>
              </a:extLst>
            </p:cNvPr>
            <p:cNvSpPr txBox="1"/>
            <p:nvPr/>
          </p:nvSpPr>
          <p:spPr>
            <a:xfrm>
              <a:off x="3759404" y="3888956"/>
              <a:ext cx="48307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 E2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21715-D80E-A88C-4A43-C2C422914370}"/>
                </a:ext>
              </a:extLst>
            </p:cNvPr>
            <p:cNvSpPr txBox="1"/>
            <p:nvPr/>
          </p:nvSpPr>
          <p:spPr>
            <a:xfrm>
              <a:off x="4750255" y="4287019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E73E6C-2C95-22B1-8755-4AC6EF17BCC1}"/>
                </a:ext>
              </a:extLst>
            </p:cNvPr>
            <p:cNvSpPr txBox="1"/>
            <p:nvPr/>
          </p:nvSpPr>
          <p:spPr>
            <a:xfrm>
              <a:off x="5490428" y="367319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4DC889-44C8-780D-C080-3330927328FD}"/>
                </a:ext>
              </a:extLst>
            </p:cNvPr>
            <p:cNvSpPr txBox="1"/>
            <p:nvPr/>
          </p:nvSpPr>
          <p:spPr>
            <a:xfrm>
              <a:off x="5482685" y="397607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D259FE-B188-04A2-2B4D-0EB9EAB8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CBEDD-0B69-AD40-8E70-793E8BB2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42020"/>
            <a:ext cx="8294688" cy="655200"/>
          </a:xfrm>
        </p:spPr>
        <p:txBody>
          <a:bodyPr/>
          <a:lstStyle/>
          <a:p>
            <a:r>
              <a:rPr lang="en-US" dirty="0"/>
              <a:t>Off-design iteration flow chart - turbojet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C60C2-C809-3CD8-924B-6E56A0C59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6686" y="869511"/>
            <a:ext cx="3793876" cy="352400"/>
          </a:xfrm>
        </p:spPr>
        <p:txBody>
          <a:bodyPr/>
          <a:lstStyle/>
          <a:p>
            <a:r>
              <a:rPr lang="en-US" dirty="0"/>
              <a:t>Gas turbine performance models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9AD5F-690E-D320-42F9-99357D213D95}"/>
              </a:ext>
            </a:extLst>
          </p:cNvPr>
          <p:cNvGrpSpPr/>
          <p:nvPr/>
        </p:nvGrpSpPr>
        <p:grpSpPr>
          <a:xfrm>
            <a:off x="721412" y="1269000"/>
            <a:ext cx="6795000" cy="4826826"/>
            <a:chOff x="2582779" y="92281"/>
            <a:chExt cx="6363368" cy="48268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98844B-F56D-DF5E-2248-2D0A6A2828AC}"/>
                </a:ext>
              </a:extLst>
            </p:cNvPr>
            <p:cNvSpPr/>
            <p:nvPr/>
          </p:nvSpPr>
          <p:spPr>
            <a:xfrm>
              <a:off x="2582779" y="92281"/>
              <a:ext cx="6363367" cy="4826826"/>
            </a:xfrm>
            <a:prstGeom prst="rect">
              <a:avLst/>
            </a:prstGeom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4A18A64E-FDF9-BDCB-19C5-2701AF0E3B1F}"/>
                </a:ext>
              </a:extLst>
            </p:cNvPr>
            <p:cNvSpPr/>
            <p:nvPr/>
          </p:nvSpPr>
          <p:spPr>
            <a:xfrm>
              <a:off x="4839804" y="800491"/>
              <a:ext cx="1959446" cy="3298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Start OD calculation through </a:t>
              </a:r>
              <a:r>
                <a:rPr lang="en-GB" sz="1000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186A464-A1F1-AEED-60FE-B8E4D9509446}"/>
                </a:ext>
              </a:extLst>
            </p:cNvPr>
            <p:cNvSpPr/>
            <p:nvPr/>
          </p:nvSpPr>
          <p:spPr>
            <a:xfrm>
              <a:off x="3088834" y="1291250"/>
              <a:ext cx="1270520" cy="19605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S[1]→W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c2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E7452D-3FB9-C553-E86B-45329DBE220A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5819527" y="642347"/>
              <a:ext cx="6288" cy="15814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485FFA-A560-3B10-6AF9-EA1E965ECF50}"/>
                </a:ext>
              </a:extLst>
            </p:cNvPr>
            <p:cNvCxnSpPr>
              <a:stCxn id="46" idx="2"/>
              <a:endCxn id="32" idx="0"/>
            </p:cNvCxnSpPr>
            <p:nvPr/>
          </p:nvCxnSpPr>
          <p:spPr>
            <a:xfrm>
              <a:off x="5819527" y="1478662"/>
              <a:ext cx="0" cy="18917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1BB656-B1C7-DC70-4348-37B7DBB0BBA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5819527" y="1130389"/>
              <a:ext cx="0" cy="16636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77B7CA6-6F3B-F2AB-64FE-B11E5D06E16C}"/>
                </a:ext>
              </a:extLst>
            </p:cNvPr>
            <p:cNvSpPr/>
            <p:nvPr/>
          </p:nvSpPr>
          <p:spPr>
            <a:xfrm>
              <a:off x="4839804" y="2324116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Combustor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A094FA-9174-E8E8-A437-2286E6A60E82}"/>
                </a:ext>
              </a:extLst>
            </p:cNvPr>
            <p:cNvCxnSpPr>
              <a:stCxn id="30" idx="2"/>
              <a:endCxn id="12" idx="0"/>
            </p:cNvCxnSpPr>
            <p:nvPr/>
          </p:nvCxnSpPr>
          <p:spPr>
            <a:xfrm>
              <a:off x="5819527" y="2210527"/>
              <a:ext cx="0" cy="1135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2CB60F-3B50-9927-7AF7-212C0BD0291F}"/>
                </a:ext>
              </a:extLst>
            </p:cNvPr>
            <p:cNvCxnSpPr>
              <a:stCxn id="32" idx="2"/>
              <a:endCxn id="30" idx="0"/>
            </p:cNvCxnSpPr>
            <p:nvPr/>
          </p:nvCxnSpPr>
          <p:spPr>
            <a:xfrm>
              <a:off x="5819527" y="1849744"/>
              <a:ext cx="0" cy="17887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C159C1-F86A-0EEF-4CFE-3504A4F86F5F}"/>
                </a:ext>
              </a:extLst>
            </p:cNvPr>
            <p:cNvCxnSpPr>
              <a:stCxn id="12" idx="2"/>
              <a:endCxn id="28" idx="0"/>
            </p:cNvCxnSpPr>
            <p:nvPr/>
          </p:nvCxnSpPr>
          <p:spPr>
            <a:xfrm>
              <a:off x="5819527" y="2506028"/>
              <a:ext cx="0" cy="1529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11D0B5-A718-58BA-F500-832E6D7CB02D}"/>
                </a:ext>
              </a:extLst>
            </p:cNvPr>
            <p:cNvCxnSpPr>
              <a:stCxn id="28" idx="2"/>
              <a:endCxn id="25" idx="0"/>
            </p:cNvCxnSpPr>
            <p:nvPr/>
          </p:nvCxnSpPr>
          <p:spPr>
            <a:xfrm>
              <a:off x="5819527" y="2840883"/>
              <a:ext cx="0" cy="3191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50176">
              <a:extLst>
                <a:ext uri="{FF2B5EF4-FFF2-40B4-BE49-F238E27FC236}">
                  <a16:creationId xmlns:a16="http://schemas.microsoft.com/office/drawing/2014/main" id="{D0FA763D-D403-09D2-99A6-17562716FF0A}"/>
                </a:ext>
              </a:extLst>
            </p:cNvPr>
            <p:cNvSpPr txBox="1"/>
            <p:nvPr/>
          </p:nvSpPr>
          <p:spPr>
            <a:xfrm>
              <a:off x="3179457" y="727166"/>
              <a:ext cx="684609" cy="2034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Input</a:t>
              </a:r>
            </a:p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A433C67E-262E-41D9-D3B0-523294614DAE}"/>
                </a:ext>
              </a:extLst>
            </p:cNvPr>
            <p:cNvSpPr/>
            <p:nvPr/>
          </p:nvSpPr>
          <p:spPr>
            <a:xfrm>
              <a:off x="3088834" y="1608059"/>
              <a:ext cx="1270520" cy="30253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S[2]→N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S[3]→βc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7B358DF7-45F4-E441-B3AD-C2493C9576B6}"/>
                </a:ext>
              </a:extLst>
            </p:cNvPr>
            <p:cNvSpPr/>
            <p:nvPr/>
          </p:nvSpPr>
          <p:spPr>
            <a:xfrm>
              <a:off x="3271875" y="2028623"/>
              <a:ext cx="1087479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 OD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21C241AF-1DC8-7440-3726-86E16FC82960}"/>
                </a:ext>
              </a:extLst>
            </p:cNvPr>
            <p:cNvSpPr/>
            <p:nvPr/>
          </p:nvSpPr>
          <p:spPr>
            <a:xfrm>
              <a:off x="3088834" y="2587997"/>
              <a:ext cx="1270520" cy="3182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S[2]→N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S[4]→β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66F6AD-08B8-9ED1-AE36-500DA52CA404}"/>
                </a:ext>
              </a:extLst>
            </p:cNvPr>
            <p:cNvCxnSpPr>
              <a:stCxn id="8" idx="3"/>
              <a:endCxn id="46" idx="1"/>
            </p:cNvCxnSpPr>
            <p:nvPr/>
          </p:nvCxnSpPr>
          <p:spPr>
            <a:xfrm flipV="1">
              <a:off x="4359354" y="1387707"/>
              <a:ext cx="480451" cy="15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D2EA8E8-795E-49E4-023A-BBE613FCFF1E}"/>
                </a:ext>
              </a:extLst>
            </p:cNvPr>
            <p:cNvCxnSpPr>
              <a:stCxn id="18" idx="3"/>
              <a:endCxn id="32" idx="1"/>
            </p:cNvCxnSpPr>
            <p:nvPr/>
          </p:nvCxnSpPr>
          <p:spPr>
            <a:xfrm flipV="1">
              <a:off x="4359354" y="1758788"/>
              <a:ext cx="480451" cy="53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C0ACA2-34B2-0634-A225-E53C8C33F8BC}"/>
                </a:ext>
              </a:extLst>
            </p:cNvPr>
            <p:cNvCxnSpPr>
              <a:stCxn id="19" idx="3"/>
              <a:endCxn id="30" idx="1"/>
            </p:cNvCxnSpPr>
            <p:nvPr/>
          </p:nvCxnSpPr>
          <p:spPr>
            <a:xfrm flipV="1">
              <a:off x="4359354" y="2119572"/>
              <a:ext cx="480451" cy="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535456-3F84-3644-188B-F69B8AEAF515}"/>
                </a:ext>
              </a:extLst>
            </p:cNvPr>
            <p:cNvCxnSpPr>
              <a:stCxn id="20" idx="3"/>
              <a:endCxn id="28" idx="1"/>
            </p:cNvCxnSpPr>
            <p:nvPr/>
          </p:nvCxnSpPr>
          <p:spPr>
            <a:xfrm>
              <a:off x="4359354" y="2747105"/>
              <a:ext cx="480451" cy="28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739905C5-ABFE-F241-A628-29BD04DEA8BF}"/>
                </a:ext>
              </a:extLst>
            </p:cNvPr>
            <p:cNvSpPr/>
            <p:nvPr/>
          </p:nvSpPr>
          <p:spPr>
            <a:xfrm>
              <a:off x="4839804" y="3160029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Exhaust nozzle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50176">
              <a:extLst>
                <a:ext uri="{FF2B5EF4-FFF2-40B4-BE49-F238E27FC236}">
                  <a16:creationId xmlns:a16="http://schemas.microsoft.com/office/drawing/2014/main" id="{5CCB47CF-D1B2-C8E7-D3D5-A4AFC52D72C2}"/>
                </a:ext>
              </a:extLst>
            </p:cNvPr>
            <p:cNvSpPr txBox="1"/>
            <p:nvPr/>
          </p:nvSpPr>
          <p:spPr>
            <a:xfrm>
              <a:off x="5826594" y="3299660"/>
              <a:ext cx="208510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8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50176">
              <a:extLst>
                <a:ext uri="{FF2B5EF4-FFF2-40B4-BE49-F238E27FC236}">
                  <a16:creationId xmlns:a16="http://schemas.microsoft.com/office/drawing/2014/main" id="{F5A5FD0C-3ABF-60AF-99C0-152FAF047201}"/>
                </a:ext>
              </a:extLst>
            </p:cNvPr>
            <p:cNvSpPr txBox="1"/>
            <p:nvPr/>
          </p:nvSpPr>
          <p:spPr>
            <a:xfrm>
              <a:off x="5921736" y="3074850"/>
              <a:ext cx="208164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5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A4F2B49-3705-7F8A-AE06-BE017B7502DB}"/>
                </a:ext>
              </a:extLst>
            </p:cNvPr>
            <p:cNvSpPr/>
            <p:nvPr/>
          </p:nvSpPr>
          <p:spPr>
            <a:xfrm>
              <a:off x="4839804" y="2658972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 + map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50176">
              <a:extLst>
                <a:ext uri="{FF2B5EF4-FFF2-40B4-BE49-F238E27FC236}">
                  <a16:creationId xmlns:a16="http://schemas.microsoft.com/office/drawing/2014/main" id="{EB6B7779-0825-494C-5F2A-A8EC647713DE}"/>
                </a:ext>
              </a:extLst>
            </p:cNvPr>
            <p:cNvSpPr txBox="1"/>
            <p:nvPr/>
          </p:nvSpPr>
          <p:spPr>
            <a:xfrm>
              <a:off x="5928597" y="2461856"/>
              <a:ext cx="219278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4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2DC3BB56-F16C-5E01-73FC-E19B5C31444E}"/>
                </a:ext>
              </a:extLst>
            </p:cNvPr>
            <p:cNvSpPr/>
            <p:nvPr/>
          </p:nvSpPr>
          <p:spPr>
            <a:xfrm>
              <a:off x="4839804" y="2028616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Manual Fuel Control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50176">
              <a:extLst>
                <a:ext uri="{FF2B5EF4-FFF2-40B4-BE49-F238E27FC236}">
                  <a16:creationId xmlns:a16="http://schemas.microsoft.com/office/drawing/2014/main" id="{C4758A4D-D356-5DA0-AA37-A6B76D1BDEFD}"/>
                </a:ext>
              </a:extLst>
            </p:cNvPr>
            <p:cNvSpPr txBox="1"/>
            <p:nvPr/>
          </p:nvSpPr>
          <p:spPr>
            <a:xfrm>
              <a:off x="5928597" y="1826963"/>
              <a:ext cx="219278" cy="1665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3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4C6FA0AF-5CBE-CCE6-EEF7-64FB516CCB28}"/>
                </a:ext>
              </a:extLst>
            </p:cNvPr>
            <p:cNvSpPr/>
            <p:nvPr/>
          </p:nvSpPr>
          <p:spPr>
            <a:xfrm>
              <a:off x="4839804" y="1667832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Compressor 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0176">
              <a:extLst>
                <a:ext uri="{FF2B5EF4-FFF2-40B4-BE49-F238E27FC236}">
                  <a16:creationId xmlns:a16="http://schemas.microsoft.com/office/drawing/2014/main" id="{306776DC-23C3-81AA-C41C-CC083A594A3F}"/>
                </a:ext>
              </a:extLst>
            </p:cNvPr>
            <p:cNvSpPr txBox="1"/>
            <p:nvPr/>
          </p:nvSpPr>
          <p:spPr>
            <a:xfrm>
              <a:off x="5916179" y="1473903"/>
              <a:ext cx="219278" cy="1665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2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A5A0591B-846E-F48F-F1F9-3BF48F06ECCC}"/>
                </a:ext>
              </a:extLst>
            </p:cNvPr>
            <p:cNvSpPr/>
            <p:nvPr/>
          </p:nvSpPr>
          <p:spPr>
            <a:xfrm>
              <a:off x="4775032" y="4586527"/>
              <a:ext cx="2078054" cy="278807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End of simulation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7657B9A-0DF4-FBCC-6C17-BE88EB2886F1}"/>
                </a:ext>
              </a:extLst>
            </p:cNvPr>
            <p:cNvCxnSpPr>
              <a:stCxn id="25" idx="2"/>
              <a:endCxn id="50" idx="0"/>
            </p:cNvCxnSpPr>
            <p:nvPr/>
          </p:nvCxnSpPr>
          <p:spPr>
            <a:xfrm flipH="1">
              <a:off x="5814059" y="3341940"/>
              <a:ext cx="5468" cy="24091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766D9209-7C33-B120-A11E-219E8DC80E99}"/>
                    </a:ext>
                  </a:extLst>
                </p:cNvPr>
                <p:cNvSpPr/>
                <p:nvPr/>
              </p:nvSpPr>
              <p:spPr>
                <a:xfrm>
                  <a:off x="7254813" y="1613521"/>
                  <a:ext cx="1691333" cy="294643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de-DE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e>
                      </m:d>
                      <m:r>
                        <a:rPr lang="de-DE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𝑚𝑎𝑝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50"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766D9209-7C33-B120-A11E-219E8DC80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3" y="1613521"/>
                  <a:ext cx="1691333" cy="294643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02AFABE-0155-53D3-65A3-EDF0A5F4379E}"/>
                </a:ext>
              </a:extLst>
            </p:cNvPr>
            <p:cNvCxnSpPr>
              <a:stCxn id="32" idx="3"/>
              <a:endCxn id="36" idx="1"/>
            </p:cNvCxnSpPr>
            <p:nvPr/>
          </p:nvCxnSpPr>
          <p:spPr>
            <a:xfrm>
              <a:off x="6799250" y="1758788"/>
              <a:ext cx="455562" cy="20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41CCD61-9FCF-7484-2603-14FDF7F799A2}"/>
                </a:ext>
              </a:extLst>
            </p:cNvPr>
            <p:cNvCxnSpPr>
              <a:cxnSpLocks/>
              <a:stCxn id="28" idx="3"/>
              <a:endCxn id="48" idx="1"/>
            </p:cNvCxnSpPr>
            <p:nvPr/>
          </p:nvCxnSpPr>
          <p:spPr>
            <a:xfrm flipV="1">
              <a:off x="6799250" y="2749785"/>
              <a:ext cx="455562" cy="1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44366BE-469A-5960-8E42-1651508A347C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6799250" y="3250985"/>
              <a:ext cx="455563" cy="1356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20D001-126E-8E65-C886-453C1A1ED0FF}"/>
                </a:ext>
              </a:extLst>
            </p:cNvPr>
            <p:cNvSpPr/>
            <p:nvPr/>
          </p:nvSpPr>
          <p:spPr>
            <a:xfrm>
              <a:off x="2948861" y="756344"/>
              <a:ext cx="1582766" cy="22497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E2E86C71-C173-5B70-C879-6746681B718A}"/>
                </a:ext>
              </a:extLst>
            </p:cNvPr>
            <p:cNvSpPr/>
            <p:nvPr/>
          </p:nvSpPr>
          <p:spPr>
            <a:xfrm>
              <a:off x="4840532" y="4232757"/>
              <a:ext cx="1958718" cy="22065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Post processing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9048B7-35C8-8CCF-5F8E-40662EBEB188}"/>
                </a:ext>
              </a:extLst>
            </p:cNvPr>
            <p:cNvCxnSpPr>
              <a:stCxn id="41" idx="2"/>
              <a:endCxn id="34" idx="0"/>
            </p:cNvCxnSpPr>
            <p:nvPr/>
          </p:nvCxnSpPr>
          <p:spPr>
            <a:xfrm flipH="1">
              <a:off x="5814059" y="4453409"/>
              <a:ext cx="5833" cy="1331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F798F025-203F-7BF1-F9D5-5BF7BF39F40F}"/>
                </a:ext>
              </a:extLst>
            </p:cNvPr>
            <p:cNvSpPr/>
            <p:nvPr/>
          </p:nvSpPr>
          <p:spPr>
            <a:xfrm>
              <a:off x="7188350" y="4074578"/>
              <a:ext cx="1757796" cy="533658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OD performance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FN, SFC etc.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5B243E1-A193-740C-DCF3-4A3F74890C6D}"/>
                </a:ext>
              </a:extLst>
            </p:cNvPr>
            <p:cNvCxnSpPr>
              <a:stCxn id="41" idx="3"/>
              <a:endCxn id="43" idx="1"/>
            </p:cNvCxnSpPr>
            <p:nvPr/>
          </p:nvCxnSpPr>
          <p:spPr>
            <a:xfrm flipV="1">
              <a:off x="6799250" y="4341407"/>
              <a:ext cx="389100" cy="167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paration 44">
              <a:extLst>
                <a:ext uri="{FF2B5EF4-FFF2-40B4-BE49-F238E27FC236}">
                  <a16:creationId xmlns:a16="http://schemas.microsoft.com/office/drawing/2014/main" id="{E069C4B7-A450-F5FA-3DA4-8627081F68C5}"/>
                </a:ext>
              </a:extLst>
            </p:cNvPr>
            <p:cNvSpPr/>
            <p:nvPr/>
          </p:nvSpPr>
          <p:spPr>
            <a:xfrm>
              <a:off x="2731505" y="118268"/>
              <a:ext cx="6188619" cy="524079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Initialize: set map scale factors, 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assign State variables (S) and Error functions (E), 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determine first J</a:t>
              </a:r>
              <a:r>
                <a:rPr lang="en-US" sz="1000" baseline="30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-1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Define States And Errors</a:t>
              </a: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D884A9C1-EC5C-C85D-A50B-64DCE9E5036D}"/>
                </a:ext>
              </a:extLst>
            </p:cNvPr>
            <p:cNvSpPr/>
            <p:nvPr/>
          </p:nvSpPr>
          <p:spPr>
            <a:xfrm>
              <a:off x="4839804" y="1296751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Inlet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50176">
              <a:extLst>
                <a:ext uri="{FF2B5EF4-FFF2-40B4-BE49-F238E27FC236}">
                  <a16:creationId xmlns:a16="http://schemas.microsoft.com/office/drawing/2014/main" id="{99197321-72E2-FF40-D6CE-8FCE76AD0265}"/>
                </a:ext>
              </a:extLst>
            </p:cNvPr>
            <p:cNvSpPr txBox="1"/>
            <p:nvPr/>
          </p:nvSpPr>
          <p:spPr>
            <a:xfrm>
              <a:off x="5902414" y="1112475"/>
              <a:ext cx="210305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0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726A9EC3-215B-7FAC-7EAF-3AC57C459749}"/>
                    </a:ext>
                  </a:extLst>
                </p:cNvPr>
                <p:cNvSpPr/>
                <p:nvPr/>
              </p:nvSpPr>
              <p:spPr>
                <a:xfrm>
                  <a:off x="7254812" y="2423183"/>
                  <a:ext cx="1680566" cy="653203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e>
                      </m:d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𝑃𝑊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𝑃𝑊𝑡𝑑𝑒𝑠</m:t>
                          </m:r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ea typeface="Times New Roman"/>
                      <a:cs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nl-NL" sz="1050">
                      <a:solidFill>
                        <a:srgbClr val="000000"/>
                      </a:solidFill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e>
                      </m:d>
                      <m:r>
                        <a:rPr lang="nl-NL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</m:sub>
                          </m:sSub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𝑚𝑎𝑝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726A9EC3-215B-7FAC-7EAF-3AC57C459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2" y="2423183"/>
                  <a:ext cx="1680566" cy="653203"/>
                </a:xfrm>
                <a:prstGeom prst="flowChartProcess">
                  <a:avLst/>
                </a:prstGeom>
                <a:blipFill>
                  <a:blip r:embed="rId3"/>
                  <a:stretch>
                    <a:fillRect b="-926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5840ABC3-C08F-B616-B15A-A01DEBB532F7}"/>
                    </a:ext>
                  </a:extLst>
                </p:cNvPr>
                <p:cNvSpPr/>
                <p:nvPr/>
              </p:nvSpPr>
              <p:spPr>
                <a:xfrm>
                  <a:off x="7254813" y="3231551"/>
                  <a:ext cx="1691334" cy="310127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4</m:t>
                          </m:r>
                        </m:e>
                      </m:d>
                      <m:r>
                        <a:rPr lang="nl-NL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8</m:t>
                              </m:r>
                            </m:sub>
                          </m:sSub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8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5840ABC3-C08F-B616-B15A-A01DEBB532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3" y="3231551"/>
                  <a:ext cx="1691334" cy="310127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Decision 49">
                  <a:extLst>
                    <a:ext uri="{FF2B5EF4-FFF2-40B4-BE49-F238E27FC236}">
                      <a16:creationId xmlns:a16="http://schemas.microsoft.com/office/drawing/2014/main" id="{09F26FA5-9430-2A1A-D37A-2755C60E20B7}"/>
                    </a:ext>
                  </a:extLst>
                </p:cNvPr>
                <p:cNvSpPr/>
                <p:nvPr/>
              </p:nvSpPr>
              <p:spPr>
                <a:xfrm>
                  <a:off x="4775032" y="3582850"/>
                  <a:ext cx="2078054" cy="528895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7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𝑚𝑎𝑥</m:t>
                      </m:r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9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)&lt;</m:t>
                      </m:r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𝜀</m:t>
                      </m:r>
                    </m:oMath>
                  </a14:m>
                  <a:r>
                    <a:rPr lang="en-US" sz="9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0" name="Flowchart: Decision 49">
                  <a:extLst>
                    <a:ext uri="{FF2B5EF4-FFF2-40B4-BE49-F238E27FC236}">
                      <a16:creationId xmlns:a16="http://schemas.microsoft.com/office/drawing/2014/main" id="{09F26FA5-9430-2A1A-D37A-2755C60E2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032" y="3582850"/>
                  <a:ext cx="2078054" cy="528895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320565-F99A-A790-F576-98A73370D368}"/>
                </a:ext>
              </a:extLst>
            </p:cNvPr>
            <p:cNvCxnSpPr>
              <a:stCxn id="50" idx="2"/>
              <a:endCxn id="41" idx="0"/>
            </p:cNvCxnSpPr>
            <p:nvPr/>
          </p:nvCxnSpPr>
          <p:spPr>
            <a:xfrm>
              <a:off x="5814059" y="4111744"/>
              <a:ext cx="5833" cy="12101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 Box 50176">
              <a:extLst>
                <a:ext uri="{FF2B5EF4-FFF2-40B4-BE49-F238E27FC236}">
                  <a16:creationId xmlns:a16="http://schemas.microsoft.com/office/drawing/2014/main" id="{978D7C2B-601B-8536-7B05-BE29ACF522F6}"/>
                </a:ext>
              </a:extLst>
            </p:cNvPr>
            <p:cNvSpPr txBox="1"/>
            <p:nvPr/>
          </p:nvSpPr>
          <p:spPr>
            <a:xfrm>
              <a:off x="5978167" y="4020027"/>
              <a:ext cx="210305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Text Box 50176">
              <a:extLst>
                <a:ext uri="{FF2B5EF4-FFF2-40B4-BE49-F238E27FC236}">
                  <a16:creationId xmlns:a16="http://schemas.microsoft.com/office/drawing/2014/main" id="{A49EB5F1-75B3-CE53-49EB-61944866B160}"/>
                </a:ext>
              </a:extLst>
            </p:cNvPr>
            <p:cNvSpPr txBox="1"/>
            <p:nvPr/>
          </p:nvSpPr>
          <p:spPr>
            <a:xfrm>
              <a:off x="4721197" y="3871321"/>
              <a:ext cx="219278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8B29338B-FB77-21BC-4489-0F3799EE1E9A}"/>
                </a:ext>
              </a:extLst>
            </p:cNvPr>
            <p:cNvSpPr/>
            <p:nvPr/>
          </p:nvSpPr>
          <p:spPr>
            <a:xfrm>
              <a:off x="3271875" y="952212"/>
              <a:ext cx="1087479" cy="20277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Ma 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25B2579C-B550-21A9-A9A0-B491D7A32983}"/>
                    </a:ext>
                  </a:extLst>
                </p:cNvPr>
                <p:cNvSpPr/>
                <p:nvPr/>
              </p:nvSpPr>
              <p:spPr>
                <a:xfrm>
                  <a:off x="2601370" y="3163191"/>
                  <a:ext cx="1930257" cy="318121"/>
                </a:xfrm>
                <a:prstGeom prst="flowChartProcess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+1</m:t>
                          </m:r>
                        </m:sub>
                      </m:sSub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</m:sub>
                      </m:sSub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+</m:t>
                      </m:r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𝑓</m:t>
                      </m:r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.</m:t>
                      </m:r>
                      <m:sSup>
                        <m:sSup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𝐽</m:t>
                          </m:r>
                        </m:e>
                        <m:sup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−1</m:t>
                          </m:r>
                        </m:sup>
                      </m:sSup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.</m:t>
                      </m:r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nl-NL" sz="105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4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25B2579C-B550-21A9-A9A0-B491D7A32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370" y="3163191"/>
                  <a:ext cx="1930257" cy="318121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52E644-C553-CE6C-CF33-71858F511873}"/>
                </a:ext>
              </a:extLst>
            </p:cNvPr>
            <p:cNvCxnSpPr>
              <a:stCxn id="50" idx="1"/>
              <a:endCxn id="57" idx="3"/>
            </p:cNvCxnSpPr>
            <p:nvPr/>
          </p:nvCxnSpPr>
          <p:spPr>
            <a:xfrm flipH="1">
              <a:off x="4531627" y="3847297"/>
              <a:ext cx="243405" cy="157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Decision 56">
                  <a:extLst>
                    <a:ext uri="{FF2B5EF4-FFF2-40B4-BE49-F238E27FC236}">
                      <a16:creationId xmlns:a16="http://schemas.microsoft.com/office/drawing/2014/main" id="{A079322C-9642-59C7-2749-7AC6F24A1CCA}"/>
                    </a:ext>
                  </a:extLst>
                </p:cNvPr>
                <p:cNvSpPr/>
                <p:nvPr/>
              </p:nvSpPr>
              <p:spPr>
                <a:xfrm>
                  <a:off x="2593546" y="3582850"/>
                  <a:ext cx="1938081" cy="560354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7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i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−</m:t>
                                      </m:r>
                                      <m: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&lt;</m:t>
                      </m:r>
                      <m:sSub>
                        <m:sSub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𝑝𝑟</m:t>
                          </m:r>
                        </m:sub>
                      </m:sSub>
                    </m:oMath>
                  </a14:m>
                  <a:r>
                    <a:rPr lang="en-US" sz="700" dirty="0"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7" name="Flowchart: Decision 56">
                  <a:extLst>
                    <a:ext uri="{FF2B5EF4-FFF2-40B4-BE49-F238E27FC236}">
                      <a16:creationId xmlns:a16="http://schemas.microsoft.com/office/drawing/2014/main" id="{A079322C-9642-59C7-2749-7AC6F24A1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546" y="3582850"/>
                  <a:ext cx="1938081" cy="560354"/>
                </a:xfrm>
                <a:prstGeom prst="flowChartDecisi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 Box 50176">
              <a:extLst>
                <a:ext uri="{FF2B5EF4-FFF2-40B4-BE49-F238E27FC236}">
                  <a16:creationId xmlns:a16="http://schemas.microsoft.com/office/drawing/2014/main" id="{D140B04A-B7AB-281C-66BB-B2F99622E1A2}"/>
                </a:ext>
              </a:extLst>
            </p:cNvPr>
            <p:cNvSpPr txBox="1"/>
            <p:nvPr/>
          </p:nvSpPr>
          <p:spPr>
            <a:xfrm>
              <a:off x="3566502" y="4103542"/>
              <a:ext cx="218931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BA0B3C-BDDD-E463-C62A-AF4FA4A1609A}"/>
                </a:ext>
              </a:extLst>
            </p:cNvPr>
            <p:cNvCxnSpPr>
              <a:stCxn id="57" idx="2"/>
              <a:endCxn id="60" idx="0"/>
            </p:cNvCxnSpPr>
            <p:nvPr/>
          </p:nvCxnSpPr>
          <p:spPr>
            <a:xfrm>
              <a:off x="3562587" y="4143204"/>
              <a:ext cx="791" cy="2340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A2558D85-010F-EE6A-F2BB-9DDC4B139F0C}"/>
                </a:ext>
              </a:extLst>
            </p:cNvPr>
            <p:cNvSpPr/>
            <p:nvPr/>
          </p:nvSpPr>
          <p:spPr>
            <a:xfrm>
              <a:off x="2584018" y="4377267"/>
              <a:ext cx="1958718" cy="31679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Not enough progress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determine new J</a:t>
              </a:r>
              <a:r>
                <a:rPr lang="en-US" sz="1000" baseline="30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-1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50176">
              <a:extLst>
                <a:ext uri="{FF2B5EF4-FFF2-40B4-BE49-F238E27FC236}">
                  <a16:creationId xmlns:a16="http://schemas.microsoft.com/office/drawing/2014/main" id="{D6F34130-5112-B66F-30E0-A059FE51A0D1}"/>
                </a:ext>
              </a:extLst>
            </p:cNvPr>
            <p:cNvSpPr txBox="1"/>
            <p:nvPr/>
          </p:nvSpPr>
          <p:spPr>
            <a:xfrm>
              <a:off x="3254410" y="3447867"/>
              <a:ext cx="209959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2A86F7C-140A-C21F-EECC-7B6DEA4E0E3B}"/>
                </a:ext>
              </a:extLst>
            </p:cNvPr>
            <p:cNvCxnSpPr>
              <a:stCxn id="57" idx="0"/>
              <a:endCxn id="55" idx="2"/>
            </p:cNvCxnSpPr>
            <p:nvPr/>
          </p:nvCxnSpPr>
          <p:spPr>
            <a:xfrm flipV="1">
              <a:off x="3562587" y="3481312"/>
              <a:ext cx="3913" cy="10153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lbow Connector 153">
              <a:extLst>
                <a:ext uri="{FF2B5EF4-FFF2-40B4-BE49-F238E27FC236}">
                  <a16:creationId xmlns:a16="http://schemas.microsoft.com/office/drawing/2014/main" id="{0855D5A4-CE17-82B7-B9B3-EC215D1712E6}"/>
                </a:ext>
              </a:extLst>
            </p:cNvPr>
            <p:cNvCxnSpPr>
              <a:stCxn id="55" idx="0"/>
              <a:endCxn id="8" idx="1"/>
            </p:cNvCxnSpPr>
            <p:nvPr/>
          </p:nvCxnSpPr>
          <p:spPr>
            <a:xfrm rot="16200000" flipV="1">
              <a:off x="2440711" y="2037401"/>
              <a:ext cx="1773913" cy="477666"/>
            </a:xfrm>
            <a:prstGeom prst="bentConnector4">
              <a:avLst>
                <a:gd name="adj1" fmla="val 3602"/>
                <a:gd name="adj2" fmla="val 176267"/>
              </a:avLst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209999-C6EF-E37D-CA0B-5CBE3E79F56E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2731505" y="1759327"/>
              <a:ext cx="357328" cy="151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3249946-4DC5-3E9B-F35B-23DB3B97AF04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2731505" y="2747105"/>
              <a:ext cx="357328" cy="282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30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4C5470-BB04-ABE5-B883-71930E04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29000"/>
            <a:ext cx="8283575" cy="3705000"/>
          </a:xfrm>
        </p:spPr>
        <p:txBody>
          <a:bodyPr/>
          <a:lstStyle/>
          <a:p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Visser “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Analysis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Gas Turbine Engine Performance: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of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gas turbine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 GSP”, 6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January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2015, Delft University of Technology, ISBN 978-94-6259-492-0</a:t>
            </a:r>
            <a:b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</a:t>
            </a:r>
            <a:r>
              <a:rPr lang="nl-NL" sz="1400" u="sng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https://repository.tudelft.nl/islandora/object/uuid%3Af95da308-e7ef-47de-abf2-aedbfa30cf63</a:t>
            </a:r>
            <a:r>
              <a:rPr lang="nl-NL" sz="1400" u="sng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4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 I. H.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Saravanamuttoo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F. C. Rogers and H. Cohen,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 Turbine Theory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5th ed.: Pearson Education, 2001.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authors and contributors, ‘AVT-018 Performance Prediction and Simulation of Gas Turbine Engine Operation’, NATO Research and Technology Organization 2003 RTO-TR-044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Walsh P.P, Fletcher P., Gas turbine Performance, </a:t>
            </a:r>
            <a:b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ISBN-10: ‎ 063206434X 	ISBN-13 ‏ : ‎ 978-0632064342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Visser, W.P.J. and Broomhead M.J., 2000, ‘GSP, a generic object-oriented gas turbine simulation environment’, ASME paper 2000-GT-2, presented at the ASME TURBO EXPO 2000, 8-11 May 2000, Munich, Germany, 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Kurzke, "Advanced User-friendly Gas Turbine Performance Calculations on a Personal Computer", 95-GT-147, presented at the ASME IGTI Turbo Expo, 1995.`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Kurzke, "How to get Component Maps for Aircraft Gas Turbine Performance Calculations", ASME Paper 96-GT-164, 1996.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P. J. Visser and I. D. Dountchev, "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Thermal Effects on Performance of small Gas Turbines", GT2015-42744, to be presented at the ASME IGTI Turbo Expo 2015, Montreal, Canada, 2015.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8736A-CB9F-2094-DA95-0DAFD80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literature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BF53-EE32-B0FA-22BF-F8CF06D31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71D69-A574-6D89-D642-690C3E58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67B8-3AD9-D47E-DD52-13DBB0B6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74000"/>
            <a:ext cx="8283575" cy="3660000"/>
          </a:xfrm>
        </p:spPr>
        <p:txBody>
          <a:bodyPr/>
          <a:lstStyle/>
          <a:p>
            <a:pPr>
              <a:buClrTx/>
            </a:pPr>
            <a:r>
              <a:rPr lang="en-US" sz="2400" dirty="0"/>
              <a:t>Sustainable fuels</a:t>
            </a:r>
          </a:p>
          <a:p>
            <a:pPr>
              <a:buClrTx/>
            </a:pPr>
            <a:r>
              <a:rPr lang="en-US" sz="2400" dirty="0"/>
              <a:t>Electric systems</a:t>
            </a:r>
          </a:p>
          <a:p>
            <a:pPr>
              <a:buClrTx/>
            </a:pPr>
            <a:r>
              <a:rPr lang="en-US" sz="2400" dirty="0"/>
              <a:t>Heat exchangers</a:t>
            </a:r>
          </a:p>
          <a:p>
            <a:pPr>
              <a:buClrTx/>
            </a:pPr>
            <a:r>
              <a:rPr lang="en-US" sz="2400" dirty="0"/>
              <a:t>Hybrid systems (gas turbines, fuel cells, batteries)</a:t>
            </a:r>
          </a:p>
          <a:p>
            <a:pPr>
              <a:buClrTx/>
            </a:pPr>
            <a:r>
              <a:rPr lang="en-US" sz="2400" dirty="0"/>
              <a:t>Generators, Electric motors driving fans and propellers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So, there is a need for </a:t>
            </a:r>
          </a:p>
          <a:p>
            <a:pPr lvl="1">
              <a:buClrTx/>
            </a:pPr>
            <a:r>
              <a:rPr lang="en-US" sz="2000" dirty="0"/>
              <a:t>Extensions in modeling and simulation tools </a:t>
            </a:r>
          </a:p>
          <a:p>
            <a:pPr lvl="1">
              <a:buClrTx/>
            </a:pPr>
            <a:r>
              <a:rPr lang="en-US" sz="2000" b="1" i="1" dirty="0"/>
              <a:t>Or, build tools from scratch 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00E6-A838-544C-E3FE-4FE76C9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propulsion system model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4A1A6F-9903-A0DC-735E-443D7D0A8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3074" name="Picture 2" descr="5,000+ Free Question Mark &amp; Question Images - Pixabay">
            <a:extLst>
              <a:ext uri="{FF2B5EF4-FFF2-40B4-BE49-F238E27FC236}">
                <a16:creationId xmlns:a16="http://schemas.microsoft.com/office/drawing/2014/main" id="{D9A55FA9-F7E1-E826-8F1D-E7E938A4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12" y="3786392"/>
            <a:ext cx="2147999" cy="21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8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84F2-9A6D-8664-2EED-E9202F66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813 3D Worried Man In Question Mark Ppt Graphics Icons Powerpoint |  Templates PowerPoint Presentation Slides | Template PPT | Slides  Presentation Graphics">
            <a:extLst>
              <a:ext uri="{FF2B5EF4-FFF2-40B4-BE49-F238E27FC236}">
                <a16:creationId xmlns:a16="http://schemas.microsoft.com/office/drawing/2014/main" id="{65694913-0628-23A2-631C-259F774A3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2"/>
          <a:stretch/>
        </p:blipFill>
        <p:spPr bwMode="auto">
          <a:xfrm>
            <a:off x="5866913" y="1524000"/>
            <a:ext cx="3386662" cy="17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59DD-46B6-977E-2293-A0B3D67A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Things to think about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Why from scratch?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others use my code?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code be used later?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For other propulsion systems / engines?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Flexibility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Costs / Benefits of making the tool generic?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Add a user-friendly GUI?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?...</a:t>
            </a:r>
          </a:p>
          <a:p>
            <a:pPr>
              <a:buClrTx/>
            </a:pPr>
            <a:r>
              <a:rPr lang="en-US" sz="2400" dirty="0"/>
              <a:t>Save time and $ preparing your project</a:t>
            </a:r>
          </a:p>
          <a:p>
            <a:pPr lvl="1">
              <a:buClrTx/>
            </a:pPr>
            <a:r>
              <a:rPr lang="en-US" sz="2000" dirty="0"/>
              <a:t>Select language, development platform	</a:t>
            </a:r>
          </a:p>
          <a:p>
            <a:pPr lvl="1">
              <a:buClrTx/>
            </a:pPr>
            <a:r>
              <a:rPr lang="en-US" sz="2000" dirty="0"/>
              <a:t>Design software architecture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A15CD-412A-4051-8FAA-23871813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scratch 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A297-2FA3-EB61-C767-B9AC62270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75B-1D00-C833-C593-13E9EEC9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Overview</a:t>
            </a:r>
            <a:endParaRPr lang="nl-NL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69C4-FA01-84C6-41BD-8ED551C5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System performance modelling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Propulsion and power systems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Software implementation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Example case:  jet engine python model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49665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6A9C-4CF1-B05C-CE38-967BD5811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5C08-216D-7234-625A-FDC5E4AA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Pros</a:t>
            </a:r>
          </a:p>
          <a:p>
            <a:pPr lvl="1">
              <a:buClrTx/>
            </a:pPr>
            <a:r>
              <a:rPr lang="en-US" dirty="0"/>
              <a:t>Full control and flexibility</a:t>
            </a:r>
          </a:p>
          <a:p>
            <a:pPr lvl="1">
              <a:buClrTx/>
            </a:pPr>
            <a:r>
              <a:rPr lang="en-US" dirty="0"/>
              <a:t>“I know what I am doing”</a:t>
            </a:r>
          </a:p>
          <a:p>
            <a:pPr lvl="1">
              <a:buClrTx/>
            </a:pPr>
            <a:r>
              <a:rPr lang="en-US" dirty="0"/>
              <a:t>Coupling with other models (1..4 D models)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Cons</a:t>
            </a:r>
          </a:p>
          <a:p>
            <a:pPr lvl="1">
              <a:buClrTx/>
            </a:pPr>
            <a:r>
              <a:rPr lang="en-US" dirty="0"/>
              <a:t>A lot of work</a:t>
            </a:r>
          </a:p>
          <a:p>
            <a:pPr lvl="2">
              <a:buClrTx/>
            </a:pPr>
            <a:r>
              <a:rPr lang="en-US" dirty="0"/>
              <a:t>Validation</a:t>
            </a:r>
          </a:p>
          <a:p>
            <a:pPr lvl="2">
              <a:buClrTx/>
            </a:pPr>
            <a:r>
              <a:rPr lang="en-US" dirty="0"/>
              <a:t>Code maintenance / documentation</a:t>
            </a:r>
          </a:p>
          <a:p>
            <a:pPr lvl="1">
              <a:buClrTx/>
            </a:pPr>
            <a:r>
              <a:rPr lang="en-US" dirty="0"/>
              <a:t>Code accessibility / readability to others</a:t>
            </a:r>
          </a:p>
          <a:p>
            <a:pPr lvl="2">
              <a:buClrTx/>
            </a:pPr>
            <a:r>
              <a:rPr lang="en-US" dirty="0"/>
              <a:t>Especially ‘if you leave the company’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E3A3-D30D-CA1C-B070-614CF4C5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ClrTx/>
            </a:pPr>
            <a:r>
              <a:rPr lang="en-US" dirty="0"/>
              <a:t>Why from scratch?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D711E-9FEB-68CD-9153-F894F6C66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4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62AD1-E4F9-8354-92F7-ED0A4F4C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19BC-55A7-F1C1-BF15-FDCCCACA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/>
              <a:t>Software implementation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AC0A-4D3E-614B-A0CF-AB0EE09D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134000"/>
            <a:ext cx="8283575" cy="4200000"/>
          </a:xfrm>
        </p:spPr>
        <p:txBody>
          <a:bodyPr/>
          <a:lstStyle/>
          <a:p>
            <a:pPr marL="0" indent="0" algn="ctr">
              <a:buClrTx/>
              <a:buNone/>
            </a:pPr>
            <a:endParaRPr lang="en-US" sz="4800" i="1" dirty="0">
              <a:solidFill>
                <a:srgbClr val="FF0000"/>
              </a:solidFill>
            </a:endParaRP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So, you have decided to start </a:t>
            </a: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from scratch!</a:t>
            </a:r>
          </a:p>
        </p:txBody>
      </p:sp>
      <p:pic>
        <p:nvPicPr>
          <p:cNvPr id="5" name="Picture 4" descr="Laughing Bee">
            <a:extLst>
              <a:ext uri="{FF2B5EF4-FFF2-40B4-BE49-F238E27FC236}">
                <a16:creationId xmlns:a16="http://schemas.microsoft.com/office/drawing/2014/main" id="{A0EF7417-64D6-2975-9A4F-388B4B391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12" y="3249000"/>
            <a:ext cx="2889000" cy="2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1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C626-8C8F-807D-8C66-5474D6AE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C7A3-F53D-67C3-18B7-6D126E47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539699" cy="3878860"/>
          </a:xfrm>
        </p:spPr>
        <p:txBody>
          <a:bodyPr/>
          <a:lstStyle/>
          <a:p>
            <a:pPr>
              <a:buClrTx/>
            </a:pPr>
            <a:r>
              <a:rPr lang="en-US" dirty="0"/>
              <a:t>Python</a:t>
            </a:r>
          </a:p>
          <a:p>
            <a:pPr lvl="1">
              <a:buClrTx/>
            </a:pPr>
            <a:r>
              <a:rPr lang="en-US" dirty="0"/>
              <a:t>Open-source programming language/development environment</a:t>
            </a:r>
          </a:p>
          <a:p>
            <a:pPr lvl="1">
              <a:buClrTx/>
            </a:pPr>
            <a:r>
              <a:rPr lang="en-US" dirty="0"/>
              <a:t>Widely used by students, young engineers and scientists</a:t>
            </a:r>
          </a:p>
          <a:p>
            <a:pPr lvl="1">
              <a:buClrTx/>
            </a:pPr>
            <a:r>
              <a:rPr lang="en-US" dirty="0"/>
              <a:t>Ready to use libraries for almost any engineering problem</a:t>
            </a:r>
          </a:p>
          <a:p>
            <a:pPr lvl="1">
              <a:buClrTx/>
            </a:pPr>
            <a:r>
              <a:rPr lang="en-US" dirty="0"/>
              <a:t>Object orientation</a:t>
            </a:r>
          </a:p>
          <a:p>
            <a:pPr lvl="1">
              <a:buClrTx/>
            </a:pPr>
            <a:r>
              <a:rPr lang="en-US" dirty="0"/>
              <a:t>Readable code</a:t>
            </a:r>
          </a:p>
          <a:p>
            <a:pPr>
              <a:buClrTx/>
            </a:pPr>
            <a:r>
              <a:rPr lang="en-US" dirty="0"/>
              <a:t>Development environments</a:t>
            </a:r>
          </a:p>
          <a:p>
            <a:pPr lvl="1">
              <a:buClrTx/>
            </a:pPr>
            <a:r>
              <a:rPr lang="en-US" dirty="0"/>
              <a:t>Microsoft Visual Studio Code (‘VS Code’)</a:t>
            </a:r>
          </a:p>
          <a:p>
            <a:pPr lvl="1">
              <a:buClrTx/>
            </a:pPr>
            <a:r>
              <a:rPr lang="en-US" dirty="0"/>
              <a:t>PyCharm</a:t>
            </a:r>
          </a:p>
          <a:p>
            <a:pPr>
              <a:buClrTx/>
            </a:pPr>
            <a:r>
              <a:rPr lang="en-US" dirty="0"/>
              <a:t>Platform? Windows, Linux, IOS?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F750D-A79A-3A3E-AFC0-999A221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/ development environment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8EE0-3525-D954-F679-F4BFA9FEB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7153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4646D0-4EDE-7E1E-9301-82F866B4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 Simulation Program GSP</a:t>
            </a:r>
          </a:p>
          <a:p>
            <a:pPr lvl="1"/>
            <a:r>
              <a:rPr lang="en-US" dirty="0"/>
              <a:t>Developed at </a:t>
            </a:r>
          </a:p>
          <a:p>
            <a:pPr lvl="2"/>
            <a:r>
              <a:rPr lang="en-US" dirty="0"/>
              <a:t>Dutch National Aerospace Center NLR</a:t>
            </a:r>
          </a:p>
          <a:p>
            <a:pPr lvl="2"/>
            <a:r>
              <a:rPr lang="en-US" dirty="0"/>
              <a:t>Delft University of Technology</a:t>
            </a:r>
          </a:p>
          <a:p>
            <a:pPr lvl="1"/>
            <a:r>
              <a:rPr lang="en-US" dirty="0"/>
              <a:t>Object oriented, GUI </a:t>
            </a:r>
          </a:p>
          <a:p>
            <a:pPr lvl="1"/>
            <a:r>
              <a:rPr lang="en-US" dirty="0"/>
              <a:t>4GL development environment, 30 year legacy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~120,000 lines of code </a:t>
            </a:r>
            <a:r>
              <a:rPr lang="en-US" dirty="0"/>
              <a:t>(excluding library code)</a:t>
            </a:r>
          </a:p>
          <a:p>
            <a:endParaRPr lang="en-US" dirty="0"/>
          </a:p>
          <a:p>
            <a:r>
              <a:rPr lang="en-US" dirty="0"/>
              <a:t>Python “</a:t>
            </a:r>
            <a:r>
              <a:rPr lang="en-US" dirty="0" err="1"/>
              <a:t>GSPy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using open-source libraries</a:t>
            </a:r>
          </a:p>
          <a:p>
            <a:pPr marL="385763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~ 1000 - 4000 lines of code  !!!!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4DE2F-C22C-99CA-5DAA-A42D73A8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versus previous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C253-F8F5-3F5B-FD1F-ECF57665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5908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8D5DF-06A5-5A02-09A9-5C89F7388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5A9C-2BE8-1535-5239-8AD25F40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000" dirty="0"/>
              <a:t>Run code from development environment (no GUI)</a:t>
            </a:r>
          </a:p>
          <a:p>
            <a:pPr>
              <a:buClrTx/>
            </a:pPr>
            <a:r>
              <a:rPr lang="en-US" sz="2000" dirty="0"/>
              <a:t>Specify input in code	</a:t>
            </a:r>
          </a:p>
          <a:p>
            <a:pPr lvl="1">
              <a:buClrTx/>
            </a:pPr>
            <a:r>
              <a:rPr lang="en-US" sz="1600" dirty="0"/>
              <a:t>Example: specify Ambient conditions and a number of fuel flow steps</a:t>
            </a:r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r>
              <a:rPr lang="en-US" sz="2000" dirty="0"/>
              <a:t>Adapt / extend code where needed</a:t>
            </a:r>
          </a:p>
          <a:p>
            <a:pPr lvl="1">
              <a:buClrTx/>
            </a:pPr>
            <a:endParaRPr lang="en-US" sz="1600" dirty="0"/>
          </a:p>
          <a:p>
            <a:pPr lvl="1">
              <a:buClrTx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CC092-938F-B27C-F4C6-17482DB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Python models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FA2D-71A2-155B-C707-5AFB39F2A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5AC07-D44F-F694-E350-25BC1F8A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12" y="2529000"/>
            <a:ext cx="8342486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41E46-11C4-8393-888A-2862E7B0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architecture</a:t>
            </a:r>
          </a:p>
          <a:p>
            <a:r>
              <a:rPr lang="en-US" dirty="0"/>
              <a:t>Main program</a:t>
            </a:r>
          </a:p>
          <a:p>
            <a:r>
              <a:rPr lang="en-US" dirty="0"/>
              <a:t>Using open-source libraries</a:t>
            </a:r>
          </a:p>
          <a:p>
            <a:r>
              <a:rPr lang="en-US" dirty="0"/>
              <a:t>Component model implementations</a:t>
            </a:r>
          </a:p>
          <a:p>
            <a:r>
              <a:rPr lang="en-US" dirty="0"/>
              <a:t>Output of simulation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E7A43-B1B0-A14B-D956-E28374D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7B0BD-138A-B112-E63C-1CA0A1392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2446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8347-6B10-E2EF-99FE-8D830B9B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503-D599-929E-6201-FADAE836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3 main paradigms</a:t>
            </a:r>
          </a:p>
          <a:p>
            <a:pPr lvl="1">
              <a:buClrTx/>
            </a:pPr>
            <a:r>
              <a:rPr lang="en-US" dirty="0"/>
              <a:t>Encapsulation</a:t>
            </a:r>
          </a:p>
          <a:p>
            <a:pPr lvl="2">
              <a:buClrTx/>
            </a:pPr>
            <a:r>
              <a:rPr lang="en-US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dirty="0"/>
              <a:t>Object class  (class is ‘type’ of object)</a:t>
            </a:r>
          </a:p>
          <a:p>
            <a:pPr lvl="1">
              <a:buClrTx/>
            </a:pPr>
            <a:r>
              <a:rPr lang="en-US" dirty="0"/>
              <a:t>Inheritance</a:t>
            </a:r>
          </a:p>
          <a:p>
            <a:pPr lvl="2">
              <a:buClrTx/>
            </a:pPr>
            <a:r>
              <a:rPr lang="en-US" dirty="0"/>
              <a:t>An object can inherit data and methods from a ‘parent </a:t>
            </a:r>
            <a:r>
              <a:rPr lang="en-US" dirty="0" err="1"/>
              <a:t>class’</a:t>
            </a:r>
            <a:endParaRPr lang="en-US" dirty="0"/>
          </a:p>
          <a:p>
            <a:pPr lvl="1">
              <a:buClrTx/>
            </a:pPr>
            <a:r>
              <a:rPr lang="en-US" dirty="0"/>
              <a:t>Polymorphism</a:t>
            </a:r>
          </a:p>
          <a:p>
            <a:pPr lvl="2">
              <a:buClrTx/>
            </a:pPr>
            <a:r>
              <a:rPr lang="en-US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7946-11E3-AF8C-C0D2-9B4930F4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1E73-531E-D574-DFE9-95463B3DF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30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3B92-E6D8-A9A5-ECB9-9E882E17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D34-996A-E020-0649-D1C93708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54000"/>
            <a:ext cx="5029699" cy="3480000"/>
          </a:xfrm>
        </p:spPr>
        <p:txBody>
          <a:bodyPr/>
          <a:lstStyle/>
          <a:p>
            <a:pPr>
              <a:buClrTx/>
            </a:pPr>
            <a:r>
              <a:rPr lang="en-US" dirty="0"/>
              <a:t>Compressor component model</a:t>
            </a:r>
          </a:p>
          <a:p>
            <a:pPr lvl="1">
              <a:buClrTx/>
            </a:pPr>
            <a:r>
              <a:rPr lang="en-US" dirty="0"/>
              <a:t>compressor object class holds </a:t>
            </a:r>
          </a:p>
          <a:p>
            <a:pPr lvl="2">
              <a:buClrTx/>
            </a:pPr>
            <a:r>
              <a:rPr lang="en-US" dirty="0"/>
              <a:t>W, PR, Eta, N </a:t>
            </a:r>
          </a:p>
          <a:p>
            <a:pPr lvl="2">
              <a:buClrTx/>
            </a:pPr>
            <a:r>
              <a:rPr lang="en-US" dirty="0"/>
              <a:t>methods to calculate the compression process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Compressor performance map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Functions to communicate with the system model and other component models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4DFEB-6A36-896E-AD5E-814BF40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5FCB-8783-B590-4AFF-26B374DE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pic>
        <p:nvPicPr>
          <p:cNvPr id="1026" name="Picture 2" descr="Jet Engine Detail Design: The Compressor | Aerospace ...">
            <a:extLst>
              <a:ext uri="{FF2B5EF4-FFF2-40B4-BE49-F238E27FC236}">
                <a16:creationId xmlns:a16="http://schemas.microsoft.com/office/drawing/2014/main" id="{98163024-DC7B-3EC8-2945-A3C46E37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12" y="1789114"/>
            <a:ext cx="2520000" cy="16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formance Corrections for Compressor Maps">
            <a:extLst>
              <a:ext uri="{FF2B5EF4-FFF2-40B4-BE49-F238E27FC236}">
                <a16:creationId xmlns:a16="http://schemas.microsoft.com/office/drawing/2014/main" id="{F8CA86F9-D3DA-F0C9-3304-714150BA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60" y="3519000"/>
            <a:ext cx="2753952" cy="2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3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8A7F-7F94-2A01-7E59-ADBE8A20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B506312-B7EA-3988-D4AC-BAED338D8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35587"/>
              </p:ext>
            </p:extLst>
          </p:nvPr>
        </p:nvGraphicFramePr>
        <p:xfrm>
          <a:off x="676412" y="260648"/>
          <a:ext cx="9000000" cy="604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53C8C8-3C86-27FF-923E-64D8F866991C}"/>
              </a:ext>
            </a:extLst>
          </p:cNvPr>
          <p:cNvSpPr txBox="1"/>
          <p:nvPr/>
        </p:nvSpPr>
        <p:spPr>
          <a:xfrm>
            <a:off x="5581412" y="4419000"/>
            <a:ext cx="3780000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data</a:t>
            </a:r>
          </a:p>
          <a:p>
            <a:r>
              <a:rPr lang="en-US" sz="1400" b="0" dirty="0">
                <a:solidFill>
                  <a:srgbClr val="FF0000"/>
                </a:solidFill>
              </a:rPr>
              <a:t>functions, procedures (algorithms)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748B-88E1-BC44-1459-5A886B0D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9E68-6BF0-76EE-4CBF-121CEE3F6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B82D1-CE33-F02A-4FCC-FF1E5AE07532}"/>
              </a:ext>
            </a:extLst>
          </p:cNvPr>
          <p:cNvSpPr txBox="1"/>
          <p:nvPr/>
        </p:nvSpPr>
        <p:spPr>
          <a:xfrm>
            <a:off x="5509037" y="410400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59165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B2309-958B-361F-963A-DCF5C54D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019CF-D48E-E740-3381-A5D2EE6B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Generic component model class object</a:t>
            </a:r>
          </a:p>
          <a:p>
            <a:pPr lvl="1">
              <a:buClrTx/>
            </a:pPr>
            <a:r>
              <a:rPr lang="en-US" sz="2000" i="1" dirty="0"/>
              <a:t>‘abstract’ </a:t>
            </a:r>
            <a:r>
              <a:rPr lang="en-US" sz="2000" dirty="0"/>
              <a:t>object that can represent any child object</a:t>
            </a:r>
          </a:p>
          <a:p>
            <a:pPr lvl="1">
              <a:buClrTx/>
            </a:pPr>
            <a:r>
              <a:rPr lang="en-US" sz="2000" dirty="0"/>
              <a:t>has a generic ‘Run’ method (procedure or function) </a:t>
            </a:r>
          </a:p>
          <a:p>
            <a:pPr lvl="1">
              <a:buClrTx/>
            </a:pPr>
            <a:r>
              <a:rPr lang="en-US" sz="2000" dirty="0"/>
              <a:t>Child classes inherit and ‘override’ the Run procedure with calculations actually simulating the process in the component</a:t>
            </a:r>
          </a:p>
          <a:p>
            <a:pPr>
              <a:buClrTx/>
            </a:pPr>
            <a:r>
              <a:rPr lang="en-US" sz="2400" dirty="0"/>
              <a:t>System model </a:t>
            </a:r>
          </a:p>
          <a:p>
            <a:pPr lvl="1">
              <a:buClrTx/>
            </a:pPr>
            <a:r>
              <a:rPr lang="en-US" sz="2000" dirty="0"/>
              <a:t>List of objects (of instantiable classes)</a:t>
            </a:r>
          </a:p>
          <a:p>
            <a:pPr lvl="2">
              <a:buClrTx/>
            </a:pPr>
            <a:r>
              <a:rPr lang="en-US" sz="1800" dirty="0"/>
              <a:t>E.g.  Inlet-compressor-combustor-turbine-exhaust</a:t>
            </a:r>
          </a:p>
          <a:p>
            <a:pPr lvl="2">
              <a:buClrTx/>
            </a:pPr>
            <a:r>
              <a:rPr lang="en-US" sz="1800" dirty="0"/>
              <a:t>System model simulation subsequently calls the ‘Run’ methods of all objects in the list, in this example calculating from inlet through exhaust….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Abstract Generic component model class </a:t>
            </a:r>
          </a:p>
          <a:p>
            <a:pPr lvl="1">
              <a:buClrTx/>
            </a:pPr>
            <a:r>
              <a:rPr lang="en-US" sz="2000" dirty="0"/>
              <a:t>Encapsulation</a:t>
            </a:r>
          </a:p>
          <a:p>
            <a:pPr lvl="2">
              <a:buClrTx/>
            </a:pPr>
            <a:r>
              <a:rPr lang="en-US" sz="1800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sz="1800" dirty="0"/>
              <a:t>Object class  (class is ‘type’ of object)</a:t>
            </a:r>
          </a:p>
          <a:p>
            <a:pPr lvl="1">
              <a:buClrTx/>
            </a:pPr>
            <a:r>
              <a:rPr lang="en-US" sz="2000" dirty="0"/>
              <a:t>Inheritance</a:t>
            </a:r>
          </a:p>
          <a:p>
            <a:pPr lvl="2">
              <a:buClrTx/>
            </a:pPr>
            <a:r>
              <a:rPr lang="en-US" sz="1800" dirty="0"/>
              <a:t>An object can inherit data and methods from a ‘parent </a:t>
            </a:r>
            <a:r>
              <a:rPr lang="en-US" sz="1800" dirty="0" err="1"/>
              <a:t>class’</a:t>
            </a:r>
            <a:endParaRPr lang="en-US" sz="1800" dirty="0"/>
          </a:p>
          <a:p>
            <a:pPr lvl="1">
              <a:buClrTx/>
            </a:pPr>
            <a:r>
              <a:rPr lang="en-US" sz="2000" dirty="0"/>
              <a:t>Polymorphism</a:t>
            </a:r>
          </a:p>
          <a:p>
            <a:pPr lvl="2">
              <a:buClrTx/>
            </a:pPr>
            <a:r>
              <a:rPr lang="en-US" sz="1800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EBB5-A870-7CA9-9A00-CCBE8F7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example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FD04-64E1-AEE2-5967-510D8E800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238146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F345C-2BC3-6201-ECA7-D5FE092F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CB76-C700-AB32-DDB8-20E7A431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Engineers, scientists, researchers, students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With interest in system simulation of propulsion and power systems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Wanting to learn how system models work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Needing for models with new functionalities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Coupling with other models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Having basic coding skills</a:t>
            </a:r>
          </a:p>
          <a:p>
            <a:pPr lvl="1">
              <a:lnSpc>
                <a:spcPct val="150000"/>
              </a:lnSpc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4533-41CE-4924-E670-7E1963D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 is this tutorial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4198-6337-CB79-F7A5-A40BBBB53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086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88D3-17FA-B184-FCD3-EB062702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C56135-EC1A-6A69-320C-D10A0046195E}"/>
              </a:ext>
            </a:extLst>
          </p:cNvPr>
          <p:cNvSpPr txBox="1"/>
          <p:nvPr/>
        </p:nvSpPr>
        <p:spPr>
          <a:xfrm>
            <a:off x="1171412" y="1629001"/>
            <a:ext cx="7920000" cy="39963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096BB2-ED5A-A89E-6A72-172E3DAC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00409"/>
            <a:ext cx="8283575" cy="3996393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turbojet model list of component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models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turbojet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            ),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),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exhaustduct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     )] </a:t>
            </a:r>
          </a:p>
          <a:p>
            <a:pPr marL="0" indent="0">
              <a:lnSpc>
                <a:spcPts val="1425"/>
              </a:lnSpc>
              <a:buNone/>
            </a:pPr>
            <a:endParaRPr lang="nl-NL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000" b="1" dirty="0">
                <a:solidFill>
                  <a:srgbClr val="CCCCCC"/>
                </a:solidFill>
                <a:latin typeface="Consolas" panose="020B0609020204030204" pitchFamily="49" charset="0"/>
              </a:rPr>
              <a:t>     </a:t>
            </a:r>
            <a:r>
              <a:rPr lang="nl-NL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……</a:t>
            </a:r>
          </a:p>
          <a:p>
            <a:pPr marL="0" indent="0">
              <a:lnSpc>
                <a:spcPts val="1425"/>
              </a:lnSpc>
              <a:buNone/>
            </a:pPr>
            <a:endParaRPr lang="nl-NL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nl-NL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comp is the abstract component object</a:t>
            </a:r>
            <a:endParaRPr lang="nl-NL" sz="1800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 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in turbojet: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      	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comp.Run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(Mode,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Ambient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r>
              <a:rPr lang="en-US" sz="1800" dirty="0"/>
              <a:t>     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1C93A-A4F4-9C3A-3B76-4713FE71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python code example	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25BA52-5ECF-8CC3-CE7D-1CB4DFF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40C0A-088A-C75C-B62D-EEF6978E5405}"/>
              </a:ext>
            </a:extLst>
          </p:cNvPr>
          <p:cNvSpPr/>
          <p:nvPr/>
        </p:nvSpPr>
        <p:spPr bwMode="auto">
          <a:xfrm>
            <a:off x="2656412" y="1988999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Class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96B34-D7D9-EB46-040F-7EEF5334387B}"/>
              </a:ext>
            </a:extLst>
          </p:cNvPr>
          <p:cNvSpPr/>
          <p:nvPr/>
        </p:nvSpPr>
        <p:spPr bwMode="auto">
          <a:xfrm>
            <a:off x="4141412" y="1988746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dirty="0">
                <a:latin typeface="Tahoma" pitchFamily="34" charset="0"/>
              </a:rPr>
              <a:t>Name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E6A2-3826-182E-ED3F-9CF86232F7C6}"/>
              </a:ext>
            </a:extLst>
          </p:cNvPr>
          <p:cNvSpPr/>
          <p:nvPr/>
        </p:nvSpPr>
        <p:spPr bwMode="auto">
          <a:xfrm>
            <a:off x="5662068" y="1988746"/>
            <a:ext cx="2664343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Design/object data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1A2FD-C9D5-5CFB-BFD8-0902EB36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28" y="230733"/>
            <a:ext cx="8906684" cy="631800"/>
          </a:xfrm>
        </p:spPr>
        <p:txBody>
          <a:bodyPr/>
          <a:lstStyle/>
          <a:p>
            <a:r>
              <a:rPr lang="en-US" sz="2400" dirty="0"/>
              <a:t>Main program for turbojet DP &amp; OD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28DE-7B22-7D49-0DEF-4F2BF0394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54E64-29F3-501D-E2CA-B37F04D688AD}"/>
              </a:ext>
            </a:extLst>
          </p:cNvPr>
          <p:cNvSpPr txBox="1"/>
          <p:nvPr/>
        </p:nvSpPr>
        <p:spPr>
          <a:xfrm>
            <a:off x="7966412" y="642602"/>
            <a:ext cx="16917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(key code lines only)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2F4C7-08C7-7F3C-6952-1FDC7ACE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12" y="919601"/>
            <a:ext cx="7740000" cy="4720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8BF52-FF93-E57F-ED23-43B5EC532ADC}"/>
              </a:ext>
            </a:extLst>
          </p:cNvPr>
          <p:cNvSpPr txBox="1"/>
          <p:nvPr/>
        </p:nvSpPr>
        <p:spPr>
          <a:xfrm>
            <a:off x="617537" y="918308"/>
            <a:ext cx="6223875" cy="485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Create </a:t>
            </a:r>
            <a:br>
              <a:rPr lang="en-US" sz="1400" dirty="0"/>
            </a:br>
            <a:r>
              <a:rPr lang="en-US" sz="1400" dirty="0" err="1"/>
              <a:t>Oper.conds</a:t>
            </a:r>
            <a:r>
              <a:rPr lang="en-US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53D23-24D8-F979-57E2-8B16C2494153}"/>
              </a:ext>
            </a:extLst>
          </p:cNvPr>
          <p:cNvSpPr txBox="1"/>
          <p:nvPr/>
        </p:nvSpPr>
        <p:spPr>
          <a:xfrm>
            <a:off x="617536" y="1515296"/>
            <a:ext cx="8923876" cy="114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Model </a:t>
            </a:r>
            <a:br>
              <a:rPr lang="en-US" sz="1400" dirty="0"/>
            </a:br>
            <a:r>
              <a:rPr lang="en-US" sz="1400" dirty="0"/>
              <a:t>creation</a:t>
            </a:r>
            <a:br>
              <a:rPr lang="en-US" sz="1400" dirty="0"/>
            </a:br>
            <a:r>
              <a:rPr lang="en-US" sz="1400" dirty="0"/>
              <a:t>&amp;</a:t>
            </a:r>
          </a:p>
          <a:p>
            <a:r>
              <a:rPr lang="en-US" sz="1400" dirty="0"/>
              <a:t>definition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E2BBC-322C-E308-69CE-B12FFFBAD86F}"/>
              </a:ext>
            </a:extLst>
          </p:cNvPr>
          <p:cNvSpPr txBox="1"/>
          <p:nvPr/>
        </p:nvSpPr>
        <p:spPr>
          <a:xfrm>
            <a:off x="279000" y="2731026"/>
            <a:ext cx="8362412" cy="787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Procedure</a:t>
            </a:r>
            <a:br>
              <a:rPr lang="en-US" sz="1400" dirty="0"/>
            </a:br>
            <a:r>
              <a:rPr lang="en-US" sz="1400" dirty="0"/>
              <a:t>running</a:t>
            </a:r>
          </a:p>
          <a:p>
            <a:r>
              <a:rPr lang="en-US" sz="1400" dirty="0"/>
              <a:t>all comps.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3C2B0-ED9B-41F3-5A49-5714DDFAAD80}"/>
              </a:ext>
            </a:extLst>
          </p:cNvPr>
          <p:cNvSpPr txBox="1"/>
          <p:nvPr/>
        </p:nvSpPr>
        <p:spPr>
          <a:xfrm>
            <a:off x="271412" y="3699000"/>
            <a:ext cx="8362412" cy="399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DP simulation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C1448-019A-1235-12FF-989CB1DB9E57}"/>
              </a:ext>
            </a:extLst>
          </p:cNvPr>
          <p:cNvSpPr txBox="1"/>
          <p:nvPr/>
        </p:nvSpPr>
        <p:spPr>
          <a:xfrm>
            <a:off x="271412" y="4270126"/>
            <a:ext cx="8370000" cy="137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OD simulation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using root to </a:t>
            </a:r>
          </a:p>
          <a:p>
            <a:r>
              <a:rPr lang="en-US" sz="1400" dirty="0"/>
              <a:t>Find OD points</a:t>
            </a:r>
          </a:p>
        </p:txBody>
      </p:sp>
    </p:spTree>
    <p:extLst>
      <p:ext uri="{BB962C8B-B14F-4D97-AF65-F5344CB8AC3E}">
        <p14:creationId xmlns:p14="http://schemas.microsoft.com/office/powerpoint/2010/main" val="839640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19B1-B415-C562-7B48-2B195394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453886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gas turbine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inlet1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duct1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exhduct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exhaust1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Combustor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******************************************************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fuel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input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combustor1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43031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1.9167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'compmap.map'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turbine1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 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turbimap.map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0.50943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'GG’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</a:t>
            </a:r>
            <a:r>
              <a:rPr lang="nl-N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fsys.systemmodel</a:t>
            </a: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 = [inlet1,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compressor1,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combustor1,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turbine1,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duct1,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exhaust1]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DFC3E-1700-BFE2-956B-77F82D92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4C517-F109-4A3B-7F79-AD5482B7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55393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E1A60-7772-9CA9-7DE9-A7BE69D70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2333-2889-5FDB-9A22-2AC50E12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453886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gas turbine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inlet1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duct1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exhduct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exhaust1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Combustor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******************************************************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fuel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input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combustor1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43031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1.9167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'compmap.map'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turbine1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 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turbimap.map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0.50943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'GG’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</a:t>
            </a:r>
            <a:r>
              <a:rPr lang="nl-N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fsys.systemmodel</a:t>
            </a: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 = [inlet1,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compressor1,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combustor1,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turbine1,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duct1,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exhaust1]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27A76-9577-2838-2195-C29A08A1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define a turbojet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616E4-E70D-1811-1DC1-411CC5F6A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82642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1FC20-3B52-D456-CCFF-BD94892E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248495-7033-051F-C758-A8E8C540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dictionary for gas path conditions oriented by gas path station number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marL="385763" lvl="1" indent="0">
              <a:buClrTx/>
              <a:buNone/>
            </a:pPr>
            <a:endParaRPr lang="en-US" sz="2000" dirty="0"/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PointTime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…</a:t>
            </a:r>
          </a:p>
          <a:p>
            <a:pPr marL="1147763" lvl="3" indent="0">
              <a:lnSpc>
                <a:spcPts val="1425"/>
              </a:lnSpc>
              <a:buNone/>
            </a:pP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763" indent="0">
              <a:lnSpc>
                <a:spcPts val="1425"/>
              </a:lnSpc>
              <a:buNone/>
            </a:pP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#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Calculate</a:t>
            </a: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self.GasOut</a:t>
            </a: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147763" lvl="3" indent="0">
              <a:lnSpc>
                <a:spcPts val="1425"/>
              </a:lnSpc>
              <a:buNone/>
            </a:pPr>
            <a:r>
              <a:rPr lang="nl-NL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pPr marL="0" indent="0">
              <a:buClrTx/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6CD5A-978F-363D-1E26-B7B8018D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gas conditions in Python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389E-2C1D-694E-3BCE-6FA4AE214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5709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F2F4-4CD7-2BA2-BCB7-892C6041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376C-E57C-16D8-68B5-ED59B678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Ready to use libraries  </a:t>
            </a:r>
          </a:p>
          <a:p>
            <a:pPr lvl="1">
              <a:buClrTx/>
            </a:pPr>
            <a:r>
              <a:rPr lang="en-US" sz="2000" dirty="0"/>
              <a:t>Standard atmosphere				</a:t>
            </a:r>
            <a:r>
              <a:rPr lang="en-US" sz="2000" i="1" dirty="0">
                <a:solidFill>
                  <a:srgbClr val="00B0F0"/>
                </a:solidFill>
              </a:rPr>
              <a:t>aero-calc</a:t>
            </a:r>
          </a:p>
          <a:p>
            <a:pPr lvl="1">
              <a:buClrTx/>
            </a:pPr>
            <a:r>
              <a:rPr lang="en-US" sz="2000" dirty="0"/>
              <a:t>Thermodynamics					</a:t>
            </a:r>
            <a:r>
              <a:rPr lang="en-US" sz="2000" i="1" dirty="0" err="1">
                <a:solidFill>
                  <a:srgbClr val="00B0F0"/>
                </a:solidFill>
              </a:rPr>
              <a:t>cantera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Compression, expansion in compressors, turbine, exhausts, nozzles</a:t>
            </a:r>
          </a:p>
          <a:p>
            <a:pPr lvl="2">
              <a:buClrTx/>
            </a:pPr>
            <a:r>
              <a:rPr lang="en-US" sz="1800" dirty="0"/>
              <a:t>Combustion chemical reactor model</a:t>
            </a:r>
          </a:p>
          <a:p>
            <a:pPr lvl="1">
              <a:buClrTx/>
            </a:pPr>
            <a:r>
              <a:rPr lang="en-US" sz="2000" dirty="0"/>
              <a:t>Multidimensional arrays				</a:t>
            </a:r>
            <a:r>
              <a:rPr lang="en-US" sz="2000" i="1" dirty="0" err="1">
                <a:solidFill>
                  <a:srgbClr val="00B0F0"/>
                </a:solidFill>
              </a:rPr>
              <a:t>numpy</a:t>
            </a:r>
            <a:endParaRPr lang="en-US" sz="2000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000" dirty="0"/>
              <a:t>Numerical methods					</a:t>
            </a:r>
            <a:r>
              <a:rPr lang="en-US" sz="2000" i="1" dirty="0" err="1">
                <a:solidFill>
                  <a:srgbClr val="00B0F0"/>
                </a:solidFill>
              </a:rPr>
              <a:t>scipy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‘root’ generic solver (‘Krylov’ method)</a:t>
            </a:r>
          </a:p>
          <a:p>
            <a:pPr lvl="1">
              <a:buClrTx/>
            </a:pPr>
            <a:r>
              <a:rPr lang="en-US" sz="2000" dirty="0"/>
              <a:t>Output data export					</a:t>
            </a:r>
          </a:p>
          <a:p>
            <a:pPr lvl="2">
              <a:buClrTx/>
            </a:pPr>
            <a:r>
              <a:rPr lang="en-US" sz="1800" dirty="0"/>
              <a:t>Export to .csv					</a:t>
            </a:r>
            <a:r>
              <a:rPr lang="en-US" i="1" dirty="0">
                <a:solidFill>
                  <a:srgbClr val="00B0F0"/>
                </a:solidFill>
              </a:rPr>
              <a:t>pandas</a:t>
            </a:r>
          </a:p>
          <a:p>
            <a:pPr lvl="2">
              <a:buClrTx/>
            </a:pPr>
            <a:r>
              <a:rPr lang="en-US" sz="1800" dirty="0"/>
              <a:t>Make graphs in Excel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3799A-B95C-5E95-2948-B755C35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open-source libraries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C9201-2600-9E68-51A5-A4F7176AD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8243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B473-8F88-A093-A436-99E0B81A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65F1-F046-F07F-E866-7904CFB4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Aero-calc functions used for calculation of ambient/flight conditions from altitude, flight Mach, dT</a:t>
            </a:r>
          </a:p>
          <a:p>
            <a:pPr lvl="1">
              <a:buClrTx/>
            </a:pPr>
            <a:r>
              <a:rPr lang="en-US" sz="2000" dirty="0"/>
              <a:t>alt2temp</a:t>
            </a:r>
          </a:p>
          <a:p>
            <a:pPr lvl="1">
              <a:buClrTx/>
            </a:pPr>
            <a:r>
              <a:rPr lang="en-US" sz="2000" dirty="0"/>
              <a:t>alt2press</a:t>
            </a:r>
          </a:p>
          <a:p>
            <a:pPr lvl="1">
              <a:buClrTx/>
            </a:pPr>
            <a:r>
              <a:rPr lang="en-US" sz="2000" dirty="0"/>
              <a:t>temp2speed_of_sound</a:t>
            </a:r>
          </a:p>
          <a:p>
            <a:pPr lvl="1"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DEFA-0104-2ACC-A9ED-0A24A357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Aero-calc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B0B6D-3CA2-1DB4-02EC-D5E710053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0E2D9-5040-D865-CCC2-587A1274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12" y="3439577"/>
            <a:ext cx="7631295" cy="261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D97B22-78C0-492A-B41B-9FF6C0685A91}"/>
              </a:ext>
            </a:extLst>
          </p:cNvPr>
          <p:cNvSpPr/>
          <p:nvPr/>
        </p:nvSpPr>
        <p:spPr bwMode="auto">
          <a:xfrm>
            <a:off x="901412" y="383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2BD9CA-88C4-114B-1487-972FB0201F90}"/>
              </a:ext>
            </a:extLst>
          </p:cNvPr>
          <p:cNvSpPr/>
          <p:nvPr/>
        </p:nvSpPr>
        <p:spPr bwMode="auto">
          <a:xfrm>
            <a:off x="874467" y="491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1B9DF9-A9E1-3D09-55FC-45EF9FFDA677}"/>
              </a:ext>
            </a:extLst>
          </p:cNvPr>
          <p:cNvSpPr/>
          <p:nvPr/>
        </p:nvSpPr>
        <p:spPr bwMode="auto">
          <a:xfrm>
            <a:off x="861289" y="5855219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22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6103-F9E6-9FD4-F34C-ECCB138D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CC17-2127-AE11-EA9F-5FD973A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Open-source suite of tools for problems involving chemical kinetics, thermodynamics, and transport processes</a:t>
            </a:r>
          </a:p>
          <a:p>
            <a:pPr>
              <a:buClrTx/>
            </a:pPr>
            <a:r>
              <a:rPr lang="en-US" sz="2000" dirty="0">
                <a:hlinkClick r:id="rId2"/>
              </a:rPr>
              <a:t>https://cantera.org/index.html</a:t>
            </a:r>
            <a:endParaRPr lang="en-US" sz="2000" dirty="0"/>
          </a:p>
          <a:p>
            <a:pPr>
              <a:buClrTx/>
            </a:pPr>
            <a:r>
              <a:rPr lang="en-US" sz="2000" dirty="0" err="1"/>
              <a:t>Jetsurf</a:t>
            </a:r>
            <a:r>
              <a:rPr lang="en-US" sz="2000" dirty="0"/>
              <a:t> </a:t>
            </a:r>
            <a:r>
              <a:rPr lang="en-US" sz="2000" dirty="0" err="1"/>
              <a:t>machanism</a:t>
            </a:r>
            <a:r>
              <a:rPr lang="en-US" sz="2000" dirty="0"/>
              <a:t> used for </a:t>
            </a:r>
          </a:p>
          <a:p>
            <a:pPr lvl="1">
              <a:buClrTx/>
            </a:pPr>
            <a:r>
              <a:rPr lang="en-US" sz="1600" dirty="0"/>
              <a:t>Gas path transport</a:t>
            </a:r>
          </a:p>
          <a:p>
            <a:pPr lvl="1">
              <a:buClrTx/>
            </a:pPr>
            <a:r>
              <a:rPr lang="en-US" sz="1600" dirty="0"/>
              <a:t>Compression/expansion</a:t>
            </a:r>
          </a:p>
          <a:p>
            <a:pPr lvl="1">
              <a:buClrTx/>
            </a:pPr>
            <a:r>
              <a:rPr lang="en-US" sz="1600" dirty="0"/>
              <a:t>Combustion</a:t>
            </a:r>
            <a:endParaRPr lang="en-US" sz="1200" dirty="0"/>
          </a:p>
          <a:p>
            <a:pPr lvl="1">
              <a:buClrTx/>
            </a:pPr>
            <a:endParaRPr lang="en-US" sz="12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9AE6-442D-C7A1-CAFA-CFB2B7A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Cantera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60B-9C54-D6F7-C411-85FA847DF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CEDCF-746E-CA04-A260-D9D9AF78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53" y="4239000"/>
            <a:ext cx="8766644" cy="175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00ACDC-D18D-79F2-4FFD-FD05E03D90AE}"/>
              </a:ext>
            </a:extLst>
          </p:cNvPr>
          <p:cNvSpPr txBox="1"/>
          <p:nvPr/>
        </p:nvSpPr>
        <p:spPr>
          <a:xfrm>
            <a:off x="4491852" y="2640264"/>
            <a:ext cx="5203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https://web.stanford.edu/group/haiwanglab/JetSurF/JetSurF2.0/Index.html</a:t>
            </a:r>
          </a:p>
        </p:txBody>
      </p:sp>
    </p:spTree>
    <p:extLst>
      <p:ext uri="{BB962C8B-B14F-4D97-AF65-F5344CB8AC3E}">
        <p14:creationId xmlns:p14="http://schemas.microsoft.com/office/powerpoint/2010/main" val="69022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34BF-F1ED-B032-5942-5899FD34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A65E-8EAE-13C7-D605-5E4E1385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944000"/>
            <a:ext cx="8743876" cy="339000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pt-BR" sz="2000" dirty="0"/>
              <a:t>define gas model	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fr-FR" sz="1800" dirty="0" err="1">
                <a:solidFill>
                  <a:srgbClr val="00B0F0"/>
                </a:solidFill>
              </a:rPr>
              <a:t>gas</a:t>
            </a:r>
            <a:r>
              <a:rPr lang="fr-FR" sz="1800" dirty="0">
                <a:solidFill>
                  <a:srgbClr val="00B0F0"/>
                </a:solidFill>
              </a:rPr>
              <a:t> = </a:t>
            </a:r>
            <a:r>
              <a:rPr lang="fr-FR" sz="1800" dirty="0" err="1">
                <a:solidFill>
                  <a:srgbClr val="00B0F0"/>
                </a:solidFill>
              </a:rPr>
              <a:t>ct.Solution</a:t>
            </a:r>
            <a:r>
              <a:rPr lang="fr-FR" sz="1800" dirty="0">
                <a:solidFill>
                  <a:srgbClr val="00B0F0"/>
                </a:solidFill>
              </a:rPr>
              <a:t>('</a:t>
            </a:r>
            <a:r>
              <a:rPr lang="fr-FR" sz="1800" dirty="0" err="1">
                <a:solidFill>
                  <a:srgbClr val="00B0F0"/>
                </a:solidFill>
              </a:rPr>
              <a:t>jetsurf.yaml</a:t>
            </a:r>
            <a:r>
              <a:rPr lang="fr-FR" sz="1800" dirty="0">
                <a:solidFill>
                  <a:srgbClr val="00B0F0"/>
                </a:solidFill>
              </a:rPr>
              <a:t>’)</a:t>
            </a:r>
            <a:endParaRPr lang="pt-BR" sz="1800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pt-BR" sz="2000" dirty="0"/>
              <a:t>Set T, P, composition (mass mixing ratios)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gas.TPY = 1200, 101325, 'CH4:1, O2:2, N2:7.52’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000" dirty="0"/>
              <a:t>Get T or 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P = gas.P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= gas.T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FDEFE-7DCD-69C4-1FBB-CBC2CF3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	</a:t>
            </a:r>
            <a:r>
              <a:rPr lang="en-US" sz="2800" b="1" dirty="0">
                <a:solidFill>
                  <a:srgbClr val="00B0F0"/>
                </a:solidFill>
              </a:rPr>
              <a:t>gas model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2994-B2F9-3B57-BD5F-43EDFF8F5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0021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5CE0-DADE-959E-30E4-457283D34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2DB-01E8-53C6-00F0-BB1D249B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1800" dirty="0"/>
              <a:t>Define a quantity (mass flow) of gas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			GasIn = ct.Quantity(gas, mass flow)	</a:t>
            </a:r>
            <a:r>
              <a:rPr lang="pt-BR" sz="1600" dirty="0"/>
              <a:t>		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Set mass flow entropy or enthalpy and pressure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GasIn.SP = entropy value, pressure value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GasIn.HP = enthalpy value, pressure value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Isentropic compression of GasIn mass flow (with pressure ratio PR)</a:t>
            </a:r>
            <a:br>
              <a:rPr lang="pt-BR" sz="1800" dirty="0"/>
            </a:b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600" dirty="0"/>
            </a:br>
            <a:endParaRPr lang="pt-BR" sz="16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43297-09CA-9D8B-E341-39DEDDC5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4" y="457200"/>
            <a:ext cx="8457637" cy="631800"/>
          </a:xfrm>
        </p:spPr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b="1" dirty="0">
                <a:solidFill>
                  <a:srgbClr val="00B0F0"/>
                </a:solidFill>
              </a:rPr>
              <a:t>mass flow/transport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D0C5-78C9-8B84-A210-54CDD4A31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8042F-FD67-5EBE-0C1A-4ED58E10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12" y="4699880"/>
            <a:ext cx="7875000" cy="10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2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BA4F-345B-12E7-2F2F-DFD03B4C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E15E-CEF3-267A-94F6-42E33EF7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System modelling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Object orientation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Python programming language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Open-source libraries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Aero-thermal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Numerical methods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Data handling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F245F-0CE6-E538-17BB-067E80E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focus areas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F019-FAB1-38AD-E1F9-D696B99A0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Block of Python code showing sample source code">
            <a:extLst>
              <a:ext uri="{FF2B5EF4-FFF2-40B4-BE49-F238E27FC236}">
                <a16:creationId xmlns:a16="http://schemas.microsoft.com/office/drawing/2014/main" id="{70BFFB5F-893A-1EE0-475F-1EF45743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12" y="3069000"/>
            <a:ext cx="2960166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5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5AFD-A49A-2C5B-6CC2-B6A6745C0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6CD954-D7F3-A01B-6FD9-74F82C00137B}"/>
              </a:ext>
            </a:extLst>
          </p:cNvPr>
          <p:cNvSpPr/>
          <p:nvPr/>
        </p:nvSpPr>
        <p:spPr bwMode="auto">
          <a:xfrm>
            <a:off x="1171412" y="3546600"/>
            <a:ext cx="7650000" cy="16373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81533-0C99-A2D2-B6B0-D7B0A2238F32}"/>
              </a:ext>
            </a:extLst>
          </p:cNvPr>
          <p:cNvSpPr/>
          <p:nvPr/>
        </p:nvSpPr>
        <p:spPr bwMode="auto">
          <a:xfrm>
            <a:off x="1171412" y="2214000"/>
            <a:ext cx="7650000" cy="94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0D49-0EB2-8D68-E13B-00A292E8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2000" dirty="0"/>
              <a:t>2 options for fuel specification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composition (single species)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396000" lvl="1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t-BR" sz="2000" dirty="0"/>
              <a:t>or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LHV	(mix of ‘unknown’ species, e.g. Kerosine, Jet-A)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average H/C and O/C ratio of the fuel molecules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200" dirty="0"/>
              <a:t>In both cases end H, T, P and composition can be calculated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/>
              <a:t>	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7E25-5F80-DB68-9AAD-F4D462AE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00B0F0"/>
                </a:solidFill>
              </a:rPr>
              <a:t>combustion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438D-3D17-E3E8-73F4-F556ECF93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68584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8DDF-81D4-D172-1422-D20EA2C2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89AF-FA80-3102-3CAA-F7FC4E00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 = ct.Quantity(fg.gas)			</a:t>
            </a:r>
            <a:r>
              <a:rPr lang="pt-BR" sz="1800" i="1" dirty="0"/>
              <a:t>define fuel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fuel.mass = fuel mass flow</a:t>
            </a:r>
            <a:br>
              <a:rPr lang="pt-BR" dirty="0"/>
            </a:br>
            <a:r>
              <a:rPr lang="pt-BR" dirty="0"/>
              <a:t>fuel.TPY = T, P, FuelComposition		</a:t>
            </a:r>
            <a:r>
              <a:rPr lang="pt-BR" sz="1800" i="1" dirty="0"/>
              <a:t>define T, P, composition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 = GasIn + fuel			</a:t>
            </a:r>
            <a:r>
              <a:rPr lang="pt-BR" sz="1800" i="1" dirty="0"/>
              <a:t>mix fuel with air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GasOut.equilibrate('HP’) 	       </a:t>
            </a:r>
            <a:r>
              <a:rPr lang="pt-BR" sz="1800" i="1" dirty="0"/>
              <a:t>chemical equilibrium combustion end state</a:t>
            </a:r>
            <a:endParaRPr lang="pt-BR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T4 = GasOut.T			</a:t>
            </a:r>
            <a:r>
              <a:rPr lang="pt-BR" sz="1800" i="1" dirty="0"/>
              <a:t>get combustion end T (or H, S etc)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B3557-65A8-9436-FFBE-D36116B1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fuel composition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1BB5-517A-A800-C4E0-CD77ACEB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754316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7193-095B-6DD1-BE08-0140E09F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A25F-46F4-3D86-0486-903820B1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dirty="0"/>
              <a:t>More complicated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Cannot use Equilibrate function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Need to calculate end composition from 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Air composition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Fuel H/C and O/C ratios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Mole fractions book keeping (converting between mass – moles)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094FF-F971-D61B-2E8C-25E7E8F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9D45-470F-8EC7-AA2E-E9B266643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473024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753C-95A0-FB35-D31B-1FF22661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CEE8-99CF-F6F1-6ED9-CBFECB03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12" y="1455140"/>
            <a:ext cx="9148877" cy="430699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en-US" sz="1800" dirty="0"/>
              <a:t>Little bit more code lines: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EA1F-C056-8276-D3CC-C7DD1C9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CD0F1-57D2-5450-085B-5C372B757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646EE-1DC0-B2AB-9555-AFB54A2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2" y="2079000"/>
            <a:ext cx="8236412" cy="34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84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C931-1A97-EB9D-8033-F936CFFF5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C7B9-7A57-E668-9239-9D8D17C2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455140"/>
            <a:ext cx="8294688" cy="430699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000" dirty="0">
                <a:hlinkClick r:id="rId2"/>
              </a:rPr>
              <a:t>https://docs.scipy.org/doc/</a:t>
            </a:r>
            <a:endParaRPr lang="en-US" sz="2000" dirty="0"/>
          </a:p>
          <a:p>
            <a:pPr>
              <a:buClrTx/>
            </a:pPr>
            <a:r>
              <a:rPr lang="en-US" sz="2400" dirty="0" err="1"/>
              <a:t>Numpy</a:t>
            </a:r>
            <a:r>
              <a:rPr lang="en-US" sz="2400" dirty="0"/>
              <a:t>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multidimensional array operations</a:t>
            </a:r>
          </a:p>
          <a:p>
            <a:pPr>
              <a:buClrTx/>
            </a:pPr>
            <a:r>
              <a:rPr lang="en-US" sz="2400" dirty="0" err="1"/>
              <a:t>Scipy</a:t>
            </a:r>
            <a:r>
              <a:rPr lang="en-US" sz="2400" dirty="0"/>
              <a:t>	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solving system model non-linear algebraic/differential equations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using </a:t>
            </a:r>
            <a:r>
              <a:rPr lang="en-US" sz="2000" b="1" dirty="0"/>
              <a:t>Root</a:t>
            </a:r>
            <a:r>
              <a:rPr lang="en-US" sz="2000" dirty="0"/>
              <a:t> function 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finding root of a vector function</a:t>
            </a:r>
          </a:p>
          <a:p>
            <a:pPr marL="1147763" lvl="3" indent="0">
              <a:lnSpc>
                <a:spcPct val="100000"/>
              </a:lnSpc>
              <a:buClrTx/>
              <a:buNone/>
            </a:pPr>
            <a:r>
              <a:rPr lang="en-US" sz="1600" dirty="0"/>
              <a:t>&gt; a valid system steady-state or transient point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newton-Raphson like iteration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several solver methods 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Most suitable solver method   ‘Krylov’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B5E2B-C81B-793C-376E-77323CA5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Numpy</a:t>
            </a:r>
            <a:r>
              <a:rPr lang="en-US" sz="3600" dirty="0"/>
              <a:t> and </a:t>
            </a:r>
            <a:r>
              <a:rPr lang="en-US" sz="3600" dirty="0" err="1"/>
              <a:t>Scipy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FBF1-AE0E-39A4-6F82-65FFE133F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37579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3FEE9-698C-A2CF-DC4F-CFED4710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B45-A16B-A2A7-25C0-453833C4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2" y="1170668"/>
            <a:ext cx="8653877" cy="459146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Do_Run</a:t>
            </a:r>
            <a:r>
              <a:rPr lang="en-US" sz="2000" b="1" i="1" dirty="0"/>
              <a:t> </a:t>
            </a:r>
            <a:r>
              <a:rPr lang="en-US" sz="2000" dirty="0"/>
              <a:t>runs all</a:t>
            </a:r>
            <a:br>
              <a:rPr lang="en-US" sz="2000" dirty="0"/>
            </a:br>
            <a:r>
              <a:rPr lang="en-US" sz="2000" dirty="0"/>
              <a:t>component model</a:t>
            </a:r>
            <a:br>
              <a:rPr lang="en-US" sz="2000" dirty="0"/>
            </a:br>
            <a:r>
              <a:rPr lang="en-US" sz="2000" dirty="0"/>
              <a:t>code and returns the</a:t>
            </a:r>
            <a:br>
              <a:rPr lang="en-US" sz="2000" dirty="0"/>
            </a:br>
            <a:r>
              <a:rPr lang="en-US" sz="2000" dirty="0"/>
              <a:t>vector of equation</a:t>
            </a:r>
            <a:br>
              <a:rPr lang="en-US" sz="2000" dirty="0"/>
            </a:br>
            <a:r>
              <a:rPr lang="en-US" sz="2000" dirty="0"/>
              <a:t>errors (residuals)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residuals</a:t>
            </a:r>
            <a:r>
              <a:rPr lang="en-US" sz="2000" dirty="0"/>
              <a:t> is the vector function (returns all 0’s if states is valid OP)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fsys.states</a:t>
            </a:r>
            <a:r>
              <a:rPr lang="en-US" sz="2000" b="1" i="1" dirty="0"/>
              <a:t> </a:t>
            </a:r>
            <a:r>
              <a:rPr lang="en-US" sz="2000" dirty="0"/>
              <a:t>= the initial value of the state vector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solution</a:t>
            </a:r>
            <a:r>
              <a:rPr lang="en-US" sz="2000" dirty="0"/>
              <a:t> = the state vector representing a valid operating point</a:t>
            </a:r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AD63-B030-334B-5330-4D621440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144000"/>
            <a:ext cx="8294688" cy="945000"/>
          </a:xfrm>
        </p:spPr>
        <p:txBody>
          <a:bodyPr/>
          <a:lstStyle/>
          <a:p>
            <a:r>
              <a:rPr lang="en-US" sz="3600" dirty="0"/>
              <a:t>Solver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37A83-4C03-ABAF-270E-8A21A6506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839" y="674392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6EB5B-A82B-594D-D398-DBDDA462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1" y="5697482"/>
            <a:ext cx="8829126" cy="292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38D9F-7D45-AF46-5C9D-0D24F18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7" y="3384000"/>
            <a:ext cx="7333665" cy="1364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BF262-9695-8072-BCB9-6A269C06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413" y="1190063"/>
            <a:ext cx="3645000" cy="17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9D80D-A18B-BECF-E780-3C37CAEB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component performance maps</a:t>
            </a:r>
          </a:p>
          <a:p>
            <a:r>
              <a:rPr lang="en-US" dirty="0"/>
              <a:t>Inlets</a:t>
            </a:r>
          </a:p>
          <a:p>
            <a:r>
              <a:rPr lang="en-US" dirty="0"/>
              <a:t>Turbo machinery </a:t>
            </a:r>
          </a:p>
          <a:p>
            <a:pPr lvl="1"/>
            <a:r>
              <a:rPr lang="en-US" dirty="0"/>
              <a:t>Compressors</a:t>
            </a:r>
          </a:p>
          <a:p>
            <a:pPr lvl="1"/>
            <a:r>
              <a:rPr lang="en-US" dirty="0"/>
              <a:t>Fans</a:t>
            </a:r>
          </a:p>
          <a:p>
            <a:pPr lvl="1"/>
            <a:r>
              <a:rPr lang="en-US" dirty="0"/>
              <a:t>Combustors</a:t>
            </a:r>
          </a:p>
          <a:p>
            <a:pPr lvl="1"/>
            <a:r>
              <a:rPr lang="en-US" dirty="0"/>
              <a:t>Turbines</a:t>
            </a:r>
          </a:p>
          <a:p>
            <a:r>
              <a:rPr lang="en-US" dirty="0"/>
              <a:t>Ducts</a:t>
            </a:r>
          </a:p>
          <a:p>
            <a:r>
              <a:rPr lang="en-US" dirty="0"/>
              <a:t>Exhaust nozzles and diffusers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07EE3-7A4B-0EA3-A7CB-29C0750F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model implementations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0B53F-C268-B004-D5DF-3BAF94B29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44578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B9B1-C94C-5CFD-37EF-02BA8270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7D08E-FE9C-CF8F-360C-F631ED3A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C303-2FD3-2EFF-A4D3-6D07ACC4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6412" y="1095870"/>
            <a:ext cx="4558876" cy="352400"/>
          </a:xfrm>
        </p:spPr>
        <p:txBody>
          <a:bodyPr/>
          <a:lstStyle/>
          <a:p>
            <a:r>
              <a:rPr lang="en-US" dirty="0"/>
              <a:t>Component model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43985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0FEB3-D44B-2AB6-45F3-81BE2EB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2D4DE-3E67-4189-6ABF-C50C2EF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1D24-00D2-FBE2-54E8-F738C8CE0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1B30-BE46-4A27-5AD9-B2003806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5D5F-4061-D32A-9B08-5E4F1044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600" dirty="0"/>
              <a:t>Generate global output table			</a:t>
            </a:r>
            <a:r>
              <a:rPr lang="en-US" i="1" dirty="0">
                <a:solidFill>
                  <a:srgbClr val="00B0F0"/>
                </a:solidFill>
              </a:rPr>
              <a:t> pandas </a:t>
            </a:r>
            <a:r>
              <a:rPr lang="en-US" sz="2600" dirty="0"/>
              <a:t>	</a:t>
            </a:r>
          </a:p>
          <a:p>
            <a:pPr lvl="1">
              <a:buClrTx/>
            </a:pPr>
            <a:r>
              <a:rPr lang="en-US" sz="2200" dirty="0"/>
              <a:t>Code output per component</a:t>
            </a:r>
          </a:p>
          <a:p>
            <a:pPr lvl="1">
              <a:buClrTx/>
            </a:pPr>
            <a:r>
              <a:rPr lang="en-US" sz="2200" dirty="0"/>
              <a:t>System level output	(PW, FN, </a:t>
            </a:r>
            <a:r>
              <a:rPr lang="en-US" sz="2200" dirty="0" err="1"/>
              <a:t>Wf</a:t>
            </a:r>
            <a:r>
              <a:rPr lang="en-US" sz="2200" dirty="0"/>
              <a:t>, W2 etc.)</a:t>
            </a:r>
          </a:p>
          <a:p>
            <a:pPr lvl="1">
              <a:buClrTx/>
            </a:pPr>
            <a:r>
              <a:rPr lang="en-US" sz="2200" dirty="0"/>
              <a:t>Export to .csv					</a:t>
            </a:r>
            <a:endParaRPr lang="en-US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200" dirty="0"/>
              <a:t>Make graphs in Excel</a:t>
            </a:r>
          </a:p>
          <a:p>
            <a:pPr>
              <a:buClrTx/>
            </a:pPr>
            <a:r>
              <a:rPr lang="en-US" sz="2600" dirty="0"/>
              <a:t>Component maps</a:t>
            </a:r>
          </a:p>
          <a:p>
            <a:pPr lvl="1">
              <a:buClrTx/>
            </a:pPr>
            <a:r>
              <a:rPr lang="en-US" sz="2200" dirty="0"/>
              <a:t>Graphical output					</a:t>
            </a:r>
            <a:r>
              <a:rPr lang="en-US" sz="2800" i="1" dirty="0">
                <a:solidFill>
                  <a:srgbClr val="00B0F0"/>
                </a:solidFill>
                <a:ea typeface="+mn-ea"/>
                <a:cs typeface="+mn-cs"/>
              </a:rPr>
              <a:t>matplotlib</a:t>
            </a:r>
          </a:p>
          <a:p>
            <a:pPr lvl="1">
              <a:buClrTx/>
            </a:pPr>
            <a:r>
              <a:rPr lang="en-US" sz="2200" dirty="0" err="1"/>
              <a:t>Compessors</a:t>
            </a:r>
            <a:r>
              <a:rPr lang="en-US" sz="2200" dirty="0"/>
              <a:t>, fans, turbines, …</a:t>
            </a:r>
          </a:p>
          <a:p>
            <a:pPr lvl="1">
              <a:buClrTx/>
            </a:pPr>
            <a:r>
              <a:rPr lang="en-US" sz="2200" dirty="0"/>
              <a:t>Draw operating lines in maps</a:t>
            </a:r>
          </a:p>
          <a:p>
            <a:pPr lvl="2">
              <a:buClrTx/>
            </a:pPr>
            <a:r>
              <a:rPr lang="en-US" sz="1800" dirty="0"/>
              <a:t>scaling</a:t>
            </a:r>
          </a:p>
          <a:p>
            <a:pPr lvl="1">
              <a:buClrTx/>
            </a:pPr>
            <a:endParaRPr lang="en-US" sz="2000" dirty="0"/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FFDB6-A898-DD7E-3034-E41D6E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3" y="369000"/>
            <a:ext cx="8294688" cy="631800"/>
          </a:xfrm>
        </p:spPr>
        <p:txBody>
          <a:bodyPr/>
          <a:lstStyle/>
          <a:p>
            <a:r>
              <a:rPr lang="en-US" dirty="0"/>
              <a:t>Python implementation - output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F4DF-F993-7E7B-57A0-9368620AE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3FD-AE1C-3DB6-015C-405776E6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of interacting components</a:t>
            </a:r>
          </a:p>
          <a:p>
            <a:pPr lvl="1"/>
            <a:r>
              <a:rPr lang="en-US" sz="2000" dirty="0"/>
              <a:t>Relationships among system of interacting components</a:t>
            </a:r>
          </a:p>
          <a:p>
            <a:pPr lvl="1"/>
            <a:r>
              <a:rPr lang="en-US" sz="2000" dirty="0"/>
              <a:t>Component models</a:t>
            </a:r>
          </a:p>
          <a:p>
            <a:r>
              <a:rPr lang="en-US" sz="2400" dirty="0"/>
              <a:t>Equations</a:t>
            </a:r>
          </a:p>
          <a:p>
            <a:pPr lvl="1"/>
            <a:r>
              <a:rPr lang="en-US" sz="2000" dirty="0"/>
              <a:t>conservation of mass, energy, momentum, other…</a:t>
            </a:r>
          </a:p>
          <a:p>
            <a:pPr lvl="1"/>
            <a:r>
              <a:rPr lang="en-US" sz="2000" dirty="0"/>
              <a:t>mostly non-linear algebraic/differential</a:t>
            </a:r>
          </a:p>
          <a:p>
            <a:r>
              <a:rPr lang="en-US" sz="2400" dirty="0"/>
              <a:t>Component operating points</a:t>
            </a:r>
          </a:p>
          <a:p>
            <a:pPr lvl="1"/>
            <a:r>
              <a:rPr lang="en-US" sz="2000" dirty="0"/>
              <a:t>Defined by state variables</a:t>
            </a:r>
          </a:p>
          <a:p>
            <a:r>
              <a:rPr lang="en-US" sz="2400" dirty="0"/>
              <a:t>Solution of set of equations</a:t>
            </a:r>
          </a:p>
          <a:p>
            <a:pPr lvl="1"/>
            <a:r>
              <a:rPr lang="en-US" sz="2000" dirty="0"/>
              <a:t>State variable vector representing valid system operating point</a:t>
            </a:r>
          </a:p>
          <a:p>
            <a:pPr lvl="1"/>
            <a:r>
              <a:rPr lang="en-US" sz="2000" dirty="0"/>
              <a:t>Steady-state or transient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BBDB5-9FDF-1441-44EE-9EBF5C1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3260-12A9-2008-4B07-20880D539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44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B7B70-2B29-A1B0-CFCD-7E410C56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single spool turbojet model</a:t>
            </a:r>
          </a:p>
          <a:p>
            <a:r>
              <a:rPr lang="en-US" dirty="0"/>
              <a:t>Environment Microsoft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Design + Off-design to IDLE at ISA SL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spool Turbofan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805AB-16D9-9EF3-6D6C-4644653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520C9-DD52-24A6-F029-E3D017AD8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F262D-BA68-8172-4B3B-2D07D3363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B54A-7C2F-CD71-D6FB-4A785BF6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Other engine configurations</a:t>
            </a:r>
          </a:p>
          <a:p>
            <a:pPr lvl="1">
              <a:buClrTx/>
            </a:pPr>
            <a:r>
              <a:rPr lang="en-US" sz="2000" dirty="0"/>
              <a:t>Turbofan</a:t>
            </a:r>
          </a:p>
          <a:p>
            <a:pPr lvl="1">
              <a:buClrTx/>
            </a:pPr>
            <a:r>
              <a:rPr lang="en-US" sz="2000" dirty="0"/>
              <a:t>Mixer</a:t>
            </a:r>
          </a:p>
          <a:p>
            <a:pPr lvl="1">
              <a:buClrTx/>
            </a:pPr>
            <a:r>
              <a:rPr lang="en-US" sz="2000" dirty="0"/>
              <a:t>Recuperator / heat exchanger</a:t>
            </a:r>
          </a:p>
          <a:p>
            <a:pPr lvl="1">
              <a:buClrTx/>
            </a:pPr>
            <a:r>
              <a:rPr lang="en-US" sz="2000" dirty="0"/>
              <a:t>Turbogenerator</a:t>
            </a:r>
          </a:p>
          <a:p>
            <a:pPr>
              <a:buClrTx/>
            </a:pPr>
            <a:r>
              <a:rPr lang="en-US" sz="2400" dirty="0"/>
              <a:t>Add propulsion system elements	</a:t>
            </a:r>
          </a:p>
          <a:p>
            <a:pPr lvl="1">
              <a:buClrTx/>
            </a:pPr>
            <a:r>
              <a:rPr lang="en-US" sz="2000" dirty="0"/>
              <a:t>Generators, electric motors, propulsors, batteries, fuel cells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B484B-919E-59C8-D3EC-4A724E76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9FC4-A572-529B-7425-303E427DC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3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679A-7B8C-9982-493A-B28CB225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3E-632A-8792-AA8C-01FBBD8B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Component model extensions</a:t>
            </a:r>
          </a:p>
          <a:p>
            <a:pPr lvl="1">
              <a:buClrTx/>
            </a:pPr>
            <a:r>
              <a:rPr lang="en-US" sz="2000" dirty="0"/>
              <a:t>Variable geometry</a:t>
            </a:r>
          </a:p>
          <a:p>
            <a:pPr lvl="1">
              <a:buClrTx/>
            </a:pPr>
            <a:r>
              <a:rPr lang="en-US" sz="2000" dirty="0"/>
              <a:t>Bleed</a:t>
            </a:r>
          </a:p>
          <a:p>
            <a:pPr lvl="1">
              <a:buClrTx/>
            </a:pPr>
            <a:r>
              <a:rPr lang="en-US" sz="2000" dirty="0"/>
              <a:t>Turbine cooling</a:t>
            </a:r>
          </a:p>
          <a:p>
            <a:pPr lvl="1">
              <a:buClrTx/>
            </a:pPr>
            <a:r>
              <a:rPr lang="en-US" sz="2000" dirty="0"/>
              <a:t>1-D model code</a:t>
            </a:r>
          </a:p>
          <a:p>
            <a:pPr lvl="1">
              <a:buClrTx/>
            </a:pPr>
            <a:r>
              <a:rPr lang="en-US" sz="2000" dirty="0"/>
              <a:t>Other fuels</a:t>
            </a:r>
          </a:p>
          <a:p>
            <a:pPr lvl="2">
              <a:buClrTx/>
            </a:pPr>
            <a:r>
              <a:rPr lang="en-US" sz="1600" dirty="0"/>
              <a:t>Easily adapt fuel in combustor component (</a:t>
            </a:r>
            <a:r>
              <a:rPr lang="en-US" sz="1600" dirty="0" err="1"/>
              <a:t>cantera</a:t>
            </a:r>
            <a:r>
              <a:rPr lang="en-US" sz="1600" dirty="0"/>
              <a:t>)</a:t>
            </a:r>
          </a:p>
          <a:p>
            <a:pPr lvl="1">
              <a:buClrTx/>
            </a:pPr>
            <a:r>
              <a:rPr lang="en-US" sz="2000" dirty="0"/>
              <a:t>…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05B9E-FFA7-4AEF-5DB1-FB97A7CB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88BCA-B6B1-DFB0-4219-C4F970838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2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E98C-E0C6-85F0-8419-F974D051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3A04-8B28-DDFE-027B-7ED35931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API (Application Programming Interface)</a:t>
            </a:r>
          </a:p>
          <a:p>
            <a:pPr lvl="1">
              <a:buClrTx/>
            </a:pPr>
            <a:r>
              <a:rPr lang="en-US" sz="2000" dirty="0"/>
              <a:t>Couple with other models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Extend user interface</a:t>
            </a:r>
          </a:p>
          <a:p>
            <a:pPr lvl="1">
              <a:buClrTx/>
            </a:pPr>
            <a:r>
              <a:rPr lang="en-US" sz="2000" dirty="0"/>
              <a:t>Extend output</a:t>
            </a:r>
          </a:p>
          <a:p>
            <a:pPr lvl="2">
              <a:buClrTx/>
            </a:pPr>
            <a:r>
              <a:rPr lang="en-US" sz="1600" dirty="0"/>
              <a:t>Graphs, tables, export</a:t>
            </a:r>
          </a:p>
          <a:p>
            <a:pPr lvl="1">
              <a:buClrTx/>
            </a:pPr>
            <a:r>
              <a:rPr lang="en-US" sz="2000" dirty="0"/>
              <a:t>Add GUI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71BBA-87C3-A484-0FA7-5370B45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6D0C0-675A-D65D-ADFA-387FF14EE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5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8DBC-D19F-62D1-AE4C-4F478491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979B2-1DC3-6460-2791-42D8406D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Fidelity</a:t>
            </a:r>
          </a:p>
          <a:p>
            <a:pPr lvl="1">
              <a:buClrTx/>
            </a:pPr>
            <a:r>
              <a:rPr lang="en-US" dirty="0"/>
              <a:t>1-D component models</a:t>
            </a:r>
          </a:p>
          <a:p>
            <a:pPr lvl="2">
              <a:buClrTx/>
            </a:pPr>
            <a:r>
              <a:rPr lang="en-US" dirty="0"/>
              <a:t>Turbomachinery</a:t>
            </a:r>
          </a:p>
          <a:p>
            <a:pPr lvl="2">
              <a:buClrTx/>
            </a:pPr>
            <a:r>
              <a:rPr lang="en-US" dirty="0"/>
              <a:t>Combustors </a:t>
            </a:r>
          </a:p>
          <a:p>
            <a:pPr lvl="1">
              <a:buClrTx/>
            </a:pPr>
            <a:r>
              <a:rPr lang="en-US" dirty="0"/>
              <a:t>Couple with multi-D CFD models</a:t>
            </a:r>
          </a:p>
          <a:p>
            <a:pPr>
              <a:buClrTx/>
            </a:pPr>
            <a:r>
              <a:rPr lang="en-US" dirty="0"/>
              <a:t>Gas turbine system</a:t>
            </a:r>
          </a:p>
          <a:p>
            <a:pPr lvl="1">
              <a:buClrTx/>
            </a:pPr>
            <a:r>
              <a:rPr lang="en-US" dirty="0"/>
              <a:t>Control system</a:t>
            </a:r>
          </a:p>
          <a:p>
            <a:pPr lvl="1">
              <a:buClrTx/>
            </a:pPr>
            <a:r>
              <a:rPr lang="en-US" dirty="0"/>
              <a:t>Fans, mixers</a:t>
            </a:r>
          </a:p>
          <a:p>
            <a:pPr lvl="1">
              <a:buClrTx/>
            </a:pPr>
            <a:r>
              <a:rPr lang="en-US" dirty="0"/>
              <a:t>Recuperators</a:t>
            </a:r>
          </a:p>
          <a:p>
            <a:pPr>
              <a:buClrTx/>
            </a:pPr>
            <a:r>
              <a:rPr lang="en-US" dirty="0"/>
              <a:t>Application Programmers Interface API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5D249-7952-448B-ADC1-EE538A2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- 1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CDD36-12E2-89E4-69B8-BF4590428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6849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9818-1CDD-879E-5767-82867AB9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3ED53-544E-2C56-0CD9-A7C35DD7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Propulsion system elements</a:t>
            </a:r>
          </a:p>
          <a:p>
            <a:pPr lvl="1">
              <a:buClrTx/>
            </a:pPr>
            <a:r>
              <a:rPr lang="en-US" dirty="0"/>
              <a:t>Loads (propellers, generators)</a:t>
            </a:r>
          </a:p>
          <a:p>
            <a:pPr lvl="1">
              <a:buClrTx/>
            </a:pPr>
            <a:r>
              <a:rPr lang="en-US" dirty="0"/>
              <a:t>Hybrid propulsion systems</a:t>
            </a:r>
          </a:p>
          <a:p>
            <a:pPr lvl="2">
              <a:buClrTx/>
            </a:pPr>
            <a:r>
              <a:rPr lang="en-US" dirty="0"/>
              <a:t>Batteries</a:t>
            </a:r>
          </a:p>
          <a:p>
            <a:pPr lvl="2">
              <a:buClrTx/>
            </a:pPr>
            <a:r>
              <a:rPr lang="en-US" dirty="0"/>
              <a:t>Fuel cells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2A459-7B59-E4A0-F307-D3CA7C9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- 2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F9F0-1F61-82C5-6C06-127588C4E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47980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C57EB0-2A3C-0339-B896-0E00A6E7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6D945-5BE4-F0FA-A771-57E1EF3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332C-844B-6760-C6C0-20E7BE368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6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F8FD0-33DC-5342-0CD6-6E121ED5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E883F-20F7-1DC2-B995-F7DDFD83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E9606-AFEC-F81C-4A9D-35FF6D7A5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2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93775" y="260350"/>
            <a:ext cx="8294688" cy="792163"/>
          </a:xfrm>
        </p:spPr>
        <p:txBody>
          <a:bodyPr/>
          <a:lstStyle/>
          <a:p>
            <a:r>
              <a:rPr lang="en-US" altLang="nl-NL"/>
              <a:t>Other components </a:t>
            </a:r>
            <a:br>
              <a:rPr lang="en-US" altLang="nl-NL"/>
            </a:br>
            <a:r>
              <a:rPr lang="en-US" altLang="nl-NL"/>
              <a:t>performance characteristics</a:t>
            </a:r>
            <a:endParaRPr lang="nl-NL" altLang="nl-NL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01713" y="1484313"/>
            <a:ext cx="8283575" cy="3849687"/>
          </a:xfrm>
        </p:spPr>
        <p:txBody>
          <a:bodyPr/>
          <a:lstStyle/>
          <a:p>
            <a:r>
              <a:rPr lang="en-US" altLang="nl-NL"/>
              <a:t>Ducts</a:t>
            </a:r>
          </a:p>
          <a:p>
            <a:pPr lvl="1"/>
            <a:r>
              <a:rPr lang="en-US" altLang="nl-NL"/>
              <a:t>Pressure loss function of flow (Wc) or Mach or other</a:t>
            </a:r>
          </a:p>
          <a:p>
            <a:r>
              <a:rPr lang="en-US" altLang="nl-NL"/>
              <a:t>Inlets</a:t>
            </a:r>
          </a:p>
          <a:p>
            <a:pPr lvl="1"/>
            <a:r>
              <a:rPr lang="en-US" altLang="nl-NL"/>
              <a:t>Simular to ducts</a:t>
            </a:r>
          </a:p>
          <a:p>
            <a:pPr lvl="1"/>
            <a:r>
              <a:rPr lang="en-US" altLang="nl-NL"/>
              <a:t>Also function of flight conditions (Ma</a:t>
            </a:r>
            <a:r>
              <a:rPr lang="en-US" altLang="nl-NL" baseline="-25000"/>
              <a:t>flight </a:t>
            </a:r>
            <a:r>
              <a:rPr lang="en-US" altLang="nl-NL"/>
              <a:t>)</a:t>
            </a:r>
          </a:p>
          <a:p>
            <a:r>
              <a:rPr lang="en-US" altLang="nl-NL"/>
              <a:t>Heat loss effects</a:t>
            </a:r>
          </a:p>
          <a:p>
            <a:pPr lvl="1"/>
            <a:r>
              <a:rPr lang="en-US" altLang="nl-NL"/>
              <a:t>All components</a:t>
            </a:r>
          </a:p>
          <a:p>
            <a:pPr lvl="1"/>
            <a:r>
              <a:rPr lang="en-US" altLang="nl-NL"/>
              <a:t>Heat transfer models</a:t>
            </a:r>
          </a:p>
          <a:p>
            <a:r>
              <a:rPr lang="en-US" altLang="nl-NL"/>
              <a:t>Other components</a:t>
            </a:r>
          </a:p>
          <a:p>
            <a:pPr lvl="1"/>
            <a:r>
              <a:rPr lang="en-US" altLang="nl-NL"/>
              <a:t>Specific effects on gas path</a:t>
            </a:r>
            <a:endParaRPr lang="nl-NL" alt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6858-34F1-6B97-C544-AC25DED2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turbines </a:t>
            </a:r>
          </a:p>
          <a:p>
            <a:pPr lvl="1"/>
            <a:r>
              <a:rPr lang="en-US" dirty="0"/>
              <a:t>Aero engines: jet engines, turboprop, turboshaft</a:t>
            </a:r>
          </a:p>
          <a:p>
            <a:pPr lvl="1"/>
            <a:r>
              <a:rPr lang="en-US" dirty="0"/>
              <a:t>Land based engines: turboshaft</a:t>
            </a:r>
          </a:p>
          <a:p>
            <a:r>
              <a:rPr lang="en-US" dirty="0"/>
              <a:t>Propellers and rotors</a:t>
            </a:r>
          </a:p>
          <a:p>
            <a:r>
              <a:rPr lang="en-US" dirty="0"/>
              <a:t>Hybrid elements</a:t>
            </a:r>
          </a:p>
          <a:p>
            <a:pPr lvl="1"/>
            <a:r>
              <a:rPr lang="en-US" dirty="0"/>
              <a:t>Electric motors</a:t>
            </a:r>
          </a:p>
          <a:p>
            <a:pPr lvl="1"/>
            <a:r>
              <a:rPr lang="en-US" dirty="0"/>
              <a:t>Generators</a:t>
            </a:r>
          </a:p>
          <a:p>
            <a:pPr lvl="1"/>
            <a:r>
              <a:rPr lang="en-US" dirty="0"/>
              <a:t>Fuel cells</a:t>
            </a:r>
          </a:p>
          <a:p>
            <a:pPr lvl="1"/>
            <a:r>
              <a:rPr lang="en-US" dirty="0"/>
              <a:t>Batteries</a:t>
            </a:r>
          </a:p>
          <a:p>
            <a:r>
              <a:rPr lang="en-US" dirty="0"/>
              <a:t>Alternative/sustainable fuels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78FAB-0F6C-FB36-4A15-A4FC9018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and power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13AAE-413B-A15E-E150-BDF96210F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67B97-F0EE-9FF6-73D2-E2C18B11F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41" y="2439000"/>
            <a:ext cx="1773724" cy="117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935B4-BDFF-DE26-7E99-A4C9756C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58" y="4079786"/>
            <a:ext cx="2400630" cy="12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788A-82E0-8225-4F78-D743690D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D6F4-F344-E1A1-7CFD-708AB28E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en-US" sz="2400" dirty="0"/>
              <a:t>Design studies				</a:t>
            </a:r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r>
              <a:rPr lang="en-US" sz="2400" dirty="0"/>
              <a:t>Existing designs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680A-5342-8612-B83F-241075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79000"/>
            <a:ext cx="8294688" cy="810000"/>
          </a:xfrm>
        </p:spPr>
        <p:txBody>
          <a:bodyPr/>
          <a:lstStyle/>
          <a:p>
            <a:r>
              <a:rPr lang="en-US" dirty="0"/>
              <a:t>Propulsion and power system performance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0BD859-0448-1552-D5DE-501629001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2052" name="Picture 4" descr="62,800+ Jet Engine Stock Photos, Pictures &amp; Royalty-Free ...">
            <a:extLst>
              <a:ext uri="{FF2B5EF4-FFF2-40B4-BE49-F238E27FC236}">
                <a16:creationId xmlns:a16="http://schemas.microsoft.com/office/drawing/2014/main" id="{905C08B8-CE6A-5875-B925-9B6D6A42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53" y="4020748"/>
            <a:ext cx="2891882" cy="18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ijaanzicht van turbofan straalmotor cross sectie draadframe geïsoleerd op blauwe achtergrond - jet engine cross section stockfoto's en -beelden">
            <a:extLst>
              <a:ext uri="{FF2B5EF4-FFF2-40B4-BE49-F238E27FC236}">
                <a16:creationId xmlns:a16="http://schemas.microsoft.com/office/drawing/2014/main" id="{1080B024-3334-5BEE-A6FD-ACB891DD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12" y="1698777"/>
            <a:ext cx="2739059" cy="19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Yound man drawing on a clear whiteboard">
            <a:extLst>
              <a:ext uri="{FF2B5EF4-FFF2-40B4-BE49-F238E27FC236}">
                <a16:creationId xmlns:a16="http://schemas.microsoft.com/office/drawing/2014/main" id="{6360D8F2-C07A-23DC-F8EE-49785E72D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2" y="1448270"/>
            <a:ext cx="2836413" cy="18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01713" y="1404000"/>
            <a:ext cx="8283575" cy="3930000"/>
          </a:xfrm>
        </p:spPr>
        <p:txBody>
          <a:bodyPr/>
          <a:lstStyle/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models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intake, fans/compressors, combustors,</a:t>
            </a:r>
            <a:b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turbines, mixers, exhausts,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maps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variables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Rotor speeds, mass flows, pressure ratios, …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Equations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 flow in = mass flow out  (at component intersections, engine stations)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balance :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PWcompressor</a:t>
            </a: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PWturbine</a:t>
            </a: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Fuel flow, TIT, inlet P and T…</a:t>
            </a: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Thrust FN, Power, Fuel flow, Efficiency, P, T at engine stations…</a:t>
            </a:r>
          </a:p>
          <a:p>
            <a:pPr marL="385763" lvl="1" indent="0" eaLnBrk="1" hangingPunct="1">
              <a:buNone/>
            </a:pP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25559"/>
            <a:ext cx="8294688" cy="631800"/>
          </a:xfrm>
        </p:spPr>
        <p:txBody>
          <a:bodyPr/>
          <a:lstStyle/>
          <a:p>
            <a:pPr eaLnBrk="1" hangingPunct="1"/>
            <a:r>
              <a:rPr lang="en-US" altLang="nl-NL" dirty="0"/>
              <a:t>Gas turbine system performance models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B08798-C166-66C2-990A-A21433DB2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2615" y="857359"/>
            <a:ext cx="3793876" cy="352400"/>
          </a:xfrm>
        </p:spPr>
        <p:txBody>
          <a:bodyPr/>
          <a:lstStyle/>
          <a:p>
            <a:r>
              <a:rPr lang="en-US" dirty="0"/>
              <a:t>System performance modeling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66" y="1417493"/>
            <a:ext cx="3499432" cy="23564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DA365-F19E-CBB3-6324-C123EA0B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B0B69-866F-903B-0A85-F2F928E7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000" dirty="0"/>
              <a:t>Ambient</a:t>
            </a:r>
          </a:p>
          <a:p>
            <a:pPr lvl="1">
              <a:buClrTx/>
            </a:pPr>
            <a:r>
              <a:rPr lang="en-US" sz="1800" dirty="0"/>
              <a:t>Inlet, exhausts</a:t>
            </a:r>
          </a:p>
          <a:p>
            <a:pPr>
              <a:buClrTx/>
            </a:pPr>
            <a:r>
              <a:rPr lang="en-US" sz="2000" dirty="0"/>
              <a:t>Gas path</a:t>
            </a:r>
          </a:p>
          <a:p>
            <a:pPr lvl="1">
              <a:buClrTx/>
            </a:pPr>
            <a:r>
              <a:rPr lang="en-US" sz="1800" dirty="0"/>
              <a:t>Gas conditions and flow rates between two connected components</a:t>
            </a:r>
          </a:p>
          <a:p>
            <a:pPr lvl="1">
              <a:buClrTx/>
            </a:pPr>
            <a:r>
              <a:rPr lang="en-US" sz="1800" dirty="0"/>
              <a:t>Engine station numbering</a:t>
            </a:r>
          </a:p>
          <a:p>
            <a:pPr lvl="1">
              <a:buClrTx/>
            </a:pPr>
            <a:r>
              <a:rPr lang="en-US" sz="1800" dirty="0"/>
              <a:t>Example: compressor – combustor, station nr. 3</a:t>
            </a:r>
          </a:p>
          <a:p>
            <a:pPr>
              <a:buClrTx/>
            </a:pPr>
            <a:r>
              <a:rPr lang="en-US" sz="2000" dirty="0"/>
              <a:t>Shafts</a:t>
            </a:r>
          </a:p>
          <a:p>
            <a:pPr lvl="1">
              <a:buClrTx/>
            </a:pPr>
            <a:r>
              <a:rPr lang="en-US" sz="1800" dirty="0"/>
              <a:t>Power balance		</a:t>
            </a:r>
            <a:r>
              <a:rPr lang="en-US" sz="1800" dirty="0" err="1"/>
              <a:t>PW</a:t>
            </a:r>
            <a:r>
              <a:rPr lang="en-US" sz="1800" baseline="-25000" dirty="0" err="1"/>
              <a:t>compressor</a:t>
            </a:r>
            <a:r>
              <a:rPr lang="en-US" sz="1800" dirty="0"/>
              <a:t> = </a:t>
            </a:r>
            <a:r>
              <a:rPr lang="en-US" sz="1800" dirty="0" err="1"/>
              <a:t>PW</a:t>
            </a:r>
            <a:r>
              <a:rPr lang="en-US" sz="1800" baseline="-25000" dirty="0" err="1"/>
              <a:t>turbine</a:t>
            </a:r>
            <a:endParaRPr lang="en-US" sz="1800" baseline="-25000" dirty="0"/>
          </a:p>
          <a:p>
            <a:pPr lvl="1">
              <a:buClrTx/>
            </a:pPr>
            <a:r>
              <a:rPr lang="en-US" sz="1800" dirty="0"/>
              <a:t>If no balance: transient (accel or </a:t>
            </a:r>
            <a:r>
              <a:rPr lang="en-US" sz="1800" dirty="0" err="1"/>
              <a:t>decel</a:t>
            </a:r>
            <a:r>
              <a:rPr lang="en-US" sz="1800" dirty="0"/>
              <a:t>)</a:t>
            </a:r>
          </a:p>
          <a:p>
            <a:pPr>
              <a:buClrTx/>
            </a:pPr>
            <a:r>
              <a:rPr lang="en-US" sz="2000" dirty="0"/>
              <a:t>Heat transfer</a:t>
            </a:r>
          </a:p>
          <a:p>
            <a:pPr>
              <a:buClrTx/>
            </a:pPr>
            <a:r>
              <a:rPr lang="en-US" sz="2000" dirty="0"/>
              <a:t>Control</a:t>
            </a:r>
          </a:p>
          <a:p>
            <a:pPr lvl="1">
              <a:buClrTx/>
            </a:pPr>
            <a:r>
              <a:rPr lang="en-US" sz="1800" dirty="0"/>
              <a:t>Fuel flow, variable geometry</a:t>
            </a:r>
          </a:p>
          <a:p>
            <a:pPr lvl="1">
              <a:buClrTx/>
            </a:pPr>
            <a:endParaRPr lang="en-US" sz="18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24958-1890-67DE-EB44-9534339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among component models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99B1-EB40-976E-F6D9-9A936B7D6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56034946"/>
      </p:ext>
    </p:extLst>
  </p:cSld>
  <p:clrMapOvr>
    <a:masterClrMapping/>
  </p:clrMapOvr>
</p:sld>
</file>

<file path=ppt/theme/theme1.xml><?xml version="1.0" encoding="utf-8"?>
<a:theme xmlns:a="http://schemas.openxmlformats.org/drawingml/2006/main" name="TU_basis_200309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TU_basis_200309</Template>
  <TotalTime>0</TotalTime>
  <Words>3555</Words>
  <Application>Microsoft Office PowerPoint</Application>
  <PresentationFormat>Custom</PresentationFormat>
  <Paragraphs>746</Paragraphs>
  <Slides>58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ArialMS</vt:lpstr>
      <vt:lpstr>Bookman Old Style</vt:lpstr>
      <vt:lpstr>Cambria Math</vt:lpstr>
      <vt:lpstr>Consolas</vt:lpstr>
      <vt:lpstr>Courier New</vt:lpstr>
      <vt:lpstr>Tahoma</vt:lpstr>
      <vt:lpstr>Times New Roman</vt:lpstr>
      <vt:lpstr>Wingdings</vt:lpstr>
      <vt:lpstr>TU_basis_200309</vt:lpstr>
      <vt:lpstr>Build your own gas turbine performance model in Python</vt:lpstr>
      <vt:lpstr>Overview</vt:lpstr>
      <vt:lpstr>For whom is this tutorial</vt:lpstr>
      <vt:lpstr>Key focus areas</vt:lpstr>
      <vt:lpstr>System performance modeling</vt:lpstr>
      <vt:lpstr>Propulsion and power systems</vt:lpstr>
      <vt:lpstr>Propulsion and power system performance prediction</vt:lpstr>
      <vt:lpstr>Gas turbine system performance models</vt:lpstr>
      <vt:lpstr>Relationships among component models</vt:lpstr>
      <vt:lpstr>Design point simulation</vt:lpstr>
      <vt:lpstr>Design point calculation example</vt:lpstr>
      <vt:lpstr>Off-design (‘OD’) simulation</vt:lpstr>
      <vt:lpstr>Equations and numerical methods</vt:lpstr>
      <vt:lpstr>Turbojet example - states</vt:lpstr>
      <vt:lpstr>Turbojet example - equations</vt:lpstr>
      <vt:lpstr>Off-design iteration flow chart - turbojet</vt:lpstr>
      <vt:lpstr>Recommended literature</vt:lpstr>
      <vt:lpstr>New propulsion system model elements</vt:lpstr>
      <vt:lpstr>From scratch ?</vt:lpstr>
      <vt:lpstr>Why from scratch?</vt:lpstr>
      <vt:lpstr>Software implementation </vt:lpstr>
      <vt:lpstr>Language / development environment </vt:lpstr>
      <vt:lpstr>Python versus previous experience</vt:lpstr>
      <vt:lpstr>Working with Python models</vt:lpstr>
      <vt:lpstr>Python models overview</vt:lpstr>
      <vt:lpstr>Object orientation </vt:lpstr>
      <vt:lpstr>Encapsulation example </vt:lpstr>
      <vt:lpstr>Inheritance example </vt:lpstr>
      <vt:lpstr>Polymorphism example </vt:lpstr>
      <vt:lpstr>Polymorphism python code example </vt:lpstr>
      <vt:lpstr>Main program for turbojet DP &amp; OD simulation</vt:lpstr>
      <vt:lpstr>Main program code</vt:lpstr>
      <vt:lpstr>Example: define a turbojet model</vt:lpstr>
      <vt:lpstr>Passing gas conditions in Python</vt:lpstr>
      <vt:lpstr>Python open-source libraries</vt:lpstr>
      <vt:lpstr>Aero-calc library</vt:lpstr>
      <vt:lpstr>Cantera library</vt:lpstr>
      <vt:lpstr>Using Cantera (ct) gas model</vt:lpstr>
      <vt:lpstr>Using Cantera (ct)  mass flow/transport</vt:lpstr>
      <vt:lpstr>Using Cantera (ct)   combustion</vt:lpstr>
      <vt:lpstr>User specified fuel composition</vt:lpstr>
      <vt:lpstr>User specified LHV</vt:lpstr>
      <vt:lpstr>User specified LHV code</vt:lpstr>
      <vt:lpstr>Numpy and Scipy</vt:lpstr>
      <vt:lpstr>Solver code</vt:lpstr>
      <vt:lpstr>Component model implementations</vt:lpstr>
      <vt:lpstr>Inlets</vt:lpstr>
      <vt:lpstr>Compressors</vt:lpstr>
      <vt:lpstr>Python implementation - output</vt:lpstr>
      <vt:lpstr>Demonstration</vt:lpstr>
      <vt:lpstr>Adapting the baseline code</vt:lpstr>
      <vt:lpstr>Adapting the baseline code</vt:lpstr>
      <vt:lpstr>Adapting the baseline code</vt:lpstr>
      <vt:lpstr>Extending the models - 1</vt:lpstr>
      <vt:lpstr>Extending the models - 2</vt:lpstr>
      <vt:lpstr>Conclusion</vt:lpstr>
      <vt:lpstr>Questions?</vt:lpstr>
      <vt:lpstr>Other components  performance characteristics</vt:lpstr>
    </vt:vector>
  </TitlesOfParts>
  <Company>NLR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 voortstuwingsysteem</dc:title>
  <dc:creator>Visser</dc:creator>
  <cp:lastModifiedBy>Wilfried Visser</cp:lastModifiedBy>
  <cp:revision>211</cp:revision>
  <cp:lastPrinted>1999-03-18T14:48:28Z</cp:lastPrinted>
  <dcterms:created xsi:type="dcterms:W3CDTF">1999-03-04T09:47:35Z</dcterms:created>
  <dcterms:modified xsi:type="dcterms:W3CDTF">2025-03-02T10:38:33Z</dcterms:modified>
</cp:coreProperties>
</file>