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81"/>
  </p:notesMasterIdLst>
  <p:handoutMasterIdLst>
    <p:handoutMasterId r:id="rId82"/>
  </p:handoutMasterIdLst>
  <p:sldIdLst>
    <p:sldId id="511" r:id="rId2"/>
    <p:sldId id="492" r:id="rId3"/>
    <p:sldId id="510" r:id="rId4"/>
    <p:sldId id="521" r:id="rId5"/>
    <p:sldId id="513" r:id="rId6"/>
    <p:sldId id="515" r:id="rId7"/>
    <p:sldId id="518" r:id="rId8"/>
    <p:sldId id="394" r:id="rId9"/>
    <p:sldId id="542" r:id="rId10"/>
    <p:sldId id="543" r:id="rId11"/>
    <p:sldId id="519" r:id="rId12"/>
    <p:sldId id="516" r:id="rId13"/>
    <p:sldId id="517" r:id="rId14"/>
    <p:sldId id="495" r:id="rId15"/>
    <p:sldId id="496" r:id="rId16"/>
    <p:sldId id="537" r:id="rId17"/>
    <p:sldId id="524" r:id="rId18"/>
    <p:sldId id="541" r:id="rId19"/>
    <p:sldId id="544" r:id="rId20"/>
    <p:sldId id="545" r:id="rId21"/>
    <p:sldId id="504" r:id="rId22"/>
    <p:sldId id="529" r:id="rId23"/>
    <p:sldId id="530" r:id="rId24"/>
    <p:sldId id="531" r:id="rId25"/>
    <p:sldId id="532" r:id="rId26"/>
    <p:sldId id="533" r:id="rId27"/>
    <p:sldId id="535" r:id="rId28"/>
    <p:sldId id="534" r:id="rId29"/>
    <p:sldId id="536" r:id="rId30"/>
    <p:sldId id="538" r:id="rId31"/>
    <p:sldId id="539" r:id="rId32"/>
    <p:sldId id="540" r:id="rId33"/>
    <p:sldId id="546" r:id="rId34"/>
    <p:sldId id="547" r:id="rId35"/>
    <p:sldId id="506" r:id="rId36"/>
    <p:sldId id="497" r:id="rId37"/>
    <p:sldId id="498" r:id="rId38"/>
    <p:sldId id="499" r:id="rId39"/>
    <p:sldId id="502" r:id="rId40"/>
    <p:sldId id="512" r:id="rId41"/>
    <p:sldId id="505" r:id="rId42"/>
    <p:sldId id="525" r:id="rId43"/>
    <p:sldId id="526" r:id="rId44"/>
    <p:sldId id="509" r:id="rId45"/>
    <p:sldId id="507" r:id="rId46"/>
    <p:sldId id="523" r:id="rId47"/>
    <p:sldId id="522" r:id="rId48"/>
    <p:sldId id="508" r:id="rId49"/>
    <p:sldId id="527" r:id="rId50"/>
    <p:sldId id="528" r:id="rId51"/>
    <p:sldId id="483" r:id="rId52"/>
    <p:sldId id="486" r:id="rId53"/>
    <p:sldId id="490" r:id="rId54"/>
    <p:sldId id="489" r:id="rId55"/>
    <p:sldId id="468" r:id="rId56"/>
    <p:sldId id="460" r:id="rId57"/>
    <p:sldId id="418" r:id="rId58"/>
    <p:sldId id="419" r:id="rId59"/>
    <p:sldId id="477" r:id="rId60"/>
    <p:sldId id="465" r:id="rId61"/>
    <p:sldId id="442" r:id="rId62"/>
    <p:sldId id="444" r:id="rId63"/>
    <p:sldId id="478" r:id="rId64"/>
    <p:sldId id="451" r:id="rId65"/>
    <p:sldId id="445" r:id="rId66"/>
    <p:sldId id="446" r:id="rId67"/>
    <p:sldId id="447" r:id="rId68"/>
    <p:sldId id="452" r:id="rId69"/>
    <p:sldId id="514" r:id="rId70"/>
    <p:sldId id="453" r:id="rId71"/>
    <p:sldId id="454" r:id="rId72"/>
    <p:sldId id="455" r:id="rId73"/>
    <p:sldId id="298" r:id="rId74"/>
    <p:sldId id="466" r:id="rId75"/>
    <p:sldId id="354" r:id="rId76"/>
    <p:sldId id="481" r:id="rId77"/>
    <p:sldId id="430" r:id="rId78"/>
    <p:sldId id="429" r:id="rId79"/>
    <p:sldId id="476" r:id="rId80"/>
  </p:sldIdLst>
  <p:sldSz cx="9902825" cy="6858000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9796-A251-4AB3-BBF5-40396E17B53C}" v="35" dt="2025-02-26T08:03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2000" autoAdjust="0"/>
  </p:normalViewPr>
  <p:slideViewPr>
    <p:cSldViewPr>
      <p:cViewPr varScale="1">
        <p:scale>
          <a:sx n="108" d="100"/>
          <a:sy n="108" d="100"/>
        </p:scale>
        <p:origin x="1699" y="8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2"/>
    </p:cViewPr>
  </p:sorterViewPr>
  <p:notesViewPr>
    <p:cSldViewPr>
      <p:cViewPr varScale="1">
        <p:scale>
          <a:sx n="30" d="100"/>
          <a:sy n="30" d="100"/>
        </p:scale>
        <p:origin x="-1531" y="-86"/>
      </p:cViewPr>
      <p:guideLst>
        <p:guide orient="horz" pos="3123"/>
        <p:guide pos="212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ied Visser" userId="30d372e4-17e2-4394-b1c2-47f1191f9c29" providerId="ADAL" clId="{885181CD-7EAC-4560-8E14-E1C187BCBC2D}"/>
    <pc:docChg chg="undo redo custSel addSld delSld modSld sldOrd delMainMaster modMainMaster">
      <pc:chgData name="Wilfried Visser" userId="30d372e4-17e2-4394-b1c2-47f1191f9c29" providerId="ADAL" clId="{885181CD-7EAC-4560-8E14-E1C187BCBC2D}" dt="2024-11-04T11:35:41.053" v="6706"/>
      <pc:docMkLst>
        <pc:docMk/>
      </pc:docMkLst>
      <pc:sldChg chg="del mod modShow">
        <pc:chgData name="Wilfried Visser" userId="30d372e4-17e2-4394-b1c2-47f1191f9c29" providerId="ADAL" clId="{885181CD-7EAC-4560-8E14-E1C187BCBC2D}" dt="2024-11-03T16:57:26.303" v="6670" actId="47"/>
        <pc:sldMkLst>
          <pc:docMk/>
          <pc:sldMk cId="1833144723" sldId="256"/>
        </pc:sldMkLst>
      </pc:sldChg>
      <pc:sldChg chg="modSp">
        <pc:chgData name="Wilfried Visser" userId="30d372e4-17e2-4394-b1c2-47f1191f9c29" providerId="ADAL" clId="{885181CD-7EAC-4560-8E14-E1C187BCBC2D}" dt="2024-11-03T09:52:29.422" v="175" actId="12"/>
        <pc:sldMkLst>
          <pc:docMk/>
          <pc:sldMk cId="0" sldId="394"/>
        </pc:sldMkLst>
      </pc:sldChg>
      <pc:sldChg chg="addSp modSp new mod">
        <pc:chgData name="Wilfried Visser" userId="30d372e4-17e2-4394-b1c2-47f1191f9c29" providerId="ADAL" clId="{885181CD-7EAC-4560-8E14-E1C187BCBC2D}" dt="2024-11-03T16:57:21.203" v="6669" actId="1076"/>
        <pc:sldMkLst>
          <pc:docMk/>
          <pc:sldMk cId="2478648823" sldId="491"/>
        </pc:sldMkLst>
      </pc:sldChg>
      <pc:sldChg chg="modSp new mod">
        <pc:chgData name="Wilfried Visser" userId="30d372e4-17e2-4394-b1c2-47f1191f9c29" providerId="ADAL" clId="{885181CD-7EAC-4560-8E14-E1C187BCBC2D}" dt="2024-11-03T09:57:36.239" v="197" actId="790"/>
        <pc:sldMkLst>
          <pc:docMk/>
          <pc:sldMk cId="3496656701" sldId="492"/>
        </pc:sldMkLst>
      </pc:sldChg>
      <pc:sldChg chg="modSp add mod">
        <pc:chgData name="Wilfried Visser" userId="30d372e4-17e2-4394-b1c2-47f1191f9c29" providerId="ADAL" clId="{885181CD-7EAC-4560-8E14-E1C187BCBC2D}" dt="2024-11-03T13:16:20.399" v="1449" actId="404"/>
        <pc:sldMkLst>
          <pc:docMk/>
          <pc:sldMk cId="481287384" sldId="493"/>
        </pc:sldMkLst>
      </pc:sldChg>
      <pc:sldChg chg="modSp add mod">
        <pc:chgData name="Wilfried Visser" userId="30d372e4-17e2-4394-b1c2-47f1191f9c29" providerId="ADAL" clId="{885181CD-7EAC-4560-8E14-E1C187BCBC2D}" dt="2024-11-03T13:14:17.021" v="1408" actId="2710"/>
        <pc:sldMkLst>
          <pc:docMk/>
          <pc:sldMk cId="675438074" sldId="494"/>
        </pc:sldMkLst>
      </pc:sldChg>
      <pc:sldChg chg="modSp add mod">
        <pc:chgData name="Wilfried Visser" userId="30d372e4-17e2-4394-b1c2-47f1191f9c29" providerId="ADAL" clId="{885181CD-7EAC-4560-8E14-E1C187BCBC2D}" dt="2024-11-03T13:48:18.746" v="2365" actId="20577"/>
        <pc:sldMkLst>
          <pc:docMk/>
          <pc:sldMk cId="3086510346" sldId="495"/>
        </pc:sldMkLst>
      </pc:sldChg>
      <pc:sldChg chg="modSp add mod">
        <pc:chgData name="Wilfried Visser" userId="30d372e4-17e2-4394-b1c2-47f1191f9c29" providerId="ADAL" clId="{885181CD-7EAC-4560-8E14-E1C187BCBC2D}" dt="2024-11-03T13:56:53.199" v="2894" actId="20577"/>
        <pc:sldMkLst>
          <pc:docMk/>
          <pc:sldMk cId="1171533530" sldId="496"/>
        </pc:sldMkLst>
      </pc:sldChg>
      <pc:sldChg chg="modSp add mod">
        <pc:chgData name="Wilfried Visser" userId="30d372e4-17e2-4394-b1c2-47f1191f9c29" providerId="ADAL" clId="{885181CD-7EAC-4560-8E14-E1C187BCBC2D}" dt="2024-11-03T14:07:30.311" v="3874" actId="14100"/>
        <pc:sldMkLst>
          <pc:docMk/>
          <pc:sldMk cId="3433830556" sldId="497"/>
        </pc:sldMkLst>
      </pc:sldChg>
      <pc:sldChg chg="modSp add mod">
        <pc:chgData name="Wilfried Visser" userId="30d372e4-17e2-4394-b1c2-47f1191f9c29" providerId="ADAL" clId="{885181CD-7EAC-4560-8E14-E1C187BCBC2D}" dt="2024-11-03T16:35:18.335" v="5628" actId="14"/>
        <pc:sldMkLst>
          <pc:docMk/>
          <pc:sldMk cId="2871238426" sldId="498"/>
        </pc:sldMkLst>
      </pc:sldChg>
      <pc:sldChg chg="addSp delSp modSp add mod">
        <pc:chgData name="Wilfried Visser" userId="30d372e4-17e2-4394-b1c2-47f1191f9c29" providerId="ADAL" clId="{885181CD-7EAC-4560-8E14-E1C187BCBC2D}" dt="2024-11-04T11:35:41.053" v="6706"/>
        <pc:sldMkLst>
          <pc:docMk/>
          <pc:sldMk cId="1591653445" sldId="499"/>
        </pc:sldMkLst>
      </pc:sldChg>
      <pc:sldChg chg="addSp delSp modSp new mod">
        <pc:chgData name="Wilfried Visser" userId="30d372e4-17e2-4394-b1c2-47f1191f9c29" providerId="ADAL" clId="{885181CD-7EAC-4560-8E14-E1C187BCBC2D}" dt="2024-11-03T15:23:29.173" v="4202" actId="1076"/>
        <pc:sldMkLst>
          <pc:docMk/>
          <pc:sldMk cId="4040907836" sldId="500"/>
        </pc:sldMkLst>
      </pc:sldChg>
      <pc:sldChg chg="addSp delSp modSp add mod ord">
        <pc:chgData name="Wilfried Visser" userId="30d372e4-17e2-4394-b1c2-47f1191f9c29" providerId="ADAL" clId="{885181CD-7EAC-4560-8E14-E1C187BCBC2D}" dt="2024-11-03T16:36:28.129" v="5649"/>
        <pc:sldMkLst>
          <pc:docMk/>
          <pc:sldMk cId="2030893124" sldId="501"/>
        </pc:sldMkLst>
      </pc:sldChg>
      <pc:sldChg chg="addSp delSp modSp add mod">
        <pc:chgData name="Wilfried Visser" userId="30d372e4-17e2-4394-b1c2-47f1191f9c29" providerId="ADAL" clId="{885181CD-7EAC-4560-8E14-E1C187BCBC2D}" dt="2024-11-03T16:45:00.211" v="6399" actId="6549"/>
        <pc:sldMkLst>
          <pc:docMk/>
          <pc:sldMk cId="2381460537" sldId="502"/>
        </pc:sldMkLst>
      </pc:sldChg>
      <pc:sldChg chg="modSp add mod">
        <pc:chgData name="Wilfried Visser" userId="30d372e4-17e2-4394-b1c2-47f1191f9c29" providerId="ADAL" clId="{885181CD-7EAC-4560-8E14-E1C187BCBC2D}" dt="2024-11-03T16:52:32.558" v="6667" actId="20577"/>
        <pc:sldMkLst>
          <pc:docMk/>
          <pc:sldMk cId="1813767628" sldId="503"/>
        </pc:sldMkLst>
      </pc:sldChg>
      <pc:sldMasterChg chg="modSp modSldLayout">
        <pc:chgData name="Wilfried Visser" userId="30d372e4-17e2-4394-b1c2-47f1191f9c29" providerId="ADAL" clId="{885181CD-7EAC-4560-8E14-E1C187BCBC2D}" dt="2024-11-03T13:29:17.701" v="1549"/>
        <pc:sldMasterMkLst>
          <pc:docMk/>
          <pc:sldMasterMk cId="0" sldId="2147483683"/>
        </pc:sldMasterMkLst>
        <pc:sldLayoutChg chg="addSp modSp">
          <pc:chgData name="Wilfried Visser" userId="30d372e4-17e2-4394-b1c2-47f1191f9c29" providerId="ADAL" clId="{885181CD-7EAC-4560-8E14-E1C187BCBC2D}" dt="2024-11-03T13:27:56.598" v="1546"/>
          <pc:sldLayoutMkLst>
            <pc:docMk/>
            <pc:sldMasterMk cId="0" sldId="2147483683"/>
            <pc:sldLayoutMk cId="1424419159" sldId="2147483801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51.741" v="1544"/>
          <pc:sldLayoutMkLst>
            <pc:docMk/>
            <pc:sldMasterMk cId="0" sldId="2147483683"/>
            <pc:sldLayoutMk cId="2523756290" sldId="2147483802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47.836" v="1543"/>
          <pc:sldLayoutMkLst>
            <pc:docMk/>
            <pc:sldMasterMk cId="0" sldId="2147483683"/>
            <pc:sldLayoutMk cId="4196476642" sldId="2147483803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7:42.878" v="1542"/>
          <pc:sldLayoutMkLst>
            <pc:docMk/>
            <pc:sldMasterMk cId="0" sldId="2147483683"/>
            <pc:sldLayoutMk cId="1117576349" sldId="2147483804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3:38.060" v="1535" actId="207"/>
          <pc:sldLayoutMkLst>
            <pc:docMk/>
            <pc:sldMasterMk cId="0" sldId="2147483683"/>
            <pc:sldLayoutMk cId="655976833" sldId="2147483805"/>
          </pc:sldLayoutMkLst>
        </pc:sldLayoutChg>
        <pc:sldLayoutChg chg="delSp modSp mod">
          <pc:chgData name="Wilfried Visser" userId="30d372e4-17e2-4394-b1c2-47f1191f9c29" providerId="ADAL" clId="{885181CD-7EAC-4560-8E14-E1C187BCBC2D}" dt="2024-11-03T13:29:17.701" v="1549"/>
          <pc:sldLayoutMkLst>
            <pc:docMk/>
            <pc:sldMasterMk cId="0" sldId="2147483683"/>
            <pc:sldLayoutMk cId="3351064612" sldId="2147483812"/>
          </pc:sldLayoutMkLst>
        </pc:sldLayoutChg>
      </pc:sldMasterChg>
      <pc:sldMasterChg chg="del delSldLayout">
        <pc:chgData name="Wilfried Visser" userId="30d372e4-17e2-4394-b1c2-47f1191f9c29" providerId="ADAL" clId="{885181CD-7EAC-4560-8E14-E1C187BCBC2D}" dt="2024-11-03T16:57:26.303" v="6670" actId="47"/>
        <pc:sldMasterMkLst>
          <pc:docMk/>
          <pc:sldMasterMk cId="2701521732" sldId="2147483813"/>
        </pc:sldMasterMkLst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09041936" sldId="214748381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977462789" sldId="2147483815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99801308" sldId="2147483816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070357555" sldId="2147483817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105137175" sldId="2147483818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145954545" sldId="2147483819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628817511" sldId="2147483820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4244621456" sldId="2147483821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929979018" sldId="2147483822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03487371" sldId="2147483823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838299442" sldId="214748382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39814210" sldId="2147483825"/>
          </pc:sldLayoutMkLst>
        </pc:sldLayoutChg>
      </pc:sldMasterChg>
    </pc:docChg>
  </pc:docChgLst>
  <pc:docChgLst>
    <pc:chgData name="Wilfried Visser" userId="30d372e4-17e2-4394-b1c2-47f1191f9c29" providerId="ADAL" clId="{6646333C-92BB-442C-BF27-39B730CD1FE3}"/>
    <pc:docChg chg="undo redo custSel mod addSld delSld modSld sldOrd">
      <pc:chgData name="Wilfried Visser" userId="30d372e4-17e2-4394-b1c2-47f1191f9c29" providerId="ADAL" clId="{6646333C-92BB-442C-BF27-39B730CD1FE3}" dt="2024-06-13T15:54:45.099" v="3073" actId="1076"/>
      <pc:docMkLst>
        <pc:docMk/>
      </pc:docMkLst>
      <pc:sldChg chg="addSp delSp modSp mod">
        <pc:chgData name="Wilfried Visser" userId="30d372e4-17e2-4394-b1c2-47f1191f9c29" providerId="ADAL" clId="{6646333C-92BB-442C-BF27-39B730CD1FE3}" dt="2024-06-13T15:54:45.099" v="3073" actId="1076"/>
        <pc:sldMkLst>
          <pc:docMk/>
          <pc:sldMk cId="1833144723" sldId="256"/>
        </pc:sldMkLst>
      </pc:sldChg>
      <pc:sldChg chg="addSp delSp modSp mod ord">
        <pc:chgData name="Wilfried Visser" userId="30d372e4-17e2-4394-b1c2-47f1191f9c29" providerId="ADAL" clId="{6646333C-92BB-442C-BF27-39B730CD1FE3}" dt="2024-06-13T15:47:15.354" v="3014" actId="207"/>
        <pc:sldMkLst>
          <pc:docMk/>
          <pc:sldMk cId="109995213" sldId="483"/>
        </pc:sldMkLst>
      </pc:sldChg>
      <pc:sldChg chg="addSp delSp modSp add del mod">
        <pc:chgData name="Wilfried Visser" userId="30d372e4-17e2-4394-b1c2-47f1191f9c29" providerId="ADAL" clId="{6646333C-92BB-442C-BF27-39B730CD1FE3}" dt="2024-06-13T13:56:14.591" v="1351" actId="47"/>
        <pc:sldMkLst>
          <pc:docMk/>
          <pc:sldMk cId="1175630916" sldId="484"/>
        </pc:sldMkLst>
      </pc:sldChg>
      <pc:sldChg chg="addSp delSp modSp add del mod ord">
        <pc:chgData name="Wilfried Visser" userId="30d372e4-17e2-4394-b1c2-47f1191f9c29" providerId="ADAL" clId="{6646333C-92BB-442C-BF27-39B730CD1FE3}" dt="2024-06-13T15:23:56.628" v="2476" actId="47"/>
        <pc:sldMkLst>
          <pc:docMk/>
          <pc:sldMk cId="3223775600" sldId="485"/>
        </pc:sldMkLst>
      </pc:sldChg>
      <pc:sldChg chg="addSp delSp modSp new mod">
        <pc:chgData name="Wilfried Visser" userId="30d372e4-17e2-4394-b1c2-47f1191f9c29" providerId="ADAL" clId="{6646333C-92BB-442C-BF27-39B730CD1FE3}" dt="2024-06-13T14:59:31.122" v="2094" actId="1076"/>
        <pc:sldMkLst>
          <pc:docMk/>
          <pc:sldMk cId="1700000410" sldId="486"/>
        </pc:sldMkLst>
      </pc:sldChg>
      <pc:sldChg chg="modSp add del mod">
        <pc:chgData name="Wilfried Visser" userId="30d372e4-17e2-4394-b1c2-47f1191f9c29" providerId="ADAL" clId="{6646333C-92BB-442C-BF27-39B730CD1FE3}" dt="2024-06-13T15:23:59.141" v="2477" actId="47"/>
        <pc:sldMkLst>
          <pc:docMk/>
          <pc:sldMk cId="3244545290" sldId="487"/>
        </pc:sldMkLst>
      </pc:sldChg>
      <pc:sldChg chg="modSp add del mod">
        <pc:chgData name="Wilfried Visser" userId="30d372e4-17e2-4394-b1c2-47f1191f9c29" providerId="ADAL" clId="{6646333C-92BB-442C-BF27-39B730CD1FE3}" dt="2024-06-13T14:42:08.910" v="1801" actId="47"/>
        <pc:sldMkLst>
          <pc:docMk/>
          <pc:sldMk cId="778822067" sldId="488"/>
        </pc:sldMkLst>
      </pc:sldChg>
      <pc:sldChg chg="addSp modSp add mod ord">
        <pc:chgData name="Wilfried Visser" userId="30d372e4-17e2-4394-b1c2-47f1191f9c29" providerId="ADAL" clId="{6646333C-92BB-442C-BF27-39B730CD1FE3}" dt="2024-06-13T15:45:52.226" v="3001" actId="692"/>
        <pc:sldMkLst>
          <pc:docMk/>
          <pc:sldMk cId="973928911" sldId="488"/>
        </pc:sldMkLst>
      </pc:sldChg>
      <pc:sldChg chg="addSp delSp modSp add mod">
        <pc:chgData name="Wilfried Visser" userId="30d372e4-17e2-4394-b1c2-47f1191f9c29" providerId="ADAL" clId="{6646333C-92BB-442C-BF27-39B730CD1FE3}" dt="2024-06-13T15:22:56.907" v="2475" actId="14100"/>
        <pc:sldMkLst>
          <pc:docMk/>
          <pc:sldMk cId="2751083062" sldId="489"/>
        </pc:sldMkLst>
      </pc:sldChg>
      <pc:sldChg chg="add del">
        <pc:chgData name="Wilfried Visser" userId="30d372e4-17e2-4394-b1c2-47f1191f9c29" providerId="ADAL" clId="{6646333C-92BB-442C-BF27-39B730CD1FE3}" dt="2024-06-13T15:02:23.944" v="2169" actId="2890"/>
        <pc:sldMkLst>
          <pc:docMk/>
          <pc:sldMk cId="706384013" sldId="490"/>
        </pc:sldMkLst>
      </pc:sldChg>
      <pc:sldChg chg="modSp add del mod">
        <pc:chgData name="Wilfried Visser" userId="30d372e4-17e2-4394-b1c2-47f1191f9c29" providerId="ADAL" clId="{6646333C-92BB-442C-BF27-39B730CD1FE3}" dt="2024-06-13T15:02:10.043" v="2167" actId="47"/>
        <pc:sldMkLst>
          <pc:docMk/>
          <pc:sldMk cId="2920476828" sldId="490"/>
        </pc:sldMkLst>
      </pc:sldChg>
      <pc:sldChg chg="addSp delSp modSp add mod">
        <pc:chgData name="Wilfried Visser" userId="30d372e4-17e2-4394-b1c2-47f1191f9c29" providerId="ADAL" clId="{6646333C-92BB-442C-BF27-39B730CD1FE3}" dt="2024-06-13T15:20:37.549" v="2453" actId="1076"/>
        <pc:sldMkLst>
          <pc:docMk/>
          <pc:sldMk cId="3733054285" sldId="490"/>
        </pc:sldMkLst>
      </pc:sldChg>
    </pc:docChg>
  </pc:docChgLst>
  <pc:docChgLst>
    <pc:chgData name="Wilfried Visser" userId="30d372e4-17e2-4394-b1c2-47f1191f9c29" providerId="ADAL" clId="{E9E0A711-9308-435E-81D7-79852E521072}"/>
    <pc:docChg chg="undo custSel addSld modSld">
      <pc:chgData name="Wilfried Visser" userId="30d372e4-17e2-4394-b1c2-47f1191f9c29" providerId="ADAL" clId="{E9E0A711-9308-435E-81D7-79852E521072}" dt="2024-11-30T19:02:17.407" v="1770" actId="5793"/>
      <pc:docMkLst>
        <pc:docMk/>
      </pc:docMkLst>
      <pc:sldChg chg="modSp mod">
        <pc:chgData name="Wilfried Visser" userId="30d372e4-17e2-4394-b1c2-47f1191f9c29" providerId="ADAL" clId="{E9E0A711-9308-435E-81D7-79852E521072}" dt="2024-11-30T17:13:06.704" v="26" actId="20577"/>
        <pc:sldMkLst>
          <pc:docMk/>
          <pc:sldMk cId="1813767628" sldId="503"/>
        </pc:sldMkLst>
      </pc:sldChg>
      <pc:sldChg chg="modSp add mod">
        <pc:chgData name="Wilfried Visser" userId="30d372e4-17e2-4394-b1c2-47f1191f9c29" providerId="ADAL" clId="{E9E0A711-9308-435E-81D7-79852E521072}" dt="2024-11-30T18:59:07.270" v="1436" actId="6549"/>
        <pc:sldMkLst>
          <pc:docMk/>
          <pc:sldMk cId="1708243641" sldId="504"/>
        </pc:sldMkLst>
        <pc:spChg chg="mod">
          <ac:chgData name="Wilfried Visser" userId="30d372e4-17e2-4394-b1c2-47f1191f9c29" providerId="ADAL" clId="{E9E0A711-9308-435E-81D7-79852E521072}" dt="2024-11-30T18:59:07.270" v="1436" actId="6549"/>
          <ac:spMkLst>
            <pc:docMk/>
            <pc:sldMk cId="1708243641" sldId="504"/>
            <ac:spMk id="2" creationId="{6723799A-B95C-5E95-2948-B755C352E5F8}"/>
          </ac:spMkLst>
        </pc:spChg>
        <pc:spChg chg="mod">
          <ac:chgData name="Wilfried Visser" userId="30d372e4-17e2-4394-b1c2-47f1191f9c29" providerId="ADAL" clId="{E9E0A711-9308-435E-81D7-79852E521072}" dt="2024-11-30T18:58:23.738" v="1395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add mod">
        <pc:chgData name="Wilfried Visser" userId="30d372e4-17e2-4394-b1c2-47f1191f9c29" providerId="ADAL" clId="{E9E0A711-9308-435E-81D7-79852E521072}" dt="2024-11-30T18:56:55.028" v="1330" actId="20577"/>
        <pc:sldMkLst>
          <pc:docMk/>
          <pc:sldMk cId="2151383132" sldId="505"/>
        </pc:sldMkLst>
        <pc:spChg chg="mod">
          <ac:chgData name="Wilfried Visser" userId="30d372e4-17e2-4394-b1c2-47f1191f9c29" providerId="ADAL" clId="{E9E0A711-9308-435E-81D7-79852E521072}" dt="2024-11-30T18:54:11.708" v="960" actId="20577"/>
          <ac:spMkLst>
            <pc:docMk/>
            <pc:sldMk cId="2151383132" sldId="505"/>
            <ac:spMk id="2" creationId="{CD4B484B-919E-59C8-D3EC-4A724E76BD76}"/>
          </ac:spMkLst>
        </pc:spChg>
        <pc:spChg chg="mod">
          <ac:chgData name="Wilfried Visser" userId="30d372e4-17e2-4394-b1c2-47f1191f9c29" providerId="ADAL" clId="{E9E0A711-9308-435E-81D7-79852E521072}" dt="2024-11-30T18:56:55.028" v="1330" actId="20577"/>
          <ac:spMkLst>
            <pc:docMk/>
            <pc:sldMk cId="2151383132" sldId="505"/>
            <ac:spMk id="3" creationId="{EAB3B54A-7C2F-CD71-D6FB-4A785BF6116F}"/>
          </ac:spMkLst>
        </pc:spChg>
      </pc:sldChg>
      <pc:sldChg chg="modSp add mod">
        <pc:chgData name="Wilfried Visser" userId="30d372e4-17e2-4394-b1c2-47f1191f9c29" providerId="ADAL" clId="{E9E0A711-9308-435E-81D7-79852E521072}" dt="2024-11-30T19:02:17.407" v="1770" actId="5793"/>
        <pc:sldMkLst>
          <pc:docMk/>
          <pc:sldMk cId="2338760578" sldId="506"/>
        </pc:sldMkLst>
        <pc:spChg chg="mod">
          <ac:chgData name="Wilfried Visser" userId="30d372e4-17e2-4394-b1c2-47f1191f9c29" providerId="ADAL" clId="{E9E0A711-9308-435E-81D7-79852E521072}" dt="2024-11-30T18:59:24.524" v="1486" actId="20577"/>
          <ac:spMkLst>
            <pc:docMk/>
            <pc:sldMk cId="2338760578" sldId="506"/>
            <ac:spMk id="2" creationId="{0DAFFDB6-A898-DD7E-3034-E41D6E561B55}"/>
          </ac:spMkLst>
        </pc:spChg>
        <pc:spChg chg="mod">
          <ac:chgData name="Wilfried Visser" userId="30d372e4-17e2-4394-b1c2-47f1191f9c29" providerId="ADAL" clId="{E9E0A711-9308-435E-81D7-79852E521072}" dt="2024-11-30T19:02:17.407" v="1770" actId="5793"/>
          <ac:spMkLst>
            <pc:docMk/>
            <pc:sldMk cId="2338760578" sldId="506"/>
            <ac:spMk id="3" creationId="{F5825D5F-4061-D32A-9B08-5E4F104467B9}"/>
          </ac:spMkLst>
        </pc:spChg>
      </pc:sldChg>
    </pc:docChg>
  </pc:docChgLst>
  <pc:docChgLst>
    <pc:chgData name="Oscar Kogenhop" userId="0dcb4773-7d8a-408e-acc6-089f7cae1c7d" providerId="ADAL" clId="{99EF9796-A251-4AB3-BBF5-40396E17B53C}"/>
    <pc:docChg chg="undo redo custSel modSld">
      <pc:chgData name="Oscar Kogenhop" userId="0dcb4773-7d8a-408e-acc6-089f7cae1c7d" providerId="ADAL" clId="{99EF9796-A251-4AB3-BBF5-40396E17B53C}" dt="2025-02-26T08:03:11.698" v="107" actId="20577"/>
      <pc:docMkLst>
        <pc:docMk/>
      </pc:docMkLst>
      <pc:sldChg chg="modSp mod">
        <pc:chgData name="Oscar Kogenhop" userId="0dcb4773-7d8a-408e-acc6-089f7cae1c7d" providerId="ADAL" clId="{99EF9796-A251-4AB3-BBF5-40396E17B53C}" dt="2025-02-26T07:53:24.060" v="42" actId="108"/>
        <pc:sldMkLst>
          <pc:docMk/>
          <pc:sldMk cId="0" sldId="394"/>
        </pc:sldMkLst>
        <pc:spChg chg="mod">
          <ac:chgData name="Oscar Kogenhop" userId="0dcb4773-7d8a-408e-acc6-089f7cae1c7d" providerId="ADAL" clId="{99EF9796-A251-4AB3-BBF5-40396E17B53C}" dt="2025-02-26T07:53:24.060" v="42" actId="108"/>
          <ac:spMkLst>
            <pc:docMk/>
            <pc:sldMk cId="0" sldId="394"/>
            <ac:spMk id="4098" creationId="{00000000-0000-0000-0000-000000000000}"/>
          </ac:spMkLst>
        </pc:spChg>
        <pc:spChg chg="mod">
          <ac:chgData name="Oscar Kogenhop" userId="0dcb4773-7d8a-408e-acc6-089f7cae1c7d" providerId="ADAL" clId="{99EF9796-A251-4AB3-BBF5-40396E17B53C}" dt="2025-02-26T07:51:48.857" v="37" actId="5793"/>
          <ac:spMkLst>
            <pc:docMk/>
            <pc:sldMk cId="0" sldId="394"/>
            <ac:spMk id="4099" creationId="{00000000-0000-0000-0000-000000000000}"/>
          </ac:spMkLst>
        </pc:spChg>
      </pc:sldChg>
      <pc:sldChg chg="modSp mod">
        <pc:chgData name="Oscar Kogenhop" userId="0dcb4773-7d8a-408e-acc6-089f7cae1c7d" providerId="ADAL" clId="{99EF9796-A251-4AB3-BBF5-40396E17B53C}" dt="2025-02-26T07:52:21.562" v="40" actId="108"/>
        <pc:sldMkLst>
          <pc:docMk/>
          <pc:sldMk cId="3496656701" sldId="492"/>
        </pc:sldMkLst>
        <pc:spChg chg="mod">
          <ac:chgData name="Oscar Kogenhop" userId="0dcb4773-7d8a-408e-acc6-089f7cae1c7d" providerId="ADAL" clId="{99EF9796-A251-4AB3-BBF5-40396E17B53C}" dt="2025-02-26T07:52:21.562" v="40" actId="108"/>
          <ac:spMkLst>
            <pc:docMk/>
            <pc:sldMk cId="3496656701" sldId="492"/>
            <ac:spMk id="2" creationId="{D0FD875B-1D00-C833-C593-13E9EEC94888}"/>
          </ac:spMkLst>
        </pc:spChg>
      </pc:sldChg>
      <pc:sldChg chg="modSp mod">
        <pc:chgData name="Oscar Kogenhop" userId="0dcb4773-7d8a-408e-acc6-089f7cae1c7d" providerId="ADAL" clId="{99EF9796-A251-4AB3-BBF5-40396E17B53C}" dt="2025-02-26T07:51:12.352" v="18" actId="108"/>
        <pc:sldMkLst>
          <pc:docMk/>
          <pc:sldMk cId="3086510346" sldId="495"/>
        </pc:sldMkLst>
        <pc:spChg chg="mod">
          <ac:chgData name="Oscar Kogenhop" userId="0dcb4773-7d8a-408e-acc6-089f7cae1c7d" providerId="ADAL" clId="{99EF9796-A251-4AB3-BBF5-40396E17B53C}" dt="2025-02-26T07:51:12.352" v="18" actId="108"/>
          <ac:spMkLst>
            <pc:docMk/>
            <pc:sldMk cId="3086510346" sldId="495"/>
            <ac:spMk id="2" creationId="{4E0619BC-55A7-F1C1-BF15-FDCCCACAB18F}"/>
          </ac:spMkLst>
        </pc:spChg>
        <pc:spChg chg="mod">
          <ac:chgData name="Oscar Kogenhop" userId="0dcb4773-7d8a-408e-acc6-089f7cae1c7d" providerId="ADAL" clId="{99EF9796-A251-4AB3-BBF5-40396E17B53C}" dt="2025-02-26T07:44:34.376" v="0" actId="33524"/>
          <ac:spMkLst>
            <pc:docMk/>
            <pc:sldMk cId="3086510346" sldId="495"/>
            <ac:spMk id="3" creationId="{EB90AC0A-4D3E-614B-A0CF-AB0EE09DC3F2}"/>
          </ac:spMkLst>
        </pc:spChg>
      </pc:sldChg>
      <pc:sldChg chg="modSp mod">
        <pc:chgData name="Oscar Kogenhop" userId="0dcb4773-7d8a-408e-acc6-089f7cae1c7d" providerId="ADAL" clId="{99EF9796-A251-4AB3-BBF5-40396E17B53C}" dt="2025-02-26T07:51:11.934" v="17" actId="108"/>
        <pc:sldMkLst>
          <pc:docMk/>
          <pc:sldMk cId="1171533530" sldId="496"/>
        </pc:sldMkLst>
        <pc:spChg chg="mod">
          <ac:chgData name="Oscar Kogenhop" userId="0dcb4773-7d8a-408e-acc6-089f7cae1c7d" providerId="ADAL" clId="{99EF9796-A251-4AB3-BBF5-40396E17B53C}" dt="2025-02-26T07:51:11.934" v="17" actId="108"/>
          <ac:spMkLst>
            <pc:docMk/>
            <pc:sldMk cId="1171533530" sldId="496"/>
            <ac:spMk id="2" creationId="{037F750D-A79A-3A3E-AFC0-999A22186990}"/>
          </ac:spMkLst>
        </pc:spChg>
      </pc:sldChg>
      <pc:sldChg chg="mod modShow">
        <pc:chgData name="Oscar Kogenhop" userId="0dcb4773-7d8a-408e-acc6-089f7cae1c7d" providerId="ADAL" clId="{99EF9796-A251-4AB3-BBF5-40396E17B53C}" dt="2025-02-26T07:57:30.275" v="61" actId="729"/>
        <pc:sldMkLst>
          <pc:docMk/>
          <pc:sldMk cId="2030893124" sldId="501"/>
        </pc:sldMkLst>
      </pc:sldChg>
      <pc:sldChg chg="modSp mod">
        <pc:chgData name="Oscar Kogenhop" userId="0dcb4773-7d8a-408e-acc6-089f7cae1c7d" providerId="ADAL" clId="{99EF9796-A251-4AB3-BBF5-40396E17B53C}" dt="2025-02-26T07:55:36.232" v="58" actId="20577"/>
        <pc:sldMkLst>
          <pc:docMk/>
          <pc:sldMk cId="1708243641" sldId="504"/>
        </pc:sldMkLst>
        <pc:spChg chg="mod">
          <ac:chgData name="Oscar Kogenhop" userId="0dcb4773-7d8a-408e-acc6-089f7cae1c7d" providerId="ADAL" clId="{99EF9796-A251-4AB3-BBF5-40396E17B53C}" dt="2025-02-26T07:55:36.232" v="58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mod">
        <pc:chgData name="Oscar Kogenhop" userId="0dcb4773-7d8a-408e-acc6-089f7cae1c7d" providerId="ADAL" clId="{99EF9796-A251-4AB3-BBF5-40396E17B53C}" dt="2025-02-26T07:55:46.148" v="59" actId="20577"/>
        <pc:sldMkLst>
          <pc:docMk/>
          <pc:sldMk cId="2338760578" sldId="506"/>
        </pc:sldMkLst>
        <pc:spChg chg="mod">
          <ac:chgData name="Oscar Kogenhop" userId="0dcb4773-7d8a-408e-acc6-089f7cae1c7d" providerId="ADAL" clId="{99EF9796-A251-4AB3-BBF5-40396E17B53C}" dt="2025-02-26T07:55:46.148" v="59" actId="20577"/>
          <ac:spMkLst>
            <pc:docMk/>
            <pc:sldMk cId="2338760578" sldId="506"/>
            <ac:spMk id="3" creationId="{F5825D5F-4061-D32A-9B08-5E4F104467B9}"/>
          </ac:spMkLst>
        </pc:spChg>
      </pc:sldChg>
      <pc:sldChg chg="modSp">
        <pc:chgData name="Oscar Kogenhop" userId="0dcb4773-7d8a-408e-acc6-089f7cae1c7d" providerId="ADAL" clId="{99EF9796-A251-4AB3-BBF5-40396E17B53C}" dt="2025-02-26T07:56:38.268" v="60" actId="14100"/>
        <pc:sldMkLst>
          <pc:docMk/>
          <pc:sldMk cId="3055393132" sldId="509"/>
        </pc:sldMkLst>
        <pc:spChg chg="mod">
          <ac:chgData name="Oscar Kogenhop" userId="0dcb4773-7d8a-408e-acc6-089f7cae1c7d" providerId="ADAL" clId="{99EF9796-A251-4AB3-BBF5-40396E17B53C}" dt="2025-02-26T07:56:38.268" v="60" actId="14100"/>
          <ac:spMkLst>
            <pc:docMk/>
            <pc:sldMk cId="3055393132" sldId="509"/>
            <ac:spMk id="3" creationId="{517E19B1-B415-C562-7B48-2B195394071F}"/>
          </ac:spMkLst>
        </pc:spChg>
      </pc:sldChg>
      <pc:sldChg chg="modSp mod">
        <pc:chgData name="Oscar Kogenhop" userId="0dcb4773-7d8a-408e-acc6-089f7cae1c7d" providerId="ADAL" clId="{99EF9796-A251-4AB3-BBF5-40396E17B53C}" dt="2025-02-26T07:51:18.606" v="26" actId="108"/>
        <pc:sldMkLst>
          <pc:docMk/>
          <pc:sldMk cId="2520861879" sldId="510"/>
        </pc:sldMkLst>
        <pc:spChg chg="mod">
          <ac:chgData name="Oscar Kogenhop" userId="0dcb4773-7d8a-408e-acc6-089f7cae1c7d" providerId="ADAL" clId="{99EF9796-A251-4AB3-BBF5-40396E17B53C}" dt="2025-02-26T07:51:18.606" v="26" actId="108"/>
          <ac:spMkLst>
            <pc:docMk/>
            <pc:sldMk cId="2520861879" sldId="510"/>
            <ac:spMk id="2" creationId="{A5754533-41CE-4924-E670-7E1963DDCE11}"/>
          </ac:spMkLst>
        </pc:spChg>
      </pc:sldChg>
      <pc:sldChg chg="addSp modSp mod modAnim">
        <pc:chgData name="Oscar Kogenhop" userId="0dcb4773-7d8a-408e-acc6-089f7cae1c7d" providerId="ADAL" clId="{99EF9796-A251-4AB3-BBF5-40396E17B53C}" dt="2025-02-26T08:03:11.698" v="107" actId="20577"/>
        <pc:sldMkLst>
          <pc:docMk/>
          <pc:sldMk cId="3146229728" sldId="512"/>
        </pc:sldMkLst>
        <pc:spChg chg="mod">
          <ac:chgData name="Oscar Kogenhop" userId="0dcb4773-7d8a-408e-acc6-089f7cae1c7d" providerId="ADAL" clId="{99EF9796-A251-4AB3-BBF5-40396E17B53C}" dt="2025-02-26T07:59:47.244" v="72" actId="255"/>
          <ac:spMkLst>
            <pc:docMk/>
            <pc:sldMk cId="3146229728" sldId="512"/>
            <ac:spMk id="3" creationId="{CBC40C0A-088A-C75C-B62D-EEF6978E5405}"/>
          </ac:spMkLst>
        </pc:spChg>
        <pc:spChg chg="mod">
          <ac:chgData name="Oscar Kogenhop" userId="0dcb4773-7d8a-408e-acc6-089f7cae1c7d" providerId="ADAL" clId="{99EF9796-A251-4AB3-BBF5-40396E17B53C}" dt="2025-02-26T08:00:31.001" v="82" actId="14100"/>
          <ac:spMkLst>
            <pc:docMk/>
            <pc:sldMk cId="3146229728" sldId="512"/>
            <ac:spMk id="4" creationId="{4EE96B34-D7D9-EB46-040F-7EEF5334387B}"/>
          </ac:spMkLst>
        </pc:spChg>
        <pc:spChg chg="mod">
          <ac:chgData name="Oscar Kogenhop" userId="0dcb4773-7d8a-408e-acc6-089f7cae1c7d" providerId="ADAL" clId="{99EF9796-A251-4AB3-BBF5-40396E17B53C}" dt="2025-02-26T08:01:36.607" v="86" actId="207"/>
          <ac:spMkLst>
            <pc:docMk/>
            <pc:sldMk cId="3146229728" sldId="512"/>
            <ac:spMk id="5" creationId="{6E096BB2-ED5A-A89E-6A72-172E3DAC9010}"/>
          </ac:spMkLst>
        </pc:spChg>
        <pc:spChg chg="mod">
          <ac:chgData name="Oscar Kogenhop" userId="0dcb4773-7d8a-408e-acc6-089f7cae1c7d" providerId="ADAL" clId="{99EF9796-A251-4AB3-BBF5-40396E17B53C}" dt="2025-02-26T08:03:11.698" v="107" actId="20577"/>
          <ac:spMkLst>
            <pc:docMk/>
            <pc:sldMk cId="3146229728" sldId="512"/>
            <ac:spMk id="6" creationId="{C414E6A2-3826-182E-ED3F-9CF86232F7C6}"/>
          </ac:spMkLst>
        </pc:spChg>
        <pc:spChg chg="add mod">
          <ac:chgData name="Oscar Kogenhop" userId="0dcb4773-7d8a-408e-acc6-089f7cae1c7d" providerId="ADAL" clId="{99EF9796-A251-4AB3-BBF5-40396E17B53C}" dt="2025-02-26T08:01:22.899" v="85"/>
          <ac:spMkLst>
            <pc:docMk/>
            <pc:sldMk cId="3146229728" sldId="512"/>
            <ac:spMk id="8" creationId="{1E9BB444-340B-D1E6-6E58-71DC28B278F4}"/>
          </ac:spMkLst>
        </pc:spChg>
        <pc:spChg chg="add mod ord">
          <ac:chgData name="Oscar Kogenhop" userId="0dcb4773-7d8a-408e-acc6-089f7cae1c7d" providerId="ADAL" clId="{99EF9796-A251-4AB3-BBF5-40396E17B53C}" dt="2025-02-26T08:02:20.996" v="94" actId="14100"/>
          <ac:spMkLst>
            <pc:docMk/>
            <pc:sldMk cId="3146229728" sldId="512"/>
            <ac:spMk id="9" creationId="{79C56135-EC1A-6A69-320C-D10A0046195E}"/>
          </ac:spMkLst>
        </pc:spChg>
      </pc:sldChg>
      <pc:sldChg chg="modSp mod">
        <pc:chgData name="Oscar Kogenhop" userId="0dcb4773-7d8a-408e-acc6-089f7cae1c7d" providerId="ADAL" clId="{99EF9796-A251-4AB3-BBF5-40396E17B53C}" dt="2025-02-26T07:52:30.111" v="41" actId="108"/>
        <pc:sldMkLst>
          <pc:docMk/>
          <pc:sldMk cId="3315744514" sldId="513"/>
        </pc:sldMkLst>
        <pc:spChg chg="mod">
          <ac:chgData name="Oscar Kogenhop" userId="0dcb4773-7d8a-408e-acc6-089f7cae1c7d" providerId="ADAL" clId="{99EF9796-A251-4AB3-BBF5-40396E17B53C}" dt="2025-02-26T07:52:30.111" v="41" actId="108"/>
          <ac:spMkLst>
            <pc:docMk/>
            <pc:sldMk cId="3315744514" sldId="513"/>
            <ac:spMk id="2" creationId="{859BBDB5-9FDF-1441-44EE-9EBF5C174FD0}"/>
          </ac:spMkLst>
        </pc:spChg>
      </pc:sldChg>
      <pc:sldChg chg="modSp mod">
        <pc:chgData name="Oscar Kogenhop" userId="0dcb4773-7d8a-408e-acc6-089f7cae1c7d" providerId="ADAL" clId="{99EF9796-A251-4AB3-BBF5-40396E17B53C}" dt="2025-02-26T07:51:16.270" v="24" actId="108"/>
        <pc:sldMkLst>
          <pc:docMk/>
          <pc:sldMk cId="3382227418" sldId="515"/>
        </pc:sldMkLst>
        <pc:spChg chg="mod">
          <ac:chgData name="Oscar Kogenhop" userId="0dcb4773-7d8a-408e-acc6-089f7cae1c7d" providerId="ADAL" clId="{99EF9796-A251-4AB3-BBF5-40396E17B53C}" dt="2025-02-26T07:51:16.270" v="24" actId="108"/>
          <ac:spMkLst>
            <pc:docMk/>
            <pc:sldMk cId="3382227418" sldId="515"/>
            <ac:spMk id="2" creationId="{84678FAB-0F6C-FB36-4A15-A4FC9018DE7D}"/>
          </ac:spMkLst>
        </pc:spChg>
      </pc:sldChg>
      <pc:sldChg chg="modSp mod">
        <pc:chgData name="Oscar Kogenhop" userId="0dcb4773-7d8a-408e-acc6-089f7cae1c7d" providerId="ADAL" clId="{99EF9796-A251-4AB3-BBF5-40396E17B53C}" dt="2025-02-26T07:51:13.122" v="20" actId="108"/>
        <pc:sldMkLst>
          <pc:docMk/>
          <pc:sldMk cId="1874971019" sldId="516"/>
        </pc:sldMkLst>
        <pc:spChg chg="mod">
          <ac:chgData name="Oscar Kogenhop" userId="0dcb4773-7d8a-408e-acc6-089f7cae1c7d" providerId="ADAL" clId="{99EF9796-A251-4AB3-BBF5-40396E17B53C}" dt="2025-02-26T07:51:13.122" v="20" actId="108"/>
          <ac:spMkLst>
            <pc:docMk/>
            <pc:sldMk cId="1874971019" sldId="516"/>
            <ac:spMk id="2" creationId="{DF0A15CD-412A-4051-8FAA-2387181325E4}"/>
          </ac:spMkLst>
        </pc:spChg>
      </pc:sldChg>
      <pc:sldChg chg="modSp mod">
        <pc:chgData name="Oscar Kogenhop" userId="0dcb4773-7d8a-408e-acc6-089f7cae1c7d" providerId="ADAL" clId="{99EF9796-A251-4AB3-BBF5-40396E17B53C}" dt="2025-02-26T07:51:12.712" v="19" actId="108"/>
        <pc:sldMkLst>
          <pc:docMk/>
          <pc:sldMk cId="2380148174" sldId="517"/>
        </pc:sldMkLst>
        <pc:spChg chg="mod">
          <ac:chgData name="Oscar Kogenhop" userId="0dcb4773-7d8a-408e-acc6-089f7cae1c7d" providerId="ADAL" clId="{99EF9796-A251-4AB3-BBF5-40396E17B53C}" dt="2025-02-26T07:51:12.712" v="19" actId="108"/>
          <ac:spMkLst>
            <pc:docMk/>
            <pc:sldMk cId="2380148174" sldId="517"/>
            <ac:spMk id="2" creationId="{BF4EE3A3-D30D-CA1C-B070-614CF4C5F208}"/>
          </ac:spMkLst>
        </pc:spChg>
      </pc:sldChg>
      <pc:sldChg chg="modSp mod">
        <pc:chgData name="Oscar Kogenhop" userId="0dcb4773-7d8a-408e-acc6-089f7cae1c7d" providerId="ADAL" clId="{99EF9796-A251-4AB3-BBF5-40396E17B53C}" dt="2025-02-26T07:51:52.562" v="39" actId="108"/>
        <pc:sldMkLst>
          <pc:docMk/>
          <pc:sldMk cId="200240625" sldId="518"/>
        </pc:sldMkLst>
        <pc:spChg chg="mod">
          <ac:chgData name="Oscar Kogenhop" userId="0dcb4773-7d8a-408e-acc6-089f7cae1c7d" providerId="ADAL" clId="{99EF9796-A251-4AB3-BBF5-40396E17B53C}" dt="2025-02-26T07:51:52.562" v="39" actId="108"/>
          <ac:spMkLst>
            <pc:docMk/>
            <pc:sldMk cId="200240625" sldId="518"/>
            <ac:spMk id="2" creationId="{C693680A-5342-8612-B83F-241075AD77FA}"/>
          </ac:spMkLst>
        </pc:spChg>
      </pc:sldChg>
      <pc:sldChg chg="modSp mod">
        <pc:chgData name="Oscar Kogenhop" userId="0dcb4773-7d8a-408e-acc6-089f7cae1c7d" providerId="ADAL" clId="{99EF9796-A251-4AB3-BBF5-40396E17B53C}" dt="2025-02-26T07:51:13.562" v="21" actId="108"/>
        <pc:sldMkLst>
          <pc:docMk/>
          <pc:sldMk cId="4152980164" sldId="519"/>
        </pc:sldMkLst>
        <pc:spChg chg="mod">
          <ac:chgData name="Oscar Kogenhop" userId="0dcb4773-7d8a-408e-acc6-089f7cae1c7d" providerId="ADAL" clId="{99EF9796-A251-4AB3-BBF5-40396E17B53C}" dt="2025-02-26T07:51:13.562" v="21" actId="108"/>
          <ac:spMkLst>
            <pc:docMk/>
            <pc:sldMk cId="4152980164" sldId="519"/>
            <ac:spMk id="2" creationId="{064C00E6-A838-544C-E3FE-4FE76C9DA637}"/>
          </ac:spMkLst>
        </pc:spChg>
      </pc:sldChg>
      <pc:sldChg chg="modSp mod">
        <pc:chgData name="Oscar Kogenhop" userId="0dcb4773-7d8a-408e-acc6-089f7cae1c7d" providerId="ADAL" clId="{99EF9796-A251-4AB3-BBF5-40396E17B53C}" dt="2025-02-26T07:51:17.282" v="25" actId="108"/>
        <pc:sldMkLst>
          <pc:docMk/>
          <pc:sldMk cId="1028305031" sldId="521"/>
        </pc:sldMkLst>
        <pc:spChg chg="mod">
          <ac:chgData name="Oscar Kogenhop" userId="0dcb4773-7d8a-408e-acc6-089f7cae1c7d" providerId="ADAL" clId="{99EF9796-A251-4AB3-BBF5-40396E17B53C}" dt="2025-02-26T07:51:17.282" v="25" actId="108"/>
          <ac:spMkLst>
            <pc:docMk/>
            <pc:sldMk cId="1028305031" sldId="521"/>
            <ac:spMk id="2" creationId="{0D4F245F-0CE6-E538-17BB-067E80E672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E6272-B3D9-41B4-A3A1-72BEDAA44D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5387E-48AB-4F42-B2F5-7DD05C989E7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Gas path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EADD07D0-7B81-431B-8580-0C7BAC50CEF9}" type="parTrans" cxnId="{65506749-A3C9-4CBF-ACB2-EF1F8609ECC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69753D85-78C3-46F6-AB61-207A317834B2}" type="sibTrans" cxnId="{65506749-A3C9-4CBF-ACB2-EF1F8609ECCA}">
      <dgm:prSet/>
      <dgm:spPr/>
      <dgm:t>
        <a:bodyPr/>
        <a:lstStyle/>
        <a:p>
          <a:endParaRPr lang="en-US"/>
        </a:p>
      </dgm:t>
    </dgm:pt>
    <dgm:pt modelId="{8A705562-0560-47DD-A64E-10183440280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endParaRPr lang="en-US" sz="1400" b="0" dirty="0"/>
        </a:p>
        <a:p>
          <a:r>
            <a:rPr lang="en-US" sz="1400" b="0" dirty="0"/>
            <a:t>Inlet</a:t>
          </a:r>
        </a:p>
        <a:p>
          <a:endParaRPr lang="en-US" sz="1400" b="0" dirty="0"/>
        </a:p>
      </dgm:t>
    </dgm:pt>
    <dgm:pt modelId="{F4BF5B05-85B8-4946-B514-3C0E6CC0510D}" type="parTrans" cxnId="{9869C427-16E6-4492-98C3-91EF4C5BFC0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3323792-FAF1-4F1F-8697-0BB48240B8D0}" type="sibTrans" cxnId="{9869C427-16E6-4492-98C3-91EF4C5BFC05}">
      <dgm:prSet/>
      <dgm:spPr/>
      <dgm:t>
        <a:bodyPr/>
        <a:lstStyle/>
        <a:p>
          <a:endParaRPr lang="en-US"/>
        </a:p>
      </dgm:t>
    </dgm:pt>
    <dgm:pt modelId="{A6D3955D-1CBE-4968-8D26-62CFDAA5ACC9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Turbomachinery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31222A02-3062-4072-A577-F93F0DF652BA}" type="parTrans" cxnId="{182DFA7E-289D-48E1-AC49-C85F148A2624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BD9B3582-F4A4-4A19-8497-2BE3A2A0F516}" type="sibTrans" cxnId="{182DFA7E-289D-48E1-AC49-C85F148A2624}">
      <dgm:prSet/>
      <dgm:spPr/>
      <dgm:t>
        <a:bodyPr/>
        <a:lstStyle/>
        <a:p>
          <a:endParaRPr lang="en-US"/>
        </a:p>
      </dgm:t>
    </dgm:pt>
    <dgm:pt modelId="{672AF8FD-1868-45A1-9B3C-EE7DD056CE65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Controls</a:t>
          </a:r>
        </a:p>
      </dgm:t>
    </dgm:pt>
    <dgm:pt modelId="{6FF5F005-690C-4A7F-B503-6E56FDA7CF24}" type="parTrans" cxnId="{1F9CE4E6-64EC-47C9-88F6-F30E8472C85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8AE2EE6E-7513-42A0-9E32-3FEB524EA8DB}" type="sibTrans" cxnId="{1F9CE4E6-64EC-47C9-88F6-F30E8472C855}">
      <dgm:prSet/>
      <dgm:spPr/>
      <dgm:t>
        <a:bodyPr/>
        <a:lstStyle/>
        <a:p>
          <a:endParaRPr lang="en-US"/>
        </a:p>
      </dgm:t>
    </dgm:pt>
    <dgm:pt modelId="{07E1767D-BA39-454F-8614-3BFF3D65DD9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Fuel control</a:t>
          </a:r>
        </a:p>
      </dgm:t>
    </dgm:pt>
    <dgm:pt modelId="{ED5FEC17-F44E-4F49-AE7A-DB3EC0831F12}" type="sibTrans" cxnId="{6FA80045-7610-433B-AFE5-857A0CD7C75D}">
      <dgm:prSet/>
      <dgm:spPr/>
      <dgm:t>
        <a:bodyPr/>
        <a:lstStyle/>
        <a:p>
          <a:endParaRPr lang="en-US"/>
        </a:p>
      </dgm:t>
    </dgm:pt>
    <dgm:pt modelId="{00324DF1-E3F4-4F75-AE06-E42BD3A06E19}" type="parTrans" cxnId="{6FA80045-7610-433B-AFE5-857A0CD7C75D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09D7E15-B843-4C58-A54F-455016729503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Duct</a:t>
          </a:r>
        </a:p>
      </dgm:t>
    </dgm:pt>
    <dgm:pt modelId="{26E311A6-A42C-4797-A4C4-248903F656B4}" type="parTrans" cxnId="{32674A57-50E8-4945-9B04-D80A5694C3BF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FE2EABDB-871E-4A94-8F70-67E1480786E4}" type="sibTrans" cxnId="{32674A57-50E8-4945-9B04-D80A5694C3BF}">
      <dgm:prSet/>
      <dgm:spPr/>
      <dgm:t>
        <a:bodyPr/>
        <a:lstStyle/>
        <a:p>
          <a:endParaRPr lang="en-US"/>
        </a:p>
      </dgm:t>
    </dgm:pt>
    <dgm:pt modelId="{66CFF27B-40F5-4137-ABAE-8E6D3A8826DC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Combustor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830ECA38-8230-40B7-B630-F1E8B8E701EC}" type="parTrans" cxnId="{C7E58502-2666-4298-AC8D-2160735B9DB7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D2ADF05-F520-477E-BF7C-42F3089AF690}" type="sibTrans" cxnId="{C7E58502-2666-4298-AC8D-2160735B9DB7}">
      <dgm:prSet/>
      <dgm:spPr/>
      <dgm:t>
        <a:bodyPr/>
        <a:lstStyle/>
        <a:p>
          <a:endParaRPr lang="en-US"/>
        </a:p>
      </dgm:t>
    </dgm:pt>
    <dgm:pt modelId="{BFFA1CF3-DF6A-46A3-8C02-16FF19EDF1AB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E2D891FB-C033-4E57-9F01-C189F4538FCF}" type="parTrans" cxnId="{57A92CB4-3D8F-40DC-869A-342404B671E0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517B143-E768-49C2-B84F-76DD0624219F}" type="sibTrans" cxnId="{57A92CB4-3D8F-40DC-869A-342404B671E0}">
      <dgm:prSet/>
      <dgm:spPr/>
      <dgm:t>
        <a:bodyPr/>
        <a:lstStyle/>
        <a:p>
          <a:endParaRPr lang="en-US"/>
        </a:p>
      </dgm:t>
    </dgm:pt>
    <dgm:pt modelId="{996ECAEE-BD02-40C9-BA61-65168BD3A99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Compressor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compression</a:t>
          </a:r>
          <a:endParaRPr lang="en-US" sz="1400" b="0" dirty="0">
            <a:solidFill>
              <a:srgbClr val="FF0000"/>
            </a:solidFill>
          </a:endParaRPr>
        </a:p>
      </dgm:t>
    </dgm:pt>
    <dgm:pt modelId="{DF7A8A54-C981-412D-997D-61959D856F27}" type="parTrans" cxnId="{F00205D3-A4DB-47E8-832E-F8BF0E2AF10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BED09F-7399-46C7-AA60-21B2F7EAC5E5}" type="sibTrans" cxnId="{F00205D3-A4DB-47E8-832E-F8BF0E2AF10A}">
      <dgm:prSet/>
      <dgm:spPr/>
      <dgm:t>
        <a:bodyPr/>
        <a:lstStyle/>
        <a:p>
          <a:endParaRPr lang="en-US"/>
        </a:p>
      </dgm:t>
    </dgm:pt>
    <dgm:pt modelId="{7FCCF021-E06B-41A3-BD62-181EF8F1835D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Turbine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expansion</a:t>
          </a:r>
          <a:endParaRPr lang="en-US" sz="1400" b="0" dirty="0">
            <a:solidFill>
              <a:srgbClr val="FF0000"/>
            </a:solidFill>
          </a:endParaRPr>
        </a:p>
      </dgm:t>
    </dgm:pt>
    <dgm:pt modelId="{290B3208-C0FA-47B4-9DFC-B3EAC176E742}" type="parTrans" cxnId="{B9B4AC4D-4111-441C-91FE-C41ABF00C751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3B45269-F495-42E9-BD0F-FA08787612CC}" type="sibTrans" cxnId="{B9B4AC4D-4111-441C-91FE-C41ABF00C751}">
      <dgm:prSet/>
      <dgm:spPr/>
      <dgm:t>
        <a:bodyPr/>
        <a:lstStyle/>
        <a:p>
          <a:endParaRPr lang="en-US"/>
        </a:p>
      </dgm:t>
    </dgm:pt>
    <dgm:pt modelId="{561AC35B-E197-4EE1-9078-9696C137C2A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Fan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splitter</a:t>
          </a:r>
          <a:r>
            <a:rPr lang="en-US" sz="1400" b="0"/>
            <a:t> </a:t>
          </a:r>
          <a:endParaRPr lang="en-US" sz="1400" b="0" dirty="0"/>
        </a:p>
      </dgm:t>
    </dgm:pt>
    <dgm:pt modelId="{D8C9BA9C-5D76-4CB3-8B0F-847E786D85A4}" type="parTrans" cxnId="{FD24C6D0-4612-4BB2-B61E-42D369D0C1AE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DB7AD90C-F7A2-4FB9-988D-9E8040D58DDF}" type="sibTrans" cxnId="{FD24C6D0-4612-4BB2-B61E-42D369D0C1AE}">
      <dgm:prSet/>
      <dgm:spPr/>
      <dgm:t>
        <a:bodyPr/>
        <a:lstStyle/>
        <a:p>
          <a:endParaRPr lang="en-US"/>
        </a:p>
      </dgm:t>
    </dgm:pt>
    <dgm:pt modelId="{50D8D72B-84AE-4A08-A37B-AF1EA4F07A86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CBFD51EA-5B7C-4C2D-BA62-F96CBAB3E945}" type="parTrans" cxnId="{A507166F-9A32-44F1-9EF1-9FED06282DC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4B297F-3159-47F2-9392-7A227E892C5C}" type="sibTrans" cxnId="{A507166F-9A32-44F1-9EF1-9FED06282DCB}">
      <dgm:prSet/>
      <dgm:spPr/>
      <dgm:t>
        <a:bodyPr/>
        <a:lstStyle/>
        <a:p>
          <a:endParaRPr lang="en-US"/>
        </a:p>
      </dgm:t>
    </dgm:pt>
    <dgm:pt modelId="{FC8D8582-C837-4D04-B7DE-41AD1571A70E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Exhaust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>
              <a:solidFill>
                <a:srgbClr val="FF0000"/>
              </a:solidFill>
            </a:rPr>
            <a:t>thrust</a:t>
          </a:r>
          <a:endParaRPr lang="en-US" sz="1400" b="0" dirty="0">
            <a:solidFill>
              <a:srgbClr val="FF0000"/>
            </a:solidFill>
          </a:endParaRPr>
        </a:p>
      </dgm:t>
    </dgm:pt>
    <dgm:pt modelId="{4F290C7E-B7B1-4B7F-969D-5731F103EFC6}" type="parTrans" cxnId="{FA09E2CC-BC11-46E2-954F-9A54B2E6DF0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6E3F0E3-03F0-4B54-AC60-FEC03D461C26}" type="sibTrans" cxnId="{FA09E2CC-BC11-46E2-954F-9A54B2E6DF0B}">
      <dgm:prSet/>
      <dgm:spPr/>
      <dgm:t>
        <a:bodyPr/>
        <a:lstStyle/>
        <a:p>
          <a:endParaRPr lang="en-US"/>
        </a:p>
      </dgm:t>
    </dgm:pt>
    <dgm:pt modelId="{65CBF26B-097C-4151-AD48-1EBFFFD44376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instantiable class</a:t>
          </a:r>
        </a:p>
      </dgm:t>
    </dgm:pt>
    <dgm:pt modelId="{CB644891-F702-4818-9203-BC2440BD40FF}" type="parTrans" cxnId="{C4AB4676-E587-49BB-99AB-69408AC73E45}">
      <dgm:prSet/>
      <dgm:spPr/>
      <dgm:t>
        <a:bodyPr/>
        <a:lstStyle/>
        <a:p>
          <a:endParaRPr lang="en-US"/>
        </a:p>
      </dgm:t>
    </dgm:pt>
    <dgm:pt modelId="{B83AFA24-9700-4306-BA30-AC16DCE4E937}" type="sibTrans" cxnId="{C4AB4676-E587-49BB-99AB-69408AC73E45}">
      <dgm:prSet/>
      <dgm:spPr/>
      <dgm:t>
        <a:bodyPr/>
        <a:lstStyle/>
        <a:p>
          <a:endParaRPr lang="en-US"/>
        </a:p>
      </dgm:t>
    </dgm:pt>
    <dgm:pt modelId="{3809D3A5-3E8E-4B6E-B768-80AFD27D41B1}">
      <dgm:prSet phldrT="[Text]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abstract class</a:t>
          </a:r>
        </a:p>
      </dgm:t>
    </dgm:pt>
    <dgm:pt modelId="{820F0265-890D-4ADE-9ECB-B3A41191E0DA}" type="parTrans" cxnId="{AEEE8659-AF24-4FB3-8A5D-8F547B5F0AED}">
      <dgm:prSet/>
      <dgm:spPr/>
      <dgm:t>
        <a:bodyPr/>
        <a:lstStyle/>
        <a:p>
          <a:endParaRPr lang="en-US"/>
        </a:p>
      </dgm:t>
    </dgm:pt>
    <dgm:pt modelId="{14552310-B4B4-4A28-8210-E96F80538639}" type="sibTrans" cxnId="{AEEE8659-AF24-4FB3-8A5D-8F547B5F0AED}">
      <dgm:prSet/>
      <dgm:spPr/>
      <dgm:t>
        <a:bodyPr/>
        <a:lstStyle/>
        <a:p>
          <a:endParaRPr lang="en-US"/>
        </a:p>
      </dgm:t>
    </dgm:pt>
    <dgm:pt modelId="{F2179DC2-41CA-4C57-95D4-DF6313F0439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200" dirty="0"/>
            <a:t>Generic component model class</a:t>
          </a:r>
        </a:p>
      </dgm:t>
    </dgm:pt>
    <dgm:pt modelId="{545C6E09-4455-4F60-A992-CF4FF9BBF50B}" type="sibTrans" cxnId="{F3B8F8A9-E1E9-41FF-9017-FB3427FA919D}">
      <dgm:prSet/>
      <dgm:spPr/>
      <dgm:t>
        <a:bodyPr/>
        <a:lstStyle/>
        <a:p>
          <a:endParaRPr lang="en-US"/>
        </a:p>
      </dgm:t>
    </dgm:pt>
    <dgm:pt modelId="{464EA4EB-9252-4C99-8529-50571E4E1382}" type="parTrans" cxnId="{F3B8F8A9-E1E9-41FF-9017-FB3427FA919D}">
      <dgm:prSet/>
      <dgm:spPr/>
      <dgm:t>
        <a:bodyPr/>
        <a:lstStyle/>
        <a:p>
          <a:endParaRPr lang="en-US"/>
        </a:p>
      </dgm:t>
    </dgm:pt>
    <dgm:pt modelId="{CBD80FC0-ED55-490E-9CA3-2D65250F78F9}" type="pres">
      <dgm:prSet presAssocID="{BFCE6272-B3D9-41B4-A3A1-72BEDAA44D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EA949-8F86-40AB-993B-B79B1874DBC8}" type="pres">
      <dgm:prSet presAssocID="{F2179DC2-41CA-4C57-95D4-DF6313F04392}" presName="hierRoot1" presStyleCnt="0"/>
      <dgm:spPr/>
    </dgm:pt>
    <dgm:pt modelId="{06B08B4C-DDD2-41FB-854F-384215E5A97B}" type="pres">
      <dgm:prSet presAssocID="{F2179DC2-41CA-4C57-95D4-DF6313F04392}" presName="composite" presStyleCnt="0"/>
      <dgm:spPr/>
    </dgm:pt>
    <dgm:pt modelId="{29081475-4BA8-4584-9D4E-08508201880C}" type="pres">
      <dgm:prSet presAssocID="{F2179DC2-41CA-4C57-95D4-DF6313F04392}" presName="background" presStyleLbl="node0" presStyleIdx="0" presStyleCnt="3"/>
      <dgm:spPr>
        <a:ln w="19050">
          <a:solidFill>
            <a:schemeClr val="tx1"/>
          </a:solidFill>
        </a:ln>
        <a:effectLst/>
      </dgm:spPr>
    </dgm:pt>
    <dgm:pt modelId="{ABFDFD75-A512-4D65-A0E3-9476AF97E8F9}" type="pres">
      <dgm:prSet presAssocID="{F2179DC2-41CA-4C57-95D4-DF6313F04392}" presName="text" presStyleLbl="fgAcc0" presStyleIdx="0" presStyleCnt="3" custScaleX="249792">
        <dgm:presLayoutVars>
          <dgm:chPref val="3"/>
        </dgm:presLayoutVars>
      </dgm:prSet>
      <dgm:spPr/>
    </dgm:pt>
    <dgm:pt modelId="{A994741D-602F-4379-AAE6-BC7C132557BC}" type="pres">
      <dgm:prSet presAssocID="{F2179DC2-41CA-4C57-95D4-DF6313F04392}" presName="hierChild2" presStyleCnt="0"/>
      <dgm:spPr/>
    </dgm:pt>
    <dgm:pt modelId="{4DB3DAAC-0293-4A2F-AB82-7978911BAD07}" type="pres">
      <dgm:prSet presAssocID="{EADD07D0-7B81-431B-8580-0C7BAC50CEF9}" presName="Name10" presStyleLbl="parChTrans1D2" presStyleIdx="0" presStyleCnt="3"/>
      <dgm:spPr/>
    </dgm:pt>
    <dgm:pt modelId="{D85A04FA-28ED-45AD-9864-5E2C3B9F481A}" type="pres">
      <dgm:prSet presAssocID="{28B5387E-48AB-4F42-B2F5-7DD05C989E72}" presName="hierRoot2" presStyleCnt="0"/>
      <dgm:spPr/>
    </dgm:pt>
    <dgm:pt modelId="{9124C6E5-5C25-4D6C-8080-F29269B080C8}" type="pres">
      <dgm:prSet presAssocID="{28B5387E-48AB-4F42-B2F5-7DD05C989E72}" presName="composite2" presStyleCnt="0"/>
      <dgm:spPr/>
    </dgm:pt>
    <dgm:pt modelId="{91C7F246-EF7A-4676-AA47-2582829F86C1}" type="pres">
      <dgm:prSet presAssocID="{28B5387E-48AB-4F42-B2F5-7DD05C989E72}" presName="background2" presStyleLbl="node2" presStyleIdx="0" presStyleCnt="3"/>
      <dgm:spPr>
        <a:ln w="19050">
          <a:solidFill>
            <a:schemeClr val="tx1"/>
          </a:solidFill>
        </a:ln>
        <a:effectLst/>
      </dgm:spPr>
    </dgm:pt>
    <dgm:pt modelId="{0CDEB792-FCE1-4669-A918-DB779962366F}" type="pres">
      <dgm:prSet presAssocID="{28B5387E-48AB-4F42-B2F5-7DD05C989E72}" presName="text2" presStyleLbl="fgAcc2" presStyleIdx="0" presStyleCnt="3" custScaleX="190686">
        <dgm:presLayoutVars>
          <dgm:chPref val="3"/>
        </dgm:presLayoutVars>
      </dgm:prSet>
      <dgm:spPr/>
    </dgm:pt>
    <dgm:pt modelId="{71C829F2-35A9-442D-9FE1-BE50D5A09206}" type="pres">
      <dgm:prSet presAssocID="{28B5387E-48AB-4F42-B2F5-7DD05C989E72}" presName="hierChild3" presStyleCnt="0"/>
      <dgm:spPr/>
    </dgm:pt>
    <dgm:pt modelId="{2A5CE41C-3B62-4965-B4BC-DF4201EBC3A0}" type="pres">
      <dgm:prSet presAssocID="{F4BF5B05-85B8-4946-B514-3C0E6CC0510D}" presName="Name17" presStyleLbl="parChTrans1D3" presStyleIdx="0" presStyleCnt="7"/>
      <dgm:spPr/>
    </dgm:pt>
    <dgm:pt modelId="{41BBAC45-6B7E-4CF5-B76C-6C2397274A19}" type="pres">
      <dgm:prSet presAssocID="{8A705562-0560-47DD-A64E-10183440280F}" presName="hierRoot3" presStyleCnt="0"/>
      <dgm:spPr/>
    </dgm:pt>
    <dgm:pt modelId="{65A47D97-F185-4158-B0FB-9E61454E5F2C}" type="pres">
      <dgm:prSet presAssocID="{8A705562-0560-47DD-A64E-10183440280F}" presName="composite3" presStyleCnt="0"/>
      <dgm:spPr/>
    </dgm:pt>
    <dgm:pt modelId="{F948D209-8DC6-475A-86A7-BC7F0C312135}" type="pres">
      <dgm:prSet presAssocID="{8A705562-0560-47DD-A64E-10183440280F}" presName="background3" presStyleLbl="node3" presStyleIdx="0" presStyleCnt="7"/>
      <dgm:spPr>
        <a:ln w="19050">
          <a:solidFill>
            <a:schemeClr val="tx1"/>
          </a:solidFill>
        </a:ln>
        <a:effectLst/>
      </dgm:spPr>
    </dgm:pt>
    <dgm:pt modelId="{FF595A2D-5E88-4E84-ABC1-0DC8196FA2F5}" type="pres">
      <dgm:prSet presAssocID="{8A705562-0560-47DD-A64E-10183440280F}" presName="text3" presStyleLbl="fgAcc3" presStyleIdx="0" presStyleCnt="7" custScaleX="124531">
        <dgm:presLayoutVars>
          <dgm:chPref val="3"/>
        </dgm:presLayoutVars>
      </dgm:prSet>
      <dgm:spPr/>
    </dgm:pt>
    <dgm:pt modelId="{8732A370-C5C8-409D-B8CB-3298E7C5A174}" type="pres">
      <dgm:prSet presAssocID="{8A705562-0560-47DD-A64E-10183440280F}" presName="hierChild4" presStyleCnt="0"/>
      <dgm:spPr/>
    </dgm:pt>
    <dgm:pt modelId="{983308A1-7251-498E-9493-4BDE1B279CBA}" type="pres">
      <dgm:prSet presAssocID="{31222A02-3062-4072-A577-F93F0DF652BA}" presName="Name17" presStyleLbl="parChTrans1D3" presStyleIdx="1" presStyleCnt="7"/>
      <dgm:spPr/>
    </dgm:pt>
    <dgm:pt modelId="{16B20EEA-21DE-44CC-B1A4-4232202C3249}" type="pres">
      <dgm:prSet presAssocID="{A6D3955D-1CBE-4968-8D26-62CFDAA5ACC9}" presName="hierRoot3" presStyleCnt="0"/>
      <dgm:spPr/>
    </dgm:pt>
    <dgm:pt modelId="{D8339F96-3F3B-4567-BE90-EB95EA4F3A09}" type="pres">
      <dgm:prSet presAssocID="{A6D3955D-1CBE-4968-8D26-62CFDAA5ACC9}" presName="composite3" presStyleCnt="0"/>
      <dgm:spPr/>
    </dgm:pt>
    <dgm:pt modelId="{ED13911C-4D80-4C60-B1D0-2630DFB7B880}" type="pres">
      <dgm:prSet presAssocID="{A6D3955D-1CBE-4968-8D26-62CFDAA5ACC9}" presName="background3" presStyleLbl="node3" presStyleIdx="1" presStyleCnt="7"/>
      <dgm:spPr>
        <a:ln w="19050">
          <a:solidFill>
            <a:schemeClr val="tx1"/>
          </a:solidFill>
        </a:ln>
        <a:effectLst/>
      </dgm:spPr>
    </dgm:pt>
    <dgm:pt modelId="{C22DD1A2-729E-4A23-8ACB-94D13949C088}" type="pres">
      <dgm:prSet presAssocID="{A6D3955D-1CBE-4968-8D26-62CFDAA5ACC9}" presName="text3" presStyleLbl="fgAcc3" presStyleIdx="1" presStyleCnt="7" custScaleX="215464">
        <dgm:presLayoutVars>
          <dgm:chPref val="3"/>
        </dgm:presLayoutVars>
      </dgm:prSet>
      <dgm:spPr/>
    </dgm:pt>
    <dgm:pt modelId="{261B914C-0C82-4197-B6B3-05337D125D35}" type="pres">
      <dgm:prSet presAssocID="{A6D3955D-1CBE-4968-8D26-62CFDAA5ACC9}" presName="hierChild4" presStyleCnt="0"/>
      <dgm:spPr/>
    </dgm:pt>
    <dgm:pt modelId="{53B13A80-A69A-4655-9323-11C4462B77DB}" type="pres">
      <dgm:prSet presAssocID="{DF7A8A54-C981-412D-997D-61959D856F27}" presName="Name23" presStyleLbl="parChTrans1D4" presStyleIdx="0" presStyleCnt="3"/>
      <dgm:spPr/>
    </dgm:pt>
    <dgm:pt modelId="{8397DF47-5E47-4297-A1DF-90EBF0244261}" type="pres">
      <dgm:prSet presAssocID="{996ECAEE-BD02-40C9-BA61-65168BD3A998}" presName="hierRoot4" presStyleCnt="0"/>
      <dgm:spPr/>
    </dgm:pt>
    <dgm:pt modelId="{6F4B7894-2634-4805-B795-036C2E22CCED}" type="pres">
      <dgm:prSet presAssocID="{996ECAEE-BD02-40C9-BA61-65168BD3A998}" presName="composite4" presStyleCnt="0"/>
      <dgm:spPr/>
    </dgm:pt>
    <dgm:pt modelId="{71CF6FF4-5D48-40B5-B458-E60A1A81868E}" type="pres">
      <dgm:prSet presAssocID="{996ECAEE-BD02-40C9-BA61-65168BD3A998}" presName="background4" presStyleLbl="node4" presStyleIdx="0" presStyleCnt="3"/>
      <dgm:spPr>
        <a:ln w="19050">
          <a:solidFill>
            <a:schemeClr val="tx1"/>
          </a:solidFill>
        </a:ln>
        <a:effectLst/>
      </dgm:spPr>
    </dgm:pt>
    <dgm:pt modelId="{EB9962D6-CEEF-4426-B3AE-37EDFD22B257}" type="pres">
      <dgm:prSet presAssocID="{996ECAEE-BD02-40C9-BA61-65168BD3A998}" presName="text4" presStyleLbl="fgAcc4" presStyleIdx="0" presStyleCnt="3" custScaleX="171545" custLinFactNeighborX="4093">
        <dgm:presLayoutVars>
          <dgm:chPref val="3"/>
        </dgm:presLayoutVars>
      </dgm:prSet>
      <dgm:spPr/>
    </dgm:pt>
    <dgm:pt modelId="{1C2FC55A-19F2-4A13-A045-179AC15136EF}" type="pres">
      <dgm:prSet presAssocID="{996ECAEE-BD02-40C9-BA61-65168BD3A998}" presName="hierChild5" presStyleCnt="0"/>
      <dgm:spPr/>
    </dgm:pt>
    <dgm:pt modelId="{CB834F15-47FC-4368-8E51-0BFDA7C7E154}" type="pres">
      <dgm:prSet presAssocID="{D8C9BA9C-5D76-4CB3-8B0F-847E786D85A4}" presName="Name23" presStyleLbl="parChTrans1D4" presStyleIdx="1" presStyleCnt="3"/>
      <dgm:spPr/>
    </dgm:pt>
    <dgm:pt modelId="{89C01375-FB78-4C06-A54E-AC453851E4C9}" type="pres">
      <dgm:prSet presAssocID="{561AC35B-E197-4EE1-9078-9696C137C2A8}" presName="hierRoot4" presStyleCnt="0"/>
      <dgm:spPr/>
    </dgm:pt>
    <dgm:pt modelId="{2EF04437-B005-4E9D-B3DE-2C5FD9B57969}" type="pres">
      <dgm:prSet presAssocID="{561AC35B-E197-4EE1-9078-9696C137C2A8}" presName="composite4" presStyleCnt="0"/>
      <dgm:spPr/>
    </dgm:pt>
    <dgm:pt modelId="{2118BCAC-344E-4F84-8B80-D2D8F0AE6C66}" type="pres">
      <dgm:prSet presAssocID="{561AC35B-E197-4EE1-9078-9696C137C2A8}" presName="background4" presStyleLbl="node4" presStyleIdx="1" presStyleCnt="3"/>
      <dgm:spPr>
        <a:ln w="19050">
          <a:solidFill>
            <a:schemeClr val="tx1"/>
          </a:solidFill>
        </a:ln>
        <a:effectLst/>
      </dgm:spPr>
    </dgm:pt>
    <dgm:pt modelId="{A7F14217-49BF-4B77-96FB-8712AA4C0795}" type="pres">
      <dgm:prSet presAssocID="{561AC35B-E197-4EE1-9078-9696C137C2A8}" presName="text4" presStyleLbl="fgAcc4" presStyleIdx="1" presStyleCnt="3" custLinFactNeighborX="5244" custLinFactNeighborY="27373">
        <dgm:presLayoutVars>
          <dgm:chPref val="3"/>
        </dgm:presLayoutVars>
      </dgm:prSet>
      <dgm:spPr/>
    </dgm:pt>
    <dgm:pt modelId="{0645CFC3-F8FB-4F59-816E-CDF7CB031A01}" type="pres">
      <dgm:prSet presAssocID="{561AC35B-E197-4EE1-9078-9696C137C2A8}" presName="hierChild5" presStyleCnt="0"/>
      <dgm:spPr/>
    </dgm:pt>
    <dgm:pt modelId="{B6E67BF3-92EB-4FD3-9A3E-0251E6A52D46}" type="pres">
      <dgm:prSet presAssocID="{290B3208-C0FA-47B4-9DFC-B3EAC176E742}" presName="Name23" presStyleLbl="parChTrans1D4" presStyleIdx="2" presStyleCnt="3"/>
      <dgm:spPr/>
    </dgm:pt>
    <dgm:pt modelId="{2ED16526-DE02-4CC4-9C9A-9C9304D30644}" type="pres">
      <dgm:prSet presAssocID="{7FCCF021-E06B-41A3-BD62-181EF8F1835D}" presName="hierRoot4" presStyleCnt="0"/>
      <dgm:spPr/>
    </dgm:pt>
    <dgm:pt modelId="{C51E5136-F0CA-4FA6-99D8-4B584D5FC14B}" type="pres">
      <dgm:prSet presAssocID="{7FCCF021-E06B-41A3-BD62-181EF8F1835D}" presName="composite4" presStyleCnt="0"/>
      <dgm:spPr/>
    </dgm:pt>
    <dgm:pt modelId="{0D6C5AA4-64EB-47B2-9AC3-9AEDAEB19055}" type="pres">
      <dgm:prSet presAssocID="{7FCCF021-E06B-41A3-BD62-181EF8F1835D}" presName="background4" presStyleLbl="node4" presStyleIdx="2" presStyleCnt="3"/>
      <dgm:spPr>
        <a:ln w="19050">
          <a:solidFill>
            <a:schemeClr val="tx1"/>
          </a:solidFill>
        </a:ln>
        <a:effectLst/>
      </dgm:spPr>
    </dgm:pt>
    <dgm:pt modelId="{B0896431-3C8D-4F6F-9999-DD4870C80475}" type="pres">
      <dgm:prSet presAssocID="{7FCCF021-E06B-41A3-BD62-181EF8F1835D}" presName="text4" presStyleLbl="fgAcc4" presStyleIdx="2" presStyleCnt="3" custScaleX="152107">
        <dgm:presLayoutVars>
          <dgm:chPref val="3"/>
        </dgm:presLayoutVars>
      </dgm:prSet>
      <dgm:spPr/>
    </dgm:pt>
    <dgm:pt modelId="{4B9F65A2-8905-4E61-8F7C-4334E92F7D3D}" type="pres">
      <dgm:prSet presAssocID="{7FCCF021-E06B-41A3-BD62-181EF8F1835D}" presName="hierChild5" presStyleCnt="0"/>
      <dgm:spPr/>
    </dgm:pt>
    <dgm:pt modelId="{8DA0539C-6C79-4277-9EFB-BB9E14F4B56B}" type="pres">
      <dgm:prSet presAssocID="{26E311A6-A42C-4797-A4C4-248903F656B4}" presName="Name17" presStyleLbl="parChTrans1D3" presStyleIdx="2" presStyleCnt="7"/>
      <dgm:spPr/>
    </dgm:pt>
    <dgm:pt modelId="{8ABF2847-570D-485C-89A1-B2FF4C479935}" type="pres">
      <dgm:prSet presAssocID="{409D7E15-B843-4C58-A54F-455016729503}" presName="hierRoot3" presStyleCnt="0"/>
      <dgm:spPr/>
    </dgm:pt>
    <dgm:pt modelId="{EFAE5D50-C68F-4CA5-A895-6075C01D4D2B}" type="pres">
      <dgm:prSet presAssocID="{409D7E15-B843-4C58-A54F-455016729503}" presName="composite3" presStyleCnt="0"/>
      <dgm:spPr/>
    </dgm:pt>
    <dgm:pt modelId="{EC8A1BC9-4930-4C45-920A-4B4D263FE125}" type="pres">
      <dgm:prSet presAssocID="{409D7E15-B843-4C58-A54F-455016729503}" presName="background3" presStyleLbl="node3" presStyleIdx="2" presStyleCnt="7"/>
      <dgm:spPr>
        <a:ln w="19050">
          <a:solidFill>
            <a:schemeClr val="tx1"/>
          </a:solidFill>
        </a:ln>
        <a:effectLst/>
      </dgm:spPr>
    </dgm:pt>
    <dgm:pt modelId="{EDF8DF3A-FD9A-4AA8-B13D-165ED808806C}" type="pres">
      <dgm:prSet presAssocID="{409D7E15-B843-4C58-A54F-455016729503}" presName="text3" presStyleLbl="fgAcc3" presStyleIdx="2" presStyleCnt="7">
        <dgm:presLayoutVars>
          <dgm:chPref val="3"/>
        </dgm:presLayoutVars>
      </dgm:prSet>
      <dgm:spPr/>
    </dgm:pt>
    <dgm:pt modelId="{5509CF4F-B4B6-4FD7-92E3-3B095BEC0980}" type="pres">
      <dgm:prSet presAssocID="{409D7E15-B843-4C58-A54F-455016729503}" presName="hierChild4" presStyleCnt="0"/>
      <dgm:spPr/>
    </dgm:pt>
    <dgm:pt modelId="{46F78404-5644-4D7F-A000-2C33697273F9}" type="pres">
      <dgm:prSet presAssocID="{830ECA38-8230-40B7-B630-F1E8B8E701EC}" presName="Name17" presStyleLbl="parChTrans1D3" presStyleIdx="3" presStyleCnt="7"/>
      <dgm:spPr/>
    </dgm:pt>
    <dgm:pt modelId="{57C66C70-F190-4950-A88F-C882664CDE68}" type="pres">
      <dgm:prSet presAssocID="{66CFF27B-40F5-4137-ABAE-8E6D3A8826DC}" presName="hierRoot3" presStyleCnt="0"/>
      <dgm:spPr/>
    </dgm:pt>
    <dgm:pt modelId="{19852749-72C4-4D91-95ED-26CF0FCA647E}" type="pres">
      <dgm:prSet presAssocID="{66CFF27B-40F5-4137-ABAE-8E6D3A8826DC}" presName="composite3" presStyleCnt="0"/>
      <dgm:spPr/>
    </dgm:pt>
    <dgm:pt modelId="{EACCEABF-D661-4B0F-9D73-72AEF6C10354}" type="pres">
      <dgm:prSet presAssocID="{66CFF27B-40F5-4137-ABAE-8E6D3A8826DC}" presName="background3" presStyleLbl="node3" presStyleIdx="3" presStyleCnt="7"/>
      <dgm:spPr>
        <a:ln w="19050">
          <a:solidFill>
            <a:schemeClr val="tx1"/>
          </a:solidFill>
        </a:ln>
        <a:effectLst/>
      </dgm:spPr>
    </dgm:pt>
    <dgm:pt modelId="{4200F562-D371-403F-9F12-AA6251B6B6C1}" type="pres">
      <dgm:prSet presAssocID="{66CFF27B-40F5-4137-ABAE-8E6D3A8826DC}" presName="text3" presStyleLbl="fgAcc3" presStyleIdx="3" presStyleCnt="7" custScaleX="186078">
        <dgm:presLayoutVars>
          <dgm:chPref val="3"/>
        </dgm:presLayoutVars>
      </dgm:prSet>
      <dgm:spPr/>
    </dgm:pt>
    <dgm:pt modelId="{A21E60C5-2E68-4420-9BC3-6E49A8A1BE07}" type="pres">
      <dgm:prSet presAssocID="{66CFF27B-40F5-4137-ABAE-8E6D3A8826DC}" presName="hierChild4" presStyleCnt="0"/>
      <dgm:spPr/>
    </dgm:pt>
    <dgm:pt modelId="{7F3CDC0E-1DFE-4E32-A333-F450F0D2B9C6}" type="pres">
      <dgm:prSet presAssocID="{4F290C7E-B7B1-4B7F-969D-5731F103EFC6}" presName="Name17" presStyleLbl="parChTrans1D3" presStyleIdx="4" presStyleCnt="7"/>
      <dgm:spPr/>
    </dgm:pt>
    <dgm:pt modelId="{119399F8-A9D1-408C-BB6B-245400D68471}" type="pres">
      <dgm:prSet presAssocID="{FC8D8582-C837-4D04-B7DE-41AD1571A70E}" presName="hierRoot3" presStyleCnt="0"/>
      <dgm:spPr/>
    </dgm:pt>
    <dgm:pt modelId="{973171A9-5B3A-440A-BB50-D089DDF447F0}" type="pres">
      <dgm:prSet presAssocID="{FC8D8582-C837-4D04-B7DE-41AD1571A70E}" presName="composite3" presStyleCnt="0"/>
      <dgm:spPr/>
    </dgm:pt>
    <dgm:pt modelId="{EFFED57A-6EF6-4B3F-B9EC-3B26C8C15929}" type="pres">
      <dgm:prSet presAssocID="{FC8D8582-C837-4D04-B7DE-41AD1571A70E}" presName="background3" presStyleLbl="node3" presStyleIdx="4" presStyleCnt="7"/>
      <dgm:spPr>
        <a:ln w="19050">
          <a:solidFill>
            <a:schemeClr val="tx1"/>
          </a:solidFill>
        </a:ln>
        <a:effectLst/>
      </dgm:spPr>
    </dgm:pt>
    <dgm:pt modelId="{9B281A58-6040-472A-AF63-EE972669DCEA}" type="pres">
      <dgm:prSet presAssocID="{FC8D8582-C837-4D04-B7DE-41AD1571A70E}" presName="text3" presStyleLbl="fgAcc3" presStyleIdx="4" presStyleCnt="7" custScaleX="149289">
        <dgm:presLayoutVars>
          <dgm:chPref val="3"/>
        </dgm:presLayoutVars>
      </dgm:prSet>
      <dgm:spPr/>
    </dgm:pt>
    <dgm:pt modelId="{63BCB104-7A3E-4B1D-8709-C7812DE334D4}" type="pres">
      <dgm:prSet presAssocID="{FC8D8582-C837-4D04-B7DE-41AD1571A70E}" presName="hierChild4" presStyleCnt="0"/>
      <dgm:spPr/>
    </dgm:pt>
    <dgm:pt modelId="{AADCEBC3-2296-4856-9702-9A48D8F3DE64}" type="pres">
      <dgm:prSet presAssocID="{6FF5F005-690C-4A7F-B503-6E56FDA7CF24}" presName="Name10" presStyleLbl="parChTrans1D2" presStyleIdx="1" presStyleCnt="3"/>
      <dgm:spPr/>
    </dgm:pt>
    <dgm:pt modelId="{E6779BC4-A98A-41B0-8A45-48B13F4A5364}" type="pres">
      <dgm:prSet presAssocID="{672AF8FD-1868-45A1-9B3C-EE7DD056CE65}" presName="hierRoot2" presStyleCnt="0"/>
      <dgm:spPr/>
    </dgm:pt>
    <dgm:pt modelId="{ED97E02B-20FC-4667-A40B-AD39BFE8872E}" type="pres">
      <dgm:prSet presAssocID="{672AF8FD-1868-45A1-9B3C-EE7DD056CE65}" presName="composite2" presStyleCnt="0"/>
      <dgm:spPr/>
    </dgm:pt>
    <dgm:pt modelId="{0B08AF01-294B-4BEE-B83C-6529C4B43735}" type="pres">
      <dgm:prSet presAssocID="{672AF8FD-1868-45A1-9B3C-EE7DD056CE65}" presName="background2" presStyleLbl="node2" presStyleIdx="1" presStyleCnt="3"/>
      <dgm:spPr>
        <a:ln w="19050">
          <a:solidFill>
            <a:schemeClr val="tx1"/>
          </a:solidFill>
        </a:ln>
        <a:effectLst/>
      </dgm:spPr>
    </dgm:pt>
    <dgm:pt modelId="{28F0B9FA-4B9C-4AB5-A8F9-A2BD2D762AEA}" type="pres">
      <dgm:prSet presAssocID="{672AF8FD-1868-45A1-9B3C-EE7DD056CE65}" presName="text2" presStyleLbl="fgAcc2" presStyleIdx="1" presStyleCnt="3" custScaleX="115738">
        <dgm:presLayoutVars>
          <dgm:chPref val="3"/>
        </dgm:presLayoutVars>
      </dgm:prSet>
      <dgm:spPr/>
    </dgm:pt>
    <dgm:pt modelId="{0A21498C-F38F-463C-899C-EC2951F823DD}" type="pres">
      <dgm:prSet presAssocID="{672AF8FD-1868-45A1-9B3C-EE7DD056CE65}" presName="hierChild3" presStyleCnt="0"/>
      <dgm:spPr/>
    </dgm:pt>
    <dgm:pt modelId="{F321D80E-7069-4006-8B3C-A777EB04E86D}" type="pres">
      <dgm:prSet presAssocID="{00324DF1-E3F4-4F75-AE06-E42BD3A06E19}" presName="Name17" presStyleLbl="parChTrans1D3" presStyleIdx="5" presStyleCnt="7"/>
      <dgm:spPr/>
    </dgm:pt>
    <dgm:pt modelId="{EDE9AFA8-AFF4-4AAD-B5B2-56D9D1989968}" type="pres">
      <dgm:prSet presAssocID="{07E1767D-BA39-454F-8614-3BFF3D65DD9F}" presName="hierRoot3" presStyleCnt="0"/>
      <dgm:spPr/>
    </dgm:pt>
    <dgm:pt modelId="{106F8A62-1211-4E5B-BB6D-74AEFE0553C9}" type="pres">
      <dgm:prSet presAssocID="{07E1767D-BA39-454F-8614-3BFF3D65DD9F}" presName="composite3" presStyleCnt="0"/>
      <dgm:spPr/>
    </dgm:pt>
    <dgm:pt modelId="{5D32A347-D43B-4961-B028-1D9983859A2E}" type="pres">
      <dgm:prSet presAssocID="{07E1767D-BA39-454F-8614-3BFF3D65DD9F}" presName="background3" presStyleLbl="node3" presStyleIdx="5" presStyleCnt="7"/>
      <dgm:spPr>
        <a:ln w="19050">
          <a:solidFill>
            <a:schemeClr val="tx1"/>
          </a:solidFill>
        </a:ln>
        <a:effectLst/>
      </dgm:spPr>
    </dgm:pt>
    <dgm:pt modelId="{43C23F7C-A910-4546-86BD-DA8C96D2AEBA}" type="pres">
      <dgm:prSet presAssocID="{07E1767D-BA39-454F-8614-3BFF3D65DD9F}" presName="text3" presStyleLbl="fgAcc3" presStyleIdx="5" presStyleCnt="7">
        <dgm:presLayoutVars>
          <dgm:chPref val="3"/>
        </dgm:presLayoutVars>
      </dgm:prSet>
      <dgm:spPr/>
    </dgm:pt>
    <dgm:pt modelId="{0B3C5D77-77B5-4D5A-9902-970EFED3BCA7}" type="pres">
      <dgm:prSet presAssocID="{07E1767D-BA39-454F-8614-3BFF3D65DD9F}" presName="hierChild4" presStyleCnt="0"/>
      <dgm:spPr/>
    </dgm:pt>
    <dgm:pt modelId="{FF3330A3-56CF-4843-BFF4-930841F51BE6}" type="pres">
      <dgm:prSet presAssocID="{E2D891FB-C033-4E57-9F01-C189F4538FCF}" presName="Name17" presStyleLbl="parChTrans1D3" presStyleIdx="6" presStyleCnt="7"/>
      <dgm:spPr/>
    </dgm:pt>
    <dgm:pt modelId="{4BFAFB28-BE57-41B7-8F42-22B03AB2DB67}" type="pres">
      <dgm:prSet presAssocID="{BFFA1CF3-DF6A-46A3-8C02-16FF19EDF1AB}" presName="hierRoot3" presStyleCnt="0"/>
      <dgm:spPr/>
    </dgm:pt>
    <dgm:pt modelId="{5566B6FF-4D65-48D6-ADE9-B9F656758BB8}" type="pres">
      <dgm:prSet presAssocID="{BFFA1CF3-DF6A-46A3-8C02-16FF19EDF1AB}" presName="composite3" presStyleCnt="0"/>
      <dgm:spPr/>
    </dgm:pt>
    <dgm:pt modelId="{DC491C16-F5FC-4F53-AEDA-D89C4F0F3F45}" type="pres">
      <dgm:prSet presAssocID="{BFFA1CF3-DF6A-46A3-8C02-16FF19EDF1AB}" presName="background3" presStyleLbl="node3" presStyleIdx="6" presStyleCnt="7"/>
      <dgm:spPr>
        <a:ln w="19050">
          <a:solidFill>
            <a:schemeClr val="tx1"/>
          </a:solidFill>
        </a:ln>
        <a:effectLst/>
      </dgm:spPr>
    </dgm:pt>
    <dgm:pt modelId="{E653A3E1-CF9D-418D-A09F-6DA0FBD8B8F3}" type="pres">
      <dgm:prSet presAssocID="{BFFA1CF3-DF6A-46A3-8C02-16FF19EDF1AB}" presName="text3" presStyleLbl="fgAcc3" presStyleIdx="6" presStyleCnt="7">
        <dgm:presLayoutVars>
          <dgm:chPref val="3"/>
        </dgm:presLayoutVars>
      </dgm:prSet>
      <dgm:spPr/>
    </dgm:pt>
    <dgm:pt modelId="{245A6383-5DF7-4794-AAA1-EAD9ABF768B5}" type="pres">
      <dgm:prSet presAssocID="{BFFA1CF3-DF6A-46A3-8C02-16FF19EDF1AB}" presName="hierChild4" presStyleCnt="0"/>
      <dgm:spPr/>
    </dgm:pt>
    <dgm:pt modelId="{BA1C2CD8-BA9C-4E7F-B987-7988B0CD1678}" type="pres">
      <dgm:prSet presAssocID="{CBFD51EA-5B7C-4C2D-BA62-F96CBAB3E945}" presName="Name10" presStyleLbl="parChTrans1D2" presStyleIdx="2" presStyleCnt="3"/>
      <dgm:spPr/>
    </dgm:pt>
    <dgm:pt modelId="{81699E83-4A6E-4D30-8A5E-0660E86E088A}" type="pres">
      <dgm:prSet presAssocID="{50D8D72B-84AE-4A08-A37B-AF1EA4F07A86}" presName="hierRoot2" presStyleCnt="0"/>
      <dgm:spPr/>
    </dgm:pt>
    <dgm:pt modelId="{7335FA72-CE94-4160-AEA8-A0AB5AB94F33}" type="pres">
      <dgm:prSet presAssocID="{50D8D72B-84AE-4A08-A37B-AF1EA4F07A86}" presName="composite2" presStyleCnt="0"/>
      <dgm:spPr/>
    </dgm:pt>
    <dgm:pt modelId="{9DFCF2E1-55B7-43F1-92F8-D03056FF08CF}" type="pres">
      <dgm:prSet presAssocID="{50D8D72B-84AE-4A08-A37B-AF1EA4F07A86}" presName="background2" presStyleLbl="node2" presStyleIdx="2" presStyleCnt="3"/>
      <dgm:spPr>
        <a:ln w="19050">
          <a:solidFill>
            <a:schemeClr val="tx1"/>
          </a:solidFill>
        </a:ln>
        <a:effectLst/>
      </dgm:spPr>
    </dgm:pt>
    <dgm:pt modelId="{43E1F130-347B-4DB0-8350-2D766B0ACEFA}" type="pres">
      <dgm:prSet presAssocID="{50D8D72B-84AE-4A08-A37B-AF1EA4F07A86}" presName="text2" presStyleLbl="fgAcc2" presStyleIdx="2" presStyleCnt="3">
        <dgm:presLayoutVars>
          <dgm:chPref val="3"/>
        </dgm:presLayoutVars>
      </dgm:prSet>
      <dgm:spPr/>
    </dgm:pt>
    <dgm:pt modelId="{927FF87B-898C-49DC-9DBE-70D11D2387FA}" type="pres">
      <dgm:prSet presAssocID="{50D8D72B-84AE-4A08-A37B-AF1EA4F07A86}" presName="hierChild3" presStyleCnt="0"/>
      <dgm:spPr/>
    </dgm:pt>
    <dgm:pt modelId="{BDA6B1BC-10BF-4EF5-BB0D-02AF7024F277}" type="pres">
      <dgm:prSet presAssocID="{65CBF26B-097C-4151-AD48-1EBFFFD44376}" presName="hierRoot1" presStyleCnt="0"/>
      <dgm:spPr/>
    </dgm:pt>
    <dgm:pt modelId="{20AE9FFD-E998-4C2D-BCAA-89F78AFEAB79}" type="pres">
      <dgm:prSet presAssocID="{65CBF26B-097C-4151-AD48-1EBFFFD44376}" presName="composite" presStyleCnt="0"/>
      <dgm:spPr/>
    </dgm:pt>
    <dgm:pt modelId="{9F8B33F9-0EB8-4ACE-933A-94849DF8F42B}" type="pres">
      <dgm:prSet presAssocID="{65CBF26B-097C-4151-AD48-1EBFFFD44376}" presName="background" presStyleLbl="node0" presStyleIdx="1" presStyleCnt="3"/>
      <dgm:spPr/>
    </dgm:pt>
    <dgm:pt modelId="{E13FDA7A-7B60-4EE5-A768-7AD0A44A2941}" type="pres">
      <dgm:prSet presAssocID="{65CBF26B-097C-4151-AD48-1EBFFFD44376}" presName="text" presStyleLbl="fgAcc0" presStyleIdx="1" presStyleCnt="3" custScaleX="185485" custLinFactY="300000" custLinFactNeighborX="95647" custLinFactNeighborY="317652">
        <dgm:presLayoutVars>
          <dgm:chPref val="3"/>
        </dgm:presLayoutVars>
      </dgm:prSet>
      <dgm:spPr/>
    </dgm:pt>
    <dgm:pt modelId="{E7816F1B-FF32-4D52-A84B-B941AFE981A5}" type="pres">
      <dgm:prSet presAssocID="{65CBF26B-097C-4151-AD48-1EBFFFD44376}" presName="hierChild2" presStyleCnt="0"/>
      <dgm:spPr/>
    </dgm:pt>
    <dgm:pt modelId="{D6DA0868-B92F-4DF8-BA67-AD84C5CA4756}" type="pres">
      <dgm:prSet presAssocID="{3809D3A5-3E8E-4B6E-B768-80AFD27D41B1}" presName="hierRoot1" presStyleCnt="0"/>
      <dgm:spPr/>
    </dgm:pt>
    <dgm:pt modelId="{64AAC1C8-FAD3-4644-967A-6C2ED34E350F}" type="pres">
      <dgm:prSet presAssocID="{3809D3A5-3E8E-4B6E-B768-80AFD27D41B1}" presName="composite" presStyleCnt="0"/>
      <dgm:spPr/>
    </dgm:pt>
    <dgm:pt modelId="{807D6401-2F9A-457C-B7C8-B144DE263065}" type="pres">
      <dgm:prSet presAssocID="{3809D3A5-3E8E-4B6E-B768-80AFD27D41B1}" presName="background" presStyleLbl="node0" presStyleIdx="2" presStyleCnt="3"/>
      <dgm:spPr/>
    </dgm:pt>
    <dgm:pt modelId="{AAEA1129-47A0-47CF-B4A7-9650AA6CD174}" type="pres">
      <dgm:prSet presAssocID="{3809D3A5-3E8E-4B6E-B768-80AFD27D41B1}" presName="text" presStyleLbl="fgAcc0" presStyleIdx="2" presStyleCnt="3" custScaleX="188927" custLinFactX="-144103" custLinFactY="300000" custLinFactNeighborX="-200000" custLinFactNeighborY="314150">
        <dgm:presLayoutVars>
          <dgm:chPref val="3"/>
        </dgm:presLayoutVars>
      </dgm:prSet>
      <dgm:spPr/>
    </dgm:pt>
    <dgm:pt modelId="{4EDD8E14-CADB-4F2A-9756-A30D53B2C0AF}" type="pres">
      <dgm:prSet presAssocID="{3809D3A5-3E8E-4B6E-B768-80AFD27D41B1}" presName="hierChild2" presStyleCnt="0"/>
      <dgm:spPr/>
    </dgm:pt>
  </dgm:ptLst>
  <dgm:cxnLst>
    <dgm:cxn modelId="{C7E58502-2666-4298-AC8D-2160735B9DB7}" srcId="{28B5387E-48AB-4F42-B2F5-7DD05C989E72}" destId="{66CFF27B-40F5-4137-ABAE-8E6D3A8826DC}" srcOrd="3" destOrd="0" parTransId="{830ECA38-8230-40B7-B630-F1E8B8E701EC}" sibTransId="{7D2ADF05-F520-477E-BF7C-42F3089AF690}"/>
    <dgm:cxn modelId="{43450811-FFBC-4042-B451-21E88852DA64}" type="presOf" srcId="{07E1767D-BA39-454F-8614-3BFF3D65DD9F}" destId="{43C23F7C-A910-4546-86BD-DA8C96D2AEBA}" srcOrd="0" destOrd="0" presId="urn:microsoft.com/office/officeart/2005/8/layout/hierarchy1"/>
    <dgm:cxn modelId="{0735651B-157F-46AE-AF25-E4F73654BF19}" type="presOf" srcId="{8A705562-0560-47DD-A64E-10183440280F}" destId="{FF595A2D-5E88-4E84-ABC1-0DC8196FA2F5}" srcOrd="0" destOrd="0" presId="urn:microsoft.com/office/officeart/2005/8/layout/hierarchy1"/>
    <dgm:cxn modelId="{E99DD01B-186E-4C1C-A3D1-B46FCCEF6A33}" type="presOf" srcId="{00324DF1-E3F4-4F75-AE06-E42BD3A06E19}" destId="{F321D80E-7069-4006-8B3C-A777EB04E86D}" srcOrd="0" destOrd="0" presId="urn:microsoft.com/office/officeart/2005/8/layout/hierarchy1"/>
    <dgm:cxn modelId="{B9B69C21-CCC3-4ADD-90A0-612A11F36EE8}" type="presOf" srcId="{F4BF5B05-85B8-4946-B514-3C0E6CC0510D}" destId="{2A5CE41C-3B62-4965-B4BC-DF4201EBC3A0}" srcOrd="0" destOrd="0" presId="urn:microsoft.com/office/officeart/2005/8/layout/hierarchy1"/>
    <dgm:cxn modelId="{9869C427-16E6-4492-98C3-91EF4C5BFC05}" srcId="{28B5387E-48AB-4F42-B2F5-7DD05C989E72}" destId="{8A705562-0560-47DD-A64E-10183440280F}" srcOrd="0" destOrd="0" parTransId="{F4BF5B05-85B8-4946-B514-3C0E6CC0510D}" sibTransId="{73323792-FAF1-4F1F-8697-0BB48240B8D0}"/>
    <dgm:cxn modelId="{C8CDCC41-3171-4BC8-9BEC-2328F21245D0}" type="presOf" srcId="{7FCCF021-E06B-41A3-BD62-181EF8F1835D}" destId="{B0896431-3C8D-4F6F-9999-DD4870C80475}" srcOrd="0" destOrd="0" presId="urn:microsoft.com/office/officeart/2005/8/layout/hierarchy1"/>
    <dgm:cxn modelId="{6FA80045-7610-433B-AFE5-857A0CD7C75D}" srcId="{672AF8FD-1868-45A1-9B3C-EE7DD056CE65}" destId="{07E1767D-BA39-454F-8614-3BFF3D65DD9F}" srcOrd="0" destOrd="0" parTransId="{00324DF1-E3F4-4F75-AE06-E42BD3A06E19}" sibTransId="{ED5FEC17-F44E-4F49-AE7A-DB3EC0831F12}"/>
    <dgm:cxn modelId="{0B25B747-B3F1-46E8-9982-BE263D60A9E6}" type="presOf" srcId="{F2179DC2-41CA-4C57-95D4-DF6313F04392}" destId="{ABFDFD75-A512-4D65-A0E3-9476AF97E8F9}" srcOrd="0" destOrd="0" presId="urn:microsoft.com/office/officeart/2005/8/layout/hierarchy1"/>
    <dgm:cxn modelId="{65506749-A3C9-4CBF-ACB2-EF1F8609ECCA}" srcId="{F2179DC2-41CA-4C57-95D4-DF6313F04392}" destId="{28B5387E-48AB-4F42-B2F5-7DD05C989E72}" srcOrd="0" destOrd="0" parTransId="{EADD07D0-7B81-431B-8580-0C7BAC50CEF9}" sibTransId="{69753D85-78C3-46F6-AB61-207A317834B2}"/>
    <dgm:cxn modelId="{C9921F6D-4FDB-45CF-8882-BF769A84A811}" type="presOf" srcId="{31222A02-3062-4072-A577-F93F0DF652BA}" destId="{983308A1-7251-498E-9493-4BDE1B279CBA}" srcOrd="0" destOrd="0" presId="urn:microsoft.com/office/officeart/2005/8/layout/hierarchy1"/>
    <dgm:cxn modelId="{B9B4AC4D-4111-441C-91FE-C41ABF00C751}" srcId="{A6D3955D-1CBE-4968-8D26-62CFDAA5ACC9}" destId="{7FCCF021-E06B-41A3-BD62-181EF8F1835D}" srcOrd="1" destOrd="0" parTransId="{290B3208-C0FA-47B4-9DFC-B3EAC176E742}" sibTransId="{03B45269-F495-42E9-BD0F-FA08787612CC}"/>
    <dgm:cxn modelId="{A507166F-9A32-44F1-9EF1-9FED06282DCB}" srcId="{F2179DC2-41CA-4C57-95D4-DF6313F04392}" destId="{50D8D72B-84AE-4A08-A37B-AF1EA4F07A86}" srcOrd="2" destOrd="0" parTransId="{CBFD51EA-5B7C-4C2D-BA62-F96CBAB3E945}" sibTransId="{254B297F-3159-47F2-9392-7A227E892C5C}"/>
    <dgm:cxn modelId="{34CFF06F-9900-403E-BA6D-86CCB767BF7A}" type="presOf" srcId="{4F290C7E-B7B1-4B7F-969D-5731F103EFC6}" destId="{7F3CDC0E-1DFE-4E32-A333-F450F0D2B9C6}" srcOrd="0" destOrd="0" presId="urn:microsoft.com/office/officeart/2005/8/layout/hierarchy1"/>
    <dgm:cxn modelId="{C4AB4676-E587-49BB-99AB-69408AC73E45}" srcId="{BFCE6272-B3D9-41B4-A3A1-72BEDAA44D89}" destId="{65CBF26B-097C-4151-AD48-1EBFFFD44376}" srcOrd="1" destOrd="0" parTransId="{CB644891-F702-4818-9203-BC2440BD40FF}" sibTransId="{B83AFA24-9700-4306-BA30-AC16DCE4E937}"/>
    <dgm:cxn modelId="{32674A57-50E8-4945-9B04-D80A5694C3BF}" srcId="{28B5387E-48AB-4F42-B2F5-7DD05C989E72}" destId="{409D7E15-B843-4C58-A54F-455016729503}" srcOrd="2" destOrd="0" parTransId="{26E311A6-A42C-4797-A4C4-248903F656B4}" sibTransId="{FE2EABDB-871E-4A94-8F70-67E1480786E4}"/>
    <dgm:cxn modelId="{F20CA857-0BF9-48C3-BEC7-4EBD3035AFD4}" type="presOf" srcId="{3809D3A5-3E8E-4B6E-B768-80AFD27D41B1}" destId="{AAEA1129-47A0-47CF-B4A7-9650AA6CD174}" srcOrd="0" destOrd="0" presId="urn:microsoft.com/office/officeart/2005/8/layout/hierarchy1"/>
    <dgm:cxn modelId="{AEEE8659-AF24-4FB3-8A5D-8F547B5F0AED}" srcId="{BFCE6272-B3D9-41B4-A3A1-72BEDAA44D89}" destId="{3809D3A5-3E8E-4B6E-B768-80AFD27D41B1}" srcOrd="2" destOrd="0" parTransId="{820F0265-890D-4ADE-9ECB-B3A41191E0DA}" sibTransId="{14552310-B4B4-4A28-8210-E96F80538639}"/>
    <dgm:cxn modelId="{182DFA7E-289D-48E1-AC49-C85F148A2624}" srcId="{28B5387E-48AB-4F42-B2F5-7DD05C989E72}" destId="{A6D3955D-1CBE-4968-8D26-62CFDAA5ACC9}" srcOrd="1" destOrd="0" parTransId="{31222A02-3062-4072-A577-F93F0DF652BA}" sibTransId="{BD9B3582-F4A4-4A19-8497-2BE3A2A0F516}"/>
    <dgm:cxn modelId="{3A964680-6D4F-4A45-BDE0-737DAE09CED1}" type="presOf" srcId="{26E311A6-A42C-4797-A4C4-248903F656B4}" destId="{8DA0539C-6C79-4277-9EFB-BB9E14F4B56B}" srcOrd="0" destOrd="0" presId="urn:microsoft.com/office/officeart/2005/8/layout/hierarchy1"/>
    <dgm:cxn modelId="{9F5D9782-6C92-4585-B132-6963F5FB6CA0}" type="presOf" srcId="{561AC35B-E197-4EE1-9078-9696C137C2A8}" destId="{A7F14217-49BF-4B77-96FB-8712AA4C0795}" srcOrd="0" destOrd="0" presId="urn:microsoft.com/office/officeart/2005/8/layout/hierarchy1"/>
    <dgm:cxn modelId="{9A055A86-93E8-401C-9AE1-9173CD643102}" type="presOf" srcId="{DF7A8A54-C981-412D-997D-61959D856F27}" destId="{53B13A80-A69A-4655-9323-11C4462B77DB}" srcOrd="0" destOrd="0" presId="urn:microsoft.com/office/officeart/2005/8/layout/hierarchy1"/>
    <dgm:cxn modelId="{299829A1-208E-4A78-BBAB-0E0A18CC8F81}" type="presOf" srcId="{FC8D8582-C837-4D04-B7DE-41AD1571A70E}" destId="{9B281A58-6040-472A-AF63-EE972669DCEA}" srcOrd="0" destOrd="0" presId="urn:microsoft.com/office/officeart/2005/8/layout/hierarchy1"/>
    <dgm:cxn modelId="{BB0773A9-278C-4F2F-950E-2E4E7BD7A251}" type="presOf" srcId="{290B3208-C0FA-47B4-9DFC-B3EAC176E742}" destId="{B6E67BF3-92EB-4FD3-9A3E-0251E6A52D46}" srcOrd="0" destOrd="0" presId="urn:microsoft.com/office/officeart/2005/8/layout/hierarchy1"/>
    <dgm:cxn modelId="{F3B8F8A9-E1E9-41FF-9017-FB3427FA919D}" srcId="{BFCE6272-B3D9-41B4-A3A1-72BEDAA44D89}" destId="{F2179DC2-41CA-4C57-95D4-DF6313F04392}" srcOrd="0" destOrd="0" parTransId="{464EA4EB-9252-4C99-8529-50571E4E1382}" sibTransId="{545C6E09-4455-4F60-A992-CF4FF9BBF50B}"/>
    <dgm:cxn modelId="{FE05DEAB-E922-4915-A25A-149FA447FE4B}" type="presOf" srcId="{65CBF26B-097C-4151-AD48-1EBFFFD44376}" destId="{E13FDA7A-7B60-4EE5-A768-7AD0A44A2941}" srcOrd="0" destOrd="0" presId="urn:microsoft.com/office/officeart/2005/8/layout/hierarchy1"/>
    <dgm:cxn modelId="{6B88A1AD-DCEB-4F04-8FD3-CE1DD8877F7B}" type="presOf" srcId="{A6D3955D-1CBE-4968-8D26-62CFDAA5ACC9}" destId="{C22DD1A2-729E-4A23-8ACB-94D13949C088}" srcOrd="0" destOrd="0" presId="urn:microsoft.com/office/officeart/2005/8/layout/hierarchy1"/>
    <dgm:cxn modelId="{A08138AF-CFCC-44F4-BAE5-A00EA129EAB7}" type="presOf" srcId="{830ECA38-8230-40B7-B630-F1E8B8E701EC}" destId="{46F78404-5644-4D7F-A000-2C33697273F9}" srcOrd="0" destOrd="0" presId="urn:microsoft.com/office/officeart/2005/8/layout/hierarchy1"/>
    <dgm:cxn modelId="{06A3EDB0-D197-48A1-8A1F-F6B24B34DCB9}" type="presOf" srcId="{BFCE6272-B3D9-41B4-A3A1-72BEDAA44D89}" destId="{CBD80FC0-ED55-490E-9CA3-2D65250F78F9}" srcOrd="0" destOrd="0" presId="urn:microsoft.com/office/officeart/2005/8/layout/hierarchy1"/>
    <dgm:cxn modelId="{44041EB1-B625-4D8C-9FA3-7E989DF4B55C}" type="presOf" srcId="{28B5387E-48AB-4F42-B2F5-7DD05C989E72}" destId="{0CDEB792-FCE1-4669-A918-DB779962366F}" srcOrd="0" destOrd="0" presId="urn:microsoft.com/office/officeart/2005/8/layout/hierarchy1"/>
    <dgm:cxn modelId="{4B7FEBB1-8F19-45F5-A4F9-C3230B8E943F}" type="presOf" srcId="{409D7E15-B843-4C58-A54F-455016729503}" destId="{EDF8DF3A-FD9A-4AA8-B13D-165ED808806C}" srcOrd="0" destOrd="0" presId="urn:microsoft.com/office/officeart/2005/8/layout/hierarchy1"/>
    <dgm:cxn modelId="{57A92CB4-3D8F-40DC-869A-342404B671E0}" srcId="{672AF8FD-1868-45A1-9B3C-EE7DD056CE65}" destId="{BFFA1CF3-DF6A-46A3-8C02-16FF19EDF1AB}" srcOrd="1" destOrd="0" parTransId="{E2D891FB-C033-4E57-9F01-C189F4538FCF}" sibTransId="{0517B143-E768-49C2-B84F-76DD0624219F}"/>
    <dgm:cxn modelId="{C3AFFCC8-AE30-4AFD-8A56-229AD40A6F51}" type="presOf" srcId="{66CFF27B-40F5-4137-ABAE-8E6D3A8826DC}" destId="{4200F562-D371-403F-9F12-AA6251B6B6C1}" srcOrd="0" destOrd="0" presId="urn:microsoft.com/office/officeart/2005/8/layout/hierarchy1"/>
    <dgm:cxn modelId="{80FF38C9-1F5B-4CE0-8E5E-053248EA94C6}" type="presOf" srcId="{EADD07D0-7B81-431B-8580-0C7BAC50CEF9}" destId="{4DB3DAAC-0293-4A2F-AB82-7978911BAD07}" srcOrd="0" destOrd="0" presId="urn:microsoft.com/office/officeart/2005/8/layout/hierarchy1"/>
    <dgm:cxn modelId="{FA09E2CC-BC11-46E2-954F-9A54B2E6DF0B}" srcId="{28B5387E-48AB-4F42-B2F5-7DD05C989E72}" destId="{FC8D8582-C837-4D04-B7DE-41AD1571A70E}" srcOrd="4" destOrd="0" parTransId="{4F290C7E-B7B1-4B7F-969D-5731F103EFC6}" sibTransId="{46E3F0E3-03F0-4B54-AC60-FEC03D461C26}"/>
    <dgm:cxn modelId="{FD24C6D0-4612-4BB2-B61E-42D369D0C1AE}" srcId="{996ECAEE-BD02-40C9-BA61-65168BD3A998}" destId="{561AC35B-E197-4EE1-9078-9696C137C2A8}" srcOrd="0" destOrd="0" parTransId="{D8C9BA9C-5D76-4CB3-8B0F-847E786D85A4}" sibTransId="{DB7AD90C-F7A2-4FB9-988D-9E8040D58DDF}"/>
    <dgm:cxn modelId="{F00205D3-A4DB-47E8-832E-F8BF0E2AF10A}" srcId="{A6D3955D-1CBE-4968-8D26-62CFDAA5ACC9}" destId="{996ECAEE-BD02-40C9-BA61-65168BD3A998}" srcOrd="0" destOrd="0" parTransId="{DF7A8A54-C981-412D-997D-61959D856F27}" sibTransId="{25BED09F-7399-46C7-AA60-21B2F7EAC5E5}"/>
    <dgm:cxn modelId="{C9A1C6DD-8A37-49ED-9EBE-F8B0EB4D79FC}" type="presOf" srcId="{E2D891FB-C033-4E57-9F01-C189F4538FCF}" destId="{FF3330A3-56CF-4843-BFF4-930841F51BE6}" srcOrd="0" destOrd="0" presId="urn:microsoft.com/office/officeart/2005/8/layout/hierarchy1"/>
    <dgm:cxn modelId="{1F9CE4E6-64EC-47C9-88F6-F30E8472C855}" srcId="{F2179DC2-41CA-4C57-95D4-DF6313F04392}" destId="{672AF8FD-1868-45A1-9B3C-EE7DD056CE65}" srcOrd="1" destOrd="0" parTransId="{6FF5F005-690C-4A7F-B503-6E56FDA7CF24}" sibTransId="{8AE2EE6E-7513-42A0-9E32-3FEB524EA8DB}"/>
    <dgm:cxn modelId="{ACBBF7E6-4D4B-460B-9097-130686A105BC}" type="presOf" srcId="{D8C9BA9C-5D76-4CB3-8B0F-847E786D85A4}" destId="{CB834F15-47FC-4368-8E51-0BFDA7C7E154}" srcOrd="0" destOrd="0" presId="urn:microsoft.com/office/officeart/2005/8/layout/hierarchy1"/>
    <dgm:cxn modelId="{E8101EE8-2CB7-4451-A8CB-10435EBB22BC}" type="presOf" srcId="{BFFA1CF3-DF6A-46A3-8C02-16FF19EDF1AB}" destId="{E653A3E1-CF9D-418D-A09F-6DA0FBD8B8F3}" srcOrd="0" destOrd="0" presId="urn:microsoft.com/office/officeart/2005/8/layout/hierarchy1"/>
    <dgm:cxn modelId="{DC8B09E9-8E71-4272-A6F9-2F9CA9E859C1}" type="presOf" srcId="{50D8D72B-84AE-4A08-A37B-AF1EA4F07A86}" destId="{43E1F130-347B-4DB0-8350-2D766B0ACEFA}" srcOrd="0" destOrd="0" presId="urn:microsoft.com/office/officeart/2005/8/layout/hierarchy1"/>
    <dgm:cxn modelId="{0FE967F1-63FE-4C68-809E-6E498703F906}" type="presOf" srcId="{CBFD51EA-5B7C-4C2D-BA62-F96CBAB3E945}" destId="{BA1C2CD8-BA9C-4E7F-B987-7988B0CD1678}" srcOrd="0" destOrd="0" presId="urn:microsoft.com/office/officeart/2005/8/layout/hierarchy1"/>
    <dgm:cxn modelId="{878867F3-F253-4554-9521-68CCD47FF29E}" type="presOf" srcId="{996ECAEE-BD02-40C9-BA61-65168BD3A998}" destId="{EB9962D6-CEEF-4426-B3AE-37EDFD22B257}" srcOrd="0" destOrd="0" presId="urn:microsoft.com/office/officeart/2005/8/layout/hierarchy1"/>
    <dgm:cxn modelId="{250704F5-C346-45AE-A554-B6A0DE86DE57}" type="presOf" srcId="{6FF5F005-690C-4A7F-B503-6E56FDA7CF24}" destId="{AADCEBC3-2296-4856-9702-9A48D8F3DE64}" srcOrd="0" destOrd="0" presId="urn:microsoft.com/office/officeart/2005/8/layout/hierarchy1"/>
    <dgm:cxn modelId="{E80138FD-A1D6-4B65-8553-B7D1305E286F}" type="presOf" srcId="{672AF8FD-1868-45A1-9B3C-EE7DD056CE65}" destId="{28F0B9FA-4B9C-4AB5-A8F9-A2BD2D762AEA}" srcOrd="0" destOrd="0" presId="urn:microsoft.com/office/officeart/2005/8/layout/hierarchy1"/>
    <dgm:cxn modelId="{12047552-8B14-4364-B52A-72E24F4E9471}" type="presParOf" srcId="{CBD80FC0-ED55-490E-9CA3-2D65250F78F9}" destId="{120EA949-8F86-40AB-993B-B79B1874DBC8}" srcOrd="0" destOrd="0" presId="urn:microsoft.com/office/officeart/2005/8/layout/hierarchy1"/>
    <dgm:cxn modelId="{F1844977-6293-4584-903C-C297B4D8A11E}" type="presParOf" srcId="{120EA949-8F86-40AB-993B-B79B1874DBC8}" destId="{06B08B4C-DDD2-41FB-854F-384215E5A97B}" srcOrd="0" destOrd="0" presId="urn:microsoft.com/office/officeart/2005/8/layout/hierarchy1"/>
    <dgm:cxn modelId="{640EFCBC-DAC3-4BE0-92E1-A9D101ECF2FD}" type="presParOf" srcId="{06B08B4C-DDD2-41FB-854F-384215E5A97B}" destId="{29081475-4BA8-4584-9D4E-08508201880C}" srcOrd="0" destOrd="0" presId="urn:microsoft.com/office/officeart/2005/8/layout/hierarchy1"/>
    <dgm:cxn modelId="{112E1CC8-9F4E-4F17-B92B-2CD504D4E139}" type="presParOf" srcId="{06B08B4C-DDD2-41FB-854F-384215E5A97B}" destId="{ABFDFD75-A512-4D65-A0E3-9476AF97E8F9}" srcOrd="1" destOrd="0" presId="urn:microsoft.com/office/officeart/2005/8/layout/hierarchy1"/>
    <dgm:cxn modelId="{8527E778-B5CA-4280-9DA6-B84F4386446B}" type="presParOf" srcId="{120EA949-8F86-40AB-993B-B79B1874DBC8}" destId="{A994741D-602F-4379-AAE6-BC7C132557BC}" srcOrd="1" destOrd="0" presId="urn:microsoft.com/office/officeart/2005/8/layout/hierarchy1"/>
    <dgm:cxn modelId="{F5C5127A-D0DE-405B-8D4B-6188747B9685}" type="presParOf" srcId="{A994741D-602F-4379-AAE6-BC7C132557BC}" destId="{4DB3DAAC-0293-4A2F-AB82-7978911BAD07}" srcOrd="0" destOrd="0" presId="urn:microsoft.com/office/officeart/2005/8/layout/hierarchy1"/>
    <dgm:cxn modelId="{717C9545-567E-43EB-9E1F-33F14B23C0C4}" type="presParOf" srcId="{A994741D-602F-4379-AAE6-BC7C132557BC}" destId="{D85A04FA-28ED-45AD-9864-5E2C3B9F481A}" srcOrd="1" destOrd="0" presId="urn:microsoft.com/office/officeart/2005/8/layout/hierarchy1"/>
    <dgm:cxn modelId="{10A966A4-F34B-409F-B75D-FE97E00CEB6B}" type="presParOf" srcId="{D85A04FA-28ED-45AD-9864-5E2C3B9F481A}" destId="{9124C6E5-5C25-4D6C-8080-F29269B080C8}" srcOrd="0" destOrd="0" presId="urn:microsoft.com/office/officeart/2005/8/layout/hierarchy1"/>
    <dgm:cxn modelId="{3499C2F4-AD72-43CD-9138-061A7F4B0F5E}" type="presParOf" srcId="{9124C6E5-5C25-4D6C-8080-F29269B080C8}" destId="{91C7F246-EF7A-4676-AA47-2582829F86C1}" srcOrd="0" destOrd="0" presId="urn:microsoft.com/office/officeart/2005/8/layout/hierarchy1"/>
    <dgm:cxn modelId="{D07F5B1E-CB8E-460B-BB52-F3F6440156CC}" type="presParOf" srcId="{9124C6E5-5C25-4D6C-8080-F29269B080C8}" destId="{0CDEB792-FCE1-4669-A918-DB779962366F}" srcOrd="1" destOrd="0" presId="urn:microsoft.com/office/officeart/2005/8/layout/hierarchy1"/>
    <dgm:cxn modelId="{B54568E1-BC1A-4A14-A173-717A626EAA56}" type="presParOf" srcId="{D85A04FA-28ED-45AD-9864-5E2C3B9F481A}" destId="{71C829F2-35A9-442D-9FE1-BE50D5A09206}" srcOrd="1" destOrd="0" presId="urn:microsoft.com/office/officeart/2005/8/layout/hierarchy1"/>
    <dgm:cxn modelId="{4A3C7A97-3CCE-4804-9920-D169463A5D8C}" type="presParOf" srcId="{71C829F2-35A9-442D-9FE1-BE50D5A09206}" destId="{2A5CE41C-3B62-4965-B4BC-DF4201EBC3A0}" srcOrd="0" destOrd="0" presId="urn:microsoft.com/office/officeart/2005/8/layout/hierarchy1"/>
    <dgm:cxn modelId="{50370708-B019-4F99-9018-946F714DEAE2}" type="presParOf" srcId="{71C829F2-35A9-442D-9FE1-BE50D5A09206}" destId="{41BBAC45-6B7E-4CF5-B76C-6C2397274A19}" srcOrd="1" destOrd="0" presId="urn:microsoft.com/office/officeart/2005/8/layout/hierarchy1"/>
    <dgm:cxn modelId="{9DF10C6D-0D74-4B5E-92FF-B00DB5FE9E45}" type="presParOf" srcId="{41BBAC45-6B7E-4CF5-B76C-6C2397274A19}" destId="{65A47D97-F185-4158-B0FB-9E61454E5F2C}" srcOrd="0" destOrd="0" presId="urn:microsoft.com/office/officeart/2005/8/layout/hierarchy1"/>
    <dgm:cxn modelId="{8E84AF6C-2175-478D-9EA9-4D298CACCE70}" type="presParOf" srcId="{65A47D97-F185-4158-B0FB-9E61454E5F2C}" destId="{F948D209-8DC6-475A-86A7-BC7F0C312135}" srcOrd="0" destOrd="0" presId="urn:microsoft.com/office/officeart/2005/8/layout/hierarchy1"/>
    <dgm:cxn modelId="{1E0C27C9-B34A-4F8A-A3F7-84E01E5CAE66}" type="presParOf" srcId="{65A47D97-F185-4158-B0FB-9E61454E5F2C}" destId="{FF595A2D-5E88-4E84-ABC1-0DC8196FA2F5}" srcOrd="1" destOrd="0" presId="urn:microsoft.com/office/officeart/2005/8/layout/hierarchy1"/>
    <dgm:cxn modelId="{5E25EB3F-7279-4240-BA70-8276C258C463}" type="presParOf" srcId="{41BBAC45-6B7E-4CF5-B76C-6C2397274A19}" destId="{8732A370-C5C8-409D-B8CB-3298E7C5A174}" srcOrd="1" destOrd="0" presId="urn:microsoft.com/office/officeart/2005/8/layout/hierarchy1"/>
    <dgm:cxn modelId="{6BAF1352-4697-455B-B12A-4626A324607A}" type="presParOf" srcId="{71C829F2-35A9-442D-9FE1-BE50D5A09206}" destId="{983308A1-7251-498E-9493-4BDE1B279CBA}" srcOrd="2" destOrd="0" presId="urn:microsoft.com/office/officeart/2005/8/layout/hierarchy1"/>
    <dgm:cxn modelId="{498FBD5F-8A8D-4C1E-803B-2FE6959C6587}" type="presParOf" srcId="{71C829F2-35A9-442D-9FE1-BE50D5A09206}" destId="{16B20EEA-21DE-44CC-B1A4-4232202C3249}" srcOrd="3" destOrd="0" presId="urn:microsoft.com/office/officeart/2005/8/layout/hierarchy1"/>
    <dgm:cxn modelId="{33EC05E5-B788-4612-8666-5F82EB5C2054}" type="presParOf" srcId="{16B20EEA-21DE-44CC-B1A4-4232202C3249}" destId="{D8339F96-3F3B-4567-BE90-EB95EA4F3A09}" srcOrd="0" destOrd="0" presId="urn:microsoft.com/office/officeart/2005/8/layout/hierarchy1"/>
    <dgm:cxn modelId="{90BC18C3-0758-434E-9EEC-2E75D0872350}" type="presParOf" srcId="{D8339F96-3F3B-4567-BE90-EB95EA4F3A09}" destId="{ED13911C-4D80-4C60-B1D0-2630DFB7B880}" srcOrd="0" destOrd="0" presId="urn:microsoft.com/office/officeart/2005/8/layout/hierarchy1"/>
    <dgm:cxn modelId="{9FA4BFC8-C667-4B77-9704-E37B44EA6002}" type="presParOf" srcId="{D8339F96-3F3B-4567-BE90-EB95EA4F3A09}" destId="{C22DD1A2-729E-4A23-8ACB-94D13949C088}" srcOrd="1" destOrd="0" presId="urn:microsoft.com/office/officeart/2005/8/layout/hierarchy1"/>
    <dgm:cxn modelId="{C0224C3A-AB16-48C6-A9F9-EA615D67B116}" type="presParOf" srcId="{16B20EEA-21DE-44CC-B1A4-4232202C3249}" destId="{261B914C-0C82-4197-B6B3-05337D125D35}" srcOrd="1" destOrd="0" presId="urn:microsoft.com/office/officeart/2005/8/layout/hierarchy1"/>
    <dgm:cxn modelId="{A44E666E-7529-4885-AB2A-B1816FEF9528}" type="presParOf" srcId="{261B914C-0C82-4197-B6B3-05337D125D35}" destId="{53B13A80-A69A-4655-9323-11C4462B77DB}" srcOrd="0" destOrd="0" presId="urn:microsoft.com/office/officeart/2005/8/layout/hierarchy1"/>
    <dgm:cxn modelId="{F72F479F-9EFB-4518-AFAB-4710802BBEE9}" type="presParOf" srcId="{261B914C-0C82-4197-B6B3-05337D125D35}" destId="{8397DF47-5E47-4297-A1DF-90EBF0244261}" srcOrd="1" destOrd="0" presId="urn:microsoft.com/office/officeart/2005/8/layout/hierarchy1"/>
    <dgm:cxn modelId="{F94AB2F7-739D-4AAA-96BE-36F53B64BFBB}" type="presParOf" srcId="{8397DF47-5E47-4297-A1DF-90EBF0244261}" destId="{6F4B7894-2634-4805-B795-036C2E22CCED}" srcOrd="0" destOrd="0" presId="urn:microsoft.com/office/officeart/2005/8/layout/hierarchy1"/>
    <dgm:cxn modelId="{D8277448-372D-4753-B09D-B4C85EAED371}" type="presParOf" srcId="{6F4B7894-2634-4805-B795-036C2E22CCED}" destId="{71CF6FF4-5D48-40B5-B458-E60A1A81868E}" srcOrd="0" destOrd="0" presId="urn:microsoft.com/office/officeart/2005/8/layout/hierarchy1"/>
    <dgm:cxn modelId="{7AE2BA87-C696-4E93-B04F-285BF20377B1}" type="presParOf" srcId="{6F4B7894-2634-4805-B795-036C2E22CCED}" destId="{EB9962D6-CEEF-4426-B3AE-37EDFD22B257}" srcOrd="1" destOrd="0" presId="urn:microsoft.com/office/officeart/2005/8/layout/hierarchy1"/>
    <dgm:cxn modelId="{840192DB-3444-4051-82A3-E21607889066}" type="presParOf" srcId="{8397DF47-5E47-4297-A1DF-90EBF0244261}" destId="{1C2FC55A-19F2-4A13-A045-179AC15136EF}" srcOrd="1" destOrd="0" presId="urn:microsoft.com/office/officeart/2005/8/layout/hierarchy1"/>
    <dgm:cxn modelId="{29EE258A-7979-4A9A-B67B-5D0F2D2A13A5}" type="presParOf" srcId="{1C2FC55A-19F2-4A13-A045-179AC15136EF}" destId="{CB834F15-47FC-4368-8E51-0BFDA7C7E154}" srcOrd="0" destOrd="0" presId="urn:microsoft.com/office/officeart/2005/8/layout/hierarchy1"/>
    <dgm:cxn modelId="{CC41AE6C-28E6-4B81-9CE9-C75BA7BF1CF4}" type="presParOf" srcId="{1C2FC55A-19F2-4A13-A045-179AC15136EF}" destId="{89C01375-FB78-4C06-A54E-AC453851E4C9}" srcOrd="1" destOrd="0" presId="urn:microsoft.com/office/officeart/2005/8/layout/hierarchy1"/>
    <dgm:cxn modelId="{B3B30D0C-89C6-4B8C-8DC7-9AA4696676BF}" type="presParOf" srcId="{89C01375-FB78-4C06-A54E-AC453851E4C9}" destId="{2EF04437-B005-4E9D-B3DE-2C5FD9B57969}" srcOrd="0" destOrd="0" presId="urn:microsoft.com/office/officeart/2005/8/layout/hierarchy1"/>
    <dgm:cxn modelId="{C024F89E-76FE-4F57-B2E1-C97813467571}" type="presParOf" srcId="{2EF04437-B005-4E9D-B3DE-2C5FD9B57969}" destId="{2118BCAC-344E-4F84-8B80-D2D8F0AE6C66}" srcOrd="0" destOrd="0" presId="urn:microsoft.com/office/officeart/2005/8/layout/hierarchy1"/>
    <dgm:cxn modelId="{E3EBA556-AD32-4A38-BF11-7DEA55BF74BA}" type="presParOf" srcId="{2EF04437-B005-4E9D-B3DE-2C5FD9B57969}" destId="{A7F14217-49BF-4B77-96FB-8712AA4C0795}" srcOrd="1" destOrd="0" presId="urn:microsoft.com/office/officeart/2005/8/layout/hierarchy1"/>
    <dgm:cxn modelId="{1DAE049E-92A2-4CC8-9659-A0E8C946D4BB}" type="presParOf" srcId="{89C01375-FB78-4C06-A54E-AC453851E4C9}" destId="{0645CFC3-F8FB-4F59-816E-CDF7CB031A01}" srcOrd="1" destOrd="0" presId="urn:microsoft.com/office/officeart/2005/8/layout/hierarchy1"/>
    <dgm:cxn modelId="{6E32A4D2-CF91-486C-8866-4E4C9695CE40}" type="presParOf" srcId="{261B914C-0C82-4197-B6B3-05337D125D35}" destId="{B6E67BF3-92EB-4FD3-9A3E-0251E6A52D46}" srcOrd="2" destOrd="0" presId="urn:microsoft.com/office/officeart/2005/8/layout/hierarchy1"/>
    <dgm:cxn modelId="{651FBA7E-0B4E-485B-9907-708FF586575E}" type="presParOf" srcId="{261B914C-0C82-4197-B6B3-05337D125D35}" destId="{2ED16526-DE02-4CC4-9C9A-9C9304D30644}" srcOrd="3" destOrd="0" presId="urn:microsoft.com/office/officeart/2005/8/layout/hierarchy1"/>
    <dgm:cxn modelId="{B207062E-3527-4D1E-9BC8-A6F0FFE41AD7}" type="presParOf" srcId="{2ED16526-DE02-4CC4-9C9A-9C9304D30644}" destId="{C51E5136-F0CA-4FA6-99D8-4B584D5FC14B}" srcOrd="0" destOrd="0" presId="urn:microsoft.com/office/officeart/2005/8/layout/hierarchy1"/>
    <dgm:cxn modelId="{9C599B8A-C7BA-45A0-8A75-0F99C9430748}" type="presParOf" srcId="{C51E5136-F0CA-4FA6-99D8-4B584D5FC14B}" destId="{0D6C5AA4-64EB-47B2-9AC3-9AEDAEB19055}" srcOrd="0" destOrd="0" presId="urn:microsoft.com/office/officeart/2005/8/layout/hierarchy1"/>
    <dgm:cxn modelId="{0FA3EC78-147B-4445-97B6-03B786C4048C}" type="presParOf" srcId="{C51E5136-F0CA-4FA6-99D8-4B584D5FC14B}" destId="{B0896431-3C8D-4F6F-9999-DD4870C80475}" srcOrd="1" destOrd="0" presId="urn:microsoft.com/office/officeart/2005/8/layout/hierarchy1"/>
    <dgm:cxn modelId="{E232D659-FC91-4791-AF2E-3A76994633ED}" type="presParOf" srcId="{2ED16526-DE02-4CC4-9C9A-9C9304D30644}" destId="{4B9F65A2-8905-4E61-8F7C-4334E92F7D3D}" srcOrd="1" destOrd="0" presId="urn:microsoft.com/office/officeart/2005/8/layout/hierarchy1"/>
    <dgm:cxn modelId="{45872DCF-A1A4-4E38-8CC4-CBE51EAE3FBC}" type="presParOf" srcId="{71C829F2-35A9-442D-9FE1-BE50D5A09206}" destId="{8DA0539C-6C79-4277-9EFB-BB9E14F4B56B}" srcOrd="4" destOrd="0" presId="urn:microsoft.com/office/officeart/2005/8/layout/hierarchy1"/>
    <dgm:cxn modelId="{FD38EF5F-75A8-450D-8158-960BCB83E7C7}" type="presParOf" srcId="{71C829F2-35A9-442D-9FE1-BE50D5A09206}" destId="{8ABF2847-570D-485C-89A1-B2FF4C479935}" srcOrd="5" destOrd="0" presId="urn:microsoft.com/office/officeart/2005/8/layout/hierarchy1"/>
    <dgm:cxn modelId="{4EB382B7-FCDE-4C36-8CD5-3BD6CC433879}" type="presParOf" srcId="{8ABF2847-570D-485C-89A1-B2FF4C479935}" destId="{EFAE5D50-C68F-4CA5-A895-6075C01D4D2B}" srcOrd="0" destOrd="0" presId="urn:microsoft.com/office/officeart/2005/8/layout/hierarchy1"/>
    <dgm:cxn modelId="{E0C85429-01FD-4DF5-9B7F-E5AF513C50D8}" type="presParOf" srcId="{EFAE5D50-C68F-4CA5-A895-6075C01D4D2B}" destId="{EC8A1BC9-4930-4C45-920A-4B4D263FE125}" srcOrd="0" destOrd="0" presId="urn:microsoft.com/office/officeart/2005/8/layout/hierarchy1"/>
    <dgm:cxn modelId="{7B58A06E-EA9F-47F8-9897-547CC3156545}" type="presParOf" srcId="{EFAE5D50-C68F-4CA5-A895-6075C01D4D2B}" destId="{EDF8DF3A-FD9A-4AA8-B13D-165ED808806C}" srcOrd="1" destOrd="0" presId="urn:microsoft.com/office/officeart/2005/8/layout/hierarchy1"/>
    <dgm:cxn modelId="{750896AC-A6CC-4783-9704-BD9D8179862B}" type="presParOf" srcId="{8ABF2847-570D-485C-89A1-B2FF4C479935}" destId="{5509CF4F-B4B6-4FD7-92E3-3B095BEC0980}" srcOrd="1" destOrd="0" presId="urn:microsoft.com/office/officeart/2005/8/layout/hierarchy1"/>
    <dgm:cxn modelId="{2DD6B653-BAD8-4C72-891D-9BF0E5A1FA1A}" type="presParOf" srcId="{71C829F2-35A9-442D-9FE1-BE50D5A09206}" destId="{46F78404-5644-4D7F-A000-2C33697273F9}" srcOrd="6" destOrd="0" presId="urn:microsoft.com/office/officeart/2005/8/layout/hierarchy1"/>
    <dgm:cxn modelId="{D5B507DA-E18D-4424-94FD-D02A7760A549}" type="presParOf" srcId="{71C829F2-35A9-442D-9FE1-BE50D5A09206}" destId="{57C66C70-F190-4950-A88F-C882664CDE68}" srcOrd="7" destOrd="0" presId="urn:microsoft.com/office/officeart/2005/8/layout/hierarchy1"/>
    <dgm:cxn modelId="{DE4C9DD8-8833-488E-B7F3-2FBA856BD2C3}" type="presParOf" srcId="{57C66C70-F190-4950-A88F-C882664CDE68}" destId="{19852749-72C4-4D91-95ED-26CF0FCA647E}" srcOrd="0" destOrd="0" presId="urn:microsoft.com/office/officeart/2005/8/layout/hierarchy1"/>
    <dgm:cxn modelId="{7BAE8833-4428-41E4-965C-1E3FD134DD58}" type="presParOf" srcId="{19852749-72C4-4D91-95ED-26CF0FCA647E}" destId="{EACCEABF-D661-4B0F-9D73-72AEF6C10354}" srcOrd="0" destOrd="0" presId="urn:microsoft.com/office/officeart/2005/8/layout/hierarchy1"/>
    <dgm:cxn modelId="{0C522B9C-89F0-402F-9DC4-0341A5537FB2}" type="presParOf" srcId="{19852749-72C4-4D91-95ED-26CF0FCA647E}" destId="{4200F562-D371-403F-9F12-AA6251B6B6C1}" srcOrd="1" destOrd="0" presId="urn:microsoft.com/office/officeart/2005/8/layout/hierarchy1"/>
    <dgm:cxn modelId="{7B07B7BC-6E6F-4839-9C17-5A2EF59DAECA}" type="presParOf" srcId="{57C66C70-F190-4950-A88F-C882664CDE68}" destId="{A21E60C5-2E68-4420-9BC3-6E49A8A1BE07}" srcOrd="1" destOrd="0" presId="urn:microsoft.com/office/officeart/2005/8/layout/hierarchy1"/>
    <dgm:cxn modelId="{C70746DA-410B-45F0-B9E8-A61B1E48E6B2}" type="presParOf" srcId="{71C829F2-35A9-442D-9FE1-BE50D5A09206}" destId="{7F3CDC0E-1DFE-4E32-A333-F450F0D2B9C6}" srcOrd="8" destOrd="0" presId="urn:microsoft.com/office/officeart/2005/8/layout/hierarchy1"/>
    <dgm:cxn modelId="{CE5F776E-B1A6-45D5-B89D-B6715FBE513E}" type="presParOf" srcId="{71C829F2-35A9-442D-9FE1-BE50D5A09206}" destId="{119399F8-A9D1-408C-BB6B-245400D68471}" srcOrd="9" destOrd="0" presId="urn:microsoft.com/office/officeart/2005/8/layout/hierarchy1"/>
    <dgm:cxn modelId="{C515A2C9-0E18-4753-BB5E-FD654C6B6DEA}" type="presParOf" srcId="{119399F8-A9D1-408C-BB6B-245400D68471}" destId="{973171A9-5B3A-440A-BB50-D089DDF447F0}" srcOrd="0" destOrd="0" presId="urn:microsoft.com/office/officeart/2005/8/layout/hierarchy1"/>
    <dgm:cxn modelId="{4E03C26F-0BD5-4856-8F30-0302D388273D}" type="presParOf" srcId="{973171A9-5B3A-440A-BB50-D089DDF447F0}" destId="{EFFED57A-6EF6-4B3F-B9EC-3B26C8C15929}" srcOrd="0" destOrd="0" presId="urn:microsoft.com/office/officeart/2005/8/layout/hierarchy1"/>
    <dgm:cxn modelId="{51FF3AC2-0FED-432A-87AD-765D8EA1D7EC}" type="presParOf" srcId="{973171A9-5B3A-440A-BB50-D089DDF447F0}" destId="{9B281A58-6040-472A-AF63-EE972669DCEA}" srcOrd="1" destOrd="0" presId="urn:microsoft.com/office/officeart/2005/8/layout/hierarchy1"/>
    <dgm:cxn modelId="{BBAAEAD7-4E6F-4435-B8BF-8819B1E2A99F}" type="presParOf" srcId="{119399F8-A9D1-408C-BB6B-245400D68471}" destId="{63BCB104-7A3E-4B1D-8709-C7812DE334D4}" srcOrd="1" destOrd="0" presId="urn:microsoft.com/office/officeart/2005/8/layout/hierarchy1"/>
    <dgm:cxn modelId="{402832C2-EF80-42D5-AE16-A63BA14EBDFD}" type="presParOf" srcId="{A994741D-602F-4379-AAE6-BC7C132557BC}" destId="{AADCEBC3-2296-4856-9702-9A48D8F3DE64}" srcOrd="2" destOrd="0" presId="urn:microsoft.com/office/officeart/2005/8/layout/hierarchy1"/>
    <dgm:cxn modelId="{099B89F5-8468-44C2-A834-554A9B62F04C}" type="presParOf" srcId="{A994741D-602F-4379-AAE6-BC7C132557BC}" destId="{E6779BC4-A98A-41B0-8A45-48B13F4A5364}" srcOrd="3" destOrd="0" presId="urn:microsoft.com/office/officeart/2005/8/layout/hierarchy1"/>
    <dgm:cxn modelId="{9B774144-13F4-4309-B41A-89054C641306}" type="presParOf" srcId="{E6779BC4-A98A-41B0-8A45-48B13F4A5364}" destId="{ED97E02B-20FC-4667-A40B-AD39BFE8872E}" srcOrd="0" destOrd="0" presId="urn:microsoft.com/office/officeart/2005/8/layout/hierarchy1"/>
    <dgm:cxn modelId="{B68E1537-A0D3-4989-965D-D1B915B5C904}" type="presParOf" srcId="{ED97E02B-20FC-4667-A40B-AD39BFE8872E}" destId="{0B08AF01-294B-4BEE-B83C-6529C4B43735}" srcOrd="0" destOrd="0" presId="urn:microsoft.com/office/officeart/2005/8/layout/hierarchy1"/>
    <dgm:cxn modelId="{280B567D-9E46-43E7-A39A-9718D2752163}" type="presParOf" srcId="{ED97E02B-20FC-4667-A40B-AD39BFE8872E}" destId="{28F0B9FA-4B9C-4AB5-A8F9-A2BD2D762AEA}" srcOrd="1" destOrd="0" presId="urn:microsoft.com/office/officeart/2005/8/layout/hierarchy1"/>
    <dgm:cxn modelId="{54F02A48-D5C1-400D-B6E6-FF3808892E50}" type="presParOf" srcId="{E6779BC4-A98A-41B0-8A45-48B13F4A5364}" destId="{0A21498C-F38F-463C-899C-EC2951F823DD}" srcOrd="1" destOrd="0" presId="urn:microsoft.com/office/officeart/2005/8/layout/hierarchy1"/>
    <dgm:cxn modelId="{1F365C08-082C-4EEA-A413-F66E022A5D56}" type="presParOf" srcId="{0A21498C-F38F-463C-899C-EC2951F823DD}" destId="{F321D80E-7069-4006-8B3C-A777EB04E86D}" srcOrd="0" destOrd="0" presId="urn:microsoft.com/office/officeart/2005/8/layout/hierarchy1"/>
    <dgm:cxn modelId="{B0CEB002-162B-41D0-88C1-613620D4E7EA}" type="presParOf" srcId="{0A21498C-F38F-463C-899C-EC2951F823DD}" destId="{EDE9AFA8-AFF4-4AAD-B5B2-56D9D1989968}" srcOrd="1" destOrd="0" presId="urn:microsoft.com/office/officeart/2005/8/layout/hierarchy1"/>
    <dgm:cxn modelId="{793B7C1C-A78E-459A-82A8-5312D780E656}" type="presParOf" srcId="{EDE9AFA8-AFF4-4AAD-B5B2-56D9D1989968}" destId="{106F8A62-1211-4E5B-BB6D-74AEFE0553C9}" srcOrd="0" destOrd="0" presId="urn:microsoft.com/office/officeart/2005/8/layout/hierarchy1"/>
    <dgm:cxn modelId="{57D315A9-EE5F-4F29-9966-BE242F83ACE5}" type="presParOf" srcId="{106F8A62-1211-4E5B-BB6D-74AEFE0553C9}" destId="{5D32A347-D43B-4961-B028-1D9983859A2E}" srcOrd="0" destOrd="0" presId="urn:microsoft.com/office/officeart/2005/8/layout/hierarchy1"/>
    <dgm:cxn modelId="{B05FC4FD-CA78-4E54-BDEA-0A317487C566}" type="presParOf" srcId="{106F8A62-1211-4E5B-BB6D-74AEFE0553C9}" destId="{43C23F7C-A910-4546-86BD-DA8C96D2AEBA}" srcOrd="1" destOrd="0" presId="urn:microsoft.com/office/officeart/2005/8/layout/hierarchy1"/>
    <dgm:cxn modelId="{44AA045F-6187-4286-8A8E-CDBE35FD13AD}" type="presParOf" srcId="{EDE9AFA8-AFF4-4AAD-B5B2-56D9D1989968}" destId="{0B3C5D77-77B5-4D5A-9902-970EFED3BCA7}" srcOrd="1" destOrd="0" presId="urn:microsoft.com/office/officeart/2005/8/layout/hierarchy1"/>
    <dgm:cxn modelId="{213C2D7D-8477-45E2-9DA9-E71F2C470C63}" type="presParOf" srcId="{0A21498C-F38F-463C-899C-EC2951F823DD}" destId="{FF3330A3-56CF-4843-BFF4-930841F51BE6}" srcOrd="2" destOrd="0" presId="urn:microsoft.com/office/officeart/2005/8/layout/hierarchy1"/>
    <dgm:cxn modelId="{E550CDA4-7A61-40C2-8903-137E194067B7}" type="presParOf" srcId="{0A21498C-F38F-463C-899C-EC2951F823DD}" destId="{4BFAFB28-BE57-41B7-8F42-22B03AB2DB67}" srcOrd="3" destOrd="0" presId="urn:microsoft.com/office/officeart/2005/8/layout/hierarchy1"/>
    <dgm:cxn modelId="{D54AAE26-6EAF-420D-9412-7C2CE947A7F1}" type="presParOf" srcId="{4BFAFB28-BE57-41B7-8F42-22B03AB2DB67}" destId="{5566B6FF-4D65-48D6-ADE9-B9F656758BB8}" srcOrd="0" destOrd="0" presId="urn:microsoft.com/office/officeart/2005/8/layout/hierarchy1"/>
    <dgm:cxn modelId="{3B90E769-B79B-4B55-AE2E-D4B5A6830EFD}" type="presParOf" srcId="{5566B6FF-4D65-48D6-ADE9-B9F656758BB8}" destId="{DC491C16-F5FC-4F53-AEDA-D89C4F0F3F45}" srcOrd="0" destOrd="0" presId="urn:microsoft.com/office/officeart/2005/8/layout/hierarchy1"/>
    <dgm:cxn modelId="{A1C288E0-2599-414C-B437-57C352551BA7}" type="presParOf" srcId="{5566B6FF-4D65-48D6-ADE9-B9F656758BB8}" destId="{E653A3E1-CF9D-418D-A09F-6DA0FBD8B8F3}" srcOrd="1" destOrd="0" presId="urn:microsoft.com/office/officeart/2005/8/layout/hierarchy1"/>
    <dgm:cxn modelId="{AB03B868-4F62-42D7-AFEE-286F2089EBC4}" type="presParOf" srcId="{4BFAFB28-BE57-41B7-8F42-22B03AB2DB67}" destId="{245A6383-5DF7-4794-AAA1-EAD9ABF768B5}" srcOrd="1" destOrd="0" presId="urn:microsoft.com/office/officeart/2005/8/layout/hierarchy1"/>
    <dgm:cxn modelId="{32332D9D-4B33-4BFB-9908-157CAFCA547B}" type="presParOf" srcId="{A994741D-602F-4379-AAE6-BC7C132557BC}" destId="{BA1C2CD8-BA9C-4E7F-B987-7988B0CD1678}" srcOrd="4" destOrd="0" presId="urn:microsoft.com/office/officeart/2005/8/layout/hierarchy1"/>
    <dgm:cxn modelId="{F1CC512D-1398-4376-9532-DCB140B62E58}" type="presParOf" srcId="{A994741D-602F-4379-AAE6-BC7C132557BC}" destId="{81699E83-4A6E-4D30-8A5E-0660E86E088A}" srcOrd="5" destOrd="0" presId="urn:microsoft.com/office/officeart/2005/8/layout/hierarchy1"/>
    <dgm:cxn modelId="{A9D427B3-AD56-4EF7-9C32-D4517F4BA9CB}" type="presParOf" srcId="{81699E83-4A6E-4D30-8A5E-0660E86E088A}" destId="{7335FA72-CE94-4160-AEA8-A0AB5AB94F33}" srcOrd="0" destOrd="0" presId="urn:microsoft.com/office/officeart/2005/8/layout/hierarchy1"/>
    <dgm:cxn modelId="{945E4278-40AE-46D8-9822-2A67996657D5}" type="presParOf" srcId="{7335FA72-CE94-4160-AEA8-A0AB5AB94F33}" destId="{9DFCF2E1-55B7-43F1-92F8-D03056FF08CF}" srcOrd="0" destOrd="0" presId="urn:microsoft.com/office/officeart/2005/8/layout/hierarchy1"/>
    <dgm:cxn modelId="{8232A5DD-87D3-4592-B830-598C77E08307}" type="presParOf" srcId="{7335FA72-CE94-4160-AEA8-A0AB5AB94F33}" destId="{43E1F130-347B-4DB0-8350-2D766B0ACEFA}" srcOrd="1" destOrd="0" presId="urn:microsoft.com/office/officeart/2005/8/layout/hierarchy1"/>
    <dgm:cxn modelId="{E46E94DC-8BEE-45B2-9CC4-167EFAB52F76}" type="presParOf" srcId="{81699E83-4A6E-4D30-8A5E-0660E86E088A}" destId="{927FF87B-898C-49DC-9DBE-70D11D2387FA}" srcOrd="1" destOrd="0" presId="urn:microsoft.com/office/officeart/2005/8/layout/hierarchy1"/>
    <dgm:cxn modelId="{242E5F95-560E-410A-9935-AE8391A495AE}" type="presParOf" srcId="{CBD80FC0-ED55-490E-9CA3-2D65250F78F9}" destId="{BDA6B1BC-10BF-4EF5-BB0D-02AF7024F277}" srcOrd="1" destOrd="0" presId="urn:microsoft.com/office/officeart/2005/8/layout/hierarchy1"/>
    <dgm:cxn modelId="{40623A3F-C118-4DD9-A81C-9CEF37E4C3E6}" type="presParOf" srcId="{BDA6B1BC-10BF-4EF5-BB0D-02AF7024F277}" destId="{20AE9FFD-E998-4C2D-BCAA-89F78AFEAB79}" srcOrd="0" destOrd="0" presId="urn:microsoft.com/office/officeart/2005/8/layout/hierarchy1"/>
    <dgm:cxn modelId="{862EBE46-54BC-45BB-B129-7AE9A4401600}" type="presParOf" srcId="{20AE9FFD-E998-4C2D-BCAA-89F78AFEAB79}" destId="{9F8B33F9-0EB8-4ACE-933A-94849DF8F42B}" srcOrd="0" destOrd="0" presId="urn:microsoft.com/office/officeart/2005/8/layout/hierarchy1"/>
    <dgm:cxn modelId="{3F493017-23B6-4836-AEB3-323F5CA78002}" type="presParOf" srcId="{20AE9FFD-E998-4C2D-BCAA-89F78AFEAB79}" destId="{E13FDA7A-7B60-4EE5-A768-7AD0A44A2941}" srcOrd="1" destOrd="0" presId="urn:microsoft.com/office/officeart/2005/8/layout/hierarchy1"/>
    <dgm:cxn modelId="{D1EF5663-BA83-4864-BFD1-DF023C79CE2E}" type="presParOf" srcId="{BDA6B1BC-10BF-4EF5-BB0D-02AF7024F277}" destId="{E7816F1B-FF32-4D52-A84B-B941AFE981A5}" srcOrd="1" destOrd="0" presId="urn:microsoft.com/office/officeart/2005/8/layout/hierarchy1"/>
    <dgm:cxn modelId="{CB17AEB0-0DC2-450B-A60F-AD6359066912}" type="presParOf" srcId="{CBD80FC0-ED55-490E-9CA3-2D65250F78F9}" destId="{D6DA0868-B92F-4DF8-BA67-AD84C5CA4756}" srcOrd="2" destOrd="0" presId="urn:microsoft.com/office/officeart/2005/8/layout/hierarchy1"/>
    <dgm:cxn modelId="{0150017F-74B3-4EFC-AA41-66CBE4D75092}" type="presParOf" srcId="{D6DA0868-B92F-4DF8-BA67-AD84C5CA4756}" destId="{64AAC1C8-FAD3-4644-967A-6C2ED34E350F}" srcOrd="0" destOrd="0" presId="urn:microsoft.com/office/officeart/2005/8/layout/hierarchy1"/>
    <dgm:cxn modelId="{F604C971-A0F0-405F-AF83-559A09EA32FB}" type="presParOf" srcId="{64AAC1C8-FAD3-4644-967A-6C2ED34E350F}" destId="{807D6401-2F9A-457C-B7C8-B144DE263065}" srcOrd="0" destOrd="0" presId="urn:microsoft.com/office/officeart/2005/8/layout/hierarchy1"/>
    <dgm:cxn modelId="{BF451047-3BC5-4EDD-AFD7-91A69B24ED45}" type="presParOf" srcId="{64AAC1C8-FAD3-4644-967A-6C2ED34E350F}" destId="{AAEA1129-47A0-47CF-B4A7-9650AA6CD174}" srcOrd="1" destOrd="0" presId="urn:microsoft.com/office/officeart/2005/8/layout/hierarchy1"/>
    <dgm:cxn modelId="{6FE6DF67-88EC-4AED-A890-8703616F8844}" type="presParOf" srcId="{D6DA0868-B92F-4DF8-BA67-AD84C5CA4756}" destId="{4EDD8E14-CADB-4F2A-9756-A30D53B2C0AF}" srcOrd="1" destOrd="0" presId="urn:microsoft.com/office/officeart/2005/8/layout/hierarchy1"/>
  </dgm:cxnLst>
  <dgm:bg>
    <a:effectLst/>
  </dgm:bg>
  <dgm:whole>
    <a:ln>
      <a:noFill/>
    </a:ln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2CD8-BA9C-4E7F-B987-7988B0CD1678}">
      <dsp:nvSpPr>
        <dsp:cNvPr id="0" name=""/>
        <dsp:cNvSpPr/>
      </dsp:nvSpPr>
      <dsp:spPr>
        <a:xfrm>
          <a:off x="5193321" y="1936774"/>
          <a:ext cx="25383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538363" y="135806"/>
              </a:lnTo>
              <a:lnTo>
                <a:pt x="25383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30A3-56CF-4843-BFF4-930841F51BE6}">
      <dsp:nvSpPr>
        <dsp:cNvPr id="0" name=""/>
        <dsp:cNvSpPr/>
      </dsp:nvSpPr>
      <dsp:spPr>
        <a:xfrm>
          <a:off x="6840277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418743" y="135806"/>
              </a:lnTo>
              <a:lnTo>
                <a:pt x="41874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D80E-7069-4006-8B3C-A777EB04E86D}">
      <dsp:nvSpPr>
        <dsp:cNvPr id="0" name=""/>
        <dsp:cNvSpPr/>
      </dsp:nvSpPr>
      <dsp:spPr>
        <a:xfrm>
          <a:off x="6421533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418743" y="0"/>
              </a:moveTo>
              <a:lnTo>
                <a:pt x="418743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CEBC3-2296-4856-9702-9A48D8F3DE64}">
      <dsp:nvSpPr>
        <dsp:cNvPr id="0" name=""/>
        <dsp:cNvSpPr/>
      </dsp:nvSpPr>
      <dsp:spPr>
        <a:xfrm>
          <a:off x="5193321" y="1936774"/>
          <a:ext cx="1646955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646955" y="135806"/>
              </a:lnTo>
              <a:lnTo>
                <a:pt x="164695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DC0E-1DFE-4E32-A333-F450F0D2B9C6}">
      <dsp:nvSpPr>
        <dsp:cNvPr id="0" name=""/>
        <dsp:cNvSpPr/>
      </dsp:nvSpPr>
      <dsp:spPr>
        <a:xfrm>
          <a:off x="2965655" y="2571171"/>
          <a:ext cx="2449521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449521" y="135806"/>
              </a:lnTo>
              <a:lnTo>
                <a:pt x="2449521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8404-5644-4D7F-A000-2C33697273F9}">
      <dsp:nvSpPr>
        <dsp:cNvPr id="0" name=""/>
        <dsp:cNvSpPr/>
      </dsp:nvSpPr>
      <dsp:spPr>
        <a:xfrm>
          <a:off x="2965655" y="2571171"/>
          <a:ext cx="1148254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148254" y="135806"/>
              </a:lnTo>
              <a:lnTo>
                <a:pt x="1148254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0539C-6C79-4277-9EFB-BB9E14F4B56B}">
      <dsp:nvSpPr>
        <dsp:cNvPr id="0" name=""/>
        <dsp:cNvSpPr/>
      </dsp:nvSpPr>
      <dsp:spPr>
        <a:xfrm>
          <a:off x="2919935" y="2571171"/>
          <a:ext cx="91440" cy="199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06"/>
              </a:lnTo>
              <a:lnTo>
                <a:pt x="61575" y="135806"/>
              </a:lnTo>
              <a:lnTo>
                <a:pt x="6157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67BF3-92EB-4FD3-9A3E-0251E6A52D46}">
      <dsp:nvSpPr>
        <dsp:cNvPr id="0" name=""/>
        <dsp:cNvSpPr/>
      </dsp:nvSpPr>
      <dsp:spPr>
        <a:xfrm>
          <a:off x="1748434" y="3205568"/>
          <a:ext cx="6638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663863" y="135806"/>
              </a:lnTo>
              <a:lnTo>
                <a:pt x="6638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34F15-47FC-4368-8E51-0BFDA7C7E154}">
      <dsp:nvSpPr>
        <dsp:cNvPr id="0" name=""/>
        <dsp:cNvSpPr/>
      </dsp:nvSpPr>
      <dsp:spPr>
        <a:xfrm>
          <a:off x="1133493" y="3839965"/>
          <a:ext cx="91440" cy="318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09"/>
              </a:lnTo>
              <a:lnTo>
                <a:pt x="53606" y="254909"/>
              </a:lnTo>
              <a:lnTo>
                <a:pt x="53606" y="31838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3A80-A69A-4655-9323-11C4462B77DB}">
      <dsp:nvSpPr>
        <dsp:cNvPr id="0" name=""/>
        <dsp:cNvSpPr/>
      </dsp:nvSpPr>
      <dsp:spPr>
        <a:xfrm>
          <a:off x="1179213" y="3205568"/>
          <a:ext cx="569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569221" y="0"/>
              </a:moveTo>
              <a:lnTo>
                <a:pt x="569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08A1-7251-498E-9493-4BDE1B279CBA}">
      <dsp:nvSpPr>
        <dsp:cNvPr id="0" name=""/>
        <dsp:cNvSpPr/>
      </dsp:nvSpPr>
      <dsp:spPr>
        <a:xfrm>
          <a:off x="1748434" y="2571171"/>
          <a:ext cx="1217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1217221" y="0"/>
              </a:moveTo>
              <a:lnTo>
                <a:pt x="1217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E41C-3B62-4965-B4BC-DF4201EBC3A0}">
      <dsp:nvSpPr>
        <dsp:cNvPr id="0" name=""/>
        <dsp:cNvSpPr/>
      </dsp:nvSpPr>
      <dsp:spPr>
        <a:xfrm>
          <a:off x="431311" y="2571171"/>
          <a:ext cx="2534344" cy="199284"/>
        </a:xfrm>
        <a:custGeom>
          <a:avLst/>
          <a:gdLst/>
          <a:ahLst/>
          <a:cxnLst/>
          <a:rect l="0" t="0" r="0" b="0"/>
          <a:pathLst>
            <a:path>
              <a:moveTo>
                <a:pt x="2534344" y="0"/>
              </a:moveTo>
              <a:lnTo>
                <a:pt x="2534344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3DAAC-0293-4A2F-AB82-7978911BAD07}">
      <dsp:nvSpPr>
        <dsp:cNvPr id="0" name=""/>
        <dsp:cNvSpPr/>
      </dsp:nvSpPr>
      <dsp:spPr>
        <a:xfrm>
          <a:off x="2965655" y="1936774"/>
          <a:ext cx="2227665" cy="199284"/>
        </a:xfrm>
        <a:custGeom>
          <a:avLst/>
          <a:gdLst/>
          <a:ahLst/>
          <a:cxnLst/>
          <a:rect l="0" t="0" r="0" b="0"/>
          <a:pathLst>
            <a:path>
              <a:moveTo>
                <a:pt x="2227665" y="0"/>
              </a:moveTo>
              <a:lnTo>
                <a:pt x="2227665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1475-4BA8-4584-9D4E-08508201880C}">
      <dsp:nvSpPr>
        <dsp:cNvPr id="0" name=""/>
        <dsp:cNvSpPr/>
      </dsp:nvSpPr>
      <dsp:spPr>
        <a:xfrm>
          <a:off x="4337512" y="1501661"/>
          <a:ext cx="17116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FD75-A512-4D65-A0E3-9476AF97E8F9}">
      <dsp:nvSpPr>
        <dsp:cNvPr id="0" name=""/>
        <dsp:cNvSpPr/>
      </dsp:nvSpPr>
      <dsp:spPr>
        <a:xfrm>
          <a:off x="4413647" y="1573989"/>
          <a:ext cx="17116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 component model class</a:t>
          </a:r>
        </a:p>
      </dsp:txBody>
      <dsp:txXfrm>
        <a:off x="4426391" y="1586733"/>
        <a:ext cx="1686129" cy="409624"/>
      </dsp:txXfrm>
    </dsp:sp>
    <dsp:sp modelId="{91C7F246-EF7A-4676-AA47-2582829F86C1}">
      <dsp:nvSpPr>
        <dsp:cNvPr id="0" name=""/>
        <dsp:cNvSpPr/>
      </dsp:nvSpPr>
      <dsp:spPr>
        <a:xfrm>
          <a:off x="2312349" y="2136058"/>
          <a:ext cx="130661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B792-FCE1-4669-A918-DB779962366F}">
      <dsp:nvSpPr>
        <dsp:cNvPr id="0" name=""/>
        <dsp:cNvSpPr/>
      </dsp:nvSpPr>
      <dsp:spPr>
        <a:xfrm>
          <a:off x="2388484" y="2208386"/>
          <a:ext cx="130661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Gas path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2401228" y="2221130"/>
        <a:ext cx="1281125" cy="409624"/>
      </dsp:txXfrm>
    </dsp:sp>
    <dsp:sp modelId="{F948D209-8DC6-475A-86A7-BC7F0C312135}">
      <dsp:nvSpPr>
        <dsp:cNvPr id="0" name=""/>
        <dsp:cNvSpPr/>
      </dsp:nvSpPr>
      <dsp:spPr>
        <a:xfrm>
          <a:off x="4657" y="2770455"/>
          <a:ext cx="85330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5A2D-5E88-4E84-ABC1-0DC8196FA2F5}">
      <dsp:nvSpPr>
        <dsp:cNvPr id="0" name=""/>
        <dsp:cNvSpPr/>
      </dsp:nvSpPr>
      <dsp:spPr>
        <a:xfrm>
          <a:off x="80792" y="2842783"/>
          <a:ext cx="85330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Inlet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</dsp:txBody>
      <dsp:txXfrm>
        <a:off x="93536" y="2855527"/>
        <a:ext cx="827819" cy="409624"/>
      </dsp:txXfrm>
    </dsp:sp>
    <dsp:sp modelId="{ED13911C-4D80-4C60-B1D0-2630DFB7B880}">
      <dsp:nvSpPr>
        <dsp:cNvPr id="0" name=""/>
        <dsp:cNvSpPr/>
      </dsp:nvSpPr>
      <dsp:spPr>
        <a:xfrm>
          <a:off x="1010236" y="2770455"/>
          <a:ext cx="147639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D1A2-729E-4A23-8ACB-94D13949C088}">
      <dsp:nvSpPr>
        <dsp:cNvPr id="0" name=""/>
        <dsp:cNvSpPr/>
      </dsp:nvSpPr>
      <dsp:spPr>
        <a:xfrm>
          <a:off x="1086371" y="2842783"/>
          <a:ext cx="147639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Turbomachinery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099115" y="2855527"/>
        <a:ext cx="1450908" cy="409624"/>
      </dsp:txXfrm>
    </dsp:sp>
    <dsp:sp modelId="{71CF6FF4-5D48-40B5-B458-E60A1A81868E}">
      <dsp:nvSpPr>
        <dsp:cNvPr id="0" name=""/>
        <dsp:cNvSpPr/>
      </dsp:nvSpPr>
      <dsp:spPr>
        <a:xfrm>
          <a:off x="591485" y="3404852"/>
          <a:ext cx="117545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962D6-CEEF-4426-B3AE-37EDFD22B257}">
      <dsp:nvSpPr>
        <dsp:cNvPr id="0" name=""/>
        <dsp:cNvSpPr/>
      </dsp:nvSpPr>
      <dsp:spPr>
        <a:xfrm>
          <a:off x="667620" y="3477180"/>
          <a:ext cx="117545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Compressor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compression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680364" y="3489924"/>
        <a:ext cx="1149967" cy="409624"/>
      </dsp:txXfrm>
    </dsp:sp>
    <dsp:sp modelId="{2118BCAC-344E-4F84-8B80-D2D8F0AE6C66}">
      <dsp:nvSpPr>
        <dsp:cNvPr id="0" name=""/>
        <dsp:cNvSpPr/>
      </dsp:nvSpPr>
      <dsp:spPr>
        <a:xfrm>
          <a:off x="844491" y="4158352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14217-49BF-4B77-96FB-8712AA4C0795}">
      <dsp:nvSpPr>
        <dsp:cNvPr id="0" name=""/>
        <dsp:cNvSpPr/>
      </dsp:nvSpPr>
      <dsp:spPr>
        <a:xfrm>
          <a:off x="920626" y="4230681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Fan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splitter</a:t>
          </a:r>
          <a:r>
            <a:rPr lang="en-US" sz="1400" b="0" kern="1200"/>
            <a:t> </a:t>
          </a:r>
          <a:endParaRPr lang="en-US" sz="1400" b="0" kern="1200" dirty="0"/>
        </a:p>
      </dsp:txBody>
      <dsp:txXfrm>
        <a:off x="933370" y="4243425"/>
        <a:ext cx="659729" cy="409624"/>
      </dsp:txXfrm>
    </dsp:sp>
    <dsp:sp modelId="{0D6C5AA4-64EB-47B2-9AC3-9AEDAEB19055}">
      <dsp:nvSpPr>
        <dsp:cNvPr id="0" name=""/>
        <dsp:cNvSpPr/>
      </dsp:nvSpPr>
      <dsp:spPr>
        <a:xfrm>
          <a:off x="1891165" y="3404852"/>
          <a:ext cx="104226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96431-3C8D-4F6F-9999-DD4870C80475}">
      <dsp:nvSpPr>
        <dsp:cNvPr id="0" name=""/>
        <dsp:cNvSpPr/>
      </dsp:nvSpPr>
      <dsp:spPr>
        <a:xfrm>
          <a:off x="1967301" y="3477180"/>
          <a:ext cx="104226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Turbine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expansion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1980045" y="3489924"/>
        <a:ext cx="1016775" cy="409624"/>
      </dsp:txXfrm>
    </dsp:sp>
    <dsp:sp modelId="{EC8A1BC9-4930-4C45-920A-4B4D263FE125}">
      <dsp:nvSpPr>
        <dsp:cNvPr id="0" name=""/>
        <dsp:cNvSpPr/>
      </dsp:nvSpPr>
      <dsp:spPr>
        <a:xfrm>
          <a:off x="2638903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8DF3A-FD9A-4AA8-B13D-165ED808806C}">
      <dsp:nvSpPr>
        <dsp:cNvPr id="0" name=""/>
        <dsp:cNvSpPr/>
      </dsp:nvSpPr>
      <dsp:spPr>
        <a:xfrm>
          <a:off x="2715038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Duct</a:t>
          </a:r>
        </a:p>
      </dsp:txBody>
      <dsp:txXfrm>
        <a:off x="2727782" y="2855527"/>
        <a:ext cx="659729" cy="409624"/>
      </dsp:txXfrm>
    </dsp:sp>
    <dsp:sp modelId="{EACCEABF-D661-4B0F-9D73-72AEF6C10354}">
      <dsp:nvSpPr>
        <dsp:cNvPr id="0" name=""/>
        <dsp:cNvSpPr/>
      </dsp:nvSpPr>
      <dsp:spPr>
        <a:xfrm>
          <a:off x="3476391" y="2770455"/>
          <a:ext cx="1275038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0F562-D371-403F-9F12-AA6251B6B6C1}">
      <dsp:nvSpPr>
        <dsp:cNvPr id="0" name=""/>
        <dsp:cNvSpPr/>
      </dsp:nvSpPr>
      <dsp:spPr>
        <a:xfrm>
          <a:off x="3552526" y="2842783"/>
          <a:ext cx="1275038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Combustor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3565270" y="2855527"/>
        <a:ext cx="1249550" cy="409624"/>
      </dsp:txXfrm>
    </dsp:sp>
    <dsp:sp modelId="{EFFED57A-6EF6-4B3F-B9EC-3B26C8C15929}">
      <dsp:nvSpPr>
        <dsp:cNvPr id="0" name=""/>
        <dsp:cNvSpPr/>
      </dsp:nvSpPr>
      <dsp:spPr>
        <a:xfrm>
          <a:off x="4903700" y="2770455"/>
          <a:ext cx="1022954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81A58-6040-472A-AF63-EE972669DCEA}">
      <dsp:nvSpPr>
        <dsp:cNvPr id="0" name=""/>
        <dsp:cNvSpPr/>
      </dsp:nvSpPr>
      <dsp:spPr>
        <a:xfrm>
          <a:off x="4979835" y="2842783"/>
          <a:ext cx="1022954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Exhaust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 kern="1200">
              <a:solidFill>
                <a:srgbClr val="FF0000"/>
              </a:solidFill>
            </a:rPr>
            <a:t>thrust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4992579" y="2855527"/>
        <a:ext cx="997466" cy="409624"/>
      </dsp:txXfrm>
    </dsp:sp>
    <dsp:sp modelId="{0B08AF01-294B-4BEE-B83C-6529C4B43735}">
      <dsp:nvSpPr>
        <dsp:cNvPr id="0" name=""/>
        <dsp:cNvSpPr/>
      </dsp:nvSpPr>
      <dsp:spPr>
        <a:xfrm>
          <a:off x="6443748" y="2136058"/>
          <a:ext cx="79305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B9FA-4B9C-4AB5-A8F9-A2BD2D762AEA}">
      <dsp:nvSpPr>
        <dsp:cNvPr id="0" name=""/>
        <dsp:cNvSpPr/>
      </dsp:nvSpPr>
      <dsp:spPr>
        <a:xfrm>
          <a:off x="6519884" y="2208386"/>
          <a:ext cx="79305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Controls</a:t>
          </a:r>
        </a:p>
      </dsp:txBody>
      <dsp:txXfrm>
        <a:off x="6532628" y="2221130"/>
        <a:ext cx="767568" cy="409624"/>
      </dsp:txXfrm>
    </dsp:sp>
    <dsp:sp modelId="{5D32A347-D43B-4961-B028-1D9983859A2E}">
      <dsp:nvSpPr>
        <dsp:cNvPr id="0" name=""/>
        <dsp:cNvSpPr/>
      </dsp:nvSpPr>
      <dsp:spPr>
        <a:xfrm>
          <a:off x="6078924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23F7C-A910-4546-86BD-DA8C96D2AEBA}">
      <dsp:nvSpPr>
        <dsp:cNvPr id="0" name=""/>
        <dsp:cNvSpPr/>
      </dsp:nvSpPr>
      <dsp:spPr>
        <a:xfrm>
          <a:off x="6155059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Fuel control</a:t>
          </a:r>
        </a:p>
      </dsp:txBody>
      <dsp:txXfrm>
        <a:off x="6167803" y="2855527"/>
        <a:ext cx="659729" cy="409624"/>
      </dsp:txXfrm>
    </dsp:sp>
    <dsp:sp modelId="{DC491C16-F5FC-4F53-AEDA-D89C4F0F3F45}">
      <dsp:nvSpPr>
        <dsp:cNvPr id="0" name=""/>
        <dsp:cNvSpPr/>
      </dsp:nvSpPr>
      <dsp:spPr>
        <a:xfrm>
          <a:off x="6916412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A3E1-CF9D-418D-A09F-6DA0FBD8B8F3}">
      <dsp:nvSpPr>
        <dsp:cNvPr id="0" name=""/>
        <dsp:cNvSpPr/>
      </dsp:nvSpPr>
      <dsp:spPr>
        <a:xfrm>
          <a:off x="6992547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005291" y="2855527"/>
        <a:ext cx="659729" cy="409624"/>
      </dsp:txXfrm>
    </dsp:sp>
    <dsp:sp modelId="{9DFCF2E1-55B7-43F1-92F8-D03056FF08CF}">
      <dsp:nvSpPr>
        <dsp:cNvPr id="0" name=""/>
        <dsp:cNvSpPr/>
      </dsp:nvSpPr>
      <dsp:spPr>
        <a:xfrm>
          <a:off x="7389076" y="2136058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F130-347B-4DB0-8350-2D766B0ACEFA}">
      <dsp:nvSpPr>
        <dsp:cNvPr id="0" name=""/>
        <dsp:cNvSpPr/>
      </dsp:nvSpPr>
      <dsp:spPr>
        <a:xfrm>
          <a:off x="7465211" y="2208386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477955" y="2221130"/>
        <a:ext cx="659729" cy="409624"/>
      </dsp:txXfrm>
    </dsp:sp>
    <dsp:sp modelId="{9F8B33F9-0EB8-4ACE-933A-94849DF8F42B}">
      <dsp:nvSpPr>
        <dsp:cNvPr id="0" name=""/>
        <dsp:cNvSpPr/>
      </dsp:nvSpPr>
      <dsp:spPr>
        <a:xfrm>
          <a:off x="6856790" y="4189145"/>
          <a:ext cx="127097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DA7A-7B60-4EE5-A768-7AD0A44A2941}">
      <dsp:nvSpPr>
        <dsp:cNvPr id="0" name=""/>
        <dsp:cNvSpPr/>
      </dsp:nvSpPr>
      <dsp:spPr>
        <a:xfrm>
          <a:off x="6932925" y="4261473"/>
          <a:ext cx="127097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instantiable class</a:t>
          </a:r>
        </a:p>
      </dsp:txBody>
      <dsp:txXfrm>
        <a:off x="6945669" y="4274217"/>
        <a:ext cx="1245487" cy="409624"/>
      </dsp:txXfrm>
    </dsp:sp>
    <dsp:sp modelId="{807D6401-2F9A-457C-B7C8-B144DE263065}">
      <dsp:nvSpPr>
        <dsp:cNvPr id="0" name=""/>
        <dsp:cNvSpPr/>
      </dsp:nvSpPr>
      <dsp:spPr>
        <a:xfrm>
          <a:off x="5266793" y="4173907"/>
          <a:ext cx="1294560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1129-47A0-47CF-B4A7-9650AA6CD174}">
      <dsp:nvSpPr>
        <dsp:cNvPr id="0" name=""/>
        <dsp:cNvSpPr/>
      </dsp:nvSpPr>
      <dsp:spPr>
        <a:xfrm>
          <a:off x="5342928" y="4246236"/>
          <a:ext cx="1294560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 class</a:t>
          </a:r>
        </a:p>
      </dsp:txBody>
      <dsp:txXfrm>
        <a:off x="5355672" y="4258980"/>
        <a:ext cx="1269072" cy="40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05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89625" y="0"/>
            <a:ext cx="8540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5650"/>
            <a:ext cx="64770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9645650"/>
            <a:ext cx="3587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8B92BBC-5F6B-4E49-BDD8-2921F0340D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1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40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38825" y="0"/>
            <a:ext cx="90805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6358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40275"/>
            <a:ext cx="2643188" cy="1223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32950"/>
            <a:ext cx="67151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80163" y="9632950"/>
            <a:ext cx="366712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fld id="{2636F37E-8043-4735-84AC-00607177DF0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18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40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71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2B9FB9F9-A4C2-4750-BC5C-C29DBD2BDF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xfrm>
            <a:off x="6480175" y="9628188"/>
            <a:ext cx="266700" cy="276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9032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032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032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032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03288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3E0FD17-DF96-41BF-A33D-CF1ADE0F042A}" type="slidenum">
              <a:rPr lang="nl-NL" altLang="en-US" sz="1200" b="0"/>
              <a:pPr/>
              <a:t>66</a:t>
            </a:fld>
            <a:endParaRPr lang="nl-NL" altLang="en-US" sz="1200" b="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72DF8961-34B7-4060-810F-2178252D65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76613" y="2624138"/>
            <a:ext cx="0" cy="0"/>
          </a:xfrm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9D967996-A630-426C-83D4-64F72CE3E7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938" y="4638675"/>
            <a:ext cx="182562" cy="276225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nl-N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04825" y="1916113"/>
            <a:ext cx="8088313" cy="21224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0"/>
          <p:cNvSpPr txBox="1">
            <a:spLocks noChangeArrowheads="1"/>
          </p:cNvSpPr>
          <p:nvPr/>
        </p:nvSpPr>
        <p:spPr bwMode="white">
          <a:xfrm>
            <a:off x="1622425" y="6572250"/>
            <a:ext cx="3219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noProof="0" dirty="0">
                <a:solidFill>
                  <a:schemeClr val="bg1"/>
                </a:solidFill>
              </a:rPr>
              <a:t>Challenge the future</a:t>
            </a:r>
            <a:endParaRPr lang="en-US" noProof="0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622425" y="6292850"/>
            <a:ext cx="1073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500" noProof="0" dirty="0"/>
              <a:t>Delft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University of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Technology</a:t>
            </a:r>
            <a:endParaRPr lang="en-US" noProof="0" dirty="0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742712" y="2214554"/>
            <a:ext cx="7506204" cy="857256"/>
          </a:xfrm>
        </p:spPr>
        <p:txBody>
          <a:bodyPr anchor="t"/>
          <a:lstStyle>
            <a:lvl1pPr marL="0" indent="0"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758397" y="3190876"/>
            <a:ext cx="7506204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" name="Picture 1" descr="A blue and red logo&#10;&#10;AI-generated content may be incorrect.">
            <a:extLst>
              <a:ext uri="{FF2B5EF4-FFF2-40B4-BE49-F238E27FC236}">
                <a16:creationId xmlns:a16="http://schemas.microsoft.com/office/drawing/2014/main" id="{61BA3F38-26E5-84D0-B48F-717FC54A59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12" y="6179971"/>
            <a:ext cx="835656" cy="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4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15653" y="457200"/>
            <a:ext cx="2073404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3721" y="457200"/>
            <a:ext cx="6056885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3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3721" y="457200"/>
            <a:ext cx="829533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1002319" y="2286000"/>
            <a:ext cx="8283300" cy="3048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40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387886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8F1F8-75B1-2A63-14CE-76AF8CACA30B}"/>
              </a:ext>
            </a:extLst>
          </p:cNvPr>
          <p:cNvSpPr txBox="1"/>
          <p:nvPr userDrawn="1"/>
        </p:nvSpPr>
        <p:spPr>
          <a:xfrm>
            <a:off x="2431412" y="6260500"/>
            <a:ext cx="445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B151DA-5D22-589B-078A-24A5FA31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631800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85E3EC-3198-0DFE-6469-DDC510C72B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1412" y="1095870"/>
            <a:ext cx="3793876" cy="352400"/>
          </a:xfrm>
        </p:spPr>
        <p:txBody>
          <a:bodyPr/>
          <a:lstStyle>
            <a:lvl1pPr marL="0" indent="0" algn="r">
              <a:buNone/>
              <a:defRPr sz="2000" i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sub title style</a:t>
            </a:r>
          </a:p>
        </p:txBody>
      </p:sp>
      <p:pic>
        <p:nvPicPr>
          <p:cNvPr id="14" name="Picture 13" descr="A blue and red logo&#10;&#10;AI-generated content may be incorrect.">
            <a:extLst>
              <a:ext uri="{FF2B5EF4-FFF2-40B4-BE49-F238E27FC236}">
                <a16:creationId xmlns:a16="http://schemas.microsoft.com/office/drawing/2014/main" id="{4EFFF979-961C-2675-8887-779B88F96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12" y="6161896"/>
            <a:ext cx="891376" cy="4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3EA1A-20BE-67F2-59B9-69BC05662D9E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252375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02318" y="2286000"/>
            <a:ext cx="4059126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26491" y="2286000"/>
            <a:ext cx="405912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9DA8A-ADB7-0E47-DA01-2F40624F0744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419647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531F-0F0D-2B76-ED8C-4815C577C9B9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11175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1412" y="459000"/>
            <a:ext cx="8294688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0EA60-7E73-B949-C08C-405FBB76A8C8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65597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5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132513"/>
            <a:ext cx="9902825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93775" y="457200"/>
            <a:ext cx="8294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nl-NL" altLang="nl-NL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2286000"/>
            <a:ext cx="828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altLang="nl-NL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8274050" y="6297613"/>
            <a:ext cx="5857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AAAD564-C34C-4214-A913-D11FB67151FA}" type="slidenum">
              <a:rPr lang="nl-NL" altLang="nl-NL" sz="1300" b="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r>
              <a:rPr lang="nl-NL" altLang="nl-NL" sz="1300" b="0" dirty="0">
                <a:latin typeface="Times New Roman" pitchFamily="18" charset="0"/>
                <a:cs typeface="Times New Roman" pitchFamily="18" charset="0"/>
              </a:rPr>
              <a:t>/60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31" name="Line 20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2736850" y="6248400"/>
            <a:ext cx="47863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300" b="0">
                <a:solidFill>
                  <a:schemeClr val="bg2"/>
                </a:solidFill>
                <a:latin typeface="ArialMS"/>
              </a:rPr>
              <a:t>Chapter 8: Performance Characteristics</a:t>
            </a:r>
            <a:endParaRPr lang="nl-NL" sz="1400" b="0">
              <a:solidFill>
                <a:schemeClr val="bg2"/>
              </a:solidFill>
              <a:latin typeface="ArialMS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antera.org/index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w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3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37.wmf"/><Relationship Id="rId4" Type="http://schemas.openxmlformats.org/officeDocument/2006/relationships/image" Target="../media/image34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39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44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jpg"/><Relationship Id="rId3" Type="http://schemas.openxmlformats.org/officeDocument/2006/relationships/image" Target="../media/image7.jpg"/><Relationship Id="rId7" Type="http://schemas.openxmlformats.org/officeDocument/2006/relationships/image" Target="../media/image8.jp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jpg"/><Relationship Id="rId5" Type="http://schemas.openxmlformats.org/officeDocument/2006/relationships/image" Target="../media/image48.jpg"/><Relationship Id="rId4" Type="http://schemas.openxmlformats.org/officeDocument/2006/relationships/image" Target="../media/image47.jpg"/><Relationship Id="rId9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54.wmf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6.wmf"/><Relationship Id="rId4" Type="http://schemas.openxmlformats.org/officeDocument/2006/relationships/oleObject" Target="../embeddings/oleObject18.bin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wmf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-learning.tudelft.nl/courses/modeling-simulation-and-application-of-power-and-propulsion-systems/" TargetMode="External"/><Relationship Id="rId2" Type="http://schemas.openxmlformats.org/officeDocument/2006/relationships/hyperlink" Target="http://www.gsptea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rightspace.tudelft.nl/d2l/home/45948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ECA-1FED-4078-C2C7-D6B47F78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your own gas turbine performance model in Python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9AA6-B24D-B463-49CC-650D4EEB65E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Tutorial of Basics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FA68F-B5EC-C08E-C396-D514F5D795BC}"/>
              </a:ext>
            </a:extLst>
          </p:cNvPr>
          <p:cNvSpPr txBox="1"/>
          <p:nvPr/>
        </p:nvSpPr>
        <p:spPr>
          <a:xfrm>
            <a:off x="468314" y="4284000"/>
            <a:ext cx="80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ASME IGTI TE 2025 	Aircraft Engine Committee </a:t>
            </a:r>
          </a:p>
          <a:p>
            <a:endParaRPr lang="en-US" dirty="0"/>
          </a:p>
          <a:p>
            <a:r>
              <a:rPr lang="en-US" dirty="0"/>
              <a:t>Dr. Wilfried Visser </a:t>
            </a:r>
          </a:p>
          <a:p>
            <a:r>
              <a:rPr lang="en-US" dirty="0"/>
              <a:t>				      Oscar Kogenhop MSc</a:t>
            </a:r>
          </a:p>
          <a:p>
            <a:endParaRPr lang="en-US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62723F3-54EB-F87E-A4DF-FC4C5437D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77" y="4674067"/>
            <a:ext cx="1170437" cy="133096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E468409F-37B9-E1F9-41EB-C4B2BEAE15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1045" r="16441" b="11989"/>
          <a:stretch/>
        </p:blipFill>
        <p:spPr>
          <a:xfrm flipH="1">
            <a:off x="7966412" y="4654805"/>
            <a:ext cx="1228324" cy="1330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7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67B8E-4F03-131F-9BD5-45CF23F9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0AC38-0DC4-8B80-764C-DFC1628D52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0B422-2448-F769-9F4E-351EA7C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and numerical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1C07-CED0-35DF-F232-851C8DE1A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71631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71D69-A574-6D89-D642-690C3E58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67B8-3AD9-D47E-DD52-13DBB0B6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74000"/>
            <a:ext cx="8283575" cy="3660000"/>
          </a:xfrm>
        </p:spPr>
        <p:txBody>
          <a:bodyPr/>
          <a:lstStyle/>
          <a:p>
            <a:pPr>
              <a:buClrTx/>
            </a:pPr>
            <a:r>
              <a:rPr lang="en-US" sz="2400" dirty="0"/>
              <a:t>Sustainable fuels</a:t>
            </a:r>
          </a:p>
          <a:p>
            <a:pPr>
              <a:buClrTx/>
            </a:pPr>
            <a:r>
              <a:rPr lang="en-US" sz="2400" dirty="0"/>
              <a:t>Electric systems</a:t>
            </a:r>
          </a:p>
          <a:p>
            <a:pPr>
              <a:buClrTx/>
            </a:pPr>
            <a:r>
              <a:rPr lang="en-US" sz="2400" dirty="0"/>
              <a:t>Heat exchangers</a:t>
            </a:r>
          </a:p>
          <a:p>
            <a:pPr>
              <a:buClrTx/>
            </a:pPr>
            <a:r>
              <a:rPr lang="en-US" sz="2400" dirty="0"/>
              <a:t>Hybrid systems (gas turbines, fuel cells, batteries)</a:t>
            </a:r>
          </a:p>
          <a:p>
            <a:pPr>
              <a:buClrTx/>
            </a:pPr>
            <a:r>
              <a:rPr lang="en-US" sz="2400" dirty="0"/>
              <a:t>Generators, Electric motors driving fans and propellers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So, there is a need for </a:t>
            </a:r>
          </a:p>
          <a:p>
            <a:pPr lvl="1">
              <a:buClrTx/>
            </a:pPr>
            <a:r>
              <a:rPr lang="en-US" sz="2000" dirty="0"/>
              <a:t>Extensions in modeling and simulation tools </a:t>
            </a:r>
          </a:p>
          <a:p>
            <a:pPr lvl="1">
              <a:buClrTx/>
            </a:pPr>
            <a:r>
              <a:rPr lang="en-US" sz="2000" b="1" i="1" dirty="0"/>
              <a:t>Or, build tools from scratch 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00E6-A838-544C-E3FE-4FE76C9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propulsion system model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4A1A6F-9903-A0DC-735E-443D7D0A8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3074" name="Picture 2" descr="5,000+ Free Question Mark &amp; Question Images - Pixabay">
            <a:extLst>
              <a:ext uri="{FF2B5EF4-FFF2-40B4-BE49-F238E27FC236}">
                <a16:creationId xmlns:a16="http://schemas.microsoft.com/office/drawing/2014/main" id="{D9A55FA9-F7E1-E826-8F1D-E7E938A4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12" y="3786392"/>
            <a:ext cx="2147999" cy="21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8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84F2-9A6D-8664-2EED-E9202F66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813 3D Worried Man In Question Mark Ppt Graphics Icons Powerpoint |  Templates PowerPoint Presentation Slides | Template PPT | Slides  Presentation Graphics">
            <a:extLst>
              <a:ext uri="{FF2B5EF4-FFF2-40B4-BE49-F238E27FC236}">
                <a16:creationId xmlns:a16="http://schemas.microsoft.com/office/drawing/2014/main" id="{65694913-0628-23A2-631C-259F774A3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/>
          <a:stretch/>
        </p:blipFill>
        <p:spPr bwMode="auto">
          <a:xfrm>
            <a:off x="5866913" y="1524000"/>
            <a:ext cx="3386662" cy="17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59DD-46B6-977E-2293-A0B3D67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Things to think about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Why from scratch?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others use my code?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code be used later?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For other propulsion systems / engines?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Flexibility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Costs / Benefits of making the tool generic?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Add a user-friendly GUI?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?...</a:t>
            </a:r>
          </a:p>
          <a:p>
            <a:pPr>
              <a:buClrTx/>
            </a:pPr>
            <a:r>
              <a:rPr lang="en-US" sz="2400" dirty="0"/>
              <a:t>Save time and $ preparing your project</a:t>
            </a:r>
          </a:p>
          <a:p>
            <a:pPr lvl="1">
              <a:buClrTx/>
            </a:pPr>
            <a:r>
              <a:rPr lang="en-US" sz="2000" dirty="0"/>
              <a:t>Select language, development platform	</a:t>
            </a:r>
          </a:p>
          <a:p>
            <a:pPr lvl="1">
              <a:buClrTx/>
            </a:pPr>
            <a:r>
              <a:rPr lang="en-US" sz="2000" dirty="0"/>
              <a:t>Design software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15CD-412A-4051-8FAA-23871813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scratch 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A297-2FA3-EB61-C767-B9AC62270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1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A9C-4CF1-B05C-CE38-967BD5811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5C08-216D-7234-625A-FDC5E4AA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Pros</a:t>
            </a:r>
          </a:p>
          <a:p>
            <a:pPr lvl="1">
              <a:buClrTx/>
            </a:pPr>
            <a:r>
              <a:rPr lang="en-US" dirty="0"/>
              <a:t>Full control and flexibility</a:t>
            </a:r>
          </a:p>
          <a:p>
            <a:pPr lvl="1">
              <a:buClrTx/>
            </a:pPr>
            <a:r>
              <a:rPr lang="en-US" dirty="0"/>
              <a:t>“I know what I am doing”</a:t>
            </a:r>
          </a:p>
          <a:p>
            <a:pPr lvl="1">
              <a:buClrTx/>
            </a:pPr>
            <a:r>
              <a:rPr lang="en-US" dirty="0"/>
              <a:t>Coupling with other models (1..4 D models)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Cons</a:t>
            </a:r>
          </a:p>
          <a:p>
            <a:pPr lvl="1">
              <a:buClrTx/>
            </a:pPr>
            <a:r>
              <a:rPr lang="en-US" dirty="0"/>
              <a:t>A lot of work</a:t>
            </a:r>
          </a:p>
          <a:p>
            <a:pPr lvl="2">
              <a:buClrTx/>
            </a:pPr>
            <a:r>
              <a:rPr lang="en-US" dirty="0"/>
              <a:t>Validation</a:t>
            </a:r>
          </a:p>
          <a:p>
            <a:pPr lvl="2">
              <a:buClrTx/>
            </a:pPr>
            <a:r>
              <a:rPr lang="en-US" dirty="0"/>
              <a:t>Code maintenance / documentation</a:t>
            </a:r>
          </a:p>
          <a:p>
            <a:pPr lvl="1">
              <a:buClrTx/>
            </a:pPr>
            <a:r>
              <a:rPr lang="en-US" dirty="0"/>
              <a:t>Code accessibility / readability to others</a:t>
            </a:r>
          </a:p>
          <a:p>
            <a:pPr lvl="2">
              <a:buClrTx/>
            </a:pPr>
            <a:r>
              <a:rPr lang="en-US" dirty="0"/>
              <a:t>Especially ‘if you leave the company’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E3A3-D30D-CA1C-B070-614CF4C5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Tx/>
            </a:pPr>
            <a:r>
              <a:rPr lang="en-US" dirty="0"/>
              <a:t>Why from scratch?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D711E-9FEB-68CD-9153-F894F6C66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4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AD1-E4F9-8354-92F7-ED0A4F4C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19BC-55A7-F1C1-BF15-FDCCCACA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/>
              <a:t>Software implementation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AC0A-4D3E-614B-A0CF-AB0EE09D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134000"/>
            <a:ext cx="8283575" cy="4200000"/>
          </a:xfrm>
        </p:spPr>
        <p:txBody>
          <a:bodyPr/>
          <a:lstStyle/>
          <a:p>
            <a:pPr marL="0" indent="0" algn="ctr">
              <a:buClrTx/>
              <a:buNone/>
            </a:pPr>
            <a:endParaRPr lang="en-US" sz="4800" i="1" dirty="0">
              <a:solidFill>
                <a:srgbClr val="FF0000"/>
              </a:solidFill>
            </a:endParaRP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So, you have decided to start </a:t>
            </a: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from scratch!</a:t>
            </a:r>
          </a:p>
        </p:txBody>
      </p:sp>
      <p:pic>
        <p:nvPicPr>
          <p:cNvPr id="5" name="Picture 4" descr="Laughing Bee">
            <a:extLst>
              <a:ext uri="{FF2B5EF4-FFF2-40B4-BE49-F238E27FC236}">
                <a16:creationId xmlns:a16="http://schemas.microsoft.com/office/drawing/2014/main" id="{A0EF7417-64D6-2975-9A4F-388B4B391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2" y="3249000"/>
            <a:ext cx="2889000" cy="2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0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C626-8C8F-807D-8C66-5474D6AE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C7A3-F53D-67C3-18B7-6D126E47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539699" cy="3878860"/>
          </a:xfrm>
        </p:spPr>
        <p:txBody>
          <a:bodyPr/>
          <a:lstStyle/>
          <a:p>
            <a:pPr>
              <a:buClrTx/>
            </a:pPr>
            <a:r>
              <a:rPr lang="en-US" dirty="0"/>
              <a:t>Python</a:t>
            </a:r>
          </a:p>
          <a:p>
            <a:pPr lvl="1">
              <a:buClrTx/>
            </a:pPr>
            <a:r>
              <a:rPr lang="en-US" dirty="0"/>
              <a:t>Open-source programming language/development environment</a:t>
            </a:r>
          </a:p>
          <a:p>
            <a:pPr lvl="1">
              <a:buClrTx/>
            </a:pPr>
            <a:r>
              <a:rPr lang="en-US" dirty="0"/>
              <a:t>Widely used by students, young engineers and scientists</a:t>
            </a:r>
          </a:p>
          <a:p>
            <a:pPr lvl="1">
              <a:buClrTx/>
            </a:pPr>
            <a:r>
              <a:rPr lang="en-US" dirty="0"/>
              <a:t>Ready to use libraries for almost any engineering problem</a:t>
            </a:r>
          </a:p>
          <a:p>
            <a:pPr lvl="1">
              <a:buClrTx/>
            </a:pPr>
            <a:r>
              <a:rPr lang="en-US" dirty="0"/>
              <a:t>Object orientation</a:t>
            </a:r>
          </a:p>
          <a:p>
            <a:pPr lvl="1">
              <a:buClrTx/>
            </a:pPr>
            <a:r>
              <a:rPr lang="en-US" dirty="0"/>
              <a:t>Readable code</a:t>
            </a:r>
          </a:p>
          <a:p>
            <a:pPr>
              <a:buClrTx/>
            </a:pPr>
            <a:r>
              <a:rPr lang="en-US" dirty="0"/>
              <a:t>Development environments</a:t>
            </a:r>
          </a:p>
          <a:p>
            <a:pPr lvl="1">
              <a:buClrTx/>
            </a:pPr>
            <a:r>
              <a:rPr lang="en-US" dirty="0"/>
              <a:t>Microsoft Visual Studio Code (‘VS Code’)</a:t>
            </a:r>
          </a:p>
          <a:p>
            <a:pPr lvl="1">
              <a:buClrTx/>
            </a:pPr>
            <a:r>
              <a:rPr lang="en-US" dirty="0"/>
              <a:t>PyCharm</a:t>
            </a:r>
          </a:p>
          <a:p>
            <a:pPr>
              <a:buClrTx/>
            </a:pPr>
            <a:r>
              <a:rPr lang="en-US" dirty="0"/>
              <a:t>Platform? Windows, Linux, IOS?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750D-A79A-3A3E-AFC0-999A221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/ development environment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8EE0-3525-D954-F679-F4BFA9FEB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153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4646D0-4EDE-7E1E-9301-82F866B4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 Simulation Program GSP</a:t>
            </a:r>
          </a:p>
          <a:p>
            <a:pPr lvl="1"/>
            <a:r>
              <a:rPr lang="en-US" dirty="0"/>
              <a:t>Developed at </a:t>
            </a:r>
          </a:p>
          <a:p>
            <a:pPr lvl="2"/>
            <a:r>
              <a:rPr lang="en-US" dirty="0"/>
              <a:t>Dutch National Aerospace Center NLR</a:t>
            </a:r>
          </a:p>
          <a:p>
            <a:pPr lvl="2"/>
            <a:r>
              <a:rPr lang="en-US" dirty="0"/>
              <a:t>Delft University of Technology</a:t>
            </a:r>
          </a:p>
          <a:p>
            <a:pPr lvl="1"/>
            <a:r>
              <a:rPr lang="en-US" dirty="0"/>
              <a:t>Object oriented, GUI </a:t>
            </a:r>
          </a:p>
          <a:p>
            <a:pPr lvl="1"/>
            <a:r>
              <a:rPr lang="en-US" dirty="0"/>
              <a:t>4GL development environment, 30 year legacy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~120,000 lines of code </a:t>
            </a:r>
            <a:r>
              <a:rPr lang="en-US" dirty="0"/>
              <a:t>(excluding library code)</a:t>
            </a:r>
          </a:p>
          <a:p>
            <a:endParaRPr lang="en-US" dirty="0"/>
          </a:p>
          <a:p>
            <a:r>
              <a:rPr lang="en-US" dirty="0"/>
              <a:t>Python “</a:t>
            </a:r>
            <a:r>
              <a:rPr lang="en-US" dirty="0" err="1"/>
              <a:t>GSPy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using open-source libraries</a:t>
            </a:r>
          </a:p>
          <a:p>
            <a:pPr marL="385763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~ 1000 - 4000 lines of code  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DE2F-C22C-99CA-5DAA-A42D73A8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previous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C253-F8F5-3F5B-FD1F-ECF57665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0868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D5DF-06A5-5A02-09A9-5C89F7388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A9C-2BE8-1535-5239-8AD25F40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000" dirty="0"/>
              <a:t>Run code from development environment (no GUI)</a:t>
            </a:r>
          </a:p>
          <a:p>
            <a:pPr>
              <a:buClrTx/>
            </a:pPr>
            <a:r>
              <a:rPr lang="en-US" sz="2000" dirty="0"/>
              <a:t>Specify input in code	</a:t>
            </a:r>
          </a:p>
          <a:p>
            <a:pPr lvl="1">
              <a:buClrTx/>
            </a:pPr>
            <a:r>
              <a:rPr lang="en-US" sz="1600" dirty="0"/>
              <a:t>Example: specify Ambient conditions and a number of fuel flow steps</a:t>
            </a:r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r>
              <a:rPr lang="en-US" sz="2000" dirty="0"/>
              <a:t>Adapt / extend code where needed</a:t>
            </a:r>
          </a:p>
          <a:p>
            <a:pPr lvl="1">
              <a:buClrTx/>
            </a:pPr>
            <a:endParaRPr lang="en-US" sz="1600" dirty="0"/>
          </a:p>
          <a:p>
            <a:pPr lvl="1">
              <a:buClrTx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CC092-938F-B27C-F4C6-17482DB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Worling</a:t>
            </a:r>
            <a:r>
              <a:rPr lang="en-US" dirty="0"/>
              <a:t> with Python models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A2D-71A2-155B-C707-5AFB39F2A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5AC07-D44F-F694-E350-25BC1F8A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2" y="2529000"/>
            <a:ext cx="8342486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9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41E46-11C4-8393-888A-2862E7B0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  <a:p>
            <a:r>
              <a:rPr lang="en-US" dirty="0"/>
              <a:t>Object oriented architecture</a:t>
            </a:r>
          </a:p>
          <a:p>
            <a:r>
              <a:rPr lang="en-US" dirty="0"/>
              <a:t>Using open-source libraries</a:t>
            </a:r>
          </a:p>
          <a:p>
            <a:r>
              <a:rPr lang="en-US" dirty="0"/>
              <a:t>Component model implementations</a:t>
            </a:r>
          </a:p>
          <a:p>
            <a:r>
              <a:rPr lang="en-US" dirty="0"/>
              <a:t>Output of simulation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7A43-B1B0-A14B-D956-E28374D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7B0BD-138A-B112-E63C-1CA0A1392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4469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77ABB-09F2-0334-2739-84893BB1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71A2FD-C9D5-5CFB-BFD8-0902EB36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28DE-7B22-7D49-0DEF-4F2BF0394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39640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75B-1D00-C833-C593-13E9EEC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  <a:endParaRPr lang="nl-NL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9C4-FA01-84C6-41BD-8ED551C5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System performance modelling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Propulsion and power systems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Software implementation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Case study: jet engine python model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49665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280A4-169F-B44F-D831-B492F9B40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B30700-FEE9-345F-ADE4-0CBDBD9EF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CCC93A-4199-D877-758B-956824EF0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architecture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05EE1-37F7-DED7-DB71-6AB93E999D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28102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F2F4-4CD7-2BA2-BCB7-892C6041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376C-E57C-16D8-68B5-ED59B678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Ready to use libraries  </a:t>
            </a:r>
          </a:p>
          <a:p>
            <a:pPr lvl="1">
              <a:buClrTx/>
            </a:pPr>
            <a:r>
              <a:rPr lang="en-US" sz="2000" dirty="0"/>
              <a:t>Standard atmosphere				</a:t>
            </a:r>
            <a:r>
              <a:rPr lang="en-US" sz="2000" i="1" dirty="0">
                <a:solidFill>
                  <a:srgbClr val="00B0F0"/>
                </a:solidFill>
              </a:rPr>
              <a:t>aero-calc</a:t>
            </a:r>
          </a:p>
          <a:p>
            <a:pPr lvl="1">
              <a:buClrTx/>
            </a:pPr>
            <a:r>
              <a:rPr lang="en-US" sz="2000" dirty="0"/>
              <a:t>Thermodynamics					</a:t>
            </a:r>
            <a:r>
              <a:rPr lang="en-US" sz="2000" i="1" dirty="0" err="1">
                <a:solidFill>
                  <a:srgbClr val="00B0F0"/>
                </a:solidFill>
              </a:rPr>
              <a:t>cantera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Compression, expansion in compressors, turbine, exhausts, nozzles</a:t>
            </a:r>
          </a:p>
          <a:p>
            <a:pPr lvl="2">
              <a:buClrTx/>
            </a:pPr>
            <a:r>
              <a:rPr lang="en-US" sz="1800" dirty="0"/>
              <a:t>Combustion chemical reactor model</a:t>
            </a:r>
          </a:p>
          <a:p>
            <a:pPr lvl="1">
              <a:buClrTx/>
            </a:pPr>
            <a:r>
              <a:rPr lang="en-US" sz="2000" dirty="0"/>
              <a:t>Multidimensional arrays				</a:t>
            </a:r>
            <a:r>
              <a:rPr lang="en-US" sz="2000" i="1" dirty="0" err="1">
                <a:solidFill>
                  <a:srgbClr val="00B0F0"/>
                </a:solidFill>
              </a:rPr>
              <a:t>numpy</a:t>
            </a:r>
            <a:endParaRPr lang="en-US" sz="2000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000" dirty="0"/>
              <a:t>Numerical methods					</a:t>
            </a:r>
            <a:r>
              <a:rPr lang="en-US" sz="2000" i="1" dirty="0" err="1">
                <a:solidFill>
                  <a:srgbClr val="00B0F0"/>
                </a:solidFill>
              </a:rPr>
              <a:t>scipy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‘root’ generic solver (‘Krylov’ method)</a:t>
            </a:r>
          </a:p>
          <a:p>
            <a:pPr lvl="1">
              <a:buClrTx/>
            </a:pPr>
            <a:r>
              <a:rPr lang="en-US" sz="2000" dirty="0"/>
              <a:t>Output data export					</a:t>
            </a:r>
          </a:p>
          <a:p>
            <a:pPr lvl="2">
              <a:buClrTx/>
            </a:pPr>
            <a:r>
              <a:rPr lang="en-US" sz="1800" dirty="0"/>
              <a:t>Export to .csv					</a:t>
            </a:r>
            <a:r>
              <a:rPr lang="en-US" i="1" dirty="0">
                <a:solidFill>
                  <a:srgbClr val="00B0F0"/>
                </a:solidFill>
              </a:rPr>
              <a:t>pandas</a:t>
            </a:r>
          </a:p>
          <a:p>
            <a:pPr lvl="2">
              <a:buClrTx/>
            </a:pPr>
            <a:r>
              <a:rPr lang="en-US" sz="1800" dirty="0"/>
              <a:t>Make graphs in Excel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799A-B95C-5E95-2948-B755C35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open-source libraries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9201-2600-9E68-51A5-A4F7176AD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8243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B473-8F88-A093-A436-99E0B81A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5F1-F046-F07F-E866-7904CFB4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Aero-calc functions used for calculation of ambient/flight conditions from altitude, flight Mach, dT</a:t>
            </a:r>
          </a:p>
          <a:p>
            <a:pPr lvl="1">
              <a:buClrTx/>
            </a:pPr>
            <a:r>
              <a:rPr lang="en-US" sz="2000" dirty="0"/>
              <a:t>alt2temp</a:t>
            </a:r>
          </a:p>
          <a:p>
            <a:pPr lvl="1">
              <a:buClrTx/>
            </a:pPr>
            <a:r>
              <a:rPr lang="en-US" sz="2000" dirty="0"/>
              <a:t>alt2press</a:t>
            </a:r>
          </a:p>
          <a:p>
            <a:pPr lvl="1">
              <a:buClrTx/>
            </a:pPr>
            <a:r>
              <a:rPr lang="en-US" sz="2000" dirty="0"/>
              <a:t>temp2speed_of_sound</a:t>
            </a:r>
          </a:p>
          <a:p>
            <a:pPr lvl="1"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DEFA-0104-2ACC-A9ED-0A24A35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Aero-calc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0B6D-3CA2-1DB4-02EC-D5E710053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0E2D9-5040-D865-CCC2-587A1274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2" y="3439577"/>
            <a:ext cx="7631295" cy="261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D97B22-78C0-492A-B41B-9FF6C0685A91}"/>
              </a:ext>
            </a:extLst>
          </p:cNvPr>
          <p:cNvSpPr/>
          <p:nvPr/>
        </p:nvSpPr>
        <p:spPr bwMode="auto">
          <a:xfrm>
            <a:off x="901412" y="383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2BD9CA-88C4-114B-1487-972FB0201F90}"/>
              </a:ext>
            </a:extLst>
          </p:cNvPr>
          <p:cNvSpPr/>
          <p:nvPr/>
        </p:nvSpPr>
        <p:spPr bwMode="auto">
          <a:xfrm>
            <a:off x="874467" y="491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1B9DF9-A9E1-3D09-55FC-45EF9FFDA677}"/>
              </a:ext>
            </a:extLst>
          </p:cNvPr>
          <p:cNvSpPr/>
          <p:nvPr/>
        </p:nvSpPr>
        <p:spPr bwMode="auto">
          <a:xfrm>
            <a:off x="861289" y="5855219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2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103-F9E6-9FD4-F34C-ECCB138D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CC17-2127-AE11-EA9F-5FD973A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Open-source suite of tools for problems involving chemical kinetics, thermodynamics, and transport processes</a:t>
            </a:r>
          </a:p>
          <a:p>
            <a:pPr>
              <a:buClrTx/>
            </a:pPr>
            <a:r>
              <a:rPr lang="en-US" sz="2000" dirty="0">
                <a:hlinkClick r:id="rId2"/>
              </a:rPr>
              <a:t>https://cantera.org/index.html</a:t>
            </a:r>
            <a:endParaRPr lang="en-US" sz="2000" dirty="0"/>
          </a:p>
          <a:p>
            <a:pPr>
              <a:buClrTx/>
            </a:pPr>
            <a:r>
              <a:rPr lang="en-US" sz="2000" dirty="0" err="1"/>
              <a:t>Jetsurf</a:t>
            </a:r>
            <a:r>
              <a:rPr lang="en-US" sz="2000" dirty="0"/>
              <a:t> </a:t>
            </a:r>
            <a:r>
              <a:rPr lang="en-US" sz="2000" dirty="0" err="1"/>
              <a:t>machanism</a:t>
            </a:r>
            <a:r>
              <a:rPr lang="en-US" sz="2000" dirty="0"/>
              <a:t> used for </a:t>
            </a:r>
          </a:p>
          <a:p>
            <a:pPr lvl="1">
              <a:buClrTx/>
            </a:pPr>
            <a:r>
              <a:rPr lang="en-US" sz="1600" dirty="0"/>
              <a:t>Gas path transport</a:t>
            </a:r>
          </a:p>
          <a:p>
            <a:pPr lvl="1">
              <a:buClrTx/>
            </a:pPr>
            <a:r>
              <a:rPr lang="en-US" sz="1600" dirty="0"/>
              <a:t>Compression/expansion</a:t>
            </a:r>
          </a:p>
          <a:p>
            <a:pPr lvl="1">
              <a:buClrTx/>
            </a:pPr>
            <a:r>
              <a:rPr lang="en-US" sz="1600" dirty="0"/>
              <a:t>Combustion</a:t>
            </a:r>
            <a:endParaRPr lang="en-US" sz="1200" dirty="0"/>
          </a:p>
          <a:p>
            <a:pPr lvl="1">
              <a:buClrTx/>
            </a:pPr>
            <a:endParaRPr lang="en-US" sz="12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9AE6-442D-C7A1-CAFA-CFB2B7A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Cantera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60B-9C54-D6F7-C411-85FA847DF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CEDCF-746E-CA04-A260-D9D9AF78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3" y="4239000"/>
            <a:ext cx="8766644" cy="17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0ACDC-D18D-79F2-4FFD-FD05E03D90AE}"/>
              </a:ext>
            </a:extLst>
          </p:cNvPr>
          <p:cNvSpPr txBox="1"/>
          <p:nvPr/>
        </p:nvSpPr>
        <p:spPr>
          <a:xfrm>
            <a:off x="4491852" y="2640264"/>
            <a:ext cx="5203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https://web.stanford.edu/group/haiwanglab/JetSurF/JetSurF2.0/Index.html</a:t>
            </a:r>
          </a:p>
        </p:txBody>
      </p:sp>
    </p:spTree>
    <p:extLst>
      <p:ext uri="{BB962C8B-B14F-4D97-AF65-F5344CB8AC3E}">
        <p14:creationId xmlns:p14="http://schemas.microsoft.com/office/powerpoint/2010/main" val="690220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34BF-F1ED-B032-5942-5899FD34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A65E-8EAE-13C7-D605-5E4E138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944000"/>
            <a:ext cx="8743876" cy="339000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pt-BR" sz="2000" dirty="0"/>
              <a:t>define gas model	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fr-FR" sz="1800" dirty="0" err="1">
                <a:solidFill>
                  <a:srgbClr val="00B0F0"/>
                </a:solidFill>
              </a:rPr>
              <a:t>gas</a:t>
            </a:r>
            <a:r>
              <a:rPr lang="fr-FR" sz="1800" dirty="0">
                <a:solidFill>
                  <a:srgbClr val="00B0F0"/>
                </a:solidFill>
              </a:rPr>
              <a:t> = </a:t>
            </a:r>
            <a:r>
              <a:rPr lang="fr-FR" sz="1800" dirty="0" err="1">
                <a:solidFill>
                  <a:srgbClr val="00B0F0"/>
                </a:solidFill>
              </a:rPr>
              <a:t>ct.Solution</a:t>
            </a:r>
            <a:r>
              <a:rPr lang="fr-FR" sz="1800" dirty="0">
                <a:solidFill>
                  <a:srgbClr val="00B0F0"/>
                </a:solidFill>
              </a:rPr>
              <a:t>('</a:t>
            </a:r>
            <a:r>
              <a:rPr lang="fr-FR" sz="1800" dirty="0" err="1">
                <a:solidFill>
                  <a:srgbClr val="00B0F0"/>
                </a:solidFill>
              </a:rPr>
              <a:t>jetsurf.yaml</a:t>
            </a:r>
            <a:r>
              <a:rPr lang="fr-FR" sz="1800" dirty="0">
                <a:solidFill>
                  <a:srgbClr val="00B0F0"/>
                </a:solidFill>
              </a:rPr>
              <a:t>’)</a:t>
            </a:r>
            <a:endParaRPr lang="pt-BR" sz="1800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pt-BR" sz="2000" dirty="0"/>
              <a:t>Set T, P, composition (mass mixing ratios)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gas.TPY = 1200, 101325, 'CH4:1, O2:2, N2:7.52’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000" dirty="0"/>
              <a:t>Get T or 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P = gas.P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= gas.T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DEFE-7DCD-69C4-1FBB-CBC2CF3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	</a:t>
            </a:r>
            <a:r>
              <a:rPr lang="en-US" sz="2800" b="1" dirty="0">
                <a:solidFill>
                  <a:srgbClr val="00B0F0"/>
                </a:solidFill>
              </a:rPr>
              <a:t>gas model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2994-B2F9-3B57-BD5F-43EDFF8F5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002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5CE0-DADE-959E-30E4-457283D3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2DB-01E8-53C6-00F0-BB1D249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1800" dirty="0"/>
              <a:t>Define a quantity (mass flow) of gas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			GasIn = ct.Quantity(gas, mass flow)	</a:t>
            </a:r>
            <a:r>
              <a:rPr lang="pt-BR" sz="1600" dirty="0"/>
              <a:t>		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Set mass flow entropy or enthalpy and pressure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GasIn.SP = entropy value, pressure value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GasIn.HP = enthalpy value, pressure value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Isentropic compression of GasIn mass flow (with pressure ratio PR)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600" dirty="0"/>
            </a:br>
            <a:endParaRPr lang="pt-BR" sz="16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43297-09CA-9D8B-E341-39DEDDC5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4" y="457200"/>
            <a:ext cx="8457637" cy="631800"/>
          </a:xfrm>
        </p:spPr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b="1" dirty="0">
                <a:solidFill>
                  <a:srgbClr val="00B0F0"/>
                </a:solidFill>
              </a:rPr>
              <a:t>mass flow/transport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0C5-78C9-8B84-A210-54CDD4A31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8042F-FD67-5EBE-0C1A-4ED58E10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12" y="4699880"/>
            <a:ext cx="7875000" cy="1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21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5AFD-A49A-2C5B-6CC2-B6A6745C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CD954-D7F3-A01B-6FD9-74F82C00137B}"/>
              </a:ext>
            </a:extLst>
          </p:cNvPr>
          <p:cNvSpPr/>
          <p:nvPr/>
        </p:nvSpPr>
        <p:spPr bwMode="auto">
          <a:xfrm>
            <a:off x="1171412" y="3546600"/>
            <a:ext cx="7650000" cy="1637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81533-0C99-A2D2-B6B0-D7B0A2238F32}"/>
              </a:ext>
            </a:extLst>
          </p:cNvPr>
          <p:cNvSpPr/>
          <p:nvPr/>
        </p:nvSpPr>
        <p:spPr bwMode="auto">
          <a:xfrm>
            <a:off x="1171412" y="2214000"/>
            <a:ext cx="7650000" cy="94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D49-0EB2-8D68-E13B-00A292E8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2000" dirty="0"/>
              <a:t>2 options for fuel specification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composition (single species)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396000" lvl="1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t-BR" sz="2000" dirty="0"/>
              <a:t>or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LHV	(mix of ‘unknown’ species, e.g. Kerosine, Jet-A)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average H/C and O/C ratio of the fuel molecules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200" dirty="0"/>
              <a:t>In both cases end H, T, P and composition can be calculated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/>
              <a:t>	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7E25-5F80-DB68-9AAD-F4D462A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</a:rPr>
              <a:t>combustion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38D-3D17-E3E8-73F4-F556ECF93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8584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8DDF-81D4-D172-1422-D20EA2C2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89AF-FA80-3102-3CAA-F7FC4E00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 = ct.Quantity(fg.gas)			</a:t>
            </a:r>
            <a:r>
              <a:rPr lang="pt-BR" sz="1800" i="1" dirty="0"/>
              <a:t>define fuel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fuel.mass = fuel mass flow</a:t>
            </a:r>
            <a:br>
              <a:rPr lang="pt-BR" dirty="0"/>
            </a:br>
            <a:r>
              <a:rPr lang="pt-BR" dirty="0"/>
              <a:t>fuel.TPY = T, P, FuelComposition		</a:t>
            </a:r>
            <a:r>
              <a:rPr lang="pt-BR" sz="1800" i="1" dirty="0"/>
              <a:t>define T, P, composition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 = GasIn + fuel			</a:t>
            </a:r>
            <a:r>
              <a:rPr lang="pt-BR" sz="1800" i="1" dirty="0"/>
              <a:t>mix fuel with air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GasOut.equilibrate('HP’) 	       </a:t>
            </a:r>
            <a:r>
              <a:rPr lang="pt-BR" sz="1800" i="1" dirty="0"/>
              <a:t>chemical equilibrium combustion end state</a:t>
            </a:r>
            <a:endParaRPr lang="pt-BR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T4 = GasOut.T			</a:t>
            </a:r>
            <a:r>
              <a:rPr lang="pt-BR" sz="1800" i="1" dirty="0"/>
              <a:t>get combustion end T (or H, S etc)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3557-65A8-9436-FFBE-D36116B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fuel composition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1BB5-517A-A800-C4E0-CD77ACEB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754316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7193-095B-6DD1-BE08-0140E09F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A25F-46F4-3D86-0486-903820B1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dirty="0"/>
              <a:t>More complicated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Cannot use Equilibrate function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Need to calculate end composition from 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Air composition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Fuel H/C and O/C ratios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Mole fractions book keeping (converting between mass – moles)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94FF-F971-D61B-2E8C-25E7E8F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9D45-470F-8EC7-AA2E-E9B266643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4730245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753C-95A0-FB35-D31B-1FF22661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CEE8-99CF-F6F1-6ED9-CBFECB03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12" y="1455140"/>
            <a:ext cx="9148877" cy="430699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en-US" sz="1800" dirty="0"/>
              <a:t>Little bit more code lines: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EA1F-C056-8276-D3CC-C7DD1C9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CD0F1-57D2-5450-085B-5C372B757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646EE-1DC0-B2AB-9555-AFB54A2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2" y="2079000"/>
            <a:ext cx="8236412" cy="34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345C-2BC3-6201-ECA7-D5FE092F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CB76-C700-AB32-DDB8-20E7A431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Engineers, scientists, researchers, students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With interest in system simulation of propulsion and power systems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Wanting to learn how system models work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Needing for models with new functionalities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Coupling with other models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Having basic coding skills</a:t>
            </a:r>
          </a:p>
          <a:p>
            <a:pPr lvl="1">
              <a:lnSpc>
                <a:spcPct val="150000"/>
              </a:lnSpc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4533-41CE-4924-E670-7E1963D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 is this tutorial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4198-6337-CB79-F7A5-A40BBBB53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086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C931-1A97-EB9D-8033-F936CFFF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7B9-7A57-E668-9239-9D8D17C2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55140"/>
            <a:ext cx="8294688" cy="430699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000" dirty="0">
                <a:hlinkClick r:id="rId2"/>
              </a:rPr>
              <a:t>https://docs.scipy.org/doc/</a:t>
            </a:r>
            <a:endParaRPr lang="en-US" sz="2000" dirty="0"/>
          </a:p>
          <a:p>
            <a:pPr>
              <a:buClrTx/>
            </a:pPr>
            <a:r>
              <a:rPr lang="en-US" sz="2400" dirty="0" err="1"/>
              <a:t>Numpy</a:t>
            </a:r>
            <a:r>
              <a:rPr lang="en-US" sz="2400" dirty="0"/>
              <a:t>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multidimensional array operations</a:t>
            </a:r>
          </a:p>
          <a:p>
            <a:pPr>
              <a:buClrTx/>
            </a:pPr>
            <a:r>
              <a:rPr lang="en-US" sz="2400" dirty="0" err="1"/>
              <a:t>Scipy</a:t>
            </a:r>
            <a:r>
              <a:rPr lang="en-US" sz="2400" dirty="0"/>
              <a:t>	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solving system model non-linear algebraic/differential equations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using </a:t>
            </a:r>
            <a:r>
              <a:rPr lang="en-US" sz="2000" b="1" dirty="0"/>
              <a:t>Root</a:t>
            </a:r>
            <a:r>
              <a:rPr lang="en-US" sz="2000" dirty="0"/>
              <a:t> function 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finding root of a vector function</a:t>
            </a:r>
          </a:p>
          <a:p>
            <a:pPr marL="1147763" lvl="3" indent="0">
              <a:lnSpc>
                <a:spcPct val="100000"/>
              </a:lnSpc>
              <a:buClrTx/>
              <a:buNone/>
            </a:pPr>
            <a:r>
              <a:rPr lang="en-US" sz="1600" dirty="0"/>
              <a:t>&gt; a valid system steady-state or transient point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newton-Raphson like iteration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several solver methods 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Most suitable solver method   ‘Krylov’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B5E2B-C81B-793C-376E-77323CA5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Numpy</a:t>
            </a:r>
            <a:r>
              <a:rPr lang="en-US" sz="3600" dirty="0"/>
              <a:t> and </a:t>
            </a:r>
            <a:r>
              <a:rPr lang="en-US" sz="3600" dirty="0" err="1"/>
              <a:t>Scipy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BF1-AE0E-39A4-6F82-65FFE133F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75795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FEE9-698C-A2CF-DC4F-CFED4710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B45-A16B-A2A7-25C0-453833C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2" y="1170668"/>
            <a:ext cx="8653877" cy="459146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Do_Run</a:t>
            </a:r>
            <a:r>
              <a:rPr lang="en-US" sz="2000" b="1" i="1" dirty="0"/>
              <a:t> </a:t>
            </a:r>
            <a:r>
              <a:rPr lang="en-US" sz="2000" dirty="0"/>
              <a:t>runs all</a:t>
            </a:r>
            <a:br>
              <a:rPr lang="en-US" sz="2000" dirty="0"/>
            </a:br>
            <a:r>
              <a:rPr lang="en-US" sz="2000" dirty="0"/>
              <a:t>component model</a:t>
            </a:r>
            <a:br>
              <a:rPr lang="en-US" sz="2000" dirty="0"/>
            </a:br>
            <a:r>
              <a:rPr lang="en-US" sz="2000" dirty="0"/>
              <a:t>code and returns the</a:t>
            </a:r>
            <a:br>
              <a:rPr lang="en-US" sz="2000" dirty="0"/>
            </a:br>
            <a:r>
              <a:rPr lang="en-US" sz="2000" dirty="0"/>
              <a:t>vector of equation</a:t>
            </a:r>
            <a:br>
              <a:rPr lang="en-US" sz="2000" dirty="0"/>
            </a:br>
            <a:r>
              <a:rPr lang="en-US" sz="2000" dirty="0"/>
              <a:t>errors (residuals)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residuals</a:t>
            </a:r>
            <a:r>
              <a:rPr lang="en-US" sz="2000" dirty="0"/>
              <a:t> is the vector function (returns all 0’s if states is valid OP)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fsys.states</a:t>
            </a:r>
            <a:r>
              <a:rPr lang="en-US" sz="2000" b="1" i="1" dirty="0"/>
              <a:t> </a:t>
            </a:r>
            <a:r>
              <a:rPr lang="en-US" sz="2000" dirty="0"/>
              <a:t>= the initial value of the state vector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solution</a:t>
            </a:r>
            <a:r>
              <a:rPr lang="en-US" sz="2000" dirty="0"/>
              <a:t> = the state vector representing a valid operating point</a:t>
            </a:r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AD63-B030-334B-5330-4D62144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144000"/>
            <a:ext cx="8294688" cy="945000"/>
          </a:xfrm>
        </p:spPr>
        <p:txBody>
          <a:bodyPr/>
          <a:lstStyle/>
          <a:p>
            <a:r>
              <a:rPr lang="en-US" sz="3600" dirty="0"/>
              <a:t>Solver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37A83-4C03-ABAF-270E-8A21A6506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839" y="674392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EB5B-A82B-594D-D398-DBDDA462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1" y="5697482"/>
            <a:ext cx="8829126" cy="2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38D9F-7D45-AF46-5C9D-0D24F18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7" y="3384000"/>
            <a:ext cx="7333665" cy="1364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BF262-9695-8072-BCB9-6A269C06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13" y="1190063"/>
            <a:ext cx="3645000" cy="1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5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9D80D-A18B-BECF-E780-3C37CAEB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Inlets</a:t>
            </a:r>
          </a:p>
          <a:p>
            <a:r>
              <a:rPr lang="en-US" dirty="0"/>
              <a:t>Turbo machinery </a:t>
            </a:r>
          </a:p>
          <a:p>
            <a:pPr lvl="1"/>
            <a:r>
              <a:rPr lang="en-US" dirty="0"/>
              <a:t>Implementation of component performance maps</a:t>
            </a:r>
          </a:p>
          <a:p>
            <a:pPr lvl="1"/>
            <a:r>
              <a:rPr lang="en-US" dirty="0"/>
              <a:t>Compressors</a:t>
            </a:r>
          </a:p>
          <a:p>
            <a:pPr lvl="1"/>
            <a:r>
              <a:rPr lang="en-US" dirty="0"/>
              <a:t>Fans</a:t>
            </a:r>
          </a:p>
          <a:p>
            <a:pPr lvl="1"/>
            <a:r>
              <a:rPr lang="en-US" dirty="0"/>
              <a:t>Combustors</a:t>
            </a:r>
          </a:p>
          <a:p>
            <a:r>
              <a:rPr lang="en-US" dirty="0"/>
              <a:t>Ducts</a:t>
            </a:r>
          </a:p>
          <a:p>
            <a:r>
              <a:rPr lang="en-US" dirty="0"/>
              <a:t>Exhaust nozzles and diffusers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07EE3-7A4B-0EA3-A7CB-29C0750F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0B53F-C268-B004-D5DF-3BAF94B29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445787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B9B1-C94C-5CFD-37EF-02BA8270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7D08E-FE9C-CF8F-360C-F631ED3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C303-2FD3-2EFF-A4D3-6D07ACC4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412" y="1095870"/>
            <a:ext cx="4558876" cy="352400"/>
          </a:xfrm>
        </p:spPr>
        <p:txBody>
          <a:bodyPr/>
          <a:lstStyle/>
          <a:p>
            <a:r>
              <a:rPr lang="en-US" dirty="0"/>
              <a:t>Component model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43985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0FEB3-D44B-2AB6-45F3-81BE2EB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2D4DE-3E67-4189-6ABF-C50C2EF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1D24-00D2-FBE2-54E8-F738C8CE0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58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1B30-BE46-4A27-5AD9-B2003806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D5F-4061-D32A-9B08-5E4F1044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600" dirty="0"/>
              <a:t>Generate global output table			</a:t>
            </a:r>
            <a:r>
              <a:rPr lang="en-US" i="1" dirty="0">
                <a:solidFill>
                  <a:srgbClr val="00B0F0"/>
                </a:solidFill>
              </a:rPr>
              <a:t> pandas </a:t>
            </a:r>
            <a:r>
              <a:rPr lang="en-US" sz="2600" dirty="0"/>
              <a:t>	</a:t>
            </a:r>
          </a:p>
          <a:p>
            <a:pPr lvl="1">
              <a:buClrTx/>
            </a:pPr>
            <a:r>
              <a:rPr lang="en-US" sz="2200" dirty="0"/>
              <a:t>Code output per component</a:t>
            </a:r>
          </a:p>
          <a:p>
            <a:pPr lvl="1">
              <a:buClrTx/>
            </a:pPr>
            <a:r>
              <a:rPr lang="en-US" sz="2200" dirty="0"/>
              <a:t>System level output	(PW, FN, </a:t>
            </a:r>
            <a:r>
              <a:rPr lang="en-US" sz="2200" dirty="0" err="1"/>
              <a:t>Wf</a:t>
            </a:r>
            <a:r>
              <a:rPr lang="en-US" sz="2200" dirty="0"/>
              <a:t>, W2 etc.)</a:t>
            </a:r>
          </a:p>
          <a:p>
            <a:pPr lvl="1">
              <a:buClrTx/>
            </a:pPr>
            <a:r>
              <a:rPr lang="en-US" sz="2200" dirty="0"/>
              <a:t>Export to .csv					</a:t>
            </a:r>
            <a:endParaRPr lang="en-US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200" dirty="0"/>
              <a:t>Make graphs in Excel</a:t>
            </a:r>
          </a:p>
          <a:p>
            <a:pPr>
              <a:buClrTx/>
            </a:pPr>
            <a:r>
              <a:rPr lang="en-US" sz="2600" dirty="0"/>
              <a:t>Component maps</a:t>
            </a:r>
          </a:p>
          <a:p>
            <a:pPr lvl="1">
              <a:buClrTx/>
            </a:pPr>
            <a:r>
              <a:rPr lang="en-US" sz="2200" dirty="0"/>
              <a:t>Graphical output					</a:t>
            </a:r>
            <a:r>
              <a:rPr lang="en-US" sz="2800" i="1" dirty="0">
                <a:solidFill>
                  <a:srgbClr val="00B0F0"/>
                </a:solidFill>
                <a:ea typeface="+mn-ea"/>
                <a:cs typeface="+mn-cs"/>
              </a:rPr>
              <a:t>matplotlib</a:t>
            </a:r>
          </a:p>
          <a:p>
            <a:pPr lvl="1">
              <a:buClrTx/>
            </a:pPr>
            <a:r>
              <a:rPr lang="en-US" sz="2200" dirty="0" err="1"/>
              <a:t>Compessors</a:t>
            </a:r>
            <a:r>
              <a:rPr lang="en-US" sz="2200" dirty="0"/>
              <a:t>, fans, turbines, …</a:t>
            </a:r>
          </a:p>
          <a:p>
            <a:pPr lvl="1">
              <a:buClrTx/>
            </a:pPr>
            <a:r>
              <a:rPr lang="en-US" sz="2200" dirty="0"/>
              <a:t>Draw operating lines in maps</a:t>
            </a:r>
          </a:p>
          <a:p>
            <a:pPr lvl="2">
              <a:buClrTx/>
            </a:pPr>
            <a:r>
              <a:rPr lang="en-US" sz="1800" dirty="0"/>
              <a:t>scaling</a:t>
            </a:r>
          </a:p>
          <a:p>
            <a:pPr lvl="1">
              <a:buClrTx/>
            </a:pPr>
            <a:endParaRPr lang="en-US" sz="2000" dirty="0"/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FFDB6-A898-DD7E-3034-E41D6E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369000"/>
            <a:ext cx="8294688" cy="631800"/>
          </a:xfrm>
        </p:spPr>
        <p:txBody>
          <a:bodyPr/>
          <a:lstStyle/>
          <a:p>
            <a:r>
              <a:rPr lang="en-US" dirty="0"/>
              <a:t>Python implementation - output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F4DF-F993-7E7B-57A0-9368620AE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05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8347-6B10-E2EF-99FE-8D830B9B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503-D599-929E-6201-FADAE836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3 main paradigms</a:t>
            </a:r>
          </a:p>
          <a:p>
            <a:pPr lvl="1">
              <a:buClrTx/>
            </a:pPr>
            <a:r>
              <a:rPr lang="en-US" dirty="0"/>
              <a:t>Encapsulation</a:t>
            </a:r>
          </a:p>
          <a:p>
            <a:pPr lvl="2">
              <a:buClrTx/>
            </a:pPr>
            <a:r>
              <a:rPr lang="en-US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dirty="0"/>
              <a:t>Object class  (class is ‘type’ of object)</a:t>
            </a:r>
          </a:p>
          <a:p>
            <a:pPr lvl="1">
              <a:buClrTx/>
            </a:pPr>
            <a:r>
              <a:rPr lang="en-US" dirty="0"/>
              <a:t>Inheritance</a:t>
            </a:r>
          </a:p>
          <a:p>
            <a:pPr lvl="2">
              <a:buClrTx/>
            </a:pPr>
            <a:r>
              <a:rPr lang="en-US" dirty="0"/>
              <a:t>An object can inherit data and methods from a ‘parent </a:t>
            </a:r>
            <a:r>
              <a:rPr lang="en-US" dirty="0" err="1"/>
              <a:t>class’</a:t>
            </a:r>
            <a:endParaRPr lang="en-US" dirty="0"/>
          </a:p>
          <a:p>
            <a:pPr lvl="1">
              <a:buClrTx/>
            </a:pPr>
            <a:r>
              <a:rPr lang="en-US" dirty="0"/>
              <a:t>Polymorphism</a:t>
            </a:r>
          </a:p>
          <a:p>
            <a:pPr lvl="2">
              <a:buClrTx/>
            </a:pPr>
            <a:r>
              <a:rPr lang="en-US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7946-11E3-AF8C-C0D2-9B4930F4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1E73-531E-D574-DFE9-95463B3DF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0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3B92-E6D8-A9A5-ECB9-9E882E1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D34-996A-E020-0649-D1C93708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54000"/>
            <a:ext cx="5029699" cy="3480000"/>
          </a:xfrm>
        </p:spPr>
        <p:txBody>
          <a:bodyPr/>
          <a:lstStyle/>
          <a:p>
            <a:pPr>
              <a:buClrTx/>
            </a:pPr>
            <a:r>
              <a:rPr lang="en-US" dirty="0"/>
              <a:t>Compressor component model</a:t>
            </a:r>
          </a:p>
          <a:p>
            <a:pPr lvl="1">
              <a:buClrTx/>
            </a:pPr>
            <a:r>
              <a:rPr lang="en-US" dirty="0"/>
              <a:t>compressor object class holds </a:t>
            </a:r>
          </a:p>
          <a:p>
            <a:pPr lvl="2">
              <a:buClrTx/>
            </a:pPr>
            <a:r>
              <a:rPr lang="en-US" dirty="0"/>
              <a:t>W, PR, Eta, N </a:t>
            </a:r>
          </a:p>
          <a:p>
            <a:pPr lvl="2">
              <a:buClrTx/>
            </a:pPr>
            <a:r>
              <a:rPr lang="en-US" dirty="0"/>
              <a:t>methods to calculate the compression process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Compressor performance map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Functions to communicate with the system model and other component models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4DFEB-6A36-896E-AD5E-814BF40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5FCB-8783-B590-4AFF-26B374DE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026" name="Picture 2" descr="Jet Engine Detail Design: The Compressor | Aerospace ...">
            <a:extLst>
              <a:ext uri="{FF2B5EF4-FFF2-40B4-BE49-F238E27FC236}">
                <a16:creationId xmlns:a16="http://schemas.microsoft.com/office/drawing/2014/main" id="{98163024-DC7B-3EC8-2945-A3C46E37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2" y="1789114"/>
            <a:ext cx="2520000" cy="16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ormance Corrections for Compressor Maps">
            <a:extLst>
              <a:ext uri="{FF2B5EF4-FFF2-40B4-BE49-F238E27FC236}">
                <a16:creationId xmlns:a16="http://schemas.microsoft.com/office/drawing/2014/main" id="{F8CA86F9-D3DA-F0C9-3304-714150BA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60" y="3519000"/>
            <a:ext cx="2753952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38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8A7F-7F94-2A01-7E59-ADBE8A20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B506312-B7EA-3988-D4AC-BAED338D8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35587"/>
              </p:ext>
            </p:extLst>
          </p:nvPr>
        </p:nvGraphicFramePr>
        <p:xfrm>
          <a:off x="676412" y="260648"/>
          <a:ext cx="9000000" cy="604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53C8C8-3C86-27FF-923E-64D8F866991C}"/>
              </a:ext>
            </a:extLst>
          </p:cNvPr>
          <p:cNvSpPr txBox="1"/>
          <p:nvPr/>
        </p:nvSpPr>
        <p:spPr>
          <a:xfrm>
            <a:off x="5581412" y="4419000"/>
            <a:ext cx="3780000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1400" b="0" dirty="0">
                <a:solidFill>
                  <a:srgbClr val="FF0000"/>
                </a:solidFill>
              </a:rPr>
              <a:t>functions, procedures (algorithms)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348A-96C9-F3AE-749A-BABF00FD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748B-88E1-BC44-1459-5A886B0D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9E68-6BF0-76EE-4CBF-121CEE3F6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B82D1-CE33-F02A-4FCC-FF1E5AE07532}"/>
              </a:ext>
            </a:extLst>
          </p:cNvPr>
          <p:cNvSpPr txBox="1"/>
          <p:nvPr/>
        </p:nvSpPr>
        <p:spPr>
          <a:xfrm>
            <a:off x="5509037" y="41040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1653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2309-958B-361F-963A-DCF5C54D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019CF-D48E-E740-3381-A5D2EE6B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Generic component model class object</a:t>
            </a:r>
          </a:p>
          <a:p>
            <a:pPr lvl="1">
              <a:buClrTx/>
            </a:pPr>
            <a:r>
              <a:rPr lang="en-US" dirty="0"/>
              <a:t>‘abstract’ object that can represent any child object</a:t>
            </a:r>
          </a:p>
          <a:p>
            <a:pPr lvl="1">
              <a:buClrTx/>
            </a:pPr>
            <a:r>
              <a:rPr lang="en-US" dirty="0"/>
              <a:t>has a generic ‘Run’ method (procedure or function) </a:t>
            </a:r>
          </a:p>
          <a:p>
            <a:pPr lvl="1">
              <a:buClrTx/>
            </a:pPr>
            <a:r>
              <a:rPr lang="en-US" dirty="0"/>
              <a:t>Child classes inherit and ‘override’ the Run procedure with calculations actually simulating the process in the component</a:t>
            </a:r>
          </a:p>
          <a:p>
            <a:pPr>
              <a:buClrTx/>
            </a:pPr>
            <a:r>
              <a:rPr lang="en-US" dirty="0"/>
              <a:t>System model </a:t>
            </a:r>
          </a:p>
          <a:p>
            <a:pPr lvl="1">
              <a:buClrTx/>
            </a:pPr>
            <a:r>
              <a:rPr lang="en-US" dirty="0"/>
              <a:t>List of objects (of instantiable classes)</a:t>
            </a:r>
          </a:p>
          <a:p>
            <a:pPr lvl="2">
              <a:buClrTx/>
            </a:pPr>
            <a:r>
              <a:rPr lang="en-US" dirty="0"/>
              <a:t>E.g.  Inlet-compressor-combustor-turbine-exhaust</a:t>
            </a:r>
          </a:p>
          <a:p>
            <a:pPr lvl="2">
              <a:buClrTx/>
            </a:pPr>
            <a:r>
              <a:rPr lang="en-US" dirty="0"/>
              <a:t>System model simulation subsequently calls the ‘Run’ methods of all objects in the list, in this example calculating from inlet through exhaust….</a:t>
            </a:r>
          </a:p>
          <a:p>
            <a:pPr>
              <a:buClrTx/>
            </a:pPr>
            <a:endParaRPr lang="en-US" dirty="0"/>
          </a:p>
          <a:p>
            <a:pPr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Abstract Generic component model class </a:t>
            </a:r>
          </a:p>
          <a:p>
            <a:pPr lvl="1">
              <a:buClrTx/>
            </a:pPr>
            <a:r>
              <a:rPr lang="en-US" dirty="0"/>
              <a:t>Encapsulation</a:t>
            </a:r>
          </a:p>
          <a:p>
            <a:pPr lvl="2">
              <a:buClrTx/>
            </a:pPr>
            <a:r>
              <a:rPr lang="en-US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dirty="0"/>
              <a:t>Object class  (class is ‘type’ of object)</a:t>
            </a:r>
          </a:p>
          <a:p>
            <a:pPr lvl="1">
              <a:buClrTx/>
            </a:pPr>
            <a:r>
              <a:rPr lang="en-US" dirty="0"/>
              <a:t>Inheritance</a:t>
            </a:r>
          </a:p>
          <a:p>
            <a:pPr lvl="2">
              <a:buClrTx/>
            </a:pPr>
            <a:r>
              <a:rPr lang="en-US" dirty="0"/>
              <a:t>An object can inherit data and methods from a ‘parent </a:t>
            </a:r>
            <a:r>
              <a:rPr lang="en-US" dirty="0" err="1"/>
              <a:t>class’</a:t>
            </a:r>
            <a:endParaRPr lang="en-US" dirty="0"/>
          </a:p>
          <a:p>
            <a:pPr lvl="1">
              <a:buClrTx/>
            </a:pPr>
            <a:r>
              <a:rPr lang="en-US" dirty="0"/>
              <a:t>Polymorphism</a:t>
            </a:r>
          </a:p>
          <a:p>
            <a:pPr lvl="2">
              <a:buClrTx/>
            </a:pPr>
            <a:r>
              <a:rPr lang="en-US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EBB5-A870-7CA9-9A00-CCBE8F7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D04-64E1-AEE2-5967-510D8E800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8146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BA4F-345B-12E7-2F2F-DFD03B4C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E15E-CEF3-267A-94F6-42E33EF7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System model basic elements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Object orientation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Python programming language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Open-source libraries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Aero-thermal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Numerical methods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Data handling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245F-0CE6-E538-17BB-067E80E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focus areas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F019-FAB1-38AD-E1F9-D696B99A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Block of Python code showing sample source code">
            <a:extLst>
              <a:ext uri="{FF2B5EF4-FFF2-40B4-BE49-F238E27FC236}">
                <a16:creationId xmlns:a16="http://schemas.microsoft.com/office/drawing/2014/main" id="{70BFFB5F-893A-1EE0-475F-1EF4574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2" y="3069000"/>
            <a:ext cx="2960166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5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88D3-17FA-B184-FCD3-EB062702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C56135-EC1A-6A69-320C-D10A0046195E}"/>
              </a:ext>
            </a:extLst>
          </p:cNvPr>
          <p:cNvSpPr txBox="1"/>
          <p:nvPr/>
        </p:nvSpPr>
        <p:spPr>
          <a:xfrm>
            <a:off x="1171412" y="1629001"/>
            <a:ext cx="7920000" cy="39963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096BB2-ED5A-A89E-6A72-172E3DAC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00409"/>
            <a:ext cx="8283575" cy="3996393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turbojet model list of component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models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turbojet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          ),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),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exhaustduct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     )] </a:t>
            </a:r>
          </a:p>
          <a:p>
            <a:pPr marL="0" indent="0">
              <a:lnSpc>
                <a:spcPts val="1425"/>
              </a:lnSpc>
              <a:buNone/>
            </a:pPr>
            <a:endParaRPr lang="nl-NL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nl-NL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pPr marL="0" indent="0">
              <a:lnSpc>
                <a:spcPts val="1425"/>
              </a:lnSpc>
              <a:buNone/>
            </a:pPr>
            <a:endParaRPr lang="nl-NL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nl-NL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comp is the abstract component object</a:t>
            </a:r>
            <a:endParaRPr lang="nl-NL" sz="18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 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in turbojet: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      	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comp.Run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(Mode,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Ambient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r>
              <a:rPr lang="en-US" sz="1800" dirty="0"/>
              <a:t>    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1C93A-A4F4-9C3A-3B76-4713FE7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python code example	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5BA52-5ECF-8CC3-CE7D-1CB4DFF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40C0A-088A-C75C-B62D-EEF6978E5405}"/>
              </a:ext>
            </a:extLst>
          </p:cNvPr>
          <p:cNvSpPr/>
          <p:nvPr/>
        </p:nvSpPr>
        <p:spPr bwMode="auto">
          <a:xfrm>
            <a:off x="2656412" y="1988999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Class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6B34-D7D9-EB46-040F-7EEF5334387B}"/>
              </a:ext>
            </a:extLst>
          </p:cNvPr>
          <p:cNvSpPr/>
          <p:nvPr/>
        </p:nvSpPr>
        <p:spPr bwMode="auto">
          <a:xfrm>
            <a:off x="4141412" y="1988746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latin typeface="Tahoma" pitchFamily="34" charset="0"/>
              </a:rPr>
              <a:t>Name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E6A2-3826-182E-ED3F-9CF86232F7C6}"/>
              </a:ext>
            </a:extLst>
          </p:cNvPr>
          <p:cNvSpPr/>
          <p:nvPr/>
        </p:nvSpPr>
        <p:spPr bwMode="auto">
          <a:xfrm>
            <a:off x="5662068" y="1988746"/>
            <a:ext cx="2664343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Design/object data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262D-BA68-8172-4B3B-2D07D336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B54A-7C2F-CD71-D6FB-4A785BF6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Other engine configurations</a:t>
            </a:r>
          </a:p>
          <a:p>
            <a:pPr lvl="1">
              <a:buClrTx/>
            </a:pPr>
            <a:r>
              <a:rPr lang="en-US" sz="2000" dirty="0"/>
              <a:t>Turbofan</a:t>
            </a:r>
          </a:p>
          <a:p>
            <a:pPr lvl="1">
              <a:buClrTx/>
            </a:pPr>
            <a:r>
              <a:rPr lang="en-US" sz="2000" dirty="0"/>
              <a:t>Mixer</a:t>
            </a:r>
          </a:p>
          <a:p>
            <a:pPr lvl="1">
              <a:buClrTx/>
            </a:pPr>
            <a:r>
              <a:rPr lang="en-US" sz="2000" dirty="0"/>
              <a:t>Recuperator / heat exchanger</a:t>
            </a:r>
          </a:p>
          <a:p>
            <a:pPr lvl="1">
              <a:buClrTx/>
            </a:pPr>
            <a:r>
              <a:rPr lang="en-US" sz="2000" dirty="0"/>
              <a:t>Turbogenerator</a:t>
            </a:r>
          </a:p>
          <a:p>
            <a:pPr>
              <a:buClrTx/>
            </a:pPr>
            <a:r>
              <a:rPr lang="en-US" sz="2400" dirty="0"/>
              <a:t>Add propulsion system elements	</a:t>
            </a:r>
          </a:p>
          <a:p>
            <a:pPr lvl="1">
              <a:buClrTx/>
            </a:pPr>
            <a:r>
              <a:rPr lang="en-US" sz="2000" dirty="0"/>
              <a:t>Generators, electric motors, propulsors, batteries, fuel cells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484B-919E-59C8-D3EC-4A724E7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9FC4-A572-529B-7425-303E427DC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31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79A-7B8C-9982-493A-B28CB225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3E-632A-8792-AA8C-01FBBD8B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Component model extensions</a:t>
            </a:r>
          </a:p>
          <a:p>
            <a:pPr lvl="1">
              <a:buClrTx/>
            </a:pPr>
            <a:r>
              <a:rPr lang="en-US" sz="2000" dirty="0"/>
              <a:t>Variable geometry</a:t>
            </a:r>
          </a:p>
          <a:p>
            <a:pPr lvl="1">
              <a:buClrTx/>
            </a:pPr>
            <a:r>
              <a:rPr lang="en-US" sz="2000" dirty="0"/>
              <a:t>Bleed</a:t>
            </a:r>
          </a:p>
          <a:p>
            <a:pPr lvl="1">
              <a:buClrTx/>
            </a:pPr>
            <a:r>
              <a:rPr lang="en-US" sz="2000" dirty="0"/>
              <a:t>Turbine cooling</a:t>
            </a:r>
          </a:p>
          <a:p>
            <a:pPr lvl="1">
              <a:buClrTx/>
            </a:pPr>
            <a:r>
              <a:rPr lang="en-US" sz="2000" dirty="0"/>
              <a:t>1-D model code</a:t>
            </a:r>
          </a:p>
          <a:p>
            <a:pPr lvl="1">
              <a:buClrTx/>
            </a:pPr>
            <a:r>
              <a:rPr lang="en-US" sz="2000" dirty="0"/>
              <a:t>Other fuels</a:t>
            </a:r>
          </a:p>
          <a:p>
            <a:pPr lvl="2">
              <a:buClrTx/>
            </a:pPr>
            <a:r>
              <a:rPr lang="en-US" sz="1600" dirty="0"/>
              <a:t>Easily adapt fuel in combustor component (</a:t>
            </a:r>
            <a:r>
              <a:rPr lang="en-US" sz="1600" dirty="0" err="1"/>
              <a:t>cantera</a:t>
            </a:r>
            <a:r>
              <a:rPr lang="en-US" sz="1600" dirty="0"/>
              <a:t>)</a:t>
            </a:r>
          </a:p>
          <a:p>
            <a:pPr lvl="1">
              <a:buClrTx/>
            </a:pPr>
            <a:r>
              <a:rPr lang="en-US" sz="2000" dirty="0"/>
              <a:t>…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05B9E-FFA7-4AEF-5DB1-FB97A7C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88BCA-B6B1-DFB0-4219-C4F970838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2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E98C-E0C6-85F0-8419-F974D051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3A04-8B28-DDFE-027B-7ED3593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API (Application Programming Interface)</a:t>
            </a:r>
          </a:p>
          <a:p>
            <a:pPr lvl="1">
              <a:buClrTx/>
            </a:pPr>
            <a:r>
              <a:rPr lang="en-US" sz="2000" dirty="0"/>
              <a:t>Couple with other models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Extend user interface</a:t>
            </a:r>
          </a:p>
          <a:p>
            <a:pPr lvl="1">
              <a:buClrTx/>
            </a:pPr>
            <a:r>
              <a:rPr lang="en-US" sz="2000" dirty="0"/>
              <a:t>Extend output</a:t>
            </a:r>
          </a:p>
          <a:p>
            <a:pPr lvl="2">
              <a:buClrTx/>
            </a:pPr>
            <a:r>
              <a:rPr lang="en-US" sz="1600" dirty="0"/>
              <a:t>Graphs, tables, export</a:t>
            </a:r>
          </a:p>
          <a:p>
            <a:pPr lvl="1">
              <a:buClrTx/>
            </a:pPr>
            <a:r>
              <a:rPr lang="en-US" sz="2000" dirty="0"/>
              <a:t>Add GUI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71BBA-87C3-A484-0FA7-5370B45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6D0C0-675A-D65D-ADFA-387FF14EE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52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9B1-B415-C562-7B48-2B195394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DFC3E-1700-BFE2-956B-77F82D92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C517-F109-4A3B-7F79-AD5482B7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55393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DA365-F19E-CBB3-6324-C123EA0B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B0B69-866F-903B-0A85-F2F928E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000" dirty="0"/>
              <a:t>Ambient</a:t>
            </a:r>
          </a:p>
          <a:p>
            <a:pPr lvl="1">
              <a:buClrTx/>
            </a:pPr>
            <a:r>
              <a:rPr lang="en-US" sz="1800" dirty="0"/>
              <a:t>Inlet, exhausts</a:t>
            </a:r>
          </a:p>
          <a:p>
            <a:pPr>
              <a:buClrTx/>
            </a:pPr>
            <a:r>
              <a:rPr lang="en-US" sz="2000" dirty="0"/>
              <a:t>Gas path</a:t>
            </a:r>
          </a:p>
          <a:p>
            <a:pPr lvl="1">
              <a:buClrTx/>
            </a:pPr>
            <a:r>
              <a:rPr lang="en-US" sz="1800" dirty="0"/>
              <a:t>Gas conditions and flow rates between two connected components</a:t>
            </a:r>
          </a:p>
          <a:p>
            <a:pPr lvl="1">
              <a:buClrTx/>
            </a:pPr>
            <a:r>
              <a:rPr lang="en-US" sz="1800" dirty="0"/>
              <a:t>Engine station numbering</a:t>
            </a:r>
          </a:p>
          <a:p>
            <a:pPr lvl="1">
              <a:buClrTx/>
            </a:pPr>
            <a:r>
              <a:rPr lang="en-US" sz="1800" dirty="0"/>
              <a:t>Example: compressor – combustor, station nr. 3</a:t>
            </a:r>
          </a:p>
          <a:p>
            <a:pPr>
              <a:buClrTx/>
            </a:pPr>
            <a:r>
              <a:rPr lang="en-US" sz="2000" dirty="0"/>
              <a:t>Shafts</a:t>
            </a:r>
          </a:p>
          <a:p>
            <a:pPr lvl="1">
              <a:buClrTx/>
            </a:pPr>
            <a:r>
              <a:rPr lang="en-US" sz="1800" dirty="0"/>
              <a:t>Power balance		</a:t>
            </a:r>
            <a:r>
              <a:rPr lang="en-US" sz="1800" dirty="0" err="1"/>
              <a:t>PW</a:t>
            </a:r>
            <a:r>
              <a:rPr lang="en-US" sz="1800" baseline="-25000" dirty="0" err="1"/>
              <a:t>compressor</a:t>
            </a:r>
            <a:r>
              <a:rPr lang="en-US" sz="1800" dirty="0"/>
              <a:t> = </a:t>
            </a:r>
            <a:r>
              <a:rPr lang="en-US" sz="1800" dirty="0" err="1"/>
              <a:t>PW</a:t>
            </a:r>
            <a:r>
              <a:rPr lang="en-US" sz="1800" baseline="-25000" dirty="0" err="1"/>
              <a:t>turbine</a:t>
            </a:r>
            <a:endParaRPr lang="en-US" sz="1800" baseline="-25000" dirty="0"/>
          </a:p>
          <a:p>
            <a:pPr lvl="1">
              <a:buClrTx/>
            </a:pPr>
            <a:r>
              <a:rPr lang="en-US" sz="1800" dirty="0"/>
              <a:t>If no balance: transient (accel or </a:t>
            </a:r>
            <a:r>
              <a:rPr lang="en-US" sz="1800" dirty="0" err="1"/>
              <a:t>decel</a:t>
            </a:r>
            <a:r>
              <a:rPr lang="en-US" sz="1800" dirty="0"/>
              <a:t>)</a:t>
            </a:r>
          </a:p>
          <a:p>
            <a:pPr>
              <a:buClrTx/>
            </a:pPr>
            <a:r>
              <a:rPr lang="en-US" sz="2000" dirty="0"/>
              <a:t>Heat transfer</a:t>
            </a:r>
          </a:p>
          <a:p>
            <a:pPr>
              <a:buClrTx/>
            </a:pPr>
            <a:r>
              <a:rPr lang="en-US" sz="2000" dirty="0"/>
              <a:t>Control</a:t>
            </a:r>
          </a:p>
          <a:p>
            <a:pPr lvl="1">
              <a:buClrTx/>
            </a:pPr>
            <a:r>
              <a:rPr lang="en-US" sz="1800" dirty="0"/>
              <a:t>Fuel flow, variable geometry</a:t>
            </a:r>
          </a:p>
          <a:p>
            <a:pPr lvl="1">
              <a:buClrTx/>
            </a:pPr>
            <a:endParaRPr lang="en-US" sz="18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4958-1890-67DE-EB44-9534339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component models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99B1-EB40-976E-F6D9-9A936B7D6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6034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FC20-3B52-D456-CCFF-BD94892E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248495-7033-051F-C758-A8E8C540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dictionary for gas path conditions oriented by gas path station number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385763" lvl="1" indent="0">
              <a:buClrTx/>
              <a:buNone/>
            </a:pPr>
            <a:endParaRPr lang="en-US" sz="2000" dirty="0"/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PointTime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…</a:t>
            </a:r>
          </a:p>
          <a:p>
            <a:pPr marL="1147763" lvl="3" indent="0">
              <a:lnSpc>
                <a:spcPts val="1425"/>
              </a:lnSpc>
              <a:buNone/>
            </a:pP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763" indent="0">
              <a:lnSpc>
                <a:spcPts val="1425"/>
              </a:lnSpc>
              <a:buNone/>
            </a:pP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#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Calculate</a:t>
            </a: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self.GasOut</a:t>
            </a: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147763" lvl="3" indent="0">
              <a:lnSpc>
                <a:spcPts val="1425"/>
              </a:lnSpc>
              <a:buNone/>
            </a:pPr>
            <a:r>
              <a:rPr lang="nl-NL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CD5A-978F-363D-1E26-B7B8018D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gas conditions in Python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389E-2C1D-694E-3BCE-6FA4AE214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57099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8DBC-D19F-62D1-AE4C-4F478491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979B2-1DC3-6460-2791-42D8406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Fidelity</a:t>
            </a:r>
          </a:p>
          <a:p>
            <a:pPr lvl="1">
              <a:buClrTx/>
            </a:pPr>
            <a:r>
              <a:rPr lang="en-US" dirty="0"/>
              <a:t>1-D component models</a:t>
            </a:r>
          </a:p>
          <a:p>
            <a:pPr lvl="2">
              <a:buClrTx/>
            </a:pPr>
            <a:r>
              <a:rPr lang="en-US" dirty="0"/>
              <a:t>Turbomachinery</a:t>
            </a:r>
          </a:p>
          <a:p>
            <a:pPr lvl="2">
              <a:buClrTx/>
            </a:pPr>
            <a:r>
              <a:rPr lang="en-US" dirty="0"/>
              <a:t>Combustors </a:t>
            </a:r>
          </a:p>
          <a:p>
            <a:pPr lvl="1">
              <a:buClrTx/>
            </a:pPr>
            <a:r>
              <a:rPr lang="en-US" dirty="0"/>
              <a:t>Couple with multi-D CFD models</a:t>
            </a:r>
          </a:p>
          <a:p>
            <a:pPr>
              <a:buClrTx/>
            </a:pPr>
            <a:r>
              <a:rPr lang="en-US" dirty="0"/>
              <a:t>Gas turbine system</a:t>
            </a:r>
          </a:p>
          <a:p>
            <a:pPr lvl="1">
              <a:buClrTx/>
            </a:pPr>
            <a:r>
              <a:rPr lang="en-US" dirty="0"/>
              <a:t>Control system</a:t>
            </a:r>
          </a:p>
          <a:p>
            <a:pPr lvl="1">
              <a:buClrTx/>
            </a:pPr>
            <a:r>
              <a:rPr lang="en-US" dirty="0"/>
              <a:t>Fans, mixers</a:t>
            </a:r>
          </a:p>
          <a:p>
            <a:pPr lvl="1">
              <a:buClrTx/>
            </a:pPr>
            <a:r>
              <a:rPr lang="en-US" dirty="0"/>
              <a:t>Recuperators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D249-7952-448B-ADC1-EE538A2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- 1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DD36-12E2-89E4-69B8-BF4590428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6849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9818-1CDD-879E-5767-82867AB9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3ED53-544E-2C56-0CD9-A7C35DD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Propulsion system elements</a:t>
            </a:r>
          </a:p>
          <a:p>
            <a:pPr lvl="1">
              <a:buClrTx/>
            </a:pPr>
            <a:r>
              <a:rPr lang="en-US" dirty="0"/>
              <a:t>Loads (propellers, generators)</a:t>
            </a:r>
          </a:p>
          <a:p>
            <a:pPr lvl="1">
              <a:buClrTx/>
            </a:pPr>
            <a:r>
              <a:rPr lang="en-US" dirty="0"/>
              <a:t>Hybrid propulsion systems</a:t>
            </a:r>
          </a:p>
          <a:p>
            <a:pPr lvl="2">
              <a:buClrTx/>
            </a:pPr>
            <a:r>
              <a:rPr lang="en-US" dirty="0"/>
              <a:t>Batteries</a:t>
            </a:r>
          </a:p>
          <a:p>
            <a:pPr lvl="2">
              <a:buClrTx/>
            </a:pPr>
            <a:r>
              <a:rPr lang="en-US" dirty="0"/>
              <a:t>Fuel cells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2A459-7B59-E4A0-F307-D3CA7C9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- 2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F9F0-1F61-82C5-6C06-127588C4E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479805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57EB0-2A3C-0339-B896-0E00A6E7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6D945-5BE4-F0FA-A771-57E1EF3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332C-844B-6760-C6C0-20E7BE368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6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3FD-AE1C-3DB6-015C-405776E6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of interacting components</a:t>
            </a:r>
          </a:p>
          <a:p>
            <a:pPr lvl="1"/>
            <a:r>
              <a:rPr lang="en-US" sz="2000" dirty="0"/>
              <a:t>Relationships among system of interacting components</a:t>
            </a:r>
          </a:p>
          <a:p>
            <a:pPr lvl="1"/>
            <a:r>
              <a:rPr lang="en-US" sz="2000" dirty="0"/>
              <a:t>Component models</a:t>
            </a:r>
          </a:p>
          <a:p>
            <a:r>
              <a:rPr lang="en-US" sz="2400" dirty="0"/>
              <a:t>Equations</a:t>
            </a:r>
          </a:p>
          <a:p>
            <a:pPr lvl="1"/>
            <a:r>
              <a:rPr lang="en-US" sz="2000" dirty="0"/>
              <a:t>conservation of mass, energy, momentum, other…</a:t>
            </a:r>
          </a:p>
          <a:p>
            <a:pPr lvl="1"/>
            <a:r>
              <a:rPr lang="en-US" sz="2000" dirty="0"/>
              <a:t>mostly non-linear algebraic/differential</a:t>
            </a:r>
          </a:p>
          <a:p>
            <a:r>
              <a:rPr lang="en-US" sz="2400" dirty="0"/>
              <a:t>Component operating points</a:t>
            </a:r>
          </a:p>
          <a:p>
            <a:pPr lvl="1"/>
            <a:r>
              <a:rPr lang="en-US" sz="2000" dirty="0"/>
              <a:t>Defined by state variables</a:t>
            </a:r>
          </a:p>
          <a:p>
            <a:r>
              <a:rPr lang="en-US" sz="2400" dirty="0"/>
              <a:t>Solution of set of equations</a:t>
            </a:r>
          </a:p>
          <a:p>
            <a:pPr lvl="1"/>
            <a:r>
              <a:rPr lang="en-US" sz="2000" dirty="0"/>
              <a:t>State variable vector representing valid system operating point</a:t>
            </a:r>
          </a:p>
          <a:p>
            <a:pPr lvl="1"/>
            <a:r>
              <a:rPr lang="en-US" sz="2000" dirty="0"/>
              <a:t>Steady-state or transient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BBDB5-9FDF-1441-44EE-9EBF5C1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3260-12A9-2008-4B07-20880D53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4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F8FD0-33DC-5342-0CD6-6E121ED5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E883F-20F7-1DC2-B995-F7DDFD8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9606-AFEC-F81C-4A9D-35FF6D7A5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27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0" name="Group 439">
            <a:extLst>
              <a:ext uri="{FF2B5EF4-FFF2-40B4-BE49-F238E27FC236}">
                <a16:creationId xmlns:a16="http://schemas.microsoft.com/office/drawing/2014/main" id="{EC3C91DF-8E69-77E6-1AEA-B9573FBEDAA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4723" y="760412"/>
            <a:ext cx="8021637" cy="5330825"/>
            <a:chOff x="415" y="663"/>
            <a:chExt cx="5053" cy="3358"/>
          </a:xfrm>
        </p:grpSpPr>
        <p:sp>
          <p:nvSpPr>
            <p:cNvPr id="451" name="AutoShape 438">
              <a:extLst>
                <a:ext uri="{FF2B5EF4-FFF2-40B4-BE49-F238E27FC236}">
                  <a16:creationId xmlns:a16="http://schemas.microsoft.com/office/drawing/2014/main" id="{A5ABC78A-89E4-7AA4-7C4F-BBF68071392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79" y="663"/>
              <a:ext cx="4889" cy="3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/>
            </a:p>
          </p:txBody>
        </p:sp>
        <p:grpSp>
          <p:nvGrpSpPr>
            <p:cNvPr id="452" name="Group 640">
              <a:extLst>
                <a:ext uri="{FF2B5EF4-FFF2-40B4-BE49-F238E27FC236}">
                  <a16:creationId xmlns:a16="http://schemas.microsoft.com/office/drawing/2014/main" id="{60359142-873B-E60F-F2AA-8BFC7ED8A2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2" y="899"/>
              <a:ext cx="4855" cy="1888"/>
              <a:chOff x="482" y="899"/>
              <a:chExt cx="4855" cy="1888"/>
            </a:xfrm>
          </p:grpSpPr>
          <p:sp>
            <p:nvSpPr>
              <p:cNvPr id="684" name="Rectangle 440">
                <a:extLst>
                  <a:ext uri="{FF2B5EF4-FFF2-40B4-BE49-F238E27FC236}">
                    <a16:creationId xmlns:a16="http://schemas.microsoft.com/office/drawing/2014/main" id="{7A9E8CB7-DC2B-E756-292F-4C799F6ED2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" y="899"/>
                <a:ext cx="4734" cy="2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r>
                  <a:rPr lang="en-US" b="0" dirty="0"/>
                  <a:t>Jet engine inlet example</a:t>
                </a:r>
                <a:endParaRPr lang="nl-NL" b="0" dirty="0"/>
              </a:p>
            </p:txBody>
          </p:sp>
          <p:sp>
            <p:nvSpPr>
              <p:cNvPr id="685" name="Freeform 441">
                <a:extLst>
                  <a:ext uri="{FF2B5EF4-FFF2-40B4-BE49-F238E27FC236}">
                    <a16:creationId xmlns:a16="http://schemas.microsoft.com/office/drawing/2014/main" id="{8619A5C9-8EA2-35E1-7A86-9C9F889584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1" y="1889"/>
                <a:ext cx="238" cy="693"/>
              </a:xfrm>
              <a:custGeom>
                <a:avLst/>
                <a:gdLst>
                  <a:gd name="T0" fmla="*/ 90 w 238"/>
                  <a:gd name="T1" fmla="*/ 0 h 693"/>
                  <a:gd name="T2" fmla="*/ 0 w 238"/>
                  <a:gd name="T3" fmla="*/ 693 h 693"/>
                  <a:gd name="T4" fmla="*/ 238 w 238"/>
                  <a:gd name="T5" fmla="*/ 693 h 693"/>
                  <a:gd name="T6" fmla="*/ 172 w 238"/>
                  <a:gd name="T7" fmla="*/ 0 h 693"/>
                  <a:gd name="T8" fmla="*/ 90 w 238"/>
                  <a:gd name="T9" fmla="*/ 0 h 6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8" h="693">
                    <a:moveTo>
                      <a:pt x="90" y="0"/>
                    </a:moveTo>
                    <a:lnTo>
                      <a:pt x="0" y="693"/>
                    </a:lnTo>
                    <a:lnTo>
                      <a:pt x="238" y="693"/>
                    </a:lnTo>
                    <a:lnTo>
                      <a:pt x="172" y="0"/>
                    </a:lnTo>
                    <a:lnTo>
                      <a:pt x="90" y="0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6" name="Freeform 442">
                <a:extLst>
                  <a:ext uri="{FF2B5EF4-FFF2-40B4-BE49-F238E27FC236}">
                    <a16:creationId xmlns:a16="http://schemas.microsoft.com/office/drawing/2014/main" id="{BD2CEAA2-4583-BA86-7D2B-6BA75F0B0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881"/>
                <a:ext cx="254" cy="709"/>
              </a:xfrm>
              <a:custGeom>
                <a:avLst/>
                <a:gdLst>
                  <a:gd name="T0" fmla="*/ 8 w 254"/>
                  <a:gd name="T1" fmla="*/ 693 h 709"/>
                  <a:gd name="T2" fmla="*/ 238 w 254"/>
                  <a:gd name="T3" fmla="*/ 693 h 709"/>
                  <a:gd name="T4" fmla="*/ 176 w 254"/>
                  <a:gd name="T5" fmla="*/ 16 h 709"/>
                  <a:gd name="T6" fmla="*/ 98 w 254"/>
                  <a:gd name="T7" fmla="*/ 16 h 709"/>
                  <a:gd name="T8" fmla="*/ 98 w 254"/>
                  <a:gd name="T9" fmla="*/ 0 h 709"/>
                  <a:gd name="T10" fmla="*/ 189 w 254"/>
                  <a:gd name="T11" fmla="*/ 0 h 709"/>
                  <a:gd name="T12" fmla="*/ 254 w 254"/>
                  <a:gd name="T13" fmla="*/ 709 h 709"/>
                  <a:gd name="T14" fmla="*/ 0 w 254"/>
                  <a:gd name="T15" fmla="*/ 709 h 709"/>
                  <a:gd name="T16" fmla="*/ 0 w 254"/>
                  <a:gd name="T17" fmla="*/ 701 h 709"/>
                  <a:gd name="T18" fmla="*/ 8 w 254"/>
                  <a:gd name="T19" fmla="*/ 693 h 7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54" h="709">
                    <a:moveTo>
                      <a:pt x="8" y="693"/>
                    </a:moveTo>
                    <a:lnTo>
                      <a:pt x="238" y="693"/>
                    </a:lnTo>
                    <a:lnTo>
                      <a:pt x="176" y="16"/>
                    </a:lnTo>
                    <a:lnTo>
                      <a:pt x="98" y="16"/>
                    </a:lnTo>
                    <a:lnTo>
                      <a:pt x="98" y="0"/>
                    </a:lnTo>
                    <a:lnTo>
                      <a:pt x="189" y="0"/>
                    </a:lnTo>
                    <a:lnTo>
                      <a:pt x="254" y="709"/>
                    </a:lnTo>
                    <a:lnTo>
                      <a:pt x="0" y="709"/>
                    </a:lnTo>
                    <a:lnTo>
                      <a:pt x="0" y="701"/>
                    </a:lnTo>
                    <a:lnTo>
                      <a:pt x="8" y="69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7" name="Freeform 443">
                <a:extLst>
                  <a:ext uri="{FF2B5EF4-FFF2-40B4-BE49-F238E27FC236}">
                    <a16:creationId xmlns:a16="http://schemas.microsoft.com/office/drawing/2014/main" id="{E242D20F-F5F7-A1E8-04C9-96816F4A9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881"/>
                <a:ext cx="107" cy="701"/>
              </a:xfrm>
              <a:custGeom>
                <a:avLst/>
                <a:gdLst>
                  <a:gd name="T0" fmla="*/ 107 w 107"/>
                  <a:gd name="T1" fmla="*/ 8 h 701"/>
                  <a:gd name="T2" fmla="*/ 16 w 107"/>
                  <a:gd name="T3" fmla="*/ 701 h 701"/>
                  <a:gd name="T4" fmla="*/ 0 w 107"/>
                  <a:gd name="T5" fmla="*/ 701 h 701"/>
                  <a:gd name="T6" fmla="*/ 90 w 107"/>
                  <a:gd name="T7" fmla="*/ 0 h 701"/>
                  <a:gd name="T8" fmla="*/ 98 w 107"/>
                  <a:gd name="T9" fmla="*/ 0 h 701"/>
                  <a:gd name="T10" fmla="*/ 107 w 107"/>
                  <a:gd name="T11" fmla="*/ 8 h 7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07" h="701">
                    <a:moveTo>
                      <a:pt x="107" y="8"/>
                    </a:moveTo>
                    <a:lnTo>
                      <a:pt x="16" y="701"/>
                    </a:lnTo>
                    <a:lnTo>
                      <a:pt x="0" y="701"/>
                    </a:lnTo>
                    <a:lnTo>
                      <a:pt x="90" y="0"/>
                    </a:lnTo>
                    <a:lnTo>
                      <a:pt x="98" y="0"/>
                    </a:lnTo>
                    <a:lnTo>
                      <a:pt x="107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8" name="Freeform 444">
                <a:extLst>
                  <a:ext uri="{FF2B5EF4-FFF2-40B4-BE49-F238E27FC236}">
                    <a16:creationId xmlns:a16="http://schemas.microsoft.com/office/drawing/2014/main" id="{A25E6CD3-82CD-D9D2-0084-7944ACF554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2" y="1594"/>
                <a:ext cx="3221" cy="557"/>
              </a:xfrm>
              <a:custGeom>
                <a:avLst/>
                <a:gdLst>
                  <a:gd name="T0" fmla="*/ 2877 w 3221"/>
                  <a:gd name="T1" fmla="*/ 270 h 557"/>
                  <a:gd name="T2" fmla="*/ 2271 w 3221"/>
                  <a:gd name="T3" fmla="*/ 266 h 557"/>
                  <a:gd name="T4" fmla="*/ 2017 w 3221"/>
                  <a:gd name="T5" fmla="*/ 270 h 557"/>
                  <a:gd name="T6" fmla="*/ 1914 w 3221"/>
                  <a:gd name="T7" fmla="*/ 274 h 557"/>
                  <a:gd name="T8" fmla="*/ 1804 w 3221"/>
                  <a:gd name="T9" fmla="*/ 287 h 557"/>
                  <a:gd name="T10" fmla="*/ 1717 w 3221"/>
                  <a:gd name="T11" fmla="*/ 295 h 557"/>
                  <a:gd name="T12" fmla="*/ 1496 w 3221"/>
                  <a:gd name="T13" fmla="*/ 324 h 557"/>
                  <a:gd name="T14" fmla="*/ 1369 w 3221"/>
                  <a:gd name="T15" fmla="*/ 340 h 557"/>
                  <a:gd name="T16" fmla="*/ 1226 w 3221"/>
                  <a:gd name="T17" fmla="*/ 360 h 557"/>
                  <a:gd name="T18" fmla="*/ 1041 w 3221"/>
                  <a:gd name="T19" fmla="*/ 389 h 557"/>
                  <a:gd name="T20" fmla="*/ 726 w 3221"/>
                  <a:gd name="T21" fmla="*/ 443 h 557"/>
                  <a:gd name="T22" fmla="*/ 529 w 3221"/>
                  <a:gd name="T23" fmla="*/ 479 h 557"/>
                  <a:gd name="T24" fmla="*/ 451 w 3221"/>
                  <a:gd name="T25" fmla="*/ 492 h 557"/>
                  <a:gd name="T26" fmla="*/ 320 w 3221"/>
                  <a:gd name="T27" fmla="*/ 516 h 557"/>
                  <a:gd name="T28" fmla="*/ 214 w 3221"/>
                  <a:gd name="T29" fmla="*/ 537 h 557"/>
                  <a:gd name="T30" fmla="*/ 95 w 3221"/>
                  <a:gd name="T31" fmla="*/ 553 h 557"/>
                  <a:gd name="T32" fmla="*/ 41 w 3221"/>
                  <a:gd name="T33" fmla="*/ 557 h 557"/>
                  <a:gd name="T34" fmla="*/ 5 w 3221"/>
                  <a:gd name="T35" fmla="*/ 545 h 557"/>
                  <a:gd name="T36" fmla="*/ 0 w 3221"/>
                  <a:gd name="T37" fmla="*/ 488 h 557"/>
                  <a:gd name="T38" fmla="*/ 13 w 3221"/>
                  <a:gd name="T39" fmla="*/ 463 h 557"/>
                  <a:gd name="T40" fmla="*/ 45 w 3221"/>
                  <a:gd name="T41" fmla="*/ 430 h 557"/>
                  <a:gd name="T42" fmla="*/ 107 w 3221"/>
                  <a:gd name="T43" fmla="*/ 401 h 557"/>
                  <a:gd name="T44" fmla="*/ 205 w 3221"/>
                  <a:gd name="T45" fmla="*/ 360 h 557"/>
                  <a:gd name="T46" fmla="*/ 332 w 3221"/>
                  <a:gd name="T47" fmla="*/ 311 h 557"/>
                  <a:gd name="T48" fmla="*/ 558 w 3221"/>
                  <a:gd name="T49" fmla="*/ 237 h 557"/>
                  <a:gd name="T50" fmla="*/ 939 w 3221"/>
                  <a:gd name="T51" fmla="*/ 155 h 557"/>
                  <a:gd name="T52" fmla="*/ 1259 w 3221"/>
                  <a:gd name="T53" fmla="*/ 98 h 557"/>
                  <a:gd name="T54" fmla="*/ 1586 w 3221"/>
                  <a:gd name="T55" fmla="*/ 53 h 557"/>
                  <a:gd name="T56" fmla="*/ 1853 w 3221"/>
                  <a:gd name="T57" fmla="*/ 24 h 557"/>
                  <a:gd name="T58" fmla="*/ 2045 w 3221"/>
                  <a:gd name="T59" fmla="*/ 8 h 557"/>
                  <a:gd name="T60" fmla="*/ 2254 w 3221"/>
                  <a:gd name="T61" fmla="*/ 0 h 557"/>
                  <a:gd name="T62" fmla="*/ 2812 w 3221"/>
                  <a:gd name="T63" fmla="*/ 8 h 557"/>
                  <a:gd name="T64" fmla="*/ 2984 w 3221"/>
                  <a:gd name="T65" fmla="*/ 37 h 557"/>
                  <a:gd name="T66" fmla="*/ 3082 w 3221"/>
                  <a:gd name="T67" fmla="*/ 73 h 557"/>
                  <a:gd name="T68" fmla="*/ 3160 w 3221"/>
                  <a:gd name="T69" fmla="*/ 123 h 557"/>
                  <a:gd name="T70" fmla="*/ 3209 w 3221"/>
                  <a:gd name="T71" fmla="*/ 168 h 557"/>
                  <a:gd name="T72" fmla="*/ 3221 w 3221"/>
                  <a:gd name="T73" fmla="*/ 213 h 557"/>
                  <a:gd name="T74" fmla="*/ 3185 w 3221"/>
                  <a:gd name="T75" fmla="*/ 250 h 557"/>
                  <a:gd name="T76" fmla="*/ 3148 w 3221"/>
                  <a:gd name="T77" fmla="*/ 262 h 557"/>
                  <a:gd name="T78" fmla="*/ 3094 w 3221"/>
                  <a:gd name="T79" fmla="*/ 266 h 557"/>
                  <a:gd name="T80" fmla="*/ 3025 w 3221"/>
                  <a:gd name="T81" fmla="*/ 270 h 5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3221" h="557">
                    <a:moveTo>
                      <a:pt x="3025" y="270"/>
                    </a:moveTo>
                    <a:lnTo>
                      <a:pt x="2877" y="270"/>
                    </a:lnTo>
                    <a:lnTo>
                      <a:pt x="2738" y="266"/>
                    </a:lnTo>
                    <a:lnTo>
                      <a:pt x="2271" y="266"/>
                    </a:lnTo>
                    <a:lnTo>
                      <a:pt x="2176" y="270"/>
                    </a:lnTo>
                    <a:lnTo>
                      <a:pt x="2017" y="270"/>
                    </a:lnTo>
                    <a:lnTo>
                      <a:pt x="1959" y="274"/>
                    </a:lnTo>
                    <a:lnTo>
                      <a:pt x="1914" y="274"/>
                    </a:lnTo>
                    <a:lnTo>
                      <a:pt x="1873" y="278"/>
                    </a:lnTo>
                    <a:lnTo>
                      <a:pt x="1804" y="287"/>
                    </a:lnTo>
                    <a:lnTo>
                      <a:pt x="1767" y="291"/>
                    </a:lnTo>
                    <a:lnTo>
                      <a:pt x="1717" y="295"/>
                    </a:lnTo>
                    <a:lnTo>
                      <a:pt x="1611" y="307"/>
                    </a:lnTo>
                    <a:lnTo>
                      <a:pt x="1496" y="324"/>
                    </a:lnTo>
                    <a:lnTo>
                      <a:pt x="1435" y="328"/>
                    </a:lnTo>
                    <a:lnTo>
                      <a:pt x="1369" y="340"/>
                    </a:lnTo>
                    <a:lnTo>
                      <a:pt x="1299" y="348"/>
                    </a:lnTo>
                    <a:lnTo>
                      <a:pt x="1226" y="360"/>
                    </a:lnTo>
                    <a:lnTo>
                      <a:pt x="1140" y="373"/>
                    </a:lnTo>
                    <a:lnTo>
                      <a:pt x="1041" y="389"/>
                    </a:lnTo>
                    <a:lnTo>
                      <a:pt x="832" y="426"/>
                    </a:lnTo>
                    <a:lnTo>
                      <a:pt x="726" y="443"/>
                    </a:lnTo>
                    <a:lnTo>
                      <a:pt x="623" y="463"/>
                    </a:lnTo>
                    <a:lnTo>
                      <a:pt x="529" y="479"/>
                    </a:lnTo>
                    <a:lnTo>
                      <a:pt x="488" y="484"/>
                    </a:lnTo>
                    <a:lnTo>
                      <a:pt x="451" y="492"/>
                    </a:lnTo>
                    <a:lnTo>
                      <a:pt x="382" y="504"/>
                    </a:lnTo>
                    <a:lnTo>
                      <a:pt x="320" y="516"/>
                    </a:lnTo>
                    <a:lnTo>
                      <a:pt x="263" y="525"/>
                    </a:lnTo>
                    <a:lnTo>
                      <a:pt x="214" y="537"/>
                    </a:lnTo>
                    <a:lnTo>
                      <a:pt x="168" y="545"/>
                    </a:lnTo>
                    <a:lnTo>
                      <a:pt x="95" y="553"/>
                    </a:lnTo>
                    <a:lnTo>
                      <a:pt x="66" y="557"/>
                    </a:lnTo>
                    <a:lnTo>
                      <a:pt x="41" y="557"/>
                    </a:lnTo>
                    <a:lnTo>
                      <a:pt x="21" y="553"/>
                    </a:lnTo>
                    <a:lnTo>
                      <a:pt x="5" y="545"/>
                    </a:lnTo>
                    <a:lnTo>
                      <a:pt x="0" y="529"/>
                    </a:lnTo>
                    <a:lnTo>
                      <a:pt x="0" y="488"/>
                    </a:lnTo>
                    <a:lnTo>
                      <a:pt x="5" y="475"/>
                    </a:lnTo>
                    <a:lnTo>
                      <a:pt x="13" y="463"/>
                    </a:lnTo>
                    <a:lnTo>
                      <a:pt x="25" y="447"/>
                    </a:lnTo>
                    <a:lnTo>
                      <a:pt x="45" y="430"/>
                    </a:lnTo>
                    <a:lnTo>
                      <a:pt x="70" y="418"/>
                    </a:lnTo>
                    <a:lnTo>
                      <a:pt x="107" y="401"/>
                    </a:lnTo>
                    <a:lnTo>
                      <a:pt x="152" y="385"/>
                    </a:lnTo>
                    <a:lnTo>
                      <a:pt x="205" y="360"/>
                    </a:lnTo>
                    <a:lnTo>
                      <a:pt x="267" y="336"/>
                    </a:lnTo>
                    <a:lnTo>
                      <a:pt x="332" y="311"/>
                    </a:lnTo>
                    <a:lnTo>
                      <a:pt x="480" y="262"/>
                    </a:lnTo>
                    <a:lnTo>
                      <a:pt x="558" y="237"/>
                    </a:lnTo>
                    <a:lnTo>
                      <a:pt x="632" y="221"/>
                    </a:lnTo>
                    <a:lnTo>
                      <a:pt x="939" y="155"/>
                    </a:lnTo>
                    <a:lnTo>
                      <a:pt x="1095" y="127"/>
                    </a:lnTo>
                    <a:lnTo>
                      <a:pt x="1259" y="98"/>
                    </a:lnTo>
                    <a:lnTo>
                      <a:pt x="1422" y="73"/>
                    </a:lnTo>
                    <a:lnTo>
                      <a:pt x="1586" y="53"/>
                    </a:lnTo>
                    <a:lnTo>
                      <a:pt x="1763" y="32"/>
                    </a:lnTo>
                    <a:lnTo>
                      <a:pt x="1853" y="24"/>
                    </a:lnTo>
                    <a:lnTo>
                      <a:pt x="1947" y="16"/>
                    </a:lnTo>
                    <a:lnTo>
                      <a:pt x="2045" y="8"/>
                    </a:lnTo>
                    <a:lnTo>
                      <a:pt x="2148" y="4"/>
                    </a:lnTo>
                    <a:lnTo>
                      <a:pt x="2254" y="0"/>
                    </a:lnTo>
                    <a:lnTo>
                      <a:pt x="2582" y="0"/>
                    </a:lnTo>
                    <a:lnTo>
                      <a:pt x="2812" y="8"/>
                    </a:lnTo>
                    <a:lnTo>
                      <a:pt x="2869" y="12"/>
                    </a:lnTo>
                    <a:lnTo>
                      <a:pt x="2984" y="37"/>
                    </a:lnTo>
                    <a:lnTo>
                      <a:pt x="3037" y="53"/>
                    </a:lnTo>
                    <a:lnTo>
                      <a:pt x="3082" y="73"/>
                    </a:lnTo>
                    <a:lnTo>
                      <a:pt x="3127" y="98"/>
                    </a:lnTo>
                    <a:lnTo>
                      <a:pt x="3160" y="123"/>
                    </a:lnTo>
                    <a:lnTo>
                      <a:pt x="3189" y="147"/>
                    </a:lnTo>
                    <a:lnTo>
                      <a:pt x="3209" y="168"/>
                    </a:lnTo>
                    <a:lnTo>
                      <a:pt x="3221" y="192"/>
                    </a:lnTo>
                    <a:lnTo>
                      <a:pt x="3221" y="213"/>
                    </a:lnTo>
                    <a:lnTo>
                      <a:pt x="3209" y="233"/>
                    </a:lnTo>
                    <a:lnTo>
                      <a:pt x="3185" y="250"/>
                    </a:lnTo>
                    <a:lnTo>
                      <a:pt x="3168" y="254"/>
                    </a:lnTo>
                    <a:lnTo>
                      <a:pt x="3148" y="262"/>
                    </a:lnTo>
                    <a:lnTo>
                      <a:pt x="3123" y="266"/>
                    </a:lnTo>
                    <a:lnTo>
                      <a:pt x="3094" y="266"/>
                    </a:lnTo>
                    <a:lnTo>
                      <a:pt x="3062" y="270"/>
                    </a:lnTo>
                    <a:lnTo>
                      <a:pt x="3025" y="27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9" name="Freeform 445">
                <a:extLst>
                  <a:ext uri="{FF2B5EF4-FFF2-40B4-BE49-F238E27FC236}">
                    <a16:creationId xmlns:a16="http://schemas.microsoft.com/office/drawing/2014/main" id="{45EFFD14-CA6A-CFEF-2A18-DC698684C4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" y="1585"/>
                <a:ext cx="3238" cy="575"/>
              </a:xfrm>
              <a:custGeom>
                <a:avLst/>
                <a:gdLst>
                  <a:gd name="T0" fmla="*/ 2746 w 3238"/>
                  <a:gd name="T1" fmla="*/ 283 h 575"/>
                  <a:gd name="T2" fmla="*/ 2025 w 3238"/>
                  <a:gd name="T3" fmla="*/ 287 h 575"/>
                  <a:gd name="T4" fmla="*/ 1881 w 3238"/>
                  <a:gd name="T5" fmla="*/ 296 h 575"/>
                  <a:gd name="T6" fmla="*/ 1725 w 3238"/>
                  <a:gd name="T7" fmla="*/ 312 h 575"/>
                  <a:gd name="T8" fmla="*/ 1439 w 3238"/>
                  <a:gd name="T9" fmla="*/ 345 h 575"/>
                  <a:gd name="T10" fmla="*/ 1234 w 3238"/>
                  <a:gd name="T11" fmla="*/ 378 h 575"/>
                  <a:gd name="T12" fmla="*/ 840 w 3238"/>
                  <a:gd name="T13" fmla="*/ 443 h 575"/>
                  <a:gd name="T14" fmla="*/ 537 w 3238"/>
                  <a:gd name="T15" fmla="*/ 497 h 575"/>
                  <a:gd name="T16" fmla="*/ 390 w 3238"/>
                  <a:gd name="T17" fmla="*/ 521 h 575"/>
                  <a:gd name="T18" fmla="*/ 222 w 3238"/>
                  <a:gd name="T19" fmla="*/ 554 h 575"/>
                  <a:gd name="T20" fmla="*/ 78 w 3238"/>
                  <a:gd name="T21" fmla="*/ 575 h 575"/>
                  <a:gd name="T22" fmla="*/ 4 w 3238"/>
                  <a:gd name="T23" fmla="*/ 558 h 575"/>
                  <a:gd name="T24" fmla="*/ 0 w 3238"/>
                  <a:gd name="T25" fmla="*/ 488 h 575"/>
                  <a:gd name="T26" fmla="*/ 62 w 3238"/>
                  <a:gd name="T27" fmla="*/ 423 h 575"/>
                  <a:gd name="T28" fmla="*/ 160 w 3238"/>
                  <a:gd name="T29" fmla="*/ 386 h 575"/>
                  <a:gd name="T30" fmla="*/ 340 w 3238"/>
                  <a:gd name="T31" fmla="*/ 312 h 575"/>
                  <a:gd name="T32" fmla="*/ 640 w 3238"/>
                  <a:gd name="T33" fmla="*/ 222 h 575"/>
                  <a:gd name="T34" fmla="*/ 1267 w 3238"/>
                  <a:gd name="T35" fmla="*/ 99 h 575"/>
                  <a:gd name="T36" fmla="*/ 1771 w 3238"/>
                  <a:gd name="T37" fmla="*/ 33 h 575"/>
                  <a:gd name="T38" fmla="*/ 2053 w 3238"/>
                  <a:gd name="T39" fmla="*/ 9 h 575"/>
                  <a:gd name="T40" fmla="*/ 2590 w 3238"/>
                  <a:gd name="T41" fmla="*/ 0 h 575"/>
                  <a:gd name="T42" fmla="*/ 2992 w 3238"/>
                  <a:gd name="T43" fmla="*/ 37 h 575"/>
                  <a:gd name="T44" fmla="*/ 3119 w 3238"/>
                  <a:gd name="T45" fmla="*/ 87 h 575"/>
                  <a:gd name="T46" fmla="*/ 3229 w 3238"/>
                  <a:gd name="T47" fmla="*/ 181 h 575"/>
                  <a:gd name="T48" fmla="*/ 3217 w 3238"/>
                  <a:gd name="T49" fmla="*/ 246 h 575"/>
                  <a:gd name="T50" fmla="*/ 3156 w 3238"/>
                  <a:gd name="T51" fmla="*/ 275 h 575"/>
                  <a:gd name="T52" fmla="*/ 3070 w 3238"/>
                  <a:gd name="T53" fmla="*/ 287 h 575"/>
                  <a:gd name="T54" fmla="*/ 3070 w 3238"/>
                  <a:gd name="T55" fmla="*/ 271 h 575"/>
                  <a:gd name="T56" fmla="*/ 3156 w 3238"/>
                  <a:gd name="T57" fmla="*/ 259 h 575"/>
                  <a:gd name="T58" fmla="*/ 3209 w 3238"/>
                  <a:gd name="T59" fmla="*/ 234 h 575"/>
                  <a:gd name="T60" fmla="*/ 3213 w 3238"/>
                  <a:gd name="T61" fmla="*/ 189 h 575"/>
                  <a:gd name="T62" fmla="*/ 3131 w 3238"/>
                  <a:gd name="T63" fmla="*/ 115 h 575"/>
                  <a:gd name="T64" fmla="*/ 2992 w 3238"/>
                  <a:gd name="T65" fmla="*/ 54 h 575"/>
                  <a:gd name="T66" fmla="*/ 2590 w 3238"/>
                  <a:gd name="T67" fmla="*/ 17 h 575"/>
                  <a:gd name="T68" fmla="*/ 2053 w 3238"/>
                  <a:gd name="T69" fmla="*/ 25 h 575"/>
                  <a:gd name="T70" fmla="*/ 1771 w 3238"/>
                  <a:gd name="T71" fmla="*/ 50 h 575"/>
                  <a:gd name="T72" fmla="*/ 1267 w 3238"/>
                  <a:gd name="T73" fmla="*/ 115 h 575"/>
                  <a:gd name="T74" fmla="*/ 640 w 3238"/>
                  <a:gd name="T75" fmla="*/ 238 h 575"/>
                  <a:gd name="T76" fmla="*/ 340 w 3238"/>
                  <a:gd name="T77" fmla="*/ 328 h 575"/>
                  <a:gd name="T78" fmla="*/ 164 w 3238"/>
                  <a:gd name="T79" fmla="*/ 402 h 575"/>
                  <a:gd name="T80" fmla="*/ 53 w 3238"/>
                  <a:gd name="T81" fmla="*/ 447 h 575"/>
                  <a:gd name="T82" fmla="*/ 17 w 3238"/>
                  <a:gd name="T83" fmla="*/ 493 h 575"/>
                  <a:gd name="T84" fmla="*/ 17 w 3238"/>
                  <a:gd name="T85" fmla="*/ 546 h 575"/>
                  <a:gd name="T86" fmla="*/ 78 w 3238"/>
                  <a:gd name="T87" fmla="*/ 558 h 575"/>
                  <a:gd name="T88" fmla="*/ 222 w 3238"/>
                  <a:gd name="T89" fmla="*/ 538 h 575"/>
                  <a:gd name="T90" fmla="*/ 390 w 3238"/>
                  <a:gd name="T91" fmla="*/ 505 h 575"/>
                  <a:gd name="T92" fmla="*/ 537 w 3238"/>
                  <a:gd name="T93" fmla="*/ 480 h 575"/>
                  <a:gd name="T94" fmla="*/ 840 w 3238"/>
                  <a:gd name="T95" fmla="*/ 427 h 575"/>
                  <a:gd name="T96" fmla="*/ 1234 w 3238"/>
                  <a:gd name="T97" fmla="*/ 361 h 575"/>
                  <a:gd name="T98" fmla="*/ 1439 w 3238"/>
                  <a:gd name="T99" fmla="*/ 328 h 575"/>
                  <a:gd name="T100" fmla="*/ 1725 w 3238"/>
                  <a:gd name="T101" fmla="*/ 296 h 575"/>
                  <a:gd name="T102" fmla="*/ 1881 w 3238"/>
                  <a:gd name="T103" fmla="*/ 279 h 575"/>
                  <a:gd name="T104" fmla="*/ 2025 w 3238"/>
                  <a:gd name="T105" fmla="*/ 271 h 575"/>
                  <a:gd name="T106" fmla="*/ 2746 w 3238"/>
                  <a:gd name="T107" fmla="*/ 267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38" h="575">
                    <a:moveTo>
                      <a:pt x="2885" y="287"/>
                    </a:moveTo>
                    <a:lnTo>
                      <a:pt x="2885" y="287"/>
                    </a:lnTo>
                    <a:lnTo>
                      <a:pt x="2746" y="283"/>
                    </a:lnTo>
                    <a:lnTo>
                      <a:pt x="2279" y="283"/>
                    </a:lnTo>
                    <a:lnTo>
                      <a:pt x="2184" y="287"/>
                    </a:lnTo>
                    <a:lnTo>
                      <a:pt x="2025" y="287"/>
                    </a:lnTo>
                    <a:lnTo>
                      <a:pt x="1967" y="292"/>
                    </a:lnTo>
                    <a:lnTo>
                      <a:pt x="1922" y="292"/>
                    </a:lnTo>
                    <a:lnTo>
                      <a:pt x="1881" y="296"/>
                    </a:lnTo>
                    <a:lnTo>
                      <a:pt x="1812" y="304"/>
                    </a:lnTo>
                    <a:lnTo>
                      <a:pt x="1775" y="308"/>
                    </a:lnTo>
                    <a:lnTo>
                      <a:pt x="1725" y="312"/>
                    </a:lnTo>
                    <a:lnTo>
                      <a:pt x="1619" y="324"/>
                    </a:lnTo>
                    <a:lnTo>
                      <a:pt x="1504" y="341"/>
                    </a:lnTo>
                    <a:lnTo>
                      <a:pt x="1439" y="345"/>
                    </a:lnTo>
                    <a:lnTo>
                      <a:pt x="1377" y="357"/>
                    </a:lnTo>
                    <a:lnTo>
                      <a:pt x="1307" y="365"/>
                    </a:lnTo>
                    <a:lnTo>
                      <a:pt x="1234" y="378"/>
                    </a:lnTo>
                    <a:lnTo>
                      <a:pt x="1148" y="390"/>
                    </a:lnTo>
                    <a:lnTo>
                      <a:pt x="1049" y="406"/>
                    </a:lnTo>
                    <a:lnTo>
                      <a:pt x="840" y="443"/>
                    </a:lnTo>
                    <a:lnTo>
                      <a:pt x="734" y="460"/>
                    </a:lnTo>
                    <a:lnTo>
                      <a:pt x="631" y="480"/>
                    </a:lnTo>
                    <a:lnTo>
                      <a:pt x="537" y="497"/>
                    </a:lnTo>
                    <a:lnTo>
                      <a:pt x="492" y="501"/>
                    </a:lnTo>
                    <a:lnTo>
                      <a:pt x="459" y="509"/>
                    </a:lnTo>
                    <a:lnTo>
                      <a:pt x="390" y="521"/>
                    </a:lnTo>
                    <a:lnTo>
                      <a:pt x="328" y="534"/>
                    </a:lnTo>
                    <a:lnTo>
                      <a:pt x="267" y="542"/>
                    </a:lnTo>
                    <a:lnTo>
                      <a:pt x="222" y="554"/>
                    </a:lnTo>
                    <a:lnTo>
                      <a:pt x="176" y="562"/>
                    </a:lnTo>
                    <a:lnTo>
                      <a:pt x="103" y="570"/>
                    </a:lnTo>
                    <a:lnTo>
                      <a:pt x="78" y="575"/>
                    </a:lnTo>
                    <a:lnTo>
                      <a:pt x="49" y="575"/>
                    </a:lnTo>
                    <a:lnTo>
                      <a:pt x="21" y="566"/>
                    </a:lnTo>
                    <a:lnTo>
                      <a:pt x="4" y="558"/>
                    </a:lnTo>
                    <a:lnTo>
                      <a:pt x="0" y="538"/>
                    </a:lnTo>
                    <a:lnTo>
                      <a:pt x="0" y="497"/>
                    </a:lnTo>
                    <a:lnTo>
                      <a:pt x="0" y="488"/>
                    </a:lnTo>
                    <a:lnTo>
                      <a:pt x="17" y="468"/>
                    </a:lnTo>
                    <a:lnTo>
                      <a:pt x="25" y="452"/>
                    </a:lnTo>
                    <a:lnTo>
                      <a:pt x="62" y="423"/>
                    </a:lnTo>
                    <a:lnTo>
                      <a:pt x="74" y="419"/>
                    </a:lnTo>
                    <a:lnTo>
                      <a:pt x="115" y="402"/>
                    </a:lnTo>
                    <a:lnTo>
                      <a:pt x="160" y="386"/>
                    </a:lnTo>
                    <a:lnTo>
                      <a:pt x="213" y="361"/>
                    </a:lnTo>
                    <a:lnTo>
                      <a:pt x="275" y="337"/>
                    </a:lnTo>
                    <a:lnTo>
                      <a:pt x="340" y="312"/>
                    </a:lnTo>
                    <a:lnTo>
                      <a:pt x="488" y="263"/>
                    </a:lnTo>
                    <a:lnTo>
                      <a:pt x="566" y="238"/>
                    </a:lnTo>
                    <a:lnTo>
                      <a:pt x="640" y="222"/>
                    </a:lnTo>
                    <a:lnTo>
                      <a:pt x="947" y="156"/>
                    </a:lnTo>
                    <a:lnTo>
                      <a:pt x="1103" y="128"/>
                    </a:lnTo>
                    <a:lnTo>
                      <a:pt x="1267" y="99"/>
                    </a:lnTo>
                    <a:lnTo>
                      <a:pt x="1430" y="74"/>
                    </a:lnTo>
                    <a:lnTo>
                      <a:pt x="1594" y="54"/>
                    </a:lnTo>
                    <a:lnTo>
                      <a:pt x="1771" y="33"/>
                    </a:lnTo>
                    <a:lnTo>
                      <a:pt x="1861" y="25"/>
                    </a:lnTo>
                    <a:lnTo>
                      <a:pt x="1955" y="17"/>
                    </a:lnTo>
                    <a:lnTo>
                      <a:pt x="2053" y="9"/>
                    </a:lnTo>
                    <a:lnTo>
                      <a:pt x="2156" y="5"/>
                    </a:lnTo>
                    <a:lnTo>
                      <a:pt x="2262" y="0"/>
                    </a:lnTo>
                    <a:lnTo>
                      <a:pt x="2590" y="0"/>
                    </a:lnTo>
                    <a:lnTo>
                      <a:pt x="2820" y="9"/>
                    </a:lnTo>
                    <a:lnTo>
                      <a:pt x="2877" y="13"/>
                    </a:lnTo>
                    <a:lnTo>
                      <a:pt x="2992" y="37"/>
                    </a:lnTo>
                    <a:lnTo>
                      <a:pt x="3057" y="54"/>
                    </a:lnTo>
                    <a:lnTo>
                      <a:pt x="3094" y="74"/>
                    </a:lnTo>
                    <a:lnTo>
                      <a:pt x="3119" y="87"/>
                    </a:lnTo>
                    <a:lnTo>
                      <a:pt x="3172" y="128"/>
                    </a:lnTo>
                    <a:lnTo>
                      <a:pt x="3201" y="152"/>
                    </a:lnTo>
                    <a:lnTo>
                      <a:pt x="3229" y="181"/>
                    </a:lnTo>
                    <a:lnTo>
                      <a:pt x="3238" y="197"/>
                    </a:lnTo>
                    <a:lnTo>
                      <a:pt x="3238" y="222"/>
                    </a:lnTo>
                    <a:lnTo>
                      <a:pt x="3217" y="246"/>
                    </a:lnTo>
                    <a:lnTo>
                      <a:pt x="3189" y="267"/>
                    </a:lnTo>
                    <a:lnTo>
                      <a:pt x="3176" y="271"/>
                    </a:lnTo>
                    <a:lnTo>
                      <a:pt x="3156" y="275"/>
                    </a:lnTo>
                    <a:lnTo>
                      <a:pt x="3135" y="283"/>
                    </a:lnTo>
                    <a:lnTo>
                      <a:pt x="3102" y="283"/>
                    </a:lnTo>
                    <a:lnTo>
                      <a:pt x="3070" y="287"/>
                    </a:lnTo>
                    <a:lnTo>
                      <a:pt x="3033" y="287"/>
                    </a:lnTo>
                    <a:lnTo>
                      <a:pt x="3033" y="271"/>
                    </a:lnTo>
                    <a:lnTo>
                      <a:pt x="3070" y="271"/>
                    </a:lnTo>
                    <a:lnTo>
                      <a:pt x="3102" y="267"/>
                    </a:lnTo>
                    <a:lnTo>
                      <a:pt x="3135" y="267"/>
                    </a:lnTo>
                    <a:lnTo>
                      <a:pt x="3156" y="259"/>
                    </a:lnTo>
                    <a:lnTo>
                      <a:pt x="3176" y="255"/>
                    </a:lnTo>
                    <a:lnTo>
                      <a:pt x="3184" y="251"/>
                    </a:lnTo>
                    <a:lnTo>
                      <a:pt x="3209" y="234"/>
                    </a:lnTo>
                    <a:lnTo>
                      <a:pt x="3221" y="218"/>
                    </a:lnTo>
                    <a:lnTo>
                      <a:pt x="3221" y="205"/>
                    </a:lnTo>
                    <a:lnTo>
                      <a:pt x="3213" y="189"/>
                    </a:lnTo>
                    <a:lnTo>
                      <a:pt x="3189" y="164"/>
                    </a:lnTo>
                    <a:lnTo>
                      <a:pt x="3164" y="140"/>
                    </a:lnTo>
                    <a:lnTo>
                      <a:pt x="3131" y="115"/>
                    </a:lnTo>
                    <a:lnTo>
                      <a:pt x="3086" y="91"/>
                    </a:lnTo>
                    <a:lnTo>
                      <a:pt x="3029" y="66"/>
                    </a:lnTo>
                    <a:lnTo>
                      <a:pt x="2992" y="54"/>
                    </a:lnTo>
                    <a:lnTo>
                      <a:pt x="2877" y="29"/>
                    </a:lnTo>
                    <a:lnTo>
                      <a:pt x="2820" y="25"/>
                    </a:lnTo>
                    <a:lnTo>
                      <a:pt x="2590" y="17"/>
                    </a:lnTo>
                    <a:lnTo>
                      <a:pt x="2262" y="17"/>
                    </a:lnTo>
                    <a:lnTo>
                      <a:pt x="2156" y="21"/>
                    </a:lnTo>
                    <a:lnTo>
                      <a:pt x="2053" y="25"/>
                    </a:lnTo>
                    <a:lnTo>
                      <a:pt x="1955" y="33"/>
                    </a:lnTo>
                    <a:lnTo>
                      <a:pt x="1861" y="41"/>
                    </a:lnTo>
                    <a:lnTo>
                      <a:pt x="1771" y="50"/>
                    </a:lnTo>
                    <a:lnTo>
                      <a:pt x="1594" y="70"/>
                    </a:lnTo>
                    <a:lnTo>
                      <a:pt x="1430" y="91"/>
                    </a:lnTo>
                    <a:lnTo>
                      <a:pt x="1267" y="115"/>
                    </a:lnTo>
                    <a:lnTo>
                      <a:pt x="1103" y="144"/>
                    </a:lnTo>
                    <a:lnTo>
                      <a:pt x="947" y="173"/>
                    </a:lnTo>
                    <a:lnTo>
                      <a:pt x="640" y="238"/>
                    </a:lnTo>
                    <a:lnTo>
                      <a:pt x="566" y="255"/>
                    </a:lnTo>
                    <a:lnTo>
                      <a:pt x="488" y="279"/>
                    </a:lnTo>
                    <a:lnTo>
                      <a:pt x="340" y="328"/>
                    </a:lnTo>
                    <a:lnTo>
                      <a:pt x="275" y="353"/>
                    </a:lnTo>
                    <a:lnTo>
                      <a:pt x="217" y="378"/>
                    </a:lnTo>
                    <a:lnTo>
                      <a:pt x="164" y="402"/>
                    </a:lnTo>
                    <a:lnTo>
                      <a:pt x="119" y="419"/>
                    </a:lnTo>
                    <a:lnTo>
                      <a:pt x="82" y="435"/>
                    </a:lnTo>
                    <a:lnTo>
                      <a:pt x="53" y="447"/>
                    </a:lnTo>
                    <a:lnTo>
                      <a:pt x="37" y="460"/>
                    </a:lnTo>
                    <a:lnTo>
                      <a:pt x="29" y="476"/>
                    </a:lnTo>
                    <a:lnTo>
                      <a:pt x="17" y="493"/>
                    </a:lnTo>
                    <a:lnTo>
                      <a:pt x="17" y="497"/>
                    </a:lnTo>
                    <a:lnTo>
                      <a:pt x="17" y="538"/>
                    </a:lnTo>
                    <a:lnTo>
                      <a:pt x="17" y="546"/>
                    </a:lnTo>
                    <a:lnTo>
                      <a:pt x="33" y="554"/>
                    </a:lnTo>
                    <a:lnTo>
                      <a:pt x="49" y="558"/>
                    </a:lnTo>
                    <a:lnTo>
                      <a:pt x="78" y="558"/>
                    </a:lnTo>
                    <a:lnTo>
                      <a:pt x="103" y="554"/>
                    </a:lnTo>
                    <a:lnTo>
                      <a:pt x="176" y="546"/>
                    </a:lnTo>
                    <a:lnTo>
                      <a:pt x="222" y="538"/>
                    </a:lnTo>
                    <a:lnTo>
                      <a:pt x="267" y="525"/>
                    </a:lnTo>
                    <a:lnTo>
                      <a:pt x="328" y="517"/>
                    </a:lnTo>
                    <a:lnTo>
                      <a:pt x="390" y="505"/>
                    </a:lnTo>
                    <a:lnTo>
                      <a:pt x="459" y="493"/>
                    </a:lnTo>
                    <a:lnTo>
                      <a:pt x="492" y="484"/>
                    </a:lnTo>
                    <a:lnTo>
                      <a:pt x="537" y="480"/>
                    </a:lnTo>
                    <a:lnTo>
                      <a:pt x="631" y="464"/>
                    </a:lnTo>
                    <a:lnTo>
                      <a:pt x="734" y="443"/>
                    </a:lnTo>
                    <a:lnTo>
                      <a:pt x="840" y="427"/>
                    </a:lnTo>
                    <a:lnTo>
                      <a:pt x="1049" y="390"/>
                    </a:lnTo>
                    <a:lnTo>
                      <a:pt x="1148" y="374"/>
                    </a:lnTo>
                    <a:lnTo>
                      <a:pt x="1234" y="361"/>
                    </a:lnTo>
                    <a:lnTo>
                      <a:pt x="1307" y="349"/>
                    </a:lnTo>
                    <a:lnTo>
                      <a:pt x="1377" y="341"/>
                    </a:lnTo>
                    <a:lnTo>
                      <a:pt x="1439" y="328"/>
                    </a:lnTo>
                    <a:lnTo>
                      <a:pt x="1504" y="324"/>
                    </a:lnTo>
                    <a:lnTo>
                      <a:pt x="1619" y="308"/>
                    </a:lnTo>
                    <a:lnTo>
                      <a:pt x="1725" y="296"/>
                    </a:lnTo>
                    <a:lnTo>
                      <a:pt x="1775" y="292"/>
                    </a:lnTo>
                    <a:lnTo>
                      <a:pt x="1812" y="287"/>
                    </a:lnTo>
                    <a:lnTo>
                      <a:pt x="1881" y="279"/>
                    </a:lnTo>
                    <a:lnTo>
                      <a:pt x="1922" y="275"/>
                    </a:lnTo>
                    <a:lnTo>
                      <a:pt x="1967" y="275"/>
                    </a:lnTo>
                    <a:lnTo>
                      <a:pt x="2025" y="271"/>
                    </a:lnTo>
                    <a:lnTo>
                      <a:pt x="2184" y="271"/>
                    </a:lnTo>
                    <a:lnTo>
                      <a:pt x="2279" y="267"/>
                    </a:lnTo>
                    <a:lnTo>
                      <a:pt x="2746" y="267"/>
                    </a:lnTo>
                    <a:lnTo>
                      <a:pt x="2885" y="271"/>
                    </a:lnTo>
                    <a:lnTo>
                      <a:pt x="2885" y="28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0" name="Rectangle 446">
                <a:extLst>
                  <a:ext uri="{FF2B5EF4-FFF2-40B4-BE49-F238E27FC236}">
                    <a16:creationId xmlns:a16="http://schemas.microsoft.com/office/drawing/2014/main" id="{32BCD1E9-C023-AE7A-5ABB-982A33E40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9" y="1856"/>
                <a:ext cx="14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1" name="Freeform 447">
                <a:extLst>
                  <a:ext uri="{FF2B5EF4-FFF2-40B4-BE49-F238E27FC236}">
                    <a16:creationId xmlns:a16="http://schemas.microsoft.com/office/drawing/2014/main" id="{C4BDCB42-6313-1106-B31E-87B4FEA5A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5" y="1303"/>
                <a:ext cx="1242" cy="775"/>
              </a:xfrm>
              <a:custGeom>
                <a:avLst/>
                <a:gdLst>
                  <a:gd name="T0" fmla="*/ 0 w 1242"/>
                  <a:gd name="T1" fmla="*/ 151 h 775"/>
                  <a:gd name="T2" fmla="*/ 181 w 1242"/>
                  <a:gd name="T3" fmla="*/ 766 h 775"/>
                  <a:gd name="T4" fmla="*/ 1209 w 1242"/>
                  <a:gd name="T5" fmla="*/ 775 h 775"/>
                  <a:gd name="T6" fmla="*/ 1242 w 1242"/>
                  <a:gd name="T7" fmla="*/ 16 h 775"/>
                  <a:gd name="T8" fmla="*/ 1045 w 1242"/>
                  <a:gd name="T9" fmla="*/ 0 h 775"/>
                  <a:gd name="T10" fmla="*/ 0 w 1242"/>
                  <a:gd name="T11" fmla="*/ 151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2" h="775">
                    <a:moveTo>
                      <a:pt x="0" y="151"/>
                    </a:moveTo>
                    <a:lnTo>
                      <a:pt x="181" y="766"/>
                    </a:lnTo>
                    <a:lnTo>
                      <a:pt x="1209" y="775"/>
                    </a:lnTo>
                    <a:lnTo>
                      <a:pt x="1242" y="16"/>
                    </a:lnTo>
                    <a:lnTo>
                      <a:pt x="1045" y="0"/>
                    </a:lnTo>
                    <a:lnTo>
                      <a:pt x="0" y="151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FFFFFF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2" name="Freeform 448">
                <a:extLst>
                  <a:ext uri="{FF2B5EF4-FFF2-40B4-BE49-F238E27FC236}">
                    <a16:creationId xmlns:a16="http://schemas.microsoft.com/office/drawing/2014/main" id="{4455A4B4-8C6C-7F6E-AF13-DDCA289918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5" y="2574"/>
                <a:ext cx="664" cy="213"/>
              </a:xfrm>
              <a:custGeom>
                <a:avLst/>
                <a:gdLst>
                  <a:gd name="T0" fmla="*/ 664 w 664"/>
                  <a:gd name="T1" fmla="*/ 16 h 213"/>
                  <a:gd name="T2" fmla="*/ 0 w 664"/>
                  <a:gd name="T3" fmla="*/ 213 h 213"/>
                  <a:gd name="T4" fmla="*/ 0 w 664"/>
                  <a:gd name="T5" fmla="*/ 196 h 213"/>
                  <a:gd name="T6" fmla="*/ 664 w 664"/>
                  <a:gd name="T7" fmla="*/ 0 h 213"/>
                  <a:gd name="T8" fmla="*/ 664 w 664"/>
                  <a:gd name="T9" fmla="*/ 16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64" h="213">
                    <a:moveTo>
                      <a:pt x="664" y="16"/>
                    </a:moveTo>
                    <a:lnTo>
                      <a:pt x="0" y="213"/>
                    </a:lnTo>
                    <a:lnTo>
                      <a:pt x="0" y="196"/>
                    </a:lnTo>
                    <a:lnTo>
                      <a:pt x="664" y="0"/>
                    </a:lnTo>
                    <a:lnTo>
                      <a:pt x="664" y="1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3" name="Rectangle 449">
                <a:extLst>
                  <a:ext uri="{FF2B5EF4-FFF2-40B4-BE49-F238E27FC236}">
                    <a16:creationId xmlns:a16="http://schemas.microsoft.com/office/drawing/2014/main" id="{B661935B-50DD-7CED-53A2-800B809F78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7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4" name="Rectangle 450">
                <a:extLst>
                  <a:ext uri="{FF2B5EF4-FFF2-40B4-BE49-F238E27FC236}">
                    <a16:creationId xmlns:a16="http://schemas.microsoft.com/office/drawing/2014/main" id="{1D883FB9-460F-F1C3-918E-726875C8F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09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5" name="Rectangle 451">
                <a:extLst>
                  <a:ext uri="{FF2B5EF4-FFF2-40B4-BE49-F238E27FC236}">
                    <a16:creationId xmlns:a16="http://schemas.microsoft.com/office/drawing/2014/main" id="{C1B54FE8-C11D-BD00-0339-9EF6ABFD38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8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6" name="Rectangle 452">
                <a:extLst>
                  <a:ext uri="{FF2B5EF4-FFF2-40B4-BE49-F238E27FC236}">
                    <a16:creationId xmlns:a16="http://schemas.microsoft.com/office/drawing/2014/main" id="{2B4C9D6F-5A79-54A6-229D-39FF9BFDDF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7" name="Rectangle 453">
                <a:extLst>
                  <a:ext uri="{FF2B5EF4-FFF2-40B4-BE49-F238E27FC236}">
                    <a16:creationId xmlns:a16="http://schemas.microsoft.com/office/drawing/2014/main" id="{07D66FD1-8B81-C8E6-1120-BD65E8E14B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49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8" name="Rectangle 454">
                <a:extLst>
                  <a:ext uri="{FF2B5EF4-FFF2-40B4-BE49-F238E27FC236}">
                    <a16:creationId xmlns:a16="http://schemas.microsoft.com/office/drawing/2014/main" id="{03753D53-6197-6F27-76CA-2AD7ACE76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1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99" name="Rectangle 455">
                <a:extLst>
                  <a:ext uri="{FF2B5EF4-FFF2-40B4-BE49-F238E27FC236}">
                    <a16:creationId xmlns:a16="http://schemas.microsoft.com/office/drawing/2014/main" id="{B4C8319D-901A-689D-C59D-B99048E08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9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0" name="Rectangle 456">
                <a:extLst>
                  <a:ext uri="{FF2B5EF4-FFF2-40B4-BE49-F238E27FC236}">
                    <a16:creationId xmlns:a16="http://schemas.microsoft.com/office/drawing/2014/main" id="{81967722-4C25-9F99-F044-8167B779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1" name="Rectangle 457">
                <a:extLst>
                  <a:ext uri="{FF2B5EF4-FFF2-40B4-BE49-F238E27FC236}">
                    <a16:creationId xmlns:a16="http://schemas.microsoft.com/office/drawing/2014/main" id="{7350C96F-C01F-5949-313B-B94414526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0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2" name="Rectangle 458">
                <a:extLst>
                  <a:ext uri="{FF2B5EF4-FFF2-40B4-BE49-F238E27FC236}">
                    <a16:creationId xmlns:a16="http://schemas.microsoft.com/office/drawing/2014/main" id="{6D642607-54AC-6433-739D-A42CA5BEF7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2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3" name="Rectangle 459">
                <a:extLst>
                  <a:ext uri="{FF2B5EF4-FFF2-40B4-BE49-F238E27FC236}">
                    <a16:creationId xmlns:a16="http://schemas.microsoft.com/office/drawing/2014/main" id="{E537CA3E-37B2-4E87-BC8D-46188B0604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1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4" name="Rectangle 460">
                <a:extLst>
                  <a:ext uri="{FF2B5EF4-FFF2-40B4-BE49-F238E27FC236}">
                    <a16:creationId xmlns:a16="http://schemas.microsoft.com/office/drawing/2014/main" id="{4B3B5977-D9F8-937B-B564-956369387A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3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5" name="Rectangle 461">
                <a:extLst>
                  <a:ext uri="{FF2B5EF4-FFF2-40B4-BE49-F238E27FC236}">
                    <a16:creationId xmlns:a16="http://schemas.microsoft.com/office/drawing/2014/main" id="{20E4A649-5D3F-DDFE-A3C6-33E88CD5D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1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6" name="Rectangle 462">
                <a:extLst>
                  <a:ext uri="{FF2B5EF4-FFF2-40B4-BE49-F238E27FC236}">
                    <a16:creationId xmlns:a16="http://schemas.microsoft.com/office/drawing/2014/main" id="{7E487511-1DD9-4914-C4B0-6D239B769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7" name="Rectangle 463">
                <a:extLst>
                  <a:ext uri="{FF2B5EF4-FFF2-40B4-BE49-F238E27FC236}">
                    <a16:creationId xmlns:a16="http://schemas.microsoft.com/office/drawing/2014/main" id="{2165C7EE-6514-5342-977F-B8650EABE5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2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8" name="Rectangle 464">
                <a:extLst>
                  <a:ext uri="{FF2B5EF4-FFF2-40B4-BE49-F238E27FC236}">
                    <a16:creationId xmlns:a16="http://schemas.microsoft.com/office/drawing/2014/main" id="{47644B6E-6D20-1D85-588E-E3639B1183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4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09" name="Rectangle 465">
                <a:extLst>
                  <a:ext uri="{FF2B5EF4-FFF2-40B4-BE49-F238E27FC236}">
                    <a16:creationId xmlns:a16="http://schemas.microsoft.com/office/drawing/2014/main" id="{425035B4-5506-0747-7450-03C773894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0" name="Rectangle 466">
                <a:extLst>
                  <a:ext uri="{FF2B5EF4-FFF2-40B4-BE49-F238E27FC236}">
                    <a16:creationId xmlns:a16="http://schemas.microsoft.com/office/drawing/2014/main" id="{C1ECECD5-CF45-7818-70C4-E0C6FA609F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5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1" name="Rectangle 467">
                <a:extLst>
                  <a:ext uri="{FF2B5EF4-FFF2-40B4-BE49-F238E27FC236}">
                    <a16:creationId xmlns:a16="http://schemas.microsoft.com/office/drawing/2014/main" id="{DA57D789-4812-C32F-41DC-84C2F0D020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3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2" name="Rectangle 468">
                <a:extLst>
                  <a:ext uri="{FF2B5EF4-FFF2-40B4-BE49-F238E27FC236}">
                    <a16:creationId xmlns:a16="http://schemas.microsoft.com/office/drawing/2014/main" id="{A766162B-FE75-8CDE-CB49-50187853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3" name="Rectangle 469">
                <a:extLst>
                  <a:ext uri="{FF2B5EF4-FFF2-40B4-BE49-F238E27FC236}">
                    <a16:creationId xmlns:a16="http://schemas.microsoft.com/office/drawing/2014/main" id="{C793CE6B-DD6D-53FF-971A-0EA6EF41FE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4" name="Rectangle 470">
                <a:extLst>
                  <a:ext uri="{FF2B5EF4-FFF2-40B4-BE49-F238E27FC236}">
                    <a16:creationId xmlns:a16="http://schemas.microsoft.com/office/drawing/2014/main" id="{42D1F9DC-02C7-E52C-6BED-A7399B8F5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6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5" name="Rectangle 471">
                <a:extLst>
                  <a:ext uri="{FF2B5EF4-FFF2-40B4-BE49-F238E27FC236}">
                    <a16:creationId xmlns:a16="http://schemas.microsoft.com/office/drawing/2014/main" id="{8C0F2295-690E-3BFD-53B6-B5CE927004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6" name="Rectangle 472">
                <a:extLst>
                  <a:ext uri="{FF2B5EF4-FFF2-40B4-BE49-F238E27FC236}">
                    <a16:creationId xmlns:a16="http://schemas.microsoft.com/office/drawing/2014/main" id="{F81B998C-BDCA-4D98-27D3-0407B13609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7" name="Rectangle 473">
                <a:extLst>
                  <a:ext uri="{FF2B5EF4-FFF2-40B4-BE49-F238E27FC236}">
                    <a16:creationId xmlns:a16="http://schemas.microsoft.com/office/drawing/2014/main" id="{999B9EFD-4301-60AD-0BD1-B2F55E0E90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5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8" name="Rectangle 474">
                <a:extLst>
                  <a:ext uri="{FF2B5EF4-FFF2-40B4-BE49-F238E27FC236}">
                    <a16:creationId xmlns:a16="http://schemas.microsoft.com/office/drawing/2014/main" id="{CF4F4564-F7BA-4CB7-AA22-06838EB48D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7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19" name="Rectangle 475">
                <a:extLst>
                  <a:ext uri="{FF2B5EF4-FFF2-40B4-BE49-F238E27FC236}">
                    <a16:creationId xmlns:a16="http://schemas.microsoft.com/office/drawing/2014/main" id="{BDF95B6E-CDF3-5CA1-18E5-7D6C834C9F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6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0" name="Rectangle 476">
                <a:extLst>
                  <a:ext uri="{FF2B5EF4-FFF2-40B4-BE49-F238E27FC236}">
                    <a16:creationId xmlns:a16="http://schemas.microsoft.com/office/drawing/2014/main" id="{9E7F66A5-ED96-E65E-BAE2-1D065EBB5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1" name="Rectangle 477">
                <a:extLst>
                  <a:ext uri="{FF2B5EF4-FFF2-40B4-BE49-F238E27FC236}">
                    <a16:creationId xmlns:a16="http://schemas.microsoft.com/office/drawing/2014/main" id="{C326487D-D770-9CC1-45B9-45AF4EDC8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6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2" name="Rectangle 478">
                <a:extLst>
                  <a:ext uri="{FF2B5EF4-FFF2-40B4-BE49-F238E27FC236}">
                    <a16:creationId xmlns:a16="http://schemas.microsoft.com/office/drawing/2014/main" id="{CAD92B3A-39E9-8643-E935-52CD860144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8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3" name="Rectangle 479">
                <a:extLst>
                  <a:ext uri="{FF2B5EF4-FFF2-40B4-BE49-F238E27FC236}">
                    <a16:creationId xmlns:a16="http://schemas.microsoft.com/office/drawing/2014/main" id="{FA529FBD-4D10-DCC7-DA16-D1A6980813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7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4" name="Rectangle 480">
                <a:extLst>
                  <a:ext uri="{FF2B5EF4-FFF2-40B4-BE49-F238E27FC236}">
                    <a16:creationId xmlns:a16="http://schemas.microsoft.com/office/drawing/2014/main" id="{807B0BFF-3409-DE5A-F7BC-D7B7E5789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9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5" name="Rectangle 481">
                <a:extLst>
                  <a:ext uri="{FF2B5EF4-FFF2-40B4-BE49-F238E27FC236}">
                    <a16:creationId xmlns:a16="http://schemas.microsoft.com/office/drawing/2014/main" id="{CC92A5DA-1AFC-D560-B8C0-3EE412561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6" name="Rectangle 482">
                <a:extLst>
                  <a:ext uri="{FF2B5EF4-FFF2-40B4-BE49-F238E27FC236}">
                    <a16:creationId xmlns:a16="http://schemas.microsoft.com/office/drawing/2014/main" id="{0D51D5A5-9E87-D444-5F45-FB59EC58D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0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7" name="Rectangle 483">
                <a:extLst>
                  <a:ext uri="{FF2B5EF4-FFF2-40B4-BE49-F238E27FC236}">
                    <a16:creationId xmlns:a16="http://schemas.microsoft.com/office/drawing/2014/main" id="{C00F2558-9FB2-DB51-5D0D-ECA03316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8" name="Rectangle 484">
                <a:extLst>
                  <a:ext uri="{FF2B5EF4-FFF2-40B4-BE49-F238E27FC236}">
                    <a16:creationId xmlns:a16="http://schemas.microsoft.com/office/drawing/2014/main" id="{79677831-7BC1-6FC8-0E2C-94D97EE2A4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29" name="Rectangle 485">
                <a:extLst>
                  <a:ext uri="{FF2B5EF4-FFF2-40B4-BE49-F238E27FC236}">
                    <a16:creationId xmlns:a16="http://schemas.microsoft.com/office/drawing/2014/main" id="{942A938A-2BD9-831A-2B8A-6EA64C724F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19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0" name="Rectangle 486">
                <a:extLst>
                  <a:ext uri="{FF2B5EF4-FFF2-40B4-BE49-F238E27FC236}">
                    <a16:creationId xmlns:a16="http://schemas.microsoft.com/office/drawing/2014/main" id="{AB552EB4-A991-B546-50A7-037163580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1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1" name="Rectangle 487">
                <a:extLst>
                  <a:ext uri="{FF2B5EF4-FFF2-40B4-BE49-F238E27FC236}">
                    <a16:creationId xmlns:a16="http://schemas.microsoft.com/office/drawing/2014/main" id="{BC84CC1F-28AA-4804-3FB1-2E4D7C7330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2" name="Rectangle 488">
                <a:extLst>
                  <a:ext uri="{FF2B5EF4-FFF2-40B4-BE49-F238E27FC236}">
                    <a16:creationId xmlns:a16="http://schemas.microsoft.com/office/drawing/2014/main" id="{7F261044-C8A6-AF86-AE35-CA026A03E6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12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3" name="Rectangle 489">
                <a:extLst>
                  <a:ext uri="{FF2B5EF4-FFF2-40B4-BE49-F238E27FC236}">
                    <a16:creationId xmlns:a16="http://schemas.microsoft.com/office/drawing/2014/main" id="{9AEE871B-4B07-7597-FE4D-4623DD8A57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0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4" name="Rectangle 490">
                <a:extLst>
                  <a:ext uri="{FF2B5EF4-FFF2-40B4-BE49-F238E27FC236}">
                    <a16:creationId xmlns:a16="http://schemas.microsoft.com/office/drawing/2014/main" id="{431ED195-0C37-F32C-6D88-8105D47492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2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5" name="Rectangle 491">
                <a:extLst>
                  <a:ext uri="{FF2B5EF4-FFF2-40B4-BE49-F238E27FC236}">
                    <a16:creationId xmlns:a16="http://schemas.microsoft.com/office/drawing/2014/main" id="{88DA1F15-FD9D-F21D-9CA2-0A6E0ACDD0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6" name="Rectangle 492">
                <a:extLst>
                  <a:ext uri="{FF2B5EF4-FFF2-40B4-BE49-F238E27FC236}">
                    <a16:creationId xmlns:a16="http://schemas.microsoft.com/office/drawing/2014/main" id="{8EFC020B-DD25-00FA-2416-9AC6C08A9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3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7" name="Rectangle 493">
                <a:extLst>
                  <a:ext uri="{FF2B5EF4-FFF2-40B4-BE49-F238E27FC236}">
                    <a16:creationId xmlns:a16="http://schemas.microsoft.com/office/drawing/2014/main" id="{5B6876DF-46BA-2A99-5830-AF9EDC7D91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8" name="Rectangle 494">
                <a:extLst>
                  <a:ext uri="{FF2B5EF4-FFF2-40B4-BE49-F238E27FC236}">
                    <a16:creationId xmlns:a16="http://schemas.microsoft.com/office/drawing/2014/main" id="{C640C567-7F84-AC46-648D-C524524AD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44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39" name="Rectangle 495">
                <a:extLst>
                  <a:ext uri="{FF2B5EF4-FFF2-40B4-BE49-F238E27FC236}">
                    <a16:creationId xmlns:a16="http://schemas.microsoft.com/office/drawing/2014/main" id="{8F30A483-14FA-D7D4-F760-283EFC63FB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0" name="Rectangle 496">
                <a:extLst>
                  <a:ext uri="{FF2B5EF4-FFF2-40B4-BE49-F238E27FC236}">
                    <a16:creationId xmlns:a16="http://schemas.microsoft.com/office/drawing/2014/main" id="{B75D010D-4FE9-7C2B-7C31-201EE30FC3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4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1" name="Rectangle 497">
                <a:extLst>
                  <a:ext uri="{FF2B5EF4-FFF2-40B4-BE49-F238E27FC236}">
                    <a16:creationId xmlns:a16="http://schemas.microsoft.com/office/drawing/2014/main" id="{4FDD3749-5C73-8484-6F71-CB6D89C3D8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83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2" name="Rectangle 498">
                <a:extLst>
                  <a:ext uri="{FF2B5EF4-FFF2-40B4-BE49-F238E27FC236}">
                    <a16:creationId xmlns:a16="http://schemas.microsoft.com/office/drawing/2014/main" id="{63D03C63-3E06-AB92-C1EE-8339B3C43E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5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3" name="Rectangle 499">
                <a:extLst>
                  <a:ext uri="{FF2B5EF4-FFF2-40B4-BE49-F238E27FC236}">
                    <a16:creationId xmlns:a16="http://schemas.microsoft.com/office/drawing/2014/main" id="{787660F0-979E-83EF-62A4-F4A9F49AC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4" name="Rectangle 500">
                <a:extLst>
                  <a:ext uri="{FF2B5EF4-FFF2-40B4-BE49-F238E27FC236}">
                    <a16:creationId xmlns:a16="http://schemas.microsoft.com/office/drawing/2014/main" id="{60246BB0-F3A8-9FB2-22AE-0B1C3FCC21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6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5" name="Rectangle 501">
                <a:extLst>
                  <a:ext uri="{FF2B5EF4-FFF2-40B4-BE49-F238E27FC236}">
                    <a16:creationId xmlns:a16="http://schemas.microsoft.com/office/drawing/2014/main" id="{2FF96CA0-8AD8-4415-A647-2EF9F9735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6" name="Rectangle 502">
                <a:extLst>
                  <a:ext uri="{FF2B5EF4-FFF2-40B4-BE49-F238E27FC236}">
                    <a16:creationId xmlns:a16="http://schemas.microsoft.com/office/drawing/2014/main" id="{B5DAB33D-6785-CB0E-EF0D-20567052D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6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7" name="Rectangle 503">
                <a:extLst>
                  <a:ext uri="{FF2B5EF4-FFF2-40B4-BE49-F238E27FC236}">
                    <a16:creationId xmlns:a16="http://schemas.microsoft.com/office/drawing/2014/main" id="{BF830173-D41B-C135-436E-63DDE98040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8" name="Rectangle 504">
                <a:extLst>
                  <a:ext uri="{FF2B5EF4-FFF2-40B4-BE49-F238E27FC236}">
                    <a16:creationId xmlns:a16="http://schemas.microsoft.com/office/drawing/2014/main" id="{7CF7E702-D352-0AC0-C941-C0E9DAE2DF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7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49" name="Rectangle 505">
                <a:extLst>
                  <a:ext uri="{FF2B5EF4-FFF2-40B4-BE49-F238E27FC236}">
                    <a16:creationId xmlns:a16="http://schemas.microsoft.com/office/drawing/2014/main" id="{06603858-6F69-238E-2271-E7EC90F400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26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0" name="Rectangle 506">
                <a:extLst>
                  <a:ext uri="{FF2B5EF4-FFF2-40B4-BE49-F238E27FC236}">
                    <a16:creationId xmlns:a16="http://schemas.microsoft.com/office/drawing/2014/main" id="{496974CF-583C-47DF-3592-CD4E9DABB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8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1" name="Rectangle 507">
                <a:extLst>
                  <a:ext uri="{FF2B5EF4-FFF2-40B4-BE49-F238E27FC236}">
                    <a16:creationId xmlns:a16="http://schemas.microsoft.com/office/drawing/2014/main" id="{027041AE-1493-54B1-35E7-1E0CD0336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6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2" name="Rectangle 508">
                <a:extLst>
                  <a:ext uri="{FF2B5EF4-FFF2-40B4-BE49-F238E27FC236}">
                    <a16:creationId xmlns:a16="http://schemas.microsoft.com/office/drawing/2014/main" id="{2A0D6E57-CB16-1D37-707E-C3DCFEE0F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8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3" name="Rectangle 509">
                <a:extLst>
                  <a:ext uri="{FF2B5EF4-FFF2-40B4-BE49-F238E27FC236}">
                    <a16:creationId xmlns:a16="http://schemas.microsoft.com/office/drawing/2014/main" id="{398EFFA6-F92B-163C-AFBE-B7CA1C8144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7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4" name="Rectangle 510">
                <a:extLst>
                  <a:ext uri="{FF2B5EF4-FFF2-40B4-BE49-F238E27FC236}">
                    <a16:creationId xmlns:a16="http://schemas.microsoft.com/office/drawing/2014/main" id="{697B60DD-0BCD-5CF0-E60B-AADD70EB5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9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5" name="Rectangle 511">
                <a:extLst>
                  <a:ext uri="{FF2B5EF4-FFF2-40B4-BE49-F238E27FC236}">
                    <a16:creationId xmlns:a16="http://schemas.microsoft.com/office/drawing/2014/main" id="{355C97D6-700E-D470-CFBF-AA0DE95F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57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6" name="Rectangle 512">
                <a:extLst>
                  <a:ext uri="{FF2B5EF4-FFF2-40B4-BE49-F238E27FC236}">
                    <a16:creationId xmlns:a16="http://schemas.microsoft.com/office/drawing/2014/main" id="{0B36DF86-1797-C837-20E8-FAAA8A496C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9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7" name="Rectangle 513">
                <a:extLst>
                  <a:ext uri="{FF2B5EF4-FFF2-40B4-BE49-F238E27FC236}">
                    <a16:creationId xmlns:a16="http://schemas.microsoft.com/office/drawing/2014/main" id="{70439B88-B9EC-09F9-25CC-D26D7B3A70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8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8" name="Rectangle 514">
                <a:extLst>
                  <a:ext uri="{FF2B5EF4-FFF2-40B4-BE49-F238E27FC236}">
                    <a16:creationId xmlns:a16="http://schemas.microsoft.com/office/drawing/2014/main" id="{42415286-9B30-840D-FB18-1B6B270AA1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0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59" name="Rectangle 515">
                <a:extLst>
                  <a:ext uri="{FF2B5EF4-FFF2-40B4-BE49-F238E27FC236}">
                    <a16:creationId xmlns:a16="http://schemas.microsoft.com/office/drawing/2014/main" id="{07159D21-A97E-F5DE-7D9E-CFD5E85452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9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0" name="Rectangle 516">
                <a:extLst>
                  <a:ext uri="{FF2B5EF4-FFF2-40B4-BE49-F238E27FC236}">
                    <a16:creationId xmlns:a16="http://schemas.microsoft.com/office/drawing/2014/main" id="{E4F0C4CF-2648-AB05-7F96-8CA5026D86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1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1" name="Rectangle 517">
                <a:extLst>
                  <a:ext uri="{FF2B5EF4-FFF2-40B4-BE49-F238E27FC236}">
                    <a16:creationId xmlns:a16="http://schemas.microsoft.com/office/drawing/2014/main" id="{E20F03A7-BCF1-D028-CB43-20B22F2979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89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2" name="Rectangle 518">
                <a:extLst>
                  <a:ext uri="{FF2B5EF4-FFF2-40B4-BE49-F238E27FC236}">
                    <a16:creationId xmlns:a16="http://schemas.microsoft.com/office/drawing/2014/main" id="{0AA85071-698D-FFE7-DF39-42F6097A68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1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3" name="Rectangle 519">
                <a:extLst>
                  <a:ext uri="{FF2B5EF4-FFF2-40B4-BE49-F238E27FC236}">
                    <a16:creationId xmlns:a16="http://schemas.microsoft.com/office/drawing/2014/main" id="{B68FBC35-3E67-D5FB-0B99-8F96C3928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00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4" name="Rectangle 520">
                <a:extLst>
                  <a:ext uri="{FF2B5EF4-FFF2-40B4-BE49-F238E27FC236}">
                    <a16:creationId xmlns:a16="http://schemas.microsoft.com/office/drawing/2014/main" id="{92C30F69-3580-D5B3-9A87-18CE959D80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82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5" name="Rectangle 521">
                <a:extLst>
                  <a:ext uri="{FF2B5EF4-FFF2-40B4-BE49-F238E27FC236}">
                    <a16:creationId xmlns:a16="http://schemas.microsoft.com/office/drawing/2014/main" id="{676988AF-7A06-AD35-6561-D02B6F9D08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1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6" name="Rectangle 522">
                <a:extLst>
                  <a:ext uri="{FF2B5EF4-FFF2-40B4-BE49-F238E27FC236}">
                    <a16:creationId xmlns:a16="http://schemas.microsoft.com/office/drawing/2014/main" id="{9F005300-4B55-D2CF-8C5F-4BF45AFFA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3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7" name="Rectangle 523">
                <a:extLst>
                  <a:ext uri="{FF2B5EF4-FFF2-40B4-BE49-F238E27FC236}">
                    <a16:creationId xmlns:a16="http://schemas.microsoft.com/office/drawing/2014/main" id="{CD835C74-783D-D23B-F38E-29173CD693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21" y="2779"/>
                <a:ext cx="6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8" name="Rectangle 524">
                <a:extLst>
                  <a:ext uri="{FF2B5EF4-FFF2-40B4-BE49-F238E27FC236}">
                    <a16:creationId xmlns:a16="http://schemas.microsoft.com/office/drawing/2014/main" id="{732E6B0C-1EFF-23E8-9648-EE1476B520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03" y="2779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69" name="Rectangle 525">
                <a:extLst>
                  <a:ext uri="{FF2B5EF4-FFF2-40B4-BE49-F238E27FC236}">
                    <a16:creationId xmlns:a16="http://schemas.microsoft.com/office/drawing/2014/main" id="{CBE2B010-F416-17DB-C503-9DC139AA0D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2" y="2779"/>
                <a:ext cx="6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0" name="Rectangle 526">
                <a:extLst>
                  <a:ext uri="{FF2B5EF4-FFF2-40B4-BE49-F238E27FC236}">
                    <a16:creationId xmlns:a16="http://schemas.microsoft.com/office/drawing/2014/main" id="{46FBE8A6-B1EA-F3A3-5CED-1ED126D64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4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1" name="Rectangle 527">
                <a:extLst>
                  <a:ext uri="{FF2B5EF4-FFF2-40B4-BE49-F238E27FC236}">
                    <a16:creationId xmlns:a16="http://schemas.microsoft.com/office/drawing/2014/main" id="{6F45A1E7-486F-170D-2E96-8CD397F5ED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3" y="277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2" name="Rectangle 528">
                <a:extLst>
                  <a:ext uri="{FF2B5EF4-FFF2-40B4-BE49-F238E27FC236}">
                    <a16:creationId xmlns:a16="http://schemas.microsoft.com/office/drawing/2014/main" id="{789E0934-A9A8-A1FB-40F7-F64DF5835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0" y="2192"/>
                <a:ext cx="8" cy="59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3" name="Freeform 529">
                <a:extLst>
                  <a:ext uri="{FF2B5EF4-FFF2-40B4-BE49-F238E27FC236}">
                    <a16:creationId xmlns:a16="http://schemas.microsoft.com/office/drawing/2014/main" id="{91C094FC-516F-C0CD-E3E5-6B60C50139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" y="2340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4" name="Freeform 530">
                <a:extLst>
                  <a:ext uri="{FF2B5EF4-FFF2-40B4-BE49-F238E27FC236}">
                    <a16:creationId xmlns:a16="http://schemas.microsoft.com/office/drawing/2014/main" id="{3E4EA571-3D88-F6ED-0D59-8AEA0A04D0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97" y="233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5" name="Freeform 531">
                <a:extLst>
                  <a:ext uri="{FF2B5EF4-FFF2-40B4-BE49-F238E27FC236}">
                    <a16:creationId xmlns:a16="http://schemas.microsoft.com/office/drawing/2014/main" id="{38B263F3-F27C-E99C-5704-3FFA340E98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" y="2328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6" name="Freeform 532">
                <a:extLst>
                  <a:ext uri="{FF2B5EF4-FFF2-40B4-BE49-F238E27FC236}">
                    <a16:creationId xmlns:a16="http://schemas.microsoft.com/office/drawing/2014/main" id="{632EEB1C-ED9B-A574-D187-4CED05B417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20" y="232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7" name="Rectangle 533">
                <a:extLst>
                  <a:ext uri="{FF2B5EF4-FFF2-40B4-BE49-F238E27FC236}">
                    <a16:creationId xmlns:a16="http://schemas.microsoft.com/office/drawing/2014/main" id="{A9A94DC4-0E12-EDB9-E55E-1F752B6E6F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319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8" name="Freeform 534">
                <a:extLst>
                  <a:ext uri="{FF2B5EF4-FFF2-40B4-BE49-F238E27FC236}">
                    <a16:creationId xmlns:a16="http://schemas.microsoft.com/office/drawing/2014/main" id="{19A83E8E-544F-3374-5B99-3A3FB58206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43" y="2311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8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79" name="Rectangle 535">
                <a:extLst>
                  <a:ext uri="{FF2B5EF4-FFF2-40B4-BE49-F238E27FC236}">
                    <a16:creationId xmlns:a16="http://schemas.microsoft.com/office/drawing/2014/main" id="{DB80A5A0-095F-F6F5-BD05-82C878CDC4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4" y="2307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0" name="Freeform 536">
                <a:extLst>
                  <a:ext uri="{FF2B5EF4-FFF2-40B4-BE49-F238E27FC236}">
                    <a16:creationId xmlns:a16="http://schemas.microsoft.com/office/drawing/2014/main" id="{527009EE-B8DE-4635-0591-1C674F8BF6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6" y="2299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1" name="Freeform 537">
                <a:extLst>
                  <a:ext uri="{FF2B5EF4-FFF2-40B4-BE49-F238E27FC236}">
                    <a16:creationId xmlns:a16="http://schemas.microsoft.com/office/drawing/2014/main" id="{E4196093-A4D1-9851-9310-C8E3E5B07B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7" y="2295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2" name="Freeform 538">
                <a:extLst>
                  <a:ext uri="{FF2B5EF4-FFF2-40B4-BE49-F238E27FC236}">
                    <a16:creationId xmlns:a16="http://schemas.microsoft.com/office/drawing/2014/main" id="{75FFD441-07BB-26CA-7688-60F3A5BFA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2287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3" name="Freeform 539">
                <a:extLst>
                  <a:ext uri="{FF2B5EF4-FFF2-40B4-BE49-F238E27FC236}">
                    <a16:creationId xmlns:a16="http://schemas.microsoft.com/office/drawing/2014/main" id="{E29EA0D1-3CB7-379D-1AAF-FF313C31F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283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4" name="Rectangle 540">
                <a:extLst>
                  <a:ext uri="{FF2B5EF4-FFF2-40B4-BE49-F238E27FC236}">
                    <a16:creationId xmlns:a16="http://schemas.microsoft.com/office/drawing/2014/main" id="{CF9FEF26-8791-717D-2BE4-9522538BE8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278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5" name="Freeform 541">
                <a:extLst>
                  <a:ext uri="{FF2B5EF4-FFF2-40B4-BE49-F238E27FC236}">
                    <a16:creationId xmlns:a16="http://schemas.microsoft.com/office/drawing/2014/main" id="{5D305291-DED4-A32E-3CDD-DED2D9A13B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2270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8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6" name="Rectangle 542">
                <a:extLst>
                  <a:ext uri="{FF2B5EF4-FFF2-40B4-BE49-F238E27FC236}">
                    <a16:creationId xmlns:a16="http://schemas.microsoft.com/office/drawing/2014/main" id="{8A1D52C2-5ECE-01D5-1E71-6D93970B86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2266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7" name="Freeform 543">
                <a:extLst>
                  <a:ext uri="{FF2B5EF4-FFF2-40B4-BE49-F238E27FC236}">
                    <a16:creationId xmlns:a16="http://schemas.microsoft.com/office/drawing/2014/main" id="{A7E4FFAB-A1A7-7D3C-9E42-EB09E8D634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" y="2258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8" name="Rectangle 544">
                <a:extLst>
                  <a:ext uri="{FF2B5EF4-FFF2-40B4-BE49-F238E27FC236}">
                    <a16:creationId xmlns:a16="http://schemas.microsoft.com/office/drawing/2014/main" id="{370E8D77-9738-05DB-F564-8385FF82C7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2254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89" name="Freeform 545">
                <a:extLst>
                  <a:ext uri="{FF2B5EF4-FFF2-40B4-BE49-F238E27FC236}">
                    <a16:creationId xmlns:a16="http://schemas.microsoft.com/office/drawing/2014/main" id="{237D26CC-E0A7-3C6A-CDB4-C2BDDD9EB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" y="224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0" name="Freeform 546">
                <a:extLst>
                  <a:ext uri="{FF2B5EF4-FFF2-40B4-BE49-F238E27FC236}">
                    <a16:creationId xmlns:a16="http://schemas.microsoft.com/office/drawing/2014/main" id="{579172CA-CDB9-3A12-90EA-BB0ACF915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242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1" name="Freeform 547">
                <a:extLst>
                  <a:ext uri="{FF2B5EF4-FFF2-40B4-BE49-F238E27FC236}">
                    <a16:creationId xmlns:a16="http://schemas.microsoft.com/office/drawing/2014/main" id="{510A7B3B-6005-CF0B-B311-5E1880DA1C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237"/>
                <a:ext cx="29" cy="13"/>
              </a:xfrm>
              <a:custGeom>
                <a:avLst/>
                <a:gdLst>
                  <a:gd name="T0" fmla="*/ 0 w 29"/>
                  <a:gd name="T1" fmla="*/ 5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5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2" name="Rectangle 548">
                <a:extLst>
                  <a:ext uri="{FF2B5EF4-FFF2-40B4-BE49-F238E27FC236}">
                    <a16:creationId xmlns:a16="http://schemas.microsoft.com/office/drawing/2014/main" id="{134D76A0-C611-6451-0338-410364ED2E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2233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3" name="Rectangle 549">
                <a:extLst>
                  <a:ext uri="{FF2B5EF4-FFF2-40B4-BE49-F238E27FC236}">
                    <a16:creationId xmlns:a16="http://schemas.microsoft.com/office/drawing/2014/main" id="{DD595B74-33EF-28AC-482B-D69CAF9100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2229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4" name="Freeform 550">
                <a:extLst>
                  <a:ext uri="{FF2B5EF4-FFF2-40B4-BE49-F238E27FC236}">
                    <a16:creationId xmlns:a16="http://schemas.microsoft.com/office/drawing/2014/main" id="{92A3B24F-C837-8452-6DA2-AF6C22FE6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2" y="2221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5" name="Freeform 551">
                <a:extLst>
                  <a:ext uri="{FF2B5EF4-FFF2-40B4-BE49-F238E27FC236}">
                    <a16:creationId xmlns:a16="http://schemas.microsoft.com/office/drawing/2014/main" id="{D502EEDC-2FD6-B2A9-AA87-10945034E6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4" y="2217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6" name="Freeform 552">
                <a:extLst>
                  <a:ext uri="{FF2B5EF4-FFF2-40B4-BE49-F238E27FC236}">
                    <a16:creationId xmlns:a16="http://schemas.microsoft.com/office/drawing/2014/main" id="{293BCCE6-6E98-08E1-4CB6-D36E406699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45" y="2213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7" name="Rectangle 553">
                <a:extLst>
                  <a:ext uri="{FF2B5EF4-FFF2-40B4-BE49-F238E27FC236}">
                    <a16:creationId xmlns:a16="http://schemas.microsoft.com/office/drawing/2014/main" id="{2573BEA6-2695-13BD-4644-10F7322531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2209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8" name="Rectangle 554">
                <a:extLst>
                  <a:ext uri="{FF2B5EF4-FFF2-40B4-BE49-F238E27FC236}">
                    <a16:creationId xmlns:a16="http://schemas.microsoft.com/office/drawing/2014/main" id="{6BEBABEF-70E4-43D5-0265-719D550F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8" y="220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799" name="Rectangle 555">
                <a:extLst>
                  <a:ext uri="{FF2B5EF4-FFF2-40B4-BE49-F238E27FC236}">
                    <a16:creationId xmlns:a16="http://schemas.microsoft.com/office/drawing/2014/main" id="{AC9A1520-BFBD-EA9F-A8C4-32E4B466EB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0" y="2201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0" name="Freeform 556">
                <a:extLst>
                  <a:ext uri="{FF2B5EF4-FFF2-40B4-BE49-F238E27FC236}">
                    <a16:creationId xmlns:a16="http://schemas.microsoft.com/office/drawing/2014/main" id="{BF553FB0-9596-A063-83D1-E73E713FB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2192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1" name="Freeform 557">
                <a:extLst>
                  <a:ext uri="{FF2B5EF4-FFF2-40B4-BE49-F238E27FC236}">
                    <a16:creationId xmlns:a16="http://schemas.microsoft.com/office/drawing/2014/main" id="{825F5838-8B4B-D8E1-34D5-1C46100EB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2188"/>
                <a:ext cx="28" cy="13"/>
              </a:xfrm>
              <a:custGeom>
                <a:avLst/>
                <a:gdLst>
                  <a:gd name="T0" fmla="*/ 0 w 28"/>
                  <a:gd name="T1" fmla="*/ 4 h 13"/>
                  <a:gd name="T2" fmla="*/ 28 w 28"/>
                  <a:gd name="T3" fmla="*/ 0 h 13"/>
                  <a:gd name="T4" fmla="*/ 28 w 28"/>
                  <a:gd name="T5" fmla="*/ 8 h 13"/>
                  <a:gd name="T6" fmla="*/ 0 w 28"/>
                  <a:gd name="T7" fmla="*/ 13 h 13"/>
                  <a:gd name="T8" fmla="*/ 0 w 28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2" name="Freeform 558">
                <a:extLst>
                  <a:ext uri="{FF2B5EF4-FFF2-40B4-BE49-F238E27FC236}">
                    <a16:creationId xmlns:a16="http://schemas.microsoft.com/office/drawing/2014/main" id="{4CDF7826-2E34-9BA5-C289-0CCB0A0B7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218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3" name="Rectangle 559">
                <a:extLst>
                  <a:ext uri="{FF2B5EF4-FFF2-40B4-BE49-F238E27FC236}">
                    <a16:creationId xmlns:a16="http://schemas.microsoft.com/office/drawing/2014/main" id="{4EA7CFBE-ED3E-0A87-3A67-C363E1F02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2180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4" name="Rectangle 560">
                <a:extLst>
                  <a:ext uri="{FF2B5EF4-FFF2-40B4-BE49-F238E27FC236}">
                    <a16:creationId xmlns:a16="http://schemas.microsoft.com/office/drawing/2014/main" id="{AA801FA8-569A-92E8-53F5-FE892DB316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" y="2176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5" name="Freeform 561">
                <a:extLst>
                  <a:ext uri="{FF2B5EF4-FFF2-40B4-BE49-F238E27FC236}">
                    <a16:creationId xmlns:a16="http://schemas.microsoft.com/office/drawing/2014/main" id="{EE80727F-76BC-F8BD-B8AA-4288F8EAF8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99" y="2168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6" name="Freeform 562">
                <a:extLst>
                  <a:ext uri="{FF2B5EF4-FFF2-40B4-BE49-F238E27FC236}">
                    <a16:creationId xmlns:a16="http://schemas.microsoft.com/office/drawing/2014/main" id="{4BD6DBB9-5FE8-6D43-1A2A-78996B6577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0" y="216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7" name="Freeform 563">
                <a:extLst>
                  <a:ext uri="{FF2B5EF4-FFF2-40B4-BE49-F238E27FC236}">
                    <a16:creationId xmlns:a16="http://schemas.microsoft.com/office/drawing/2014/main" id="{9B923D85-6337-E285-7BEE-D6B50CA894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22" y="2160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8" name="Rectangle 564">
                <a:extLst>
                  <a:ext uri="{FF2B5EF4-FFF2-40B4-BE49-F238E27FC236}">
                    <a16:creationId xmlns:a16="http://schemas.microsoft.com/office/drawing/2014/main" id="{262BACBD-46B8-158B-D4D4-15EA1F6B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155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09" name="Rectangle 565">
                <a:extLst>
                  <a:ext uri="{FF2B5EF4-FFF2-40B4-BE49-F238E27FC236}">
                    <a16:creationId xmlns:a16="http://schemas.microsoft.com/office/drawing/2014/main" id="{13E53E06-FE88-87D8-75B6-372D5196A1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2151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0" name="Rectangle 566">
                <a:extLst>
                  <a:ext uri="{FF2B5EF4-FFF2-40B4-BE49-F238E27FC236}">
                    <a16:creationId xmlns:a16="http://schemas.microsoft.com/office/drawing/2014/main" id="{26A23088-ED12-5526-416B-064517DF4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6" y="2147"/>
                <a:ext cx="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1" name="Freeform 567">
                <a:extLst>
                  <a:ext uri="{FF2B5EF4-FFF2-40B4-BE49-F238E27FC236}">
                    <a16:creationId xmlns:a16="http://schemas.microsoft.com/office/drawing/2014/main" id="{299AF135-0D91-45A0-4F66-7B6AD5F30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6" y="2143"/>
                <a:ext cx="25" cy="12"/>
              </a:xfrm>
              <a:custGeom>
                <a:avLst/>
                <a:gdLst>
                  <a:gd name="T0" fmla="*/ 0 w 25"/>
                  <a:gd name="T1" fmla="*/ 4 h 12"/>
                  <a:gd name="T2" fmla="*/ 25 w 25"/>
                  <a:gd name="T3" fmla="*/ 0 h 12"/>
                  <a:gd name="T4" fmla="*/ 25 w 25"/>
                  <a:gd name="T5" fmla="*/ 8 h 12"/>
                  <a:gd name="T6" fmla="*/ 0 w 25"/>
                  <a:gd name="T7" fmla="*/ 12 h 12"/>
                  <a:gd name="T8" fmla="*/ 0 w 25"/>
                  <a:gd name="T9" fmla="*/ 12 h 12"/>
                  <a:gd name="T10" fmla="*/ 0 w 25"/>
                  <a:gd name="T11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12">
                    <a:moveTo>
                      <a:pt x="0" y="4"/>
                    </a:moveTo>
                    <a:lnTo>
                      <a:pt x="25" y="0"/>
                    </a:lnTo>
                    <a:lnTo>
                      <a:pt x="25" y="8"/>
                    </a:lnTo>
                    <a:lnTo>
                      <a:pt x="0" y="12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2" name="Freeform 568">
                <a:extLst>
                  <a:ext uri="{FF2B5EF4-FFF2-40B4-BE49-F238E27FC236}">
                    <a16:creationId xmlns:a16="http://schemas.microsoft.com/office/drawing/2014/main" id="{4736F97E-82ED-3783-B08B-C53E631093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3" y="2135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3" name="Freeform 569">
                <a:extLst>
                  <a:ext uri="{FF2B5EF4-FFF2-40B4-BE49-F238E27FC236}">
                    <a16:creationId xmlns:a16="http://schemas.microsoft.com/office/drawing/2014/main" id="{0BC8A0A4-62DD-7BE2-9EB5-B60B2D9416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" y="2123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4" name="Freeform 570">
                <a:extLst>
                  <a:ext uri="{FF2B5EF4-FFF2-40B4-BE49-F238E27FC236}">
                    <a16:creationId xmlns:a16="http://schemas.microsoft.com/office/drawing/2014/main" id="{AE26A0D8-FDB5-CC4B-7CDF-A5D1495082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6" y="2114"/>
                <a:ext cx="29" cy="13"/>
              </a:xfrm>
              <a:custGeom>
                <a:avLst/>
                <a:gdLst>
                  <a:gd name="T0" fmla="*/ 0 w 29"/>
                  <a:gd name="T1" fmla="*/ 5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5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5" name="Freeform 571">
                <a:extLst>
                  <a:ext uri="{FF2B5EF4-FFF2-40B4-BE49-F238E27FC236}">
                    <a16:creationId xmlns:a16="http://schemas.microsoft.com/office/drawing/2014/main" id="{902BA048-33FD-7930-D609-5532FF1BC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2106"/>
                <a:ext cx="28" cy="13"/>
              </a:xfrm>
              <a:custGeom>
                <a:avLst/>
                <a:gdLst>
                  <a:gd name="T0" fmla="*/ 0 w 28"/>
                  <a:gd name="T1" fmla="*/ 4 h 13"/>
                  <a:gd name="T2" fmla="*/ 28 w 28"/>
                  <a:gd name="T3" fmla="*/ 0 h 13"/>
                  <a:gd name="T4" fmla="*/ 28 w 28"/>
                  <a:gd name="T5" fmla="*/ 8 h 13"/>
                  <a:gd name="T6" fmla="*/ 0 w 28"/>
                  <a:gd name="T7" fmla="*/ 13 h 13"/>
                  <a:gd name="T8" fmla="*/ 0 w 28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6" name="Freeform 572">
                <a:extLst>
                  <a:ext uri="{FF2B5EF4-FFF2-40B4-BE49-F238E27FC236}">
                    <a16:creationId xmlns:a16="http://schemas.microsoft.com/office/drawing/2014/main" id="{D68926F4-2BAD-E018-96E7-48AA46F298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209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7" name="Freeform 573">
                <a:extLst>
                  <a:ext uri="{FF2B5EF4-FFF2-40B4-BE49-F238E27FC236}">
                    <a16:creationId xmlns:a16="http://schemas.microsoft.com/office/drawing/2014/main" id="{1D0D9898-F943-A4EF-1BEA-F21932F48C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1" y="2086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8" name="Freeform 574">
                <a:extLst>
                  <a:ext uri="{FF2B5EF4-FFF2-40B4-BE49-F238E27FC236}">
                    <a16:creationId xmlns:a16="http://schemas.microsoft.com/office/drawing/2014/main" id="{0A51CB0A-0C06-E364-DFEA-C21D0F70FF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8" y="2078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19" name="Freeform 575">
                <a:extLst>
                  <a:ext uri="{FF2B5EF4-FFF2-40B4-BE49-F238E27FC236}">
                    <a16:creationId xmlns:a16="http://schemas.microsoft.com/office/drawing/2014/main" id="{E91D5D4A-C75A-624F-60AF-56C7C25FE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89" y="2073"/>
                <a:ext cx="29" cy="13"/>
              </a:xfrm>
              <a:custGeom>
                <a:avLst/>
                <a:gdLst>
                  <a:gd name="T0" fmla="*/ 0 w 29"/>
                  <a:gd name="T1" fmla="*/ 5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5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0" name="Rectangle 576">
                <a:extLst>
                  <a:ext uri="{FF2B5EF4-FFF2-40B4-BE49-F238E27FC236}">
                    <a16:creationId xmlns:a16="http://schemas.microsoft.com/office/drawing/2014/main" id="{514CD39E-CC72-98C5-6B63-3C44E9CF74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1" y="2069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1" name="Freeform 577">
                <a:extLst>
                  <a:ext uri="{FF2B5EF4-FFF2-40B4-BE49-F238E27FC236}">
                    <a16:creationId xmlns:a16="http://schemas.microsoft.com/office/drawing/2014/main" id="{87741A1A-85A0-EC03-5CF4-DF84CA556D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2" y="2061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2" name="Rectangle 578">
                <a:extLst>
                  <a:ext uri="{FF2B5EF4-FFF2-40B4-BE49-F238E27FC236}">
                    <a16:creationId xmlns:a16="http://schemas.microsoft.com/office/drawing/2014/main" id="{47AE311B-2DD5-1C69-1C65-4CCBF694F4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74" y="2057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3" name="Freeform 579">
                <a:extLst>
                  <a:ext uri="{FF2B5EF4-FFF2-40B4-BE49-F238E27FC236}">
                    <a16:creationId xmlns:a16="http://schemas.microsoft.com/office/drawing/2014/main" id="{AE98F862-68E9-C924-37D1-428AD648FC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5" y="2049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4" name="Rectangle 580">
                <a:extLst>
                  <a:ext uri="{FF2B5EF4-FFF2-40B4-BE49-F238E27FC236}">
                    <a16:creationId xmlns:a16="http://schemas.microsoft.com/office/drawing/2014/main" id="{C27E05C9-4815-8CB9-8E50-0473FEFBDC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47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5" name="Rectangle 581">
                <a:extLst>
                  <a:ext uri="{FF2B5EF4-FFF2-40B4-BE49-F238E27FC236}">
                    <a16:creationId xmlns:a16="http://schemas.microsoft.com/office/drawing/2014/main" id="{7DD26064-75CA-EFDC-B79D-DE2A71B272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7" y="2471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6" name="Freeform 582">
                <a:extLst>
                  <a:ext uri="{FF2B5EF4-FFF2-40B4-BE49-F238E27FC236}">
                    <a16:creationId xmlns:a16="http://schemas.microsoft.com/office/drawing/2014/main" id="{DAF27B80-771D-C4F9-7E36-64CD49B8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59" y="2467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7" name="Rectangle 583">
                <a:extLst>
                  <a:ext uri="{FF2B5EF4-FFF2-40B4-BE49-F238E27FC236}">
                    <a16:creationId xmlns:a16="http://schemas.microsoft.com/office/drawing/2014/main" id="{0B7EA9DE-0159-791A-CDF2-52139235B7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0" y="2467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8" name="Rectangle 584">
                <a:extLst>
                  <a:ext uri="{FF2B5EF4-FFF2-40B4-BE49-F238E27FC236}">
                    <a16:creationId xmlns:a16="http://schemas.microsoft.com/office/drawing/2014/main" id="{7CFDF90F-D22D-88EB-96F6-C26E561B4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2463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29" name="Rectangle 585">
                <a:extLst>
                  <a:ext uri="{FF2B5EF4-FFF2-40B4-BE49-F238E27FC236}">
                    <a16:creationId xmlns:a16="http://schemas.microsoft.com/office/drawing/2014/main" id="{F6F1D370-94F4-B3EB-D3C5-A7842466E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3" y="2459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0" name="Freeform 586">
                <a:extLst>
                  <a:ext uri="{FF2B5EF4-FFF2-40B4-BE49-F238E27FC236}">
                    <a16:creationId xmlns:a16="http://schemas.microsoft.com/office/drawing/2014/main" id="{07B0FA62-7185-84BF-AB5C-471E2F14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4" y="2455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1" name="Rectangle 587">
                <a:extLst>
                  <a:ext uri="{FF2B5EF4-FFF2-40B4-BE49-F238E27FC236}">
                    <a16:creationId xmlns:a16="http://schemas.microsoft.com/office/drawing/2014/main" id="{0B17B538-6BD1-AEEF-2921-0A887808B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6" y="245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2" name="Rectangle 588">
                <a:extLst>
                  <a:ext uri="{FF2B5EF4-FFF2-40B4-BE49-F238E27FC236}">
                    <a16:creationId xmlns:a16="http://schemas.microsoft.com/office/drawing/2014/main" id="{DB1E45EC-F94F-9CEE-9543-D494D11885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7" y="2451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3" name="Freeform 589">
                <a:extLst>
                  <a:ext uri="{FF2B5EF4-FFF2-40B4-BE49-F238E27FC236}">
                    <a16:creationId xmlns:a16="http://schemas.microsoft.com/office/drawing/2014/main" id="{AB1A8EC9-3D92-266A-ADAF-189C3E120B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9" y="2447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4" name="Freeform 590">
                <a:extLst>
                  <a:ext uri="{FF2B5EF4-FFF2-40B4-BE49-F238E27FC236}">
                    <a16:creationId xmlns:a16="http://schemas.microsoft.com/office/drawing/2014/main" id="{80294556-57F3-245D-F25C-664DC5B27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0" y="2442"/>
                <a:ext cx="29" cy="13"/>
              </a:xfrm>
              <a:custGeom>
                <a:avLst/>
                <a:gdLst>
                  <a:gd name="T0" fmla="*/ 0 w 29"/>
                  <a:gd name="T1" fmla="*/ 5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5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5" name="Rectangle 591">
                <a:extLst>
                  <a:ext uri="{FF2B5EF4-FFF2-40B4-BE49-F238E27FC236}">
                    <a16:creationId xmlns:a16="http://schemas.microsoft.com/office/drawing/2014/main" id="{A7DC9ACC-500B-A233-9C9C-7CF6A30DD7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2" y="2442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6" name="Rectangle 592">
                <a:extLst>
                  <a:ext uri="{FF2B5EF4-FFF2-40B4-BE49-F238E27FC236}">
                    <a16:creationId xmlns:a16="http://schemas.microsoft.com/office/drawing/2014/main" id="{C4D6DF4B-F661-199C-740F-570B63CE2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3" y="2438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7" name="Freeform 593">
                <a:extLst>
                  <a:ext uri="{FF2B5EF4-FFF2-40B4-BE49-F238E27FC236}">
                    <a16:creationId xmlns:a16="http://schemas.microsoft.com/office/drawing/2014/main" id="{500C2BA7-FA5D-4B97-3F4E-2C31C5151D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2434"/>
                <a:ext cx="28" cy="13"/>
              </a:xfrm>
              <a:custGeom>
                <a:avLst/>
                <a:gdLst>
                  <a:gd name="T0" fmla="*/ 0 w 28"/>
                  <a:gd name="T1" fmla="*/ 4 h 13"/>
                  <a:gd name="T2" fmla="*/ 28 w 28"/>
                  <a:gd name="T3" fmla="*/ 0 h 13"/>
                  <a:gd name="T4" fmla="*/ 28 w 28"/>
                  <a:gd name="T5" fmla="*/ 8 h 13"/>
                  <a:gd name="T6" fmla="*/ 0 w 28"/>
                  <a:gd name="T7" fmla="*/ 13 h 13"/>
                  <a:gd name="T8" fmla="*/ 0 w 28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8" name="Rectangle 594">
                <a:extLst>
                  <a:ext uri="{FF2B5EF4-FFF2-40B4-BE49-F238E27FC236}">
                    <a16:creationId xmlns:a16="http://schemas.microsoft.com/office/drawing/2014/main" id="{B3267F69-63F9-0B55-B25E-D5BA32DF71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434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39" name="Rectangle 595">
                <a:extLst>
                  <a:ext uri="{FF2B5EF4-FFF2-40B4-BE49-F238E27FC236}">
                    <a16:creationId xmlns:a16="http://schemas.microsoft.com/office/drawing/2014/main" id="{05AC5CA3-DE08-4F65-A115-6B2550237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2430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0" name="Freeform 596">
                <a:extLst>
                  <a:ext uri="{FF2B5EF4-FFF2-40B4-BE49-F238E27FC236}">
                    <a16:creationId xmlns:a16="http://schemas.microsoft.com/office/drawing/2014/main" id="{B525433B-A29C-0AB1-CFD7-D31088C19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9" y="242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1" name="Freeform 597">
                <a:extLst>
                  <a:ext uri="{FF2B5EF4-FFF2-40B4-BE49-F238E27FC236}">
                    <a16:creationId xmlns:a16="http://schemas.microsoft.com/office/drawing/2014/main" id="{D0D04296-467A-1602-6076-94107CC0A0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7" y="2422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2" name="Freeform 598">
                <a:extLst>
                  <a:ext uri="{FF2B5EF4-FFF2-40B4-BE49-F238E27FC236}">
                    <a16:creationId xmlns:a16="http://schemas.microsoft.com/office/drawing/2014/main" id="{87D9FFBB-99EA-89C5-F0C6-775130901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8" y="2418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3" name="Freeform 599">
                <a:extLst>
                  <a:ext uri="{FF2B5EF4-FFF2-40B4-BE49-F238E27FC236}">
                    <a16:creationId xmlns:a16="http://schemas.microsoft.com/office/drawing/2014/main" id="{A3D41323-396B-1C28-00CF-2BF4D3E6C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9" y="241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4" name="Rectangle 600">
                <a:extLst>
                  <a:ext uri="{FF2B5EF4-FFF2-40B4-BE49-F238E27FC236}">
                    <a16:creationId xmlns:a16="http://schemas.microsoft.com/office/drawing/2014/main" id="{43247959-C4D6-0BD9-32F9-88E8E07AD1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2410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5" name="Rectangle 601">
                <a:extLst>
                  <a:ext uri="{FF2B5EF4-FFF2-40B4-BE49-F238E27FC236}">
                    <a16:creationId xmlns:a16="http://schemas.microsoft.com/office/drawing/2014/main" id="{19EC0B32-8A36-FE60-7785-4096DC0C17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2" y="2406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6" name="Rectangle 602">
                <a:extLst>
                  <a:ext uri="{FF2B5EF4-FFF2-40B4-BE49-F238E27FC236}">
                    <a16:creationId xmlns:a16="http://schemas.microsoft.com/office/drawing/2014/main" id="{6FCCBCC9-DC05-3263-D385-5ADCDBEEE2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2401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7" name="Rectangle 603">
                <a:extLst>
                  <a:ext uri="{FF2B5EF4-FFF2-40B4-BE49-F238E27FC236}">
                    <a16:creationId xmlns:a16="http://schemas.microsoft.com/office/drawing/2014/main" id="{6BB2DCDE-30F5-21C0-4F0E-744018DB3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5" y="2397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8" name="Rectangle 604">
                <a:extLst>
                  <a:ext uri="{FF2B5EF4-FFF2-40B4-BE49-F238E27FC236}">
                    <a16:creationId xmlns:a16="http://schemas.microsoft.com/office/drawing/2014/main" id="{5EC166A8-E225-D7DD-873D-1DBC190596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2393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49" name="Freeform 605">
                <a:extLst>
                  <a:ext uri="{FF2B5EF4-FFF2-40B4-BE49-F238E27FC236}">
                    <a16:creationId xmlns:a16="http://schemas.microsoft.com/office/drawing/2014/main" id="{9430F56F-CCFE-9686-DD50-574F2266CA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2385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0" name="Freeform 606">
                <a:extLst>
                  <a:ext uri="{FF2B5EF4-FFF2-40B4-BE49-F238E27FC236}">
                    <a16:creationId xmlns:a16="http://schemas.microsoft.com/office/drawing/2014/main" id="{3521B62B-5314-883F-EF5C-5BD327F20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0" y="2381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1" name="Freeform 607">
                <a:extLst>
                  <a:ext uri="{FF2B5EF4-FFF2-40B4-BE49-F238E27FC236}">
                    <a16:creationId xmlns:a16="http://schemas.microsoft.com/office/drawing/2014/main" id="{97850790-2668-16A6-8BFD-91D703AC18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1" y="2377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2" name="Freeform 608">
                <a:extLst>
                  <a:ext uri="{FF2B5EF4-FFF2-40B4-BE49-F238E27FC236}">
                    <a16:creationId xmlns:a16="http://schemas.microsoft.com/office/drawing/2014/main" id="{B4CAD65D-3CCD-F902-AFF7-C39E786A3E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53" y="2373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3" name="Freeform 609">
                <a:extLst>
                  <a:ext uri="{FF2B5EF4-FFF2-40B4-BE49-F238E27FC236}">
                    <a16:creationId xmlns:a16="http://schemas.microsoft.com/office/drawing/2014/main" id="{2DCF268F-97EE-34F4-A075-3551768F0A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14" y="2369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4" name="Freeform 610">
                <a:extLst>
                  <a:ext uri="{FF2B5EF4-FFF2-40B4-BE49-F238E27FC236}">
                    <a16:creationId xmlns:a16="http://schemas.microsoft.com/office/drawing/2014/main" id="{402BBD84-367B-BCA0-03D0-169ABC4EF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6" y="2365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5" name="Rectangle 611">
                <a:extLst>
                  <a:ext uri="{FF2B5EF4-FFF2-40B4-BE49-F238E27FC236}">
                    <a16:creationId xmlns:a16="http://schemas.microsoft.com/office/drawing/2014/main" id="{92010A4E-1FBB-8EEB-6F23-4EE2183F03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7" y="2360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6" name="Rectangle 612">
                <a:extLst>
                  <a:ext uri="{FF2B5EF4-FFF2-40B4-BE49-F238E27FC236}">
                    <a16:creationId xmlns:a16="http://schemas.microsoft.com/office/drawing/2014/main" id="{AB7E1B7A-6D69-6792-6243-78A24233F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9" y="2356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7" name="Rectangle 613">
                <a:extLst>
                  <a:ext uri="{FF2B5EF4-FFF2-40B4-BE49-F238E27FC236}">
                    <a16:creationId xmlns:a16="http://schemas.microsoft.com/office/drawing/2014/main" id="{4F6489EF-722E-9CEA-90F0-96736D25D9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0" y="2352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8" name="Rectangle 614">
                <a:extLst>
                  <a:ext uri="{FF2B5EF4-FFF2-40B4-BE49-F238E27FC236}">
                    <a16:creationId xmlns:a16="http://schemas.microsoft.com/office/drawing/2014/main" id="{B9926C1A-5444-3351-8F55-F8172D29C9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2" y="234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59" name="Rectangle 615">
                <a:extLst>
                  <a:ext uri="{FF2B5EF4-FFF2-40B4-BE49-F238E27FC236}">
                    <a16:creationId xmlns:a16="http://schemas.microsoft.com/office/drawing/2014/main" id="{67BBF5BB-3D65-1250-D84A-97C5B1CFBB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" y="2344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0" name="Freeform 616">
                <a:extLst>
                  <a:ext uri="{FF2B5EF4-FFF2-40B4-BE49-F238E27FC236}">
                    <a16:creationId xmlns:a16="http://schemas.microsoft.com/office/drawing/2014/main" id="{B093F69C-DC78-9163-058D-125AA5E72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233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1" name="Freeform 617">
                <a:extLst>
                  <a:ext uri="{FF2B5EF4-FFF2-40B4-BE49-F238E27FC236}">
                    <a16:creationId xmlns:a16="http://schemas.microsoft.com/office/drawing/2014/main" id="{3D05469D-C5EC-C2F6-3986-9828A64EFF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2" y="2332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2" name="Freeform 618">
                <a:extLst>
                  <a:ext uri="{FF2B5EF4-FFF2-40B4-BE49-F238E27FC236}">
                    <a16:creationId xmlns:a16="http://schemas.microsoft.com/office/drawing/2014/main" id="{23E34DEE-C68C-7337-62AC-494D32A821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63" y="2324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3" name="Freeform 619">
                <a:extLst>
                  <a:ext uri="{FF2B5EF4-FFF2-40B4-BE49-F238E27FC236}">
                    <a16:creationId xmlns:a16="http://schemas.microsoft.com/office/drawing/2014/main" id="{821668AD-C592-9E28-0893-AF8E5F579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25" y="2315"/>
                <a:ext cx="28" cy="13"/>
              </a:xfrm>
              <a:custGeom>
                <a:avLst/>
                <a:gdLst>
                  <a:gd name="T0" fmla="*/ 0 w 28"/>
                  <a:gd name="T1" fmla="*/ 4 h 13"/>
                  <a:gd name="T2" fmla="*/ 28 w 28"/>
                  <a:gd name="T3" fmla="*/ 0 h 13"/>
                  <a:gd name="T4" fmla="*/ 28 w 28"/>
                  <a:gd name="T5" fmla="*/ 9 h 13"/>
                  <a:gd name="T6" fmla="*/ 0 w 28"/>
                  <a:gd name="T7" fmla="*/ 13 h 13"/>
                  <a:gd name="T8" fmla="*/ 0 w 28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4"/>
                    </a:moveTo>
                    <a:lnTo>
                      <a:pt x="28" y="0"/>
                    </a:lnTo>
                    <a:lnTo>
                      <a:pt x="28" y="9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4" name="Rectangle 620">
                <a:extLst>
                  <a:ext uri="{FF2B5EF4-FFF2-40B4-BE49-F238E27FC236}">
                    <a16:creationId xmlns:a16="http://schemas.microsoft.com/office/drawing/2014/main" id="{756521C1-13C1-6F80-595F-41F187B4C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311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5" name="Freeform 621">
                <a:extLst>
                  <a:ext uri="{FF2B5EF4-FFF2-40B4-BE49-F238E27FC236}">
                    <a16:creationId xmlns:a16="http://schemas.microsoft.com/office/drawing/2014/main" id="{3220125B-965B-4039-0CAD-FB2779F622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8" y="2303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6" name="Freeform 622">
                <a:extLst>
                  <a:ext uri="{FF2B5EF4-FFF2-40B4-BE49-F238E27FC236}">
                    <a16:creationId xmlns:a16="http://schemas.microsoft.com/office/drawing/2014/main" id="{2B2D297D-8687-7F22-2945-0D9CDE5ED0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9" y="2295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7" name="Freeform 623">
                <a:extLst>
                  <a:ext uri="{FF2B5EF4-FFF2-40B4-BE49-F238E27FC236}">
                    <a16:creationId xmlns:a16="http://schemas.microsoft.com/office/drawing/2014/main" id="{4E245558-EFFA-A97C-10CC-5E631095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1" y="2287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8" name="Freeform 624">
                <a:extLst>
                  <a:ext uri="{FF2B5EF4-FFF2-40B4-BE49-F238E27FC236}">
                    <a16:creationId xmlns:a16="http://schemas.microsoft.com/office/drawing/2014/main" id="{6C38B3C6-676D-F2AC-81F6-0527BC9D2B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32" y="2278"/>
                <a:ext cx="29" cy="13"/>
              </a:xfrm>
              <a:custGeom>
                <a:avLst/>
                <a:gdLst>
                  <a:gd name="T0" fmla="*/ 0 w 29"/>
                  <a:gd name="T1" fmla="*/ 5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5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5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69" name="Rectangle 625">
                <a:extLst>
                  <a:ext uri="{FF2B5EF4-FFF2-40B4-BE49-F238E27FC236}">
                    <a16:creationId xmlns:a16="http://schemas.microsoft.com/office/drawing/2014/main" id="{BBA97D23-772F-E732-534B-051AE96FD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4" y="2274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0" name="Freeform 626">
                <a:extLst>
                  <a:ext uri="{FF2B5EF4-FFF2-40B4-BE49-F238E27FC236}">
                    <a16:creationId xmlns:a16="http://schemas.microsoft.com/office/drawing/2014/main" id="{03538005-0A69-42B5-6188-767B9BC97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55" y="226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1" name="Freeform 627">
                <a:extLst>
                  <a:ext uri="{FF2B5EF4-FFF2-40B4-BE49-F238E27FC236}">
                    <a16:creationId xmlns:a16="http://schemas.microsoft.com/office/drawing/2014/main" id="{71EC8D82-FA21-6A60-BCAA-E35D8E4CB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7" y="2258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2" name="Freeform 628">
                <a:extLst>
                  <a:ext uri="{FF2B5EF4-FFF2-40B4-BE49-F238E27FC236}">
                    <a16:creationId xmlns:a16="http://schemas.microsoft.com/office/drawing/2014/main" id="{EF033FB1-4E5A-1B28-62FC-263327B99E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8" y="2250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3" name="Rectangle 629">
                <a:extLst>
                  <a:ext uri="{FF2B5EF4-FFF2-40B4-BE49-F238E27FC236}">
                    <a16:creationId xmlns:a16="http://schemas.microsoft.com/office/drawing/2014/main" id="{EBA1DF72-FF2F-8D33-A2ED-A8EE875A49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9" y="2246"/>
                <a:ext cx="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4" name="Rectangle 630">
                <a:extLst>
                  <a:ext uri="{FF2B5EF4-FFF2-40B4-BE49-F238E27FC236}">
                    <a16:creationId xmlns:a16="http://schemas.microsoft.com/office/drawing/2014/main" id="{F307F345-9A63-EE88-77AC-4D3B3C6556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9" y="2643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5" name="Freeform 631">
                <a:extLst>
                  <a:ext uri="{FF2B5EF4-FFF2-40B4-BE49-F238E27FC236}">
                    <a16:creationId xmlns:a16="http://schemas.microsoft.com/office/drawing/2014/main" id="{0D8DD62B-C303-E925-47D7-E1A9CF80B2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1" y="2639"/>
                <a:ext cx="28" cy="13"/>
              </a:xfrm>
              <a:custGeom>
                <a:avLst/>
                <a:gdLst>
                  <a:gd name="T0" fmla="*/ 0 w 28"/>
                  <a:gd name="T1" fmla="*/ 4 h 13"/>
                  <a:gd name="T2" fmla="*/ 28 w 28"/>
                  <a:gd name="T3" fmla="*/ 0 h 13"/>
                  <a:gd name="T4" fmla="*/ 28 w 28"/>
                  <a:gd name="T5" fmla="*/ 8 h 13"/>
                  <a:gd name="T6" fmla="*/ 0 w 28"/>
                  <a:gd name="T7" fmla="*/ 13 h 13"/>
                  <a:gd name="T8" fmla="*/ 0 w 28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3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6" name="Rectangle 632">
                <a:extLst>
                  <a:ext uri="{FF2B5EF4-FFF2-40B4-BE49-F238E27FC236}">
                    <a16:creationId xmlns:a16="http://schemas.microsoft.com/office/drawing/2014/main" id="{1D70F316-8A29-AD91-E588-5218923E1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42" y="2639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7" name="Freeform 633">
                <a:extLst>
                  <a:ext uri="{FF2B5EF4-FFF2-40B4-BE49-F238E27FC236}">
                    <a16:creationId xmlns:a16="http://schemas.microsoft.com/office/drawing/2014/main" id="{E3F390DF-0750-607C-5116-41C6C0D8F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2635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8" name="Rectangle 634">
                <a:extLst>
                  <a:ext uri="{FF2B5EF4-FFF2-40B4-BE49-F238E27FC236}">
                    <a16:creationId xmlns:a16="http://schemas.microsoft.com/office/drawing/2014/main" id="{7E21EA04-B811-86D7-94E8-E69ACB2FDB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5" y="263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79" name="Freeform 635">
                <a:extLst>
                  <a:ext uri="{FF2B5EF4-FFF2-40B4-BE49-F238E27FC236}">
                    <a16:creationId xmlns:a16="http://schemas.microsoft.com/office/drawing/2014/main" id="{11A94A82-B8D1-0420-B9AD-3ADAFF2688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7" y="2631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80" name="Rectangle 636">
                <a:extLst>
                  <a:ext uri="{FF2B5EF4-FFF2-40B4-BE49-F238E27FC236}">
                    <a16:creationId xmlns:a16="http://schemas.microsoft.com/office/drawing/2014/main" id="{70F7C9FF-A3C0-0C59-71E7-A662036DF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631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81" name="Freeform 637">
                <a:extLst>
                  <a:ext uri="{FF2B5EF4-FFF2-40B4-BE49-F238E27FC236}">
                    <a16:creationId xmlns:a16="http://schemas.microsoft.com/office/drawing/2014/main" id="{708A9577-4FF1-6B38-4823-189348493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9" y="2627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82" name="Rectangle 638">
                <a:extLst>
                  <a:ext uri="{FF2B5EF4-FFF2-40B4-BE49-F238E27FC236}">
                    <a16:creationId xmlns:a16="http://schemas.microsoft.com/office/drawing/2014/main" id="{A245E266-65B9-D95A-D38B-B3540D49A3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1" y="2627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883" name="Rectangle 639">
                <a:extLst>
                  <a:ext uri="{FF2B5EF4-FFF2-40B4-BE49-F238E27FC236}">
                    <a16:creationId xmlns:a16="http://schemas.microsoft.com/office/drawing/2014/main" id="{D889EEA9-D577-777B-A3B7-6ACD850E8E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2" y="2627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</p:grpSp>
        <p:grpSp>
          <p:nvGrpSpPr>
            <p:cNvPr id="453" name="Group 841">
              <a:extLst>
                <a:ext uri="{FF2B5EF4-FFF2-40B4-BE49-F238E27FC236}">
                  <a16:creationId xmlns:a16="http://schemas.microsoft.com/office/drawing/2014/main" id="{B987A788-BF4E-4CA8-D88F-7705F83758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6" y="1585"/>
              <a:ext cx="3245" cy="1198"/>
              <a:chOff x="936" y="1585"/>
              <a:chExt cx="3245" cy="1198"/>
            </a:xfrm>
          </p:grpSpPr>
          <p:sp>
            <p:nvSpPr>
              <p:cNvPr id="484" name="Rectangle 641">
                <a:extLst>
                  <a:ext uri="{FF2B5EF4-FFF2-40B4-BE49-F238E27FC236}">
                    <a16:creationId xmlns:a16="http://schemas.microsoft.com/office/drawing/2014/main" id="{4F202CF9-B3B8-4FEF-1F37-1AC1D7686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4" y="2623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85" name="Rectangle 642">
                <a:extLst>
                  <a:ext uri="{FF2B5EF4-FFF2-40B4-BE49-F238E27FC236}">
                    <a16:creationId xmlns:a16="http://schemas.microsoft.com/office/drawing/2014/main" id="{C096D72E-622D-EE83-08CD-A7D01F7F5C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2623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86" name="Rectangle 643">
                <a:extLst>
                  <a:ext uri="{FF2B5EF4-FFF2-40B4-BE49-F238E27FC236}">
                    <a16:creationId xmlns:a16="http://schemas.microsoft.com/office/drawing/2014/main" id="{B1A5E15A-ECDF-99C7-0A47-839A6B54F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7" y="2619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87" name="Rectangle 644">
                <a:extLst>
                  <a:ext uri="{FF2B5EF4-FFF2-40B4-BE49-F238E27FC236}">
                    <a16:creationId xmlns:a16="http://schemas.microsoft.com/office/drawing/2014/main" id="{55DCD73F-D50C-7E76-4819-DFA351132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" y="2619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88" name="Rectangle 645">
                <a:extLst>
                  <a:ext uri="{FF2B5EF4-FFF2-40B4-BE49-F238E27FC236}">
                    <a16:creationId xmlns:a16="http://schemas.microsoft.com/office/drawing/2014/main" id="{E93C1C12-C15F-8C76-B255-4A099562E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61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89" name="Rectangle 646">
                <a:extLst>
                  <a:ext uri="{FF2B5EF4-FFF2-40B4-BE49-F238E27FC236}">
                    <a16:creationId xmlns:a16="http://schemas.microsoft.com/office/drawing/2014/main" id="{A0C7E677-BFDB-576D-99BA-DE0EC35A0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1" y="261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0" name="Rectangle 647">
                <a:extLst>
                  <a:ext uri="{FF2B5EF4-FFF2-40B4-BE49-F238E27FC236}">
                    <a16:creationId xmlns:a16="http://schemas.microsoft.com/office/drawing/2014/main" id="{FC593A2D-A113-0FAD-5AAA-007476F281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2611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1" name="Rectangle 648">
                <a:extLst>
                  <a:ext uri="{FF2B5EF4-FFF2-40B4-BE49-F238E27FC236}">
                    <a16:creationId xmlns:a16="http://schemas.microsoft.com/office/drawing/2014/main" id="{2068157E-C53A-F559-5491-280D4BF7E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611"/>
                <a:ext cx="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2" name="Freeform 649">
                <a:extLst>
                  <a:ext uri="{FF2B5EF4-FFF2-40B4-BE49-F238E27FC236}">
                    <a16:creationId xmlns:a16="http://schemas.microsoft.com/office/drawing/2014/main" id="{5A9FCA2B-ECD1-857B-CF78-25C17B21E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4" y="2611"/>
                <a:ext cx="25" cy="8"/>
              </a:xfrm>
              <a:custGeom>
                <a:avLst/>
                <a:gdLst>
                  <a:gd name="T0" fmla="*/ 0 w 25"/>
                  <a:gd name="T1" fmla="*/ 0 h 8"/>
                  <a:gd name="T2" fmla="*/ 25 w 25"/>
                  <a:gd name="T3" fmla="*/ 0 h 8"/>
                  <a:gd name="T4" fmla="*/ 25 w 25"/>
                  <a:gd name="T5" fmla="*/ 8 h 8"/>
                  <a:gd name="T6" fmla="*/ 0 w 25"/>
                  <a:gd name="T7" fmla="*/ 8 h 8"/>
                  <a:gd name="T8" fmla="*/ 0 w 25"/>
                  <a:gd name="T9" fmla="*/ 8 h 8"/>
                  <a:gd name="T10" fmla="*/ 0 w 25"/>
                  <a:gd name="T11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5" h="8">
                    <a:moveTo>
                      <a:pt x="0" y="0"/>
                    </a:moveTo>
                    <a:lnTo>
                      <a:pt x="25" y="0"/>
                    </a:lnTo>
                    <a:lnTo>
                      <a:pt x="25" y="8"/>
                    </a:lnTo>
                    <a:lnTo>
                      <a:pt x="0" y="8"/>
                    </a:lnTo>
                    <a:lnTo>
                      <a:pt x="0" y="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3" name="Rectangle 650">
                <a:extLst>
                  <a:ext uri="{FF2B5EF4-FFF2-40B4-BE49-F238E27FC236}">
                    <a16:creationId xmlns:a16="http://schemas.microsoft.com/office/drawing/2014/main" id="{1F690EB1-AFDA-F4FC-16F2-0B645733B0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22" y="2606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4" name="Rectangle 651">
                <a:extLst>
                  <a:ext uri="{FF2B5EF4-FFF2-40B4-BE49-F238E27FC236}">
                    <a16:creationId xmlns:a16="http://schemas.microsoft.com/office/drawing/2014/main" id="{7B2BB39C-12EA-8777-0F86-D78BE0E6E7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2606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5" name="Rectangle 652">
                <a:extLst>
                  <a:ext uri="{FF2B5EF4-FFF2-40B4-BE49-F238E27FC236}">
                    <a16:creationId xmlns:a16="http://schemas.microsoft.com/office/drawing/2014/main" id="{77A47838-CA6D-5AE7-D0DA-2B0B69CBBA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5" y="2602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6" name="Freeform 653">
                <a:extLst>
                  <a:ext uri="{FF2B5EF4-FFF2-40B4-BE49-F238E27FC236}">
                    <a16:creationId xmlns:a16="http://schemas.microsoft.com/office/drawing/2014/main" id="{72D9F4A1-1F60-E10B-6220-E13882E52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6" y="2598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8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7" name="Rectangle 654">
                <a:extLst>
                  <a:ext uri="{FF2B5EF4-FFF2-40B4-BE49-F238E27FC236}">
                    <a16:creationId xmlns:a16="http://schemas.microsoft.com/office/drawing/2014/main" id="{B6849233-0492-2598-B4AD-B94983267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2598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8" name="Rectangle 655">
                <a:extLst>
                  <a:ext uri="{FF2B5EF4-FFF2-40B4-BE49-F238E27FC236}">
                    <a16:creationId xmlns:a16="http://schemas.microsoft.com/office/drawing/2014/main" id="{9944CF98-6576-4AE0-31B2-5A6D2DD5F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2594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499" name="Rectangle 656">
                <a:extLst>
                  <a:ext uri="{FF2B5EF4-FFF2-40B4-BE49-F238E27FC236}">
                    <a16:creationId xmlns:a16="http://schemas.microsoft.com/office/drawing/2014/main" id="{EA571BEC-A00B-795A-A7B8-D70B34C023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2594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0" name="Rectangle 657">
                <a:extLst>
                  <a:ext uri="{FF2B5EF4-FFF2-40B4-BE49-F238E27FC236}">
                    <a16:creationId xmlns:a16="http://schemas.microsoft.com/office/drawing/2014/main" id="{75F18B94-B14C-01E0-A81D-8302CFAF3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2590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1" name="Freeform 658">
                <a:extLst>
                  <a:ext uri="{FF2B5EF4-FFF2-40B4-BE49-F238E27FC236}">
                    <a16:creationId xmlns:a16="http://schemas.microsoft.com/office/drawing/2014/main" id="{F12D31A1-CE9C-ED39-FB7B-DBAFD6A42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13" y="2586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2" name="Rectangle 659">
                <a:extLst>
                  <a:ext uri="{FF2B5EF4-FFF2-40B4-BE49-F238E27FC236}">
                    <a16:creationId xmlns:a16="http://schemas.microsoft.com/office/drawing/2014/main" id="{81D9AEDA-37CF-E2EA-F07D-285C08E412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75" y="2586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3" name="Freeform 660">
                <a:extLst>
                  <a:ext uri="{FF2B5EF4-FFF2-40B4-BE49-F238E27FC236}">
                    <a16:creationId xmlns:a16="http://schemas.microsoft.com/office/drawing/2014/main" id="{D228D056-BD46-7B4D-287D-3EA72B26EA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6" y="2582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4" name="Rectangle 661">
                <a:extLst>
                  <a:ext uri="{FF2B5EF4-FFF2-40B4-BE49-F238E27FC236}">
                    <a16:creationId xmlns:a16="http://schemas.microsoft.com/office/drawing/2014/main" id="{C426925C-A651-76E8-34D3-0F13B4C81C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8" y="2582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5" name="Rectangle 662">
                <a:extLst>
                  <a:ext uri="{FF2B5EF4-FFF2-40B4-BE49-F238E27FC236}">
                    <a16:creationId xmlns:a16="http://schemas.microsoft.com/office/drawing/2014/main" id="{4679E830-D286-9DA3-002C-0AE59DE20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9" y="2578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6" name="Rectangle 663">
                <a:extLst>
                  <a:ext uri="{FF2B5EF4-FFF2-40B4-BE49-F238E27FC236}">
                    <a16:creationId xmlns:a16="http://schemas.microsoft.com/office/drawing/2014/main" id="{726E055E-626E-995A-2D34-69A257967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1" y="2578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7" name="Rectangle 664">
                <a:extLst>
                  <a:ext uri="{FF2B5EF4-FFF2-40B4-BE49-F238E27FC236}">
                    <a16:creationId xmlns:a16="http://schemas.microsoft.com/office/drawing/2014/main" id="{EF151CCE-7DD9-D274-056A-8FB201D49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2" y="2574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8" name="Freeform 665">
                <a:extLst>
                  <a:ext uri="{FF2B5EF4-FFF2-40B4-BE49-F238E27FC236}">
                    <a16:creationId xmlns:a16="http://schemas.microsoft.com/office/drawing/2014/main" id="{98B7643A-6873-9D2F-B070-8C95B8D4F9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4" y="2570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09" name="Rectangle 666">
                <a:extLst>
                  <a:ext uri="{FF2B5EF4-FFF2-40B4-BE49-F238E27FC236}">
                    <a16:creationId xmlns:a16="http://schemas.microsoft.com/office/drawing/2014/main" id="{AB735621-4EEB-5C82-1DB0-AEBC0E9B22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2570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0" name="Rectangle 667">
                <a:extLst>
                  <a:ext uri="{FF2B5EF4-FFF2-40B4-BE49-F238E27FC236}">
                    <a16:creationId xmlns:a16="http://schemas.microsoft.com/office/drawing/2014/main" id="{CCA3BAAE-A7CC-4B2B-F56E-EED52AE269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565"/>
                <a:ext cx="2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1" name="Rectangle 668">
                <a:extLst>
                  <a:ext uri="{FF2B5EF4-FFF2-40B4-BE49-F238E27FC236}">
                    <a16:creationId xmlns:a16="http://schemas.microsoft.com/office/drawing/2014/main" id="{E6154B33-8F86-259B-23A4-42F05AFD2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8" y="2565"/>
                <a:ext cx="2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2" name="Rectangle 669">
                <a:extLst>
                  <a:ext uri="{FF2B5EF4-FFF2-40B4-BE49-F238E27FC236}">
                    <a16:creationId xmlns:a16="http://schemas.microsoft.com/office/drawing/2014/main" id="{93E62624-DC14-8787-2A99-8D4F3BD200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0" y="2561"/>
                <a:ext cx="24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3" name="Freeform 670">
                <a:extLst>
                  <a:ext uri="{FF2B5EF4-FFF2-40B4-BE49-F238E27FC236}">
                    <a16:creationId xmlns:a16="http://schemas.microsoft.com/office/drawing/2014/main" id="{A4BD9045-A271-2936-8AF9-D3C200908A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14" y="2561"/>
                <a:ext cx="4" cy="9"/>
              </a:xfrm>
              <a:custGeom>
                <a:avLst/>
                <a:gdLst>
                  <a:gd name="T0" fmla="*/ 0 w 4"/>
                  <a:gd name="T1" fmla="*/ 0 h 9"/>
                  <a:gd name="T2" fmla="*/ 0 w 4"/>
                  <a:gd name="T3" fmla="*/ 0 h 9"/>
                  <a:gd name="T4" fmla="*/ 0 w 4"/>
                  <a:gd name="T5" fmla="*/ 9 h 9"/>
                  <a:gd name="T6" fmla="*/ 4 w 4"/>
                  <a:gd name="T7" fmla="*/ 4 h 9"/>
                  <a:gd name="T8" fmla="*/ 0 w 4"/>
                  <a:gd name="T9" fmla="*/ 9 h 9"/>
                  <a:gd name="T10" fmla="*/ 0 w 4"/>
                  <a:gd name="T11" fmla="*/ 0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9">
                    <a:moveTo>
                      <a:pt x="0" y="0"/>
                    </a:moveTo>
                    <a:lnTo>
                      <a:pt x="0" y="0"/>
                    </a:lnTo>
                    <a:lnTo>
                      <a:pt x="0" y="9"/>
                    </a:lnTo>
                    <a:lnTo>
                      <a:pt x="4" y="4"/>
                    </a:lnTo>
                    <a:lnTo>
                      <a:pt x="0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4" name="Freeform 671">
                <a:extLst>
                  <a:ext uri="{FF2B5EF4-FFF2-40B4-BE49-F238E27FC236}">
                    <a16:creationId xmlns:a16="http://schemas.microsoft.com/office/drawing/2014/main" id="{CD615889-FDC9-8D2D-17E2-3F14EFC539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2549"/>
                <a:ext cx="29" cy="16"/>
              </a:xfrm>
              <a:custGeom>
                <a:avLst/>
                <a:gdLst>
                  <a:gd name="T0" fmla="*/ 0 w 29"/>
                  <a:gd name="T1" fmla="*/ 8 h 16"/>
                  <a:gd name="T2" fmla="*/ 29 w 29"/>
                  <a:gd name="T3" fmla="*/ 0 h 16"/>
                  <a:gd name="T4" fmla="*/ 29 w 29"/>
                  <a:gd name="T5" fmla="*/ 8 h 16"/>
                  <a:gd name="T6" fmla="*/ 0 w 29"/>
                  <a:gd name="T7" fmla="*/ 16 h 16"/>
                  <a:gd name="T8" fmla="*/ 0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0" y="8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5" name="Freeform 672">
                <a:extLst>
                  <a:ext uri="{FF2B5EF4-FFF2-40B4-BE49-F238E27FC236}">
                    <a16:creationId xmlns:a16="http://schemas.microsoft.com/office/drawing/2014/main" id="{7D285EC3-32F7-C492-6009-F61C7BAE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541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6" name="Freeform 673">
                <a:extLst>
                  <a:ext uri="{FF2B5EF4-FFF2-40B4-BE49-F238E27FC236}">
                    <a16:creationId xmlns:a16="http://schemas.microsoft.com/office/drawing/2014/main" id="{3C4ED296-82E5-4BFE-75F5-BA2C52573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" y="2529"/>
                <a:ext cx="29" cy="16"/>
              </a:xfrm>
              <a:custGeom>
                <a:avLst/>
                <a:gdLst>
                  <a:gd name="T0" fmla="*/ 0 w 29"/>
                  <a:gd name="T1" fmla="*/ 8 h 16"/>
                  <a:gd name="T2" fmla="*/ 29 w 29"/>
                  <a:gd name="T3" fmla="*/ 0 h 16"/>
                  <a:gd name="T4" fmla="*/ 29 w 29"/>
                  <a:gd name="T5" fmla="*/ 8 h 16"/>
                  <a:gd name="T6" fmla="*/ 0 w 29"/>
                  <a:gd name="T7" fmla="*/ 16 h 16"/>
                  <a:gd name="T8" fmla="*/ 0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0" y="8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7" name="Freeform 674">
                <a:extLst>
                  <a:ext uri="{FF2B5EF4-FFF2-40B4-BE49-F238E27FC236}">
                    <a16:creationId xmlns:a16="http://schemas.microsoft.com/office/drawing/2014/main" id="{E8A635C6-70F3-392B-62B6-89ABA79349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" y="2520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8" name="Freeform 675">
                <a:extLst>
                  <a:ext uri="{FF2B5EF4-FFF2-40B4-BE49-F238E27FC236}">
                    <a16:creationId xmlns:a16="http://schemas.microsoft.com/office/drawing/2014/main" id="{C3AF6EDF-1742-2D6C-EDC8-1EA657F789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2508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19" name="Freeform 676">
                <a:extLst>
                  <a:ext uri="{FF2B5EF4-FFF2-40B4-BE49-F238E27FC236}">
                    <a16:creationId xmlns:a16="http://schemas.microsoft.com/office/drawing/2014/main" id="{FDBBB45A-601D-36C9-761D-AE290E956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500"/>
                <a:ext cx="29" cy="12"/>
              </a:xfrm>
              <a:custGeom>
                <a:avLst/>
                <a:gdLst>
                  <a:gd name="T0" fmla="*/ 0 w 29"/>
                  <a:gd name="T1" fmla="*/ 4 h 12"/>
                  <a:gd name="T2" fmla="*/ 29 w 29"/>
                  <a:gd name="T3" fmla="*/ 0 h 12"/>
                  <a:gd name="T4" fmla="*/ 29 w 29"/>
                  <a:gd name="T5" fmla="*/ 8 h 12"/>
                  <a:gd name="T6" fmla="*/ 0 w 29"/>
                  <a:gd name="T7" fmla="*/ 12 h 12"/>
                  <a:gd name="T8" fmla="*/ 0 w 29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2">
                    <a:moveTo>
                      <a:pt x="0" y="4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0" name="Freeform 677">
                <a:extLst>
                  <a:ext uri="{FF2B5EF4-FFF2-40B4-BE49-F238E27FC236}">
                    <a16:creationId xmlns:a16="http://schemas.microsoft.com/office/drawing/2014/main" id="{6F23D461-0B0E-8246-8DED-9814044201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488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1" name="Freeform 678">
                <a:extLst>
                  <a:ext uri="{FF2B5EF4-FFF2-40B4-BE49-F238E27FC236}">
                    <a16:creationId xmlns:a16="http://schemas.microsoft.com/office/drawing/2014/main" id="{FC92BD49-3162-CE67-0C04-D9DB1EB05A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2479"/>
                <a:ext cx="29" cy="13"/>
              </a:xfrm>
              <a:custGeom>
                <a:avLst/>
                <a:gdLst>
                  <a:gd name="T0" fmla="*/ 0 w 29"/>
                  <a:gd name="T1" fmla="*/ 4 h 13"/>
                  <a:gd name="T2" fmla="*/ 29 w 29"/>
                  <a:gd name="T3" fmla="*/ 0 h 13"/>
                  <a:gd name="T4" fmla="*/ 29 w 29"/>
                  <a:gd name="T5" fmla="*/ 9 h 13"/>
                  <a:gd name="T6" fmla="*/ 0 w 29"/>
                  <a:gd name="T7" fmla="*/ 13 h 13"/>
                  <a:gd name="T8" fmla="*/ 0 w 29"/>
                  <a:gd name="T9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3">
                    <a:moveTo>
                      <a:pt x="0" y="4"/>
                    </a:moveTo>
                    <a:lnTo>
                      <a:pt x="29" y="0"/>
                    </a:lnTo>
                    <a:lnTo>
                      <a:pt x="29" y="9"/>
                    </a:lnTo>
                    <a:lnTo>
                      <a:pt x="0" y="13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2" name="Freeform 679">
                <a:extLst>
                  <a:ext uri="{FF2B5EF4-FFF2-40B4-BE49-F238E27FC236}">
                    <a16:creationId xmlns:a16="http://schemas.microsoft.com/office/drawing/2014/main" id="{A577E364-0CE7-552D-A564-85F6FF573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467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3" name="Freeform 680">
                <a:extLst>
                  <a:ext uri="{FF2B5EF4-FFF2-40B4-BE49-F238E27FC236}">
                    <a16:creationId xmlns:a16="http://schemas.microsoft.com/office/drawing/2014/main" id="{4797D785-0A52-479E-78B7-E868C2B9E1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" y="2455"/>
                <a:ext cx="29" cy="16"/>
              </a:xfrm>
              <a:custGeom>
                <a:avLst/>
                <a:gdLst>
                  <a:gd name="T0" fmla="*/ 0 w 29"/>
                  <a:gd name="T1" fmla="*/ 8 h 16"/>
                  <a:gd name="T2" fmla="*/ 29 w 29"/>
                  <a:gd name="T3" fmla="*/ 0 h 16"/>
                  <a:gd name="T4" fmla="*/ 29 w 29"/>
                  <a:gd name="T5" fmla="*/ 8 h 16"/>
                  <a:gd name="T6" fmla="*/ 0 w 29"/>
                  <a:gd name="T7" fmla="*/ 16 h 16"/>
                  <a:gd name="T8" fmla="*/ 0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0" y="8"/>
                    </a:moveTo>
                    <a:lnTo>
                      <a:pt x="29" y="0"/>
                    </a:lnTo>
                    <a:lnTo>
                      <a:pt x="29" y="8"/>
                    </a:lnTo>
                    <a:lnTo>
                      <a:pt x="0" y="16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4" name="Freeform 681">
                <a:extLst>
                  <a:ext uri="{FF2B5EF4-FFF2-40B4-BE49-F238E27FC236}">
                    <a16:creationId xmlns:a16="http://schemas.microsoft.com/office/drawing/2014/main" id="{EB46F627-944E-6E7E-2067-4FFC83BA96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2447"/>
                <a:ext cx="28" cy="12"/>
              </a:xfrm>
              <a:custGeom>
                <a:avLst/>
                <a:gdLst>
                  <a:gd name="T0" fmla="*/ 0 w 28"/>
                  <a:gd name="T1" fmla="*/ 4 h 12"/>
                  <a:gd name="T2" fmla="*/ 28 w 28"/>
                  <a:gd name="T3" fmla="*/ 0 h 12"/>
                  <a:gd name="T4" fmla="*/ 28 w 28"/>
                  <a:gd name="T5" fmla="*/ 8 h 12"/>
                  <a:gd name="T6" fmla="*/ 0 w 28"/>
                  <a:gd name="T7" fmla="*/ 12 h 12"/>
                  <a:gd name="T8" fmla="*/ 0 w 28"/>
                  <a:gd name="T9" fmla="*/ 4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2">
                    <a:moveTo>
                      <a:pt x="0" y="4"/>
                    </a:moveTo>
                    <a:lnTo>
                      <a:pt x="28" y="0"/>
                    </a:lnTo>
                    <a:lnTo>
                      <a:pt x="28" y="8"/>
                    </a:lnTo>
                    <a:lnTo>
                      <a:pt x="0" y="12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5" name="Freeform 682">
                <a:extLst>
                  <a:ext uri="{FF2B5EF4-FFF2-40B4-BE49-F238E27FC236}">
                    <a16:creationId xmlns:a16="http://schemas.microsoft.com/office/drawing/2014/main" id="{F8BA9F0F-84B2-7EAB-4AEA-83CDA79BAB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" y="2582"/>
                <a:ext cx="938" cy="197"/>
              </a:xfrm>
              <a:custGeom>
                <a:avLst/>
                <a:gdLst>
                  <a:gd name="T0" fmla="*/ 0 w 938"/>
                  <a:gd name="T1" fmla="*/ 197 h 197"/>
                  <a:gd name="T2" fmla="*/ 938 w 938"/>
                  <a:gd name="T3" fmla="*/ 197 h 197"/>
                  <a:gd name="T4" fmla="*/ 938 w 938"/>
                  <a:gd name="T5" fmla="*/ 0 h 197"/>
                  <a:gd name="T6" fmla="*/ 688 w 938"/>
                  <a:gd name="T7" fmla="*/ 0 h 197"/>
                  <a:gd name="T8" fmla="*/ 0 w 938"/>
                  <a:gd name="T9" fmla="*/ 19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38" h="197">
                    <a:moveTo>
                      <a:pt x="0" y="197"/>
                    </a:moveTo>
                    <a:lnTo>
                      <a:pt x="938" y="197"/>
                    </a:lnTo>
                    <a:lnTo>
                      <a:pt x="938" y="0"/>
                    </a:lnTo>
                    <a:lnTo>
                      <a:pt x="688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6" name="Freeform 683">
                <a:extLst>
                  <a:ext uri="{FF2B5EF4-FFF2-40B4-BE49-F238E27FC236}">
                    <a16:creationId xmlns:a16="http://schemas.microsoft.com/office/drawing/2014/main" id="{2B710954-B5C7-75F7-1F6D-3D6B01EA4D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2750"/>
                <a:ext cx="8" cy="33"/>
              </a:xfrm>
              <a:custGeom>
                <a:avLst/>
                <a:gdLst>
                  <a:gd name="T0" fmla="*/ 0 w 8"/>
                  <a:gd name="T1" fmla="*/ 29 h 33"/>
                  <a:gd name="T2" fmla="*/ 0 w 8"/>
                  <a:gd name="T3" fmla="*/ 0 h 33"/>
                  <a:gd name="T4" fmla="*/ 8 w 8"/>
                  <a:gd name="T5" fmla="*/ 0 h 33"/>
                  <a:gd name="T6" fmla="*/ 8 w 8"/>
                  <a:gd name="T7" fmla="*/ 33 h 33"/>
                  <a:gd name="T8" fmla="*/ 4 w 8"/>
                  <a:gd name="T9" fmla="*/ 33 h 33"/>
                  <a:gd name="T10" fmla="*/ 0 w 8"/>
                  <a:gd name="T11" fmla="*/ 29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8" h="33">
                    <a:moveTo>
                      <a:pt x="0" y="29"/>
                    </a:moveTo>
                    <a:lnTo>
                      <a:pt x="0" y="0"/>
                    </a:lnTo>
                    <a:lnTo>
                      <a:pt x="8" y="0"/>
                    </a:lnTo>
                    <a:lnTo>
                      <a:pt x="8" y="33"/>
                    </a:lnTo>
                    <a:lnTo>
                      <a:pt x="4" y="33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7" name="Rectangle 684">
                <a:extLst>
                  <a:ext uri="{FF2B5EF4-FFF2-40B4-BE49-F238E27FC236}">
                    <a16:creationId xmlns:a16="http://schemas.microsoft.com/office/drawing/2014/main" id="{A8594A7A-5E6F-FF91-C972-90D86A17C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688"/>
                <a:ext cx="8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8" name="Rectangle 685">
                <a:extLst>
                  <a:ext uri="{FF2B5EF4-FFF2-40B4-BE49-F238E27FC236}">
                    <a16:creationId xmlns:a16="http://schemas.microsoft.com/office/drawing/2014/main" id="{8AB67BD0-48A0-EBF5-BF1D-06CDE3DF12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627"/>
                <a:ext cx="8" cy="2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29" name="Rectangle 686">
                <a:extLst>
                  <a:ext uri="{FF2B5EF4-FFF2-40B4-BE49-F238E27FC236}">
                    <a16:creationId xmlns:a16="http://schemas.microsoft.com/office/drawing/2014/main" id="{E21117F3-1297-8934-1043-0F62B596E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3" y="2582"/>
                <a:ext cx="8" cy="12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0" name="Freeform 687">
                <a:extLst>
                  <a:ext uri="{FF2B5EF4-FFF2-40B4-BE49-F238E27FC236}">
                    <a16:creationId xmlns:a16="http://schemas.microsoft.com/office/drawing/2014/main" id="{2564D068-A9F0-9F3C-C0B6-91F9C70FB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5" y="2578"/>
                <a:ext cx="16" cy="8"/>
              </a:xfrm>
              <a:custGeom>
                <a:avLst/>
                <a:gdLst>
                  <a:gd name="T0" fmla="*/ 12 w 16"/>
                  <a:gd name="T1" fmla="*/ 8 h 8"/>
                  <a:gd name="T2" fmla="*/ 0 w 16"/>
                  <a:gd name="T3" fmla="*/ 8 h 8"/>
                  <a:gd name="T4" fmla="*/ 0 w 16"/>
                  <a:gd name="T5" fmla="*/ 0 h 8"/>
                  <a:gd name="T6" fmla="*/ 16 w 16"/>
                  <a:gd name="T7" fmla="*/ 0 h 8"/>
                  <a:gd name="T8" fmla="*/ 16 w 16"/>
                  <a:gd name="T9" fmla="*/ 4 h 8"/>
                  <a:gd name="T10" fmla="*/ 12 w 16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" h="8">
                    <a:moveTo>
                      <a:pt x="12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16" y="0"/>
                    </a:lnTo>
                    <a:lnTo>
                      <a:pt x="16" y="4"/>
                    </a:lnTo>
                    <a:lnTo>
                      <a:pt x="12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1" name="Rectangle 688">
                <a:extLst>
                  <a:ext uri="{FF2B5EF4-FFF2-40B4-BE49-F238E27FC236}">
                    <a16:creationId xmlns:a16="http://schemas.microsoft.com/office/drawing/2014/main" id="{F8313351-D879-6E18-AE0C-BD9D3637B2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3" y="2578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2" name="Rectangle 689">
                <a:extLst>
                  <a:ext uri="{FF2B5EF4-FFF2-40B4-BE49-F238E27FC236}">
                    <a16:creationId xmlns:a16="http://schemas.microsoft.com/office/drawing/2014/main" id="{09C27DE7-ABF8-F1EA-C336-CC6B3EF6D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42" y="2578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3" name="Rectangle 690">
                <a:extLst>
                  <a:ext uri="{FF2B5EF4-FFF2-40B4-BE49-F238E27FC236}">
                    <a16:creationId xmlns:a16="http://schemas.microsoft.com/office/drawing/2014/main" id="{AB1847A5-C3A4-F758-4DBF-36EB264989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0" y="2578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4" name="Rectangle 691">
                <a:extLst>
                  <a:ext uri="{FF2B5EF4-FFF2-40B4-BE49-F238E27FC236}">
                    <a16:creationId xmlns:a16="http://schemas.microsoft.com/office/drawing/2014/main" id="{55557D76-785D-4555-40BB-27BA8A273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27" y="2578"/>
                <a:ext cx="2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5" name="Freeform 692">
                <a:extLst>
                  <a:ext uri="{FF2B5EF4-FFF2-40B4-BE49-F238E27FC236}">
                    <a16:creationId xmlns:a16="http://schemas.microsoft.com/office/drawing/2014/main" id="{0E392145-1EF8-BFD6-F423-9E9988414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2578"/>
                <a:ext cx="4" cy="8"/>
              </a:xfrm>
              <a:custGeom>
                <a:avLst/>
                <a:gdLst>
                  <a:gd name="T0" fmla="*/ 4 w 4"/>
                  <a:gd name="T1" fmla="*/ 8 h 8"/>
                  <a:gd name="T2" fmla="*/ 0 w 4"/>
                  <a:gd name="T3" fmla="*/ 8 h 8"/>
                  <a:gd name="T4" fmla="*/ 0 w 4"/>
                  <a:gd name="T5" fmla="*/ 0 h 8"/>
                  <a:gd name="T6" fmla="*/ 4 w 4"/>
                  <a:gd name="T7" fmla="*/ 0 h 8"/>
                  <a:gd name="T8" fmla="*/ 4 w 4"/>
                  <a:gd name="T9" fmla="*/ 0 h 8"/>
                  <a:gd name="T10" fmla="*/ 4 w 4"/>
                  <a:gd name="T11" fmla="*/ 8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8">
                    <a:moveTo>
                      <a:pt x="4" y="8"/>
                    </a:moveTo>
                    <a:lnTo>
                      <a:pt x="0" y="8"/>
                    </a:lnTo>
                    <a:lnTo>
                      <a:pt x="0" y="0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4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6" name="Freeform 693">
                <a:extLst>
                  <a:ext uri="{FF2B5EF4-FFF2-40B4-BE49-F238E27FC236}">
                    <a16:creationId xmlns:a16="http://schemas.microsoft.com/office/drawing/2014/main" id="{907063F1-FB02-7348-C217-0A119E80A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2" y="2590"/>
                <a:ext cx="28" cy="16"/>
              </a:xfrm>
              <a:custGeom>
                <a:avLst/>
                <a:gdLst>
                  <a:gd name="T0" fmla="*/ 28 w 28"/>
                  <a:gd name="T1" fmla="*/ 8 h 16"/>
                  <a:gd name="T2" fmla="*/ 0 w 28"/>
                  <a:gd name="T3" fmla="*/ 16 h 16"/>
                  <a:gd name="T4" fmla="*/ 0 w 28"/>
                  <a:gd name="T5" fmla="*/ 8 h 16"/>
                  <a:gd name="T6" fmla="*/ 28 w 28"/>
                  <a:gd name="T7" fmla="*/ 0 h 16"/>
                  <a:gd name="T8" fmla="*/ 28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8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8" y="0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7" name="Freeform 694">
                <a:extLst>
                  <a:ext uri="{FF2B5EF4-FFF2-40B4-BE49-F238E27FC236}">
                    <a16:creationId xmlns:a16="http://schemas.microsoft.com/office/drawing/2014/main" id="{EADAB15C-A398-3993-EBD5-63EB113F7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0" y="2606"/>
                <a:ext cx="29" cy="17"/>
              </a:xfrm>
              <a:custGeom>
                <a:avLst/>
                <a:gdLst>
                  <a:gd name="T0" fmla="*/ 29 w 29"/>
                  <a:gd name="T1" fmla="*/ 9 h 17"/>
                  <a:gd name="T2" fmla="*/ 0 w 29"/>
                  <a:gd name="T3" fmla="*/ 17 h 17"/>
                  <a:gd name="T4" fmla="*/ 0 w 29"/>
                  <a:gd name="T5" fmla="*/ 9 h 17"/>
                  <a:gd name="T6" fmla="*/ 29 w 29"/>
                  <a:gd name="T7" fmla="*/ 0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lnTo>
                      <a:pt x="0" y="17"/>
                    </a:lnTo>
                    <a:lnTo>
                      <a:pt x="0" y="9"/>
                    </a:lnTo>
                    <a:lnTo>
                      <a:pt x="29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8" name="Freeform 695">
                <a:extLst>
                  <a:ext uri="{FF2B5EF4-FFF2-40B4-BE49-F238E27FC236}">
                    <a16:creationId xmlns:a16="http://schemas.microsoft.com/office/drawing/2014/main" id="{9064A077-D810-8078-7FB8-03E362F1C0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9" y="2623"/>
                <a:ext cx="28" cy="16"/>
              </a:xfrm>
              <a:custGeom>
                <a:avLst/>
                <a:gdLst>
                  <a:gd name="T0" fmla="*/ 28 w 28"/>
                  <a:gd name="T1" fmla="*/ 8 h 16"/>
                  <a:gd name="T2" fmla="*/ 0 w 28"/>
                  <a:gd name="T3" fmla="*/ 16 h 16"/>
                  <a:gd name="T4" fmla="*/ 0 w 28"/>
                  <a:gd name="T5" fmla="*/ 8 h 16"/>
                  <a:gd name="T6" fmla="*/ 28 w 28"/>
                  <a:gd name="T7" fmla="*/ 0 h 16"/>
                  <a:gd name="T8" fmla="*/ 28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8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8" y="0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39" name="Freeform 696">
                <a:extLst>
                  <a:ext uri="{FF2B5EF4-FFF2-40B4-BE49-F238E27FC236}">
                    <a16:creationId xmlns:a16="http://schemas.microsoft.com/office/drawing/2014/main" id="{2FEB0F92-4A2D-1D0B-0927-17F687AA16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7" y="2639"/>
                <a:ext cx="29" cy="17"/>
              </a:xfrm>
              <a:custGeom>
                <a:avLst/>
                <a:gdLst>
                  <a:gd name="T0" fmla="*/ 29 w 29"/>
                  <a:gd name="T1" fmla="*/ 8 h 17"/>
                  <a:gd name="T2" fmla="*/ 0 w 29"/>
                  <a:gd name="T3" fmla="*/ 17 h 17"/>
                  <a:gd name="T4" fmla="*/ 0 w 29"/>
                  <a:gd name="T5" fmla="*/ 8 h 17"/>
                  <a:gd name="T6" fmla="*/ 29 w 29"/>
                  <a:gd name="T7" fmla="*/ 0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lnTo>
                      <a:pt x="0" y="17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0" name="Freeform 697">
                <a:extLst>
                  <a:ext uri="{FF2B5EF4-FFF2-40B4-BE49-F238E27FC236}">
                    <a16:creationId xmlns:a16="http://schemas.microsoft.com/office/drawing/2014/main" id="{77DBA664-2965-6C63-578F-348D2AE3B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6" y="2660"/>
                <a:ext cx="28" cy="16"/>
              </a:xfrm>
              <a:custGeom>
                <a:avLst/>
                <a:gdLst>
                  <a:gd name="T0" fmla="*/ 28 w 28"/>
                  <a:gd name="T1" fmla="*/ 8 h 16"/>
                  <a:gd name="T2" fmla="*/ 0 w 28"/>
                  <a:gd name="T3" fmla="*/ 16 h 16"/>
                  <a:gd name="T4" fmla="*/ 0 w 28"/>
                  <a:gd name="T5" fmla="*/ 8 h 16"/>
                  <a:gd name="T6" fmla="*/ 28 w 28"/>
                  <a:gd name="T7" fmla="*/ 0 h 16"/>
                  <a:gd name="T8" fmla="*/ 28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8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8" y="0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1" name="Freeform 698">
                <a:extLst>
                  <a:ext uri="{FF2B5EF4-FFF2-40B4-BE49-F238E27FC236}">
                    <a16:creationId xmlns:a16="http://schemas.microsoft.com/office/drawing/2014/main" id="{3CE7FE3C-41F8-10C9-D626-1B732F0E38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2676"/>
                <a:ext cx="29" cy="17"/>
              </a:xfrm>
              <a:custGeom>
                <a:avLst/>
                <a:gdLst>
                  <a:gd name="T0" fmla="*/ 29 w 29"/>
                  <a:gd name="T1" fmla="*/ 8 h 17"/>
                  <a:gd name="T2" fmla="*/ 0 w 29"/>
                  <a:gd name="T3" fmla="*/ 17 h 17"/>
                  <a:gd name="T4" fmla="*/ 0 w 29"/>
                  <a:gd name="T5" fmla="*/ 8 h 17"/>
                  <a:gd name="T6" fmla="*/ 29 w 29"/>
                  <a:gd name="T7" fmla="*/ 0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lnTo>
                      <a:pt x="0" y="17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2" name="Freeform 699">
                <a:extLst>
                  <a:ext uri="{FF2B5EF4-FFF2-40B4-BE49-F238E27FC236}">
                    <a16:creationId xmlns:a16="http://schemas.microsoft.com/office/drawing/2014/main" id="{C1B11E54-8CA2-F81C-39CB-90FC84056D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3" y="2693"/>
                <a:ext cx="28" cy="16"/>
              </a:xfrm>
              <a:custGeom>
                <a:avLst/>
                <a:gdLst>
                  <a:gd name="T0" fmla="*/ 28 w 28"/>
                  <a:gd name="T1" fmla="*/ 8 h 16"/>
                  <a:gd name="T2" fmla="*/ 0 w 28"/>
                  <a:gd name="T3" fmla="*/ 16 h 16"/>
                  <a:gd name="T4" fmla="*/ 0 w 28"/>
                  <a:gd name="T5" fmla="*/ 8 h 16"/>
                  <a:gd name="T6" fmla="*/ 28 w 28"/>
                  <a:gd name="T7" fmla="*/ 0 h 16"/>
                  <a:gd name="T8" fmla="*/ 28 w 28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16">
                    <a:moveTo>
                      <a:pt x="28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8" y="0"/>
                    </a:lnTo>
                    <a:lnTo>
                      <a:pt x="28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3" name="Freeform 700">
                <a:extLst>
                  <a:ext uri="{FF2B5EF4-FFF2-40B4-BE49-F238E27FC236}">
                    <a16:creationId xmlns:a16="http://schemas.microsoft.com/office/drawing/2014/main" id="{91DD9348-40DB-B8A5-339F-430F853BB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31" y="2713"/>
                <a:ext cx="29" cy="16"/>
              </a:xfrm>
              <a:custGeom>
                <a:avLst/>
                <a:gdLst>
                  <a:gd name="T0" fmla="*/ 29 w 29"/>
                  <a:gd name="T1" fmla="*/ 8 h 16"/>
                  <a:gd name="T2" fmla="*/ 0 w 29"/>
                  <a:gd name="T3" fmla="*/ 16 h 16"/>
                  <a:gd name="T4" fmla="*/ 0 w 29"/>
                  <a:gd name="T5" fmla="*/ 8 h 16"/>
                  <a:gd name="T6" fmla="*/ 29 w 29"/>
                  <a:gd name="T7" fmla="*/ 0 h 16"/>
                  <a:gd name="T8" fmla="*/ 29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9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4" name="Freeform 701">
                <a:extLst>
                  <a:ext uri="{FF2B5EF4-FFF2-40B4-BE49-F238E27FC236}">
                    <a16:creationId xmlns:a16="http://schemas.microsoft.com/office/drawing/2014/main" id="{32F7F132-67FC-6A9C-7EB8-082C24571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0" y="2729"/>
                <a:ext cx="29" cy="17"/>
              </a:xfrm>
              <a:custGeom>
                <a:avLst/>
                <a:gdLst>
                  <a:gd name="T0" fmla="*/ 29 w 29"/>
                  <a:gd name="T1" fmla="*/ 9 h 17"/>
                  <a:gd name="T2" fmla="*/ 0 w 29"/>
                  <a:gd name="T3" fmla="*/ 17 h 17"/>
                  <a:gd name="T4" fmla="*/ 0 w 29"/>
                  <a:gd name="T5" fmla="*/ 9 h 17"/>
                  <a:gd name="T6" fmla="*/ 29 w 29"/>
                  <a:gd name="T7" fmla="*/ 0 h 17"/>
                  <a:gd name="T8" fmla="*/ 29 w 29"/>
                  <a:gd name="T9" fmla="*/ 9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9"/>
                    </a:moveTo>
                    <a:lnTo>
                      <a:pt x="0" y="17"/>
                    </a:lnTo>
                    <a:lnTo>
                      <a:pt x="0" y="9"/>
                    </a:lnTo>
                    <a:lnTo>
                      <a:pt x="29" y="0"/>
                    </a:lnTo>
                    <a:lnTo>
                      <a:pt x="29" y="9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5" name="Freeform 702">
                <a:extLst>
                  <a:ext uri="{FF2B5EF4-FFF2-40B4-BE49-F238E27FC236}">
                    <a16:creationId xmlns:a16="http://schemas.microsoft.com/office/drawing/2014/main" id="{913239E4-50AA-7311-F8CB-B797669989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08" y="2746"/>
                <a:ext cx="29" cy="16"/>
              </a:xfrm>
              <a:custGeom>
                <a:avLst/>
                <a:gdLst>
                  <a:gd name="T0" fmla="*/ 29 w 29"/>
                  <a:gd name="T1" fmla="*/ 8 h 16"/>
                  <a:gd name="T2" fmla="*/ 0 w 29"/>
                  <a:gd name="T3" fmla="*/ 16 h 16"/>
                  <a:gd name="T4" fmla="*/ 0 w 29"/>
                  <a:gd name="T5" fmla="*/ 8 h 16"/>
                  <a:gd name="T6" fmla="*/ 29 w 29"/>
                  <a:gd name="T7" fmla="*/ 0 h 16"/>
                  <a:gd name="T8" fmla="*/ 29 w 29"/>
                  <a:gd name="T9" fmla="*/ 8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6">
                    <a:moveTo>
                      <a:pt x="29" y="8"/>
                    </a:moveTo>
                    <a:lnTo>
                      <a:pt x="0" y="16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6" name="Freeform 703">
                <a:extLst>
                  <a:ext uri="{FF2B5EF4-FFF2-40B4-BE49-F238E27FC236}">
                    <a16:creationId xmlns:a16="http://schemas.microsoft.com/office/drawing/2014/main" id="{0358A0AD-9F5D-5767-6A41-45DE0CFCE7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7" y="2762"/>
                <a:ext cx="29" cy="17"/>
              </a:xfrm>
              <a:custGeom>
                <a:avLst/>
                <a:gdLst>
                  <a:gd name="T0" fmla="*/ 29 w 29"/>
                  <a:gd name="T1" fmla="*/ 8 h 17"/>
                  <a:gd name="T2" fmla="*/ 0 w 29"/>
                  <a:gd name="T3" fmla="*/ 17 h 17"/>
                  <a:gd name="T4" fmla="*/ 0 w 29"/>
                  <a:gd name="T5" fmla="*/ 8 h 17"/>
                  <a:gd name="T6" fmla="*/ 29 w 29"/>
                  <a:gd name="T7" fmla="*/ 0 h 17"/>
                  <a:gd name="T8" fmla="*/ 29 w 29"/>
                  <a:gd name="T9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" h="17">
                    <a:moveTo>
                      <a:pt x="29" y="8"/>
                    </a:moveTo>
                    <a:lnTo>
                      <a:pt x="0" y="17"/>
                    </a:lnTo>
                    <a:lnTo>
                      <a:pt x="0" y="8"/>
                    </a:lnTo>
                    <a:lnTo>
                      <a:pt x="29" y="0"/>
                    </a:lnTo>
                    <a:lnTo>
                      <a:pt x="29" y="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7" name="Rectangle 704">
                <a:extLst>
                  <a:ext uri="{FF2B5EF4-FFF2-40B4-BE49-F238E27FC236}">
                    <a16:creationId xmlns:a16="http://schemas.microsoft.com/office/drawing/2014/main" id="{F947F7BC-B827-51DC-F583-B7D65CA82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277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8" name="Rectangle 705">
                <a:extLst>
                  <a:ext uri="{FF2B5EF4-FFF2-40B4-BE49-F238E27FC236}">
                    <a16:creationId xmlns:a16="http://schemas.microsoft.com/office/drawing/2014/main" id="{709E23CF-B735-F80F-459E-E16177E29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00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49" name="Rectangle 706">
                <a:extLst>
                  <a:ext uri="{FF2B5EF4-FFF2-40B4-BE49-F238E27FC236}">
                    <a16:creationId xmlns:a16="http://schemas.microsoft.com/office/drawing/2014/main" id="{D5793099-735F-89D3-BB89-73A065332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2" y="277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0" name="Rectangle 707">
                <a:extLst>
                  <a:ext uri="{FF2B5EF4-FFF2-40B4-BE49-F238E27FC236}">
                    <a16:creationId xmlns:a16="http://schemas.microsoft.com/office/drawing/2014/main" id="{6B02C37B-9870-71B3-840D-6B4BADFE31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1" name="Rectangle 708">
                <a:extLst>
                  <a:ext uri="{FF2B5EF4-FFF2-40B4-BE49-F238E27FC236}">
                    <a16:creationId xmlns:a16="http://schemas.microsoft.com/office/drawing/2014/main" id="{07FB4E37-7C0B-B9D8-67A4-F223DC34C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85" y="277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2" name="Rectangle 709">
                <a:extLst>
                  <a:ext uri="{FF2B5EF4-FFF2-40B4-BE49-F238E27FC236}">
                    <a16:creationId xmlns:a16="http://schemas.microsoft.com/office/drawing/2014/main" id="{F1F313C8-7D2A-35C0-0F77-CBF4AB3F75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6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3" name="Rectangle 710">
                <a:extLst>
                  <a:ext uri="{FF2B5EF4-FFF2-40B4-BE49-F238E27FC236}">
                    <a16:creationId xmlns:a16="http://schemas.microsoft.com/office/drawing/2014/main" id="{5971CD5C-715C-5DAB-3083-04B85B86D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8" y="2775"/>
                <a:ext cx="2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4" name="Rectangle 711">
                <a:extLst>
                  <a:ext uri="{FF2B5EF4-FFF2-40B4-BE49-F238E27FC236}">
                    <a16:creationId xmlns:a16="http://schemas.microsoft.com/office/drawing/2014/main" id="{D674F53F-3D30-5CC6-C5CB-71BC902813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69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5" name="Rectangle 712">
                <a:extLst>
                  <a:ext uri="{FF2B5EF4-FFF2-40B4-BE49-F238E27FC236}">
                    <a16:creationId xmlns:a16="http://schemas.microsoft.com/office/drawing/2014/main" id="{33DC62D1-4797-3C3A-62E9-82468D46CE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6" name="Rectangle 713">
                <a:extLst>
                  <a:ext uri="{FF2B5EF4-FFF2-40B4-BE49-F238E27FC236}">
                    <a16:creationId xmlns:a16="http://schemas.microsoft.com/office/drawing/2014/main" id="{28DEF901-FE1A-4087-4848-9082C7C919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92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7" name="Rectangle 714">
                <a:extLst>
                  <a:ext uri="{FF2B5EF4-FFF2-40B4-BE49-F238E27FC236}">
                    <a16:creationId xmlns:a16="http://schemas.microsoft.com/office/drawing/2014/main" id="{12C3AC8B-7128-1C90-FF1F-63DFA3CB6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3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8" name="Rectangle 715">
                <a:extLst>
                  <a:ext uri="{FF2B5EF4-FFF2-40B4-BE49-F238E27FC236}">
                    <a16:creationId xmlns:a16="http://schemas.microsoft.com/office/drawing/2014/main" id="{6702300D-96B9-5E43-3B9C-E40718087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59" name="Rectangle 716">
                <a:extLst>
                  <a:ext uri="{FF2B5EF4-FFF2-40B4-BE49-F238E27FC236}">
                    <a16:creationId xmlns:a16="http://schemas.microsoft.com/office/drawing/2014/main" id="{14ABFE81-3304-7DC5-6A96-9687933AE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6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0" name="Rectangle 717">
                <a:extLst>
                  <a:ext uri="{FF2B5EF4-FFF2-40B4-BE49-F238E27FC236}">
                    <a16:creationId xmlns:a16="http://schemas.microsoft.com/office/drawing/2014/main" id="{0706F96F-6985-2C04-745B-9C9D70D8C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1" name="Rectangle 718">
                <a:extLst>
                  <a:ext uri="{FF2B5EF4-FFF2-40B4-BE49-F238E27FC236}">
                    <a16:creationId xmlns:a16="http://schemas.microsoft.com/office/drawing/2014/main" id="{C6609F94-D3F2-6EA7-C532-70839255A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9" y="2775"/>
                <a:ext cx="2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2" name="Rectangle 719">
                <a:extLst>
                  <a:ext uri="{FF2B5EF4-FFF2-40B4-BE49-F238E27FC236}">
                    <a16:creationId xmlns:a16="http://schemas.microsoft.com/office/drawing/2014/main" id="{5683A38B-35B1-50E8-9E53-3D6CFAE69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2775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3" name="Freeform 720">
                <a:extLst>
                  <a:ext uri="{FF2B5EF4-FFF2-40B4-BE49-F238E27FC236}">
                    <a16:creationId xmlns:a16="http://schemas.microsoft.com/office/drawing/2014/main" id="{7EE73667-ABB5-E621-BCFE-61576C76A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2" y="2619"/>
                <a:ext cx="226" cy="28"/>
              </a:xfrm>
              <a:custGeom>
                <a:avLst/>
                <a:gdLst>
                  <a:gd name="T0" fmla="*/ 0 w 226"/>
                  <a:gd name="T1" fmla="*/ 12 h 28"/>
                  <a:gd name="T2" fmla="*/ 226 w 226"/>
                  <a:gd name="T3" fmla="*/ 0 h 28"/>
                  <a:gd name="T4" fmla="*/ 226 w 226"/>
                  <a:gd name="T5" fmla="*/ 16 h 28"/>
                  <a:gd name="T6" fmla="*/ 0 w 226"/>
                  <a:gd name="T7" fmla="*/ 28 h 28"/>
                  <a:gd name="T8" fmla="*/ 0 w 226"/>
                  <a:gd name="T9" fmla="*/ 1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6" h="28">
                    <a:moveTo>
                      <a:pt x="0" y="12"/>
                    </a:moveTo>
                    <a:lnTo>
                      <a:pt x="226" y="0"/>
                    </a:lnTo>
                    <a:lnTo>
                      <a:pt x="226" y="16"/>
                    </a:lnTo>
                    <a:lnTo>
                      <a:pt x="0" y="28"/>
                    </a:lnTo>
                    <a:lnTo>
                      <a:pt x="0" y="1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4" name="Freeform 721">
                <a:extLst>
                  <a:ext uri="{FF2B5EF4-FFF2-40B4-BE49-F238E27FC236}">
                    <a16:creationId xmlns:a16="http://schemas.microsoft.com/office/drawing/2014/main" id="{C9980A0F-424E-3408-ADC7-1EC745826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9" y="2590"/>
                <a:ext cx="90" cy="82"/>
              </a:xfrm>
              <a:custGeom>
                <a:avLst/>
                <a:gdLst>
                  <a:gd name="T0" fmla="*/ 90 w 90"/>
                  <a:gd name="T1" fmla="*/ 37 h 82"/>
                  <a:gd name="T2" fmla="*/ 0 w 90"/>
                  <a:gd name="T3" fmla="*/ 82 h 82"/>
                  <a:gd name="T4" fmla="*/ 20 w 90"/>
                  <a:gd name="T5" fmla="*/ 41 h 82"/>
                  <a:gd name="T6" fmla="*/ 0 w 90"/>
                  <a:gd name="T7" fmla="*/ 0 h 82"/>
                  <a:gd name="T8" fmla="*/ 90 w 90"/>
                  <a:gd name="T9" fmla="*/ 37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0" h="82">
                    <a:moveTo>
                      <a:pt x="90" y="37"/>
                    </a:moveTo>
                    <a:lnTo>
                      <a:pt x="0" y="82"/>
                    </a:lnTo>
                    <a:lnTo>
                      <a:pt x="20" y="41"/>
                    </a:lnTo>
                    <a:lnTo>
                      <a:pt x="0" y="0"/>
                    </a:lnTo>
                    <a:lnTo>
                      <a:pt x="90" y="3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5" name="Rectangle 722">
                <a:extLst>
                  <a:ext uri="{FF2B5EF4-FFF2-40B4-BE49-F238E27FC236}">
                    <a16:creationId xmlns:a16="http://schemas.microsoft.com/office/drawing/2014/main" id="{4C52F95A-F4B8-A6F6-A815-940B774FB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6" y="2184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6" name="Rectangle 723">
                <a:extLst>
                  <a:ext uri="{FF2B5EF4-FFF2-40B4-BE49-F238E27FC236}">
                    <a16:creationId xmlns:a16="http://schemas.microsoft.com/office/drawing/2014/main" id="{D83E5173-1B0D-1DCF-94A9-C2B56EB1C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3" y="218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7" name="Rectangle 724">
                <a:extLst>
                  <a:ext uri="{FF2B5EF4-FFF2-40B4-BE49-F238E27FC236}">
                    <a16:creationId xmlns:a16="http://schemas.microsoft.com/office/drawing/2014/main" id="{284EF7A0-1382-3259-B3D3-6F0DEA55E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13" y="2176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8" name="Rectangle 725">
                <a:extLst>
                  <a:ext uri="{FF2B5EF4-FFF2-40B4-BE49-F238E27FC236}">
                    <a16:creationId xmlns:a16="http://schemas.microsoft.com/office/drawing/2014/main" id="{33DD18D8-8A70-BFF6-7C09-0153DDCCA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0" y="2176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69" name="Rectangle 726">
                <a:extLst>
                  <a:ext uri="{FF2B5EF4-FFF2-40B4-BE49-F238E27FC236}">
                    <a16:creationId xmlns:a16="http://schemas.microsoft.com/office/drawing/2014/main" id="{4299D3F3-2018-3BB0-F123-6817402E1B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3" y="217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0" name="Rectangle 727">
                <a:extLst>
                  <a:ext uri="{FF2B5EF4-FFF2-40B4-BE49-F238E27FC236}">
                    <a16:creationId xmlns:a16="http://schemas.microsoft.com/office/drawing/2014/main" id="{6688D266-768E-D6B5-E27C-B22263B4D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217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1" name="Rectangle 728">
                <a:extLst>
                  <a:ext uri="{FF2B5EF4-FFF2-40B4-BE49-F238E27FC236}">
                    <a16:creationId xmlns:a16="http://schemas.microsoft.com/office/drawing/2014/main" id="{01D274C5-89CE-1E41-3A43-873F043D1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12" y="2168"/>
                <a:ext cx="2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2" name="Rectangle 729">
                <a:extLst>
                  <a:ext uri="{FF2B5EF4-FFF2-40B4-BE49-F238E27FC236}">
                    <a16:creationId xmlns:a16="http://schemas.microsoft.com/office/drawing/2014/main" id="{0BED65B5-689D-42D3-9F03-ADCC6D667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36" y="2168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3" name="Rectangle 730">
                <a:extLst>
                  <a:ext uri="{FF2B5EF4-FFF2-40B4-BE49-F238E27FC236}">
                    <a16:creationId xmlns:a16="http://schemas.microsoft.com/office/drawing/2014/main" id="{9A0D36D3-CA92-ABF5-D4B5-9DA4BB475E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69" y="2164"/>
                <a:ext cx="2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4" name="Rectangle 731">
                <a:extLst>
                  <a:ext uri="{FF2B5EF4-FFF2-40B4-BE49-F238E27FC236}">
                    <a16:creationId xmlns:a16="http://schemas.microsoft.com/office/drawing/2014/main" id="{4181770B-1FA8-EAC4-4883-F97BCB74F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0" y="216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5" name="Rectangle 732">
                <a:extLst>
                  <a:ext uri="{FF2B5EF4-FFF2-40B4-BE49-F238E27FC236}">
                    <a16:creationId xmlns:a16="http://schemas.microsoft.com/office/drawing/2014/main" id="{D67DFCA6-9EF2-CB87-04B2-4B91C1B9FD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27" y="2155"/>
                <a:ext cx="2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6" name="Rectangle 733">
                <a:extLst>
                  <a:ext uri="{FF2B5EF4-FFF2-40B4-BE49-F238E27FC236}">
                    <a16:creationId xmlns:a16="http://schemas.microsoft.com/office/drawing/2014/main" id="{8DC6EFBA-D90A-75EA-9FF4-D9193591A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4" y="215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7" name="Rectangle 734">
                <a:extLst>
                  <a:ext uri="{FF2B5EF4-FFF2-40B4-BE49-F238E27FC236}">
                    <a16:creationId xmlns:a16="http://schemas.microsoft.com/office/drawing/2014/main" id="{7CB9A9CE-8396-DE9D-86A2-9C517E06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8" y="2147"/>
                <a:ext cx="2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8" name="Rectangle 735">
                <a:extLst>
                  <a:ext uri="{FF2B5EF4-FFF2-40B4-BE49-F238E27FC236}">
                    <a16:creationId xmlns:a16="http://schemas.microsoft.com/office/drawing/2014/main" id="{79A82A41-05C9-957A-DDA8-B78ED6B287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1" y="2143"/>
                <a:ext cx="1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79" name="Rectangle 736">
                <a:extLst>
                  <a:ext uri="{FF2B5EF4-FFF2-40B4-BE49-F238E27FC236}">
                    <a16:creationId xmlns:a16="http://schemas.microsoft.com/office/drawing/2014/main" id="{AD82040B-DC8F-8C6F-25A6-1F384DECAB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8" y="213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0" name="Rectangle 737">
                <a:extLst>
                  <a:ext uri="{FF2B5EF4-FFF2-40B4-BE49-F238E27FC236}">
                    <a16:creationId xmlns:a16="http://schemas.microsoft.com/office/drawing/2014/main" id="{35DA2611-0151-E4BD-CD75-AF7470885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9" y="2135"/>
                <a:ext cx="2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1" name="Rectangle 738">
                <a:extLst>
                  <a:ext uri="{FF2B5EF4-FFF2-40B4-BE49-F238E27FC236}">
                    <a16:creationId xmlns:a16="http://schemas.microsoft.com/office/drawing/2014/main" id="{1D812999-DA66-5ECD-7307-25F61D620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6" y="2131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2" name="Rectangle 739">
                <a:extLst>
                  <a:ext uri="{FF2B5EF4-FFF2-40B4-BE49-F238E27FC236}">
                    <a16:creationId xmlns:a16="http://schemas.microsoft.com/office/drawing/2014/main" id="{2EAAE871-0FE0-9A72-9F53-D4502BD63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64" y="2127"/>
                <a:ext cx="2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3" name="Rectangle 740">
                <a:extLst>
                  <a:ext uri="{FF2B5EF4-FFF2-40B4-BE49-F238E27FC236}">
                    <a16:creationId xmlns:a16="http://schemas.microsoft.com/office/drawing/2014/main" id="{B9E9EA2B-9F54-A27E-BA7C-65E1BB3B23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3" y="2123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4" name="Rectangle 741">
                <a:extLst>
                  <a:ext uri="{FF2B5EF4-FFF2-40B4-BE49-F238E27FC236}">
                    <a16:creationId xmlns:a16="http://schemas.microsoft.com/office/drawing/2014/main" id="{C9B3855C-77A5-0128-6558-8CADB86B2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2" y="2119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5" name="Rectangle 742">
                <a:extLst>
                  <a:ext uri="{FF2B5EF4-FFF2-40B4-BE49-F238E27FC236}">
                    <a16:creationId xmlns:a16="http://schemas.microsoft.com/office/drawing/2014/main" id="{2540AD3D-87E1-3DE1-1DDA-D16BDCBA9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1" y="2114"/>
                <a:ext cx="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6" name="Rectangle 743">
                <a:extLst>
                  <a:ext uri="{FF2B5EF4-FFF2-40B4-BE49-F238E27FC236}">
                    <a16:creationId xmlns:a16="http://schemas.microsoft.com/office/drawing/2014/main" id="{C8C1BFFD-89D4-5FD2-0D2D-EFF1EDC5E4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9" y="2110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7" name="Rectangle 744">
                <a:extLst>
                  <a:ext uri="{FF2B5EF4-FFF2-40B4-BE49-F238E27FC236}">
                    <a16:creationId xmlns:a16="http://schemas.microsoft.com/office/drawing/2014/main" id="{AA254385-1013-D862-FEE0-75198F0C9F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8" y="210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8" name="Rectangle 745">
                <a:extLst>
                  <a:ext uri="{FF2B5EF4-FFF2-40B4-BE49-F238E27FC236}">
                    <a16:creationId xmlns:a16="http://schemas.microsoft.com/office/drawing/2014/main" id="{3847F4FE-5B0D-F5D6-6F74-FD126D4BB2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102"/>
                <a:ext cx="2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89" name="Rectangle 746">
                <a:extLst>
                  <a:ext uri="{FF2B5EF4-FFF2-40B4-BE49-F238E27FC236}">
                    <a16:creationId xmlns:a16="http://schemas.microsoft.com/office/drawing/2014/main" id="{E5C9B76E-40DA-1EF1-B480-25C338D6A9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6" y="209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0" name="Rectangle 747">
                <a:extLst>
                  <a:ext uri="{FF2B5EF4-FFF2-40B4-BE49-F238E27FC236}">
                    <a16:creationId xmlns:a16="http://schemas.microsoft.com/office/drawing/2014/main" id="{B9074B94-861C-6FA5-CDFC-7352CC0F8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" y="209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1" name="Rectangle 748">
                <a:extLst>
                  <a:ext uri="{FF2B5EF4-FFF2-40B4-BE49-F238E27FC236}">
                    <a16:creationId xmlns:a16="http://schemas.microsoft.com/office/drawing/2014/main" id="{EC22CD0A-F058-D6BB-5715-0468ED9A68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3" y="2082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2" name="Rectangle 749">
                <a:extLst>
                  <a:ext uri="{FF2B5EF4-FFF2-40B4-BE49-F238E27FC236}">
                    <a16:creationId xmlns:a16="http://schemas.microsoft.com/office/drawing/2014/main" id="{C49A89BE-47B9-26DD-FF00-42C59E3B41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5" y="2078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3" name="Rectangle 750">
                <a:extLst>
                  <a:ext uri="{FF2B5EF4-FFF2-40B4-BE49-F238E27FC236}">
                    <a16:creationId xmlns:a16="http://schemas.microsoft.com/office/drawing/2014/main" id="{58462C92-7ECA-03BA-77EF-20AFF56590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9" y="2078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4" name="Rectangle 751">
                <a:extLst>
                  <a:ext uri="{FF2B5EF4-FFF2-40B4-BE49-F238E27FC236}">
                    <a16:creationId xmlns:a16="http://schemas.microsoft.com/office/drawing/2014/main" id="{023DEC9E-83C5-8750-C61F-9701A7A57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8" y="2073"/>
                <a:ext cx="4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5" name="Rectangle 752">
                <a:extLst>
                  <a:ext uri="{FF2B5EF4-FFF2-40B4-BE49-F238E27FC236}">
                    <a16:creationId xmlns:a16="http://schemas.microsoft.com/office/drawing/2014/main" id="{6EE43C0F-1E27-782C-08A7-1E918FA5E3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2061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6" name="Rectangle 753">
                <a:extLst>
                  <a:ext uri="{FF2B5EF4-FFF2-40B4-BE49-F238E27FC236}">
                    <a16:creationId xmlns:a16="http://schemas.microsoft.com/office/drawing/2014/main" id="{90FBAF4D-5D8B-707D-0B09-3379F87F9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04" y="2057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7" name="Rectangle 754">
                <a:extLst>
                  <a:ext uri="{FF2B5EF4-FFF2-40B4-BE49-F238E27FC236}">
                    <a16:creationId xmlns:a16="http://schemas.microsoft.com/office/drawing/2014/main" id="{A3C44458-E153-C2BC-727D-91A89A7AC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3" y="2053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8" name="Rectangle 755">
                <a:extLst>
                  <a:ext uri="{FF2B5EF4-FFF2-40B4-BE49-F238E27FC236}">
                    <a16:creationId xmlns:a16="http://schemas.microsoft.com/office/drawing/2014/main" id="{D76BF815-4944-0BE6-F4E2-B9FA83620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17" y="205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599" name="Rectangle 756">
                <a:extLst>
                  <a:ext uri="{FF2B5EF4-FFF2-40B4-BE49-F238E27FC236}">
                    <a16:creationId xmlns:a16="http://schemas.microsoft.com/office/drawing/2014/main" id="{B5AD4C60-0471-508B-E714-4C7FDE0171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1" y="2049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0" name="Rectangle 757">
                <a:extLst>
                  <a:ext uri="{FF2B5EF4-FFF2-40B4-BE49-F238E27FC236}">
                    <a16:creationId xmlns:a16="http://schemas.microsoft.com/office/drawing/2014/main" id="{572659BA-7BA2-ED39-BCDA-D4C862589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2028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1" name="Rectangle 758">
                <a:extLst>
                  <a:ext uri="{FF2B5EF4-FFF2-40B4-BE49-F238E27FC236}">
                    <a16:creationId xmlns:a16="http://schemas.microsoft.com/office/drawing/2014/main" id="{F625AEC7-1DD1-E949-B0CB-BF5D72BCA8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2028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2" name="Rectangle 759">
                <a:extLst>
                  <a:ext uri="{FF2B5EF4-FFF2-40B4-BE49-F238E27FC236}">
                    <a16:creationId xmlns:a16="http://schemas.microsoft.com/office/drawing/2014/main" id="{AF820C10-C394-77A7-D2D0-272E2CAA9A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4" y="202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3" name="Rectangle 760">
                <a:extLst>
                  <a:ext uri="{FF2B5EF4-FFF2-40B4-BE49-F238E27FC236}">
                    <a16:creationId xmlns:a16="http://schemas.microsoft.com/office/drawing/2014/main" id="{4766414E-1890-A06D-5DB3-09194A967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8" y="2020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4" name="Rectangle 761">
                <a:extLst>
                  <a:ext uri="{FF2B5EF4-FFF2-40B4-BE49-F238E27FC236}">
                    <a16:creationId xmlns:a16="http://schemas.microsoft.com/office/drawing/2014/main" id="{E5E24DD4-34C2-D8D3-8966-B5A931C011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2" y="201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5" name="Rectangle 762">
                <a:extLst>
                  <a:ext uri="{FF2B5EF4-FFF2-40B4-BE49-F238E27FC236}">
                    <a16:creationId xmlns:a16="http://schemas.microsoft.com/office/drawing/2014/main" id="{F4198D6A-9622-8D21-8572-56E306E135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2012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6" name="Rectangle 763">
                <a:extLst>
                  <a:ext uri="{FF2B5EF4-FFF2-40B4-BE49-F238E27FC236}">
                    <a16:creationId xmlns:a16="http://schemas.microsoft.com/office/drawing/2014/main" id="{82B0343A-9F68-A210-18D3-2243F7153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6" y="199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7" name="Rectangle 764">
                <a:extLst>
                  <a:ext uri="{FF2B5EF4-FFF2-40B4-BE49-F238E27FC236}">
                    <a16:creationId xmlns:a16="http://schemas.microsoft.com/office/drawing/2014/main" id="{7C21D370-1D83-41D4-027C-E5849DF7E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0" y="1987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8" name="Rectangle 765">
                <a:extLst>
                  <a:ext uri="{FF2B5EF4-FFF2-40B4-BE49-F238E27FC236}">
                    <a16:creationId xmlns:a16="http://schemas.microsoft.com/office/drawing/2014/main" id="{CF272A89-0C5A-FBF1-1133-0758889C40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9" y="198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09" name="Rectangle 766">
                <a:extLst>
                  <a:ext uri="{FF2B5EF4-FFF2-40B4-BE49-F238E27FC236}">
                    <a16:creationId xmlns:a16="http://schemas.microsoft.com/office/drawing/2014/main" id="{EFA9A963-B59C-7E35-C63E-679AA06DBB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979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0" name="Rectangle 767">
                <a:extLst>
                  <a:ext uri="{FF2B5EF4-FFF2-40B4-BE49-F238E27FC236}">
                    <a16:creationId xmlns:a16="http://schemas.microsoft.com/office/drawing/2014/main" id="{E52CDACE-226C-DEBF-9D1E-FE733DED8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3" y="1979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1" name="Rectangle 768">
                <a:extLst>
                  <a:ext uri="{FF2B5EF4-FFF2-40B4-BE49-F238E27FC236}">
                    <a16:creationId xmlns:a16="http://schemas.microsoft.com/office/drawing/2014/main" id="{75E1E4C3-1C80-03D2-8043-B8605EFC83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07" y="1975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2" name="Rectangle 769">
                <a:extLst>
                  <a:ext uri="{FF2B5EF4-FFF2-40B4-BE49-F238E27FC236}">
                    <a16:creationId xmlns:a16="http://schemas.microsoft.com/office/drawing/2014/main" id="{C44C11AE-7069-1DDF-0D41-7E440EBA84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36" y="195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3" name="Rectangle 770">
                <a:extLst>
                  <a:ext uri="{FF2B5EF4-FFF2-40B4-BE49-F238E27FC236}">
                    <a16:creationId xmlns:a16="http://schemas.microsoft.com/office/drawing/2014/main" id="{9AE4F5F0-7A9A-3A7C-4CB3-77A76E2C3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4" y="1954"/>
                <a:ext cx="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4" name="Rectangle 771">
                <a:extLst>
                  <a:ext uri="{FF2B5EF4-FFF2-40B4-BE49-F238E27FC236}">
                    <a16:creationId xmlns:a16="http://schemas.microsoft.com/office/drawing/2014/main" id="{46D620C9-4C2F-CF58-2FBC-CF241B83E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52" y="195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5" name="Rectangle 772">
                <a:extLst>
                  <a:ext uri="{FF2B5EF4-FFF2-40B4-BE49-F238E27FC236}">
                    <a16:creationId xmlns:a16="http://schemas.microsoft.com/office/drawing/2014/main" id="{25CF1955-1DD4-FF9B-20DC-8CAE78050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193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6" name="Rectangle 773">
                <a:extLst>
                  <a:ext uri="{FF2B5EF4-FFF2-40B4-BE49-F238E27FC236}">
                    <a16:creationId xmlns:a16="http://schemas.microsoft.com/office/drawing/2014/main" id="{C6F11CD8-9346-FF5E-9B49-3A143C1769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93" y="193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7" name="Rectangle 774">
                <a:extLst>
                  <a:ext uri="{FF2B5EF4-FFF2-40B4-BE49-F238E27FC236}">
                    <a16:creationId xmlns:a16="http://schemas.microsoft.com/office/drawing/2014/main" id="{60961AE6-493D-FA3C-3A39-C7EC58909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1" y="1926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8" name="Rectangle 775">
                <a:extLst>
                  <a:ext uri="{FF2B5EF4-FFF2-40B4-BE49-F238E27FC236}">
                    <a16:creationId xmlns:a16="http://schemas.microsoft.com/office/drawing/2014/main" id="{F2A0284A-F095-24BB-1F45-74EFD982B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192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19" name="Rectangle 776">
                <a:extLst>
                  <a:ext uri="{FF2B5EF4-FFF2-40B4-BE49-F238E27FC236}">
                    <a16:creationId xmlns:a16="http://schemas.microsoft.com/office/drawing/2014/main" id="{01622D57-4E87-9196-6D4E-64B6731FD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34" y="1913"/>
                <a:ext cx="8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0" name="Rectangle 777">
                <a:extLst>
                  <a:ext uri="{FF2B5EF4-FFF2-40B4-BE49-F238E27FC236}">
                    <a16:creationId xmlns:a16="http://schemas.microsoft.com/office/drawing/2014/main" id="{240D213C-6D6B-597C-5965-9216AB138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42" y="190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1" name="Rectangle 778">
                <a:extLst>
                  <a:ext uri="{FF2B5EF4-FFF2-40B4-BE49-F238E27FC236}">
                    <a16:creationId xmlns:a16="http://schemas.microsoft.com/office/drawing/2014/main" id="{6D4F7B9D-6D02-FA0F-419B-7F2F438D2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0" y="1905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2" name="Rectangle 779">
                <a:extLst>
                  <a:ext uri="{FF2B5EF4-FFF2-40B4-BE49-F238E27FC236}">
                    <a16:creationId xmlns:a16="http://schemas.microsoft.com/office/drawing/2014/main" id="{15A0E27F-4B1B-A3FC-1674-7499F7DBB1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3" y="189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3" name="Rectangle 780">
                <a:extLst>
                  <a:ext uri="{FF2B5EF4-FFF2-40B4-BE49-F238E27FC236}">
                    <a16:creationId xmlns:a16="http://schemas.microsoft.com/office/drawing/2014/main" id="{13C7A48E-06CA-3ACA-AE2A-BE4B702889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7" y="188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4" name="Rectangle 781">
                <a:extLst>
                  <a:ext uri="{FF2B5EF4-FFF2-40B4-BE49-F238E27FC236}">
                    <a16:creationId xmlns:a16="http://schemas.microsoft.com/office/drawing/2014/main" id="{71D48085-2295-2F12-4A5B-2AEEE66FA7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1" y="188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5" name="Rectangle 782">
                <a:extLst>
                  <a:ext uri="{FF2B5EF4-FFF2-40B4-BE49-F238E27FC236}">
                    <a16:creationId xmlns:a16="http://schemas.microsoft.com/office/drawing/2014/main" id="{B091DD30-3C8F-99D3-B310-1B2E38EDF1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1885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6" name="Rectangle 783">
                <a:extLst>
                  <a:ext uri="{FF2B5EF4-FFF2-40B4-BE49-F238E27FC236}">
                    <a16:creationId xmlns:a16="http://schemas.microsoft.com/office/drawing/2014/main" id="{FB35127B-FA91-0D09-0ACA-9B3188FDE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8" y="188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7" name="Rectangle 784">
                <a:extLst>
                  <a:ext uri="{FF2B5EF4-FFF2-40B4-BE49-F238E27FC236}">
                    <a16:creationId xmlns:a16="http://schemas.microsoft.com/office/drawing/2014/main" id="{5C5296D6-4582-758B-CC4B-0DF1EF8E5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0" y="1868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8" name="Rectangle 785">
                <a:extLst>
                  <a:ext uri="{FF2B5EF4-FFF2-40B4-BE49-F238E27FC236}">
                    <a16:creationId xmlns:a16="http://schemas.microsoft.com/office/drawing/2014/main" id="{B5735279-7A83-A933-2F4D-5FB5615A69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53" y="1864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29" name="Rectangle 786">
                <a:extLst>
                  <a:ext uri="{FF2B5EF4-FFF2-40B4-BE49-F238E27FC236}">
                    <a16:creationId xmlns:a16="http://schemas.microsoft.com/office/drawing/2014/main" id="{6DC23172-E066-5684-0046-8BCF83911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1" y="1860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0" name="Rectangle 787">
                <a:extLst>
                  <a:ext uri="{FF2B5EF4-FFF2-40B4-BE49-F238E27FC236}">
                    <a16:creationId xmlns:a16="http://schemas.microsoft.com/office/drawing/2014/main" id="{C51E59F4-458B-0EA4-2BB7-96F2B05B3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02" y="184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1" name="Rectangle 788">
                <a:extLst>
                  <a:ext uri="{FF2B5EF4-FFF2-40B4-BE49-F238E27FC236}">
                    <a16:creationId xmlns:a16="http://schemas.microsoft.com/office/drawing/2014/main" id="{235434E3-E330-AEEB-DAD5-A18AC672D0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4" y="1840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2" name="Rectangle 789">
                <a:extLst>
                  <a:ext uri="{FF2B5EF4-FFF2-40B4-BE49-F238E27FC236}">
                    <a16:creationId xmlns:a16="http://schemas.microsoft.com/office/drawing/2014/main" id="{F75E2238-BB4B-3AF2-2DE7-B92926F3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26" y="1836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3" name="Rectangle 790">
                <a:extLst>
                  <a:ext uri="{FF2B5EF4-FFF2-40B4-BE49-F238E27FC236}">
                    <a16:creationId xmlns:a16="http://schemas.microsoft.com/office/drawing/2014/main" id="{6BA9D96F-8CA6-121D-6230-2E6318735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9" y="1823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4" name="Rectangle 791">
                <a:extLst>
                  <a:ext uri="{FF2B5EF4-FFF2-40B4-BE49-F238E27FC236}">
                    <a16:creationId xmlns:a16="http://schemas.microsoft.com/office/drawing/2014/main" id="{1CF1AC95-3868-F5B5-3B19-3D00876AF6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67" y="1819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5" name="Rectangle 792">
                <a:extLst>
                  <a:ext uri="{FF2B5EF4-FFF2-40B4-BE49-F238E27FC236}">
                    <a16:creationId xmlns:a16="http://schemas.microsoft.com/office/drawing/2014/main" id="{127F6C5E-F40D-F132-F7D1-1431D083B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0" y="1815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6" name="Rectangle 793">
                <a:extLst>
                  <a:ext uri="{FF2B5EF4-FFF2-40B4-BE49-F238E27FC236}">
                    <a16:creationId xmlns:a16="http://schemas.microsoft.com/office/drawing/2014/main" id="{DAEC6E96-6674-6F29-2EE0-FB9C3E462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815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7" name="Rectangle 794">
                <a:extLst>
                  <a:ext uri="{FF2B5EF4-FFF2-40B4-BE49-F238E27FC236}">
                    <a16:creationId xmlns:a16="http://schemas.microsoft.com/office/drawing/2014/main" id="{602CD864-4F58-9208-E6B2-A5F1448575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7" y="1803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8" name="Rectangle 795">
                <a:extLst>
                  <a:ext uri="{FF2B5EF4-FFF2-40B4-BE49-F238E27FC236}">
                    <a16:creationId xmlns:a16="http://schemas.microsoft.com/office/drawing/2014/main" id="{97752A51-CAD9-19A9-E6F2-6B02DE6394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9" y="179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39" name="Rectangle 796">
                <a:extLst>
                  <a:ext uri="{FF2B5EF4-FFF2-40B4-BE49-F238E27FC236}">
                    <a16:creationId xmlns:a16="http://schemas.microsoft.com/office/drawing/2014/main" id="{7585B810-9B51-12D8-E2A8-314841AD59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41" y="1795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0" name="Rectangle 797">
                <a:extLst>
                  <a:ext uri="{FF2B5EF4-FFF2-40B4-BE49-F238E27FC236}">
                    <a16:creationId xmlns:a16="http://schemas.microsoft.com/office/drawing/2014/main" id="{E4A4A66D-BCAE-053B-2D7B-DAB73AB968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4" y="1786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1" name="Rectangle 798">
                <a:extLst>
                  <a:ext uri="{FF2B5EF4-FFF2-40B4-BE49-F238E27FC236}">
                    <a16:creationId xmlns:a16="http://schemas.microsoft.com/office/drawing/2014/main" id="{3AB3FC95-F548-541F-D1D0-884F99EF7C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8" y="178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2" name="Rectangle 799">
                <a:extLst>
                  <a:ext uri="{FF2B5EF4-FFF2-40B4-BE49-F238E27FC236}">
                    <a16:creationId xmlns:a16="http://schemas.microsoft.com/office/drawing/2014/main" id="{F28018E9-B505-E0AA-DAF7-1DE9C0710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2" y="178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3" name="Rectangle 800">
                <a:extLst>
                  <a:ext uri="{FF2B5EF4-FFF2-40B4-BE49-F238E27FC236}">
                    <a16:creationId xmlns:a16="http://schemas.microsoft.com/office/drawing/2014/main" id="{878B1C8C-A630-09AC-2048-4B42A99EE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0" y="1778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4" name="Rectangle 801">
                <a:extLst>
                  <a:ext uri="{FF2B5EF4-FFF2-40B4-BE49-F238E27FC236}">
                    <a16:creationId xmlns:a16="http://schemas.microsoft.com/office/drawing/2014/main" id="{CAE79963-DC17-BE2D-EEB5-F99D2CA0A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1770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5" name="Rectangle 802">
                <a:extLst>
                  <a:ext uri="{FF2B5EF4-FFF2-40B4-BE49-F238E27FC236}">
                    <a16:creationId xmlns:a16="http://schemas.microsoft.com/office/drawing/2014/main" id="{7328289C-3386-A4E5-DFBF-2B79BC30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5" y="1766"/>
                <a:ext cx="1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6" name="Rectangle 803">
                <a:extLst>
                  <a:ext uri="{FF2B5EF4-FFF2-40B4-BE49-F238E27FC236}">
                    <a16:creationId xmlns:a16="http://schemas.microsoft.com/office/drawing/2014/main" id="{2D51F6F0-F9CE-03BA-7D62-59E8BA944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2" y="1762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7" name="Rectangle 804">
                <a:extLst>
                  <a:ext uri="{FF2B5EF4-FFF2-40B4-BE49-F238E27FC236}">
                    <a16:creationId xmlns:a16="http://schemas.microsoft.com/office/drawing/2014/main" id="{27718BB2-55C8-4DFE-16F8-FD4B95277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1754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8" name="Rectangle 805">
                <a:extLst>
                  <a:ext uri="{FF2B5EF4-FFF2-40B4-BE49-F238E27FC236}">
                    <a16:creationId xmlns:a16="http://schemas.microsoft.com/office/drawing/2014/main" id="{382DBAE7-111D-55DD-CFF1-A3B858E7E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9" y="1754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49" name="Rectangle 806">
                <a:extLst>
                  <a:ext uri="{FF2B5EF4-FFF2-40B4-BE49-F238E27FC236}">
                    <a16:creationId xmlns:a16="http://schemas.microsoft.com/office/drawing/2014/main" id="{15C1D47D-407C-68F2-4D1C-CAB0107DDF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1" y="1749"/>
                <a:ext cx="16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0" name="Rectangle 807">
                <a:extLst>
                  <a:ext uri="{FF2B5EF4-FFF2-40B4-BE49-F238E27FC236}">
                    <a16:creationId xmlns:a16="http://schemas.microsoft.com/office/drawing/2014/main" id="{16B3A188-43BE-CF70-EABA-93848D3854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6" y="1741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1" name="Rectangle 808">
                <a:extLst>
                  <a:ext uri="{FF2B5EF4-FFF2-40B4-BE49-F238E27FC236}">
                    <a16:creationId xmlns:a16="http://schemas.microsoft.com/office/drawing/2014/main" id="{CF9614F6-0E58-7CE6-CFFD-C6FE88480E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" y="1737"/>
                <a:ext cx="2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2" name="Rectangle 809">
                <a:extLst>
                  <a:ext uri="{FF2B5EF4-FFF2-40B4-BE49-F238E27FC236}">
                    <a16:creationId xmlns:a16="http://schemas.microsoft.com/office/drawing/2014/main" id="{3331774A-EB1E-ADF8-0D06-C71CA5A21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4" y="1729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3" name="Rectangle 810">
                <a:extLst>
                  <a:ext uri="{FF2B5EF4-FFF2-40B4-BE49-F238E27FC236}">
                    <a16:creationId xmlns:a16="http://schemas.microsoft.com/office/drawing/2014/main" id="{42D088AB-9F1E-B113-508A-B6CE7B99BB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2" y="1725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4" name="Rectangle 811">
                <a:extLst>
                  <a:ext uri="{FF2B5EF4-FFF2-40B4-BE49-F238E27FC236}">
                    <a16:creationId xmlns:a16="http://schemas.microsoft.com/office/drawing/2014/main" id="{D03B6A20-223B-EA6D-F6F3-0307D9749F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" y="1721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5" name="Rectangle 812">
                <a:extLst>
                  <a:ext uri="{FF2B5EF4-FFF2-40B4-BE49-F238E27FC236}">
                    <a16:creationId xmlns:a16="http://schemas.microsoft.com/office/drawing/2014/main" id="{DAAEB949-13C6-D9DD-A103-CBB63D7D4F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1713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6" name="Rectangle 813">
                <a:extLst>
                  <a:ext uri="{FF2B5EF4-FFF2-40B4-BE49-F238E27FC236}">
                    <a16:creationId xmlns:a16="http://schemas.microsoft.com/office/drawing/2014/main" id="{3C97F4F8-70CD-87CA-C57A-911E0D538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7" y="1708"/>
                <a:ext cx="13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7" name="Rectangle 814">
                <a:extLst>
                  <a:ext uri="{FF2B5EF4-FFF2-40B4-BE49-F238E27FC236}">
                    <a16:creationId xmlns:a16="http://schemas.microsoft.com/office/drawing/2014/main" id="{94ADB428-D24E-8C7B-705E-9F340B4D17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1700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8" name="Rectangle 815">
                <a:extLst>
                  <a:ext uri="{FF2B5EF4-FFF2-40B4-BE49-F238E27FC236}">
                    <a16:creationId xmlns:a16="http://schemas.microsoft.com/office/drawing/2014/main" id="{737CE215-6AAF-1DF6-6782-547172308C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18" y="1700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59" name="Rectangle 816">
                <a:extLst>
                  <a:ext uri="{FF2B5EF4-FFF2-40B4-BE49-F238E27FC236}">
                    <a16:creationId xmlns:a16="http://schemas.microsoft.com/office/drawing/2014/main" id="{FAD3A04E-BDB5-D12A-A7B4-3354149E9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1" y="1696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0" name="Rectangle 817">
                <a:extLst>
                  <a:ext uri="{FF2B5EF4-FFF2-40B4-BE49-F238E27FC236}">
                    <a16:creationId xmlns:a16="http://schemas.microsoft.com/office/drawing/2014/main" id="{F5A240D4-1353-0BA8-D423-EF3719B0FC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76" y="168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1" name="Rectangle 818">
                <a:extLst>
                  <a:ext uri="{FF2B5EF4-FFF2-40B4-BE49-F238E27FC236}">
                    <a16:creationId xmlns:a16="http://schemas.microsoft.com/office/drawing/2014/main" id="{060F9B68-7CB3-42BA-FC65-B8E5E722C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8" y="1684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2" name="Rectangle 819">
                <a:extLst>
                  <a:ext uri="{FF2B5EF4-FFF2-40B4-BE49-F238E27FC236}">
                    <a16:creationId xmlns:a16="http://schemas.microsoft.com/office/drawing/2014/main" id="{3015446D-60F3-7CB6-537B-648AA8347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3" y="167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3" name="Rectangle 820">
                <a:extLst>
                  <a:ext uri="{FF2B5EF4-FFF2-40B4-BE49-F238E27FC236}">
                    <a16:creationId xmlns:a16="http://schemas.microsoft.com/office/drawing/2014/main" id="{A32EDE45-84A8-DC00-40E7-BD68DBDB0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5" y="1672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4" name="Rectangle 821">
                <a:extLst>
                  <a:ext uri="{FF2B5EF4-FFF2-40B4-BE49-F238E27FC236}">
                    <a16:creationId xmlns:a16="http://schemas.microsoft.com/office/drawing/2014/main" id="{DE4B255B-D831-0340-B4EC-391D38628A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53" y="1672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5" name="Rectangle 822">
                <a:extLst>
                  <a:ext uri="{FF2B5EF4-FFF2-40B4-BE49-F238E27FC236}">
                    <a16:creationId xmlns:a16="http://schemas.microsoft.com/office/drawing/2014/main" id="{3AF07919-7A33-3E3D-3705-AF99197CC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" y="1663"/>
                <a:ext cx="1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6" name="Rectangle 823">
                <a:extLst>
                  <a:ext uri="{FF2B5EF4-FFF2-40B4-BE49-F238E27FC236}">
                    <a16:creationId xmlns:a16="http://schemas.microsoft.com/office/drawing/2014/main" id="{7991BD0A-E789-C79E-E5CF-4B515F60A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07" y="1659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7" name="Rectangle 824">
                <a:extLst>
                  <a:ext uri="{FF2B5EF4-FFF2-40B4-BE49-F238E27FC236}">
                    <a16:creationId xmlns:a16="http://schemas.microsoft.com/office/drawing/2014/main" id="{67C07221-118B-FB5D-446A-699F0E5B98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8" y="1651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8" name="Rectangle 825">
                <a:extLst>
                  <a:ext uri="{FF2B5EF4-FFF2-40B4-BE49-F238E27FC236}">
                    <a16:creationId xmlns:a16="http://schemas.microsoft.com/office/drawing/2014/main" id="{DC1BF819-C6C2-BE73-4DD1-4D0AC60EA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68" y="1647"/>
                <a:ext cx="8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69" name="Rectangle 826">
                <a:extLst>
                  <a:ext uri="{FF2B5EF4-FFF2-40B4-BE49-F238E27FC236}">
                    <a16:creationId xmlns:a16="http://schemas.microsoft.com/office/drawing/2014/main" id="{CAD7C28E-27A2-FCEF-A2D3-6FE6F4C86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5" y="1643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0" name="Rectangle 827">
                <a:extLst>
                  <a:ext uri="{FF2B5EF4-FFF2-40B4-BE49-F238E27FC236}">
                    <a16:creationId xmlns:a16="http://schemas.microsoft.com/office/drawing/2014/main" id="{F956CAE3-F4C1-41F6-3929-A4E84E27B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9" y="1639"/>
                <a:ext cx="21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1" name="Rectangle 828">
                <a:extLst>
                  <a:ext uri="{FF2B5EF4-FFF2-40B4-BE49-F238E27FC236}">
                    <a16:creationId xmlns:a16="http://schemas.microsoft.com/office/drawing/2014/main" id="{0F36FBB6-7343-3A79-10F0-586E26A18B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30" y="1635"/>
                <a:ext cx="4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2" name="Rectangle 829">
                <a:extLst>
                  <a:ext uri="{FF2B5EF4-FFF2-40B4-BE49-F238E27FC236}">
                    <a16:creationId xmlns:a16="http://schemas.microsoft.com/office/drawing/2014/main" id="{02ABE9E4-5D06-8212-4B2A-8721AA2E7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2" y="1631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3" name="Rectangle 830">
                <a:extLst>
                  <a:ext uri="{FF2B5EF4-FFF2-40B4-BE49-F238E27FC236}">
                    <a16:creationId xmlns:a16="http://schemas.microsoft.com/office/drawing/2014/main" id="{EBA1F745-14D4-D166-7A0B-64E8A40D7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1" y="1626"/>
                <a:ext cx="20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4" name="Rectangle 831">
                <a:extLst>
                  <a:ext uri="{FF2B5EF4-FFF2-40B4-BE49-F238E27FC236}">
                    <a16:creationId xmlns:a16="http://schemas.microsoft.com/office/drawing/2014/main" id="{D0B25211-2BF0-D54E-2A2F-EA8C8E2010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1618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5" name="Rectangle 832">
                <a:extLst>
                  <a:ext uri="{FF2B5EF4-FFF2-40B4-BE49-F238E27FC236}">
                    <a16:creationId xmlns:a16="http://schemas.microsoft.com/office/drawing/2014/main" id="{EA0CB270-DC40-79C0-18A8-55171C9739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36" y="1614"/>
                <a:ext cx="13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6" name="Rectangle 833">
                <a:extLst>
                  <a:ext uri="{FF2B5EF4-FFF2-40B4-BE49-F238E27FC236}">
                    <a16:creationId xmlns:a16="http://schemas.microsoft.com/office/drawing/2014/main" id="{5EDF70CE-1828-2DFC-3438-EADCBE9B52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4" y="1614"/>
                <a:ext cx="5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7" name="Rectangle 834">
                <a:extLst>
                  <a:ext uri="{FF2B5EF4-FFF2-40B4-BE49-F238E27FC236}">
                    <a16:creationId xmlns:a16="http://schemas.microsoft.com/office/drawing/2014/main" id="{7393E48C-40EC-EBA2-AF7C-544BD94F2C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77" y="1610"/>
                <a:ext cx="17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8" name="Rectangle 835">
                <a:extLst>
                  <a:ext uri="{FF2B5EF4-FFF2-40B4-BE49-F238E27FC236}">
                    <a16:creationId xmlns:a16="http://schemas.microsoft.com/office/drawing/2014/main" id="{C7CD3426-9935-EF09-1EEE-39DCD23AAF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4" y="1606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79" name="Rectangle 836">
                <a:extLst>
                  <a:ext uri="{FF2B5EF4-FFF2-40B4-BE49-F238E27FC236}">
                    <a16:creationId xmlns:a16="http://schemas.microsoft.com/office/drawing/2014/main" id="{6BDA2B3F-C40A-98A9-4DED-F8861778A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5" y="1602"/>
                <a:ext cx="16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0" name="Rectangle 837">
                <a:extLst>
                  <a:ext uri="{FF2B5EF4-FFF2-40B4-BE49-F238E27FC236}">
                    <a16:creationId xmlns:a16="http://schemas.microsoft.com/office/drawing/2014/main" id="{A251D99A-9278-90B3-E2A7-A8DE7D39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1" y="1598"/>
                <a:ext cx="12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1" name="Rectangle 838">
                <a:extLst>
                  <a:ext uri="{FF2B5EF4-FFF2-40B4-BE49-F238E27FC236}">
                    <a16:creationId xmlns:a16="http://schemas.microsoft.com/office/drawing/2014/main" id="{8013CF98-950C-527A-63E3-6DB276381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2" y="1594"/>
                <a:ext cx="20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2" name="Rectangle 839">
                <a:extLst>
                  <a:ext uri="{FF2B5EF4-FFF2-40B4-BE49-F238E27FC236}">
                    <a16:creationId xmlns:a16="http://schemas.microsoft.com/office/drawing/2014/main" id="{FC07F497-74CF-42D9-29FF-2E7161DE87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2" y="1590"/>
                <a:ext cx="9" cy="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  <p:sp>
            <p:nvSpPr>
              <p:cNvPr id="683" name="Rectangle 840">
                <a:extLst>
                  <a:ext uri="{FF2B5EF4-FFF2-40B4-BE49-F238E27FC236}">
                    <a16:creationId xmlns:a16="http://schemas.microsoft.com/office/drawing/2014/main" id="{85B02C4F-0C51-7902-12AB-9B8BC0A2BE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9" y="1585"/>
                <a:ext cx="25" cy="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nl-NL" sz="1400"/>
              </a:p>
            </p:txBody>
          </p:sp>
        </p:grpSp>
        <p:sp>
          <p:nvSpPr>
            <p:cNvPr id="454" name="Rectangle 842">
              <a:extLst>
                <a:ext uri="{FF2B5EF4-FFF2-40B4-BE49-F238E27FC236}">
                  <a16:creationId xmlns:a16="http://schemas.microsoft.com/office/drawing/2014/main" id="{B29DFE79-D394-CFDA-4F67-F793EC5E5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74" y="1581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55" name="Rectangle 843">
              <a:extLst>
                <a:ext uri="{FF2B5EF4-FFF2-40B4-BE49-F238E27FC236}">
                  <a16:creationId xmlns:a16="http://schemas.microsoft.com/office/drawing/2014/main" id="{B5573BCA-39F6-D60E-7E15-7C824A835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7" y="1577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56" name="Rectangle 844">
              <a:extLst>
                <a:ext uri="{FF2B5EF4-FFF2-40B4-BE49-F238E27FC236}">
                  <a16:creationId xmlns:a16="http://schemas.microsoft.com/office/drawing/2014/main" id="{F6BDFE37-C870-FA7E-24F1-0CE9E06530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" y="1573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57" name="Rectangle 845">
              <a:extLst>
                <a:ext uri="{FF2B5EF4-FFF2-40B4-BE49-F238E27FC236}">
                  <a16:creationId xmlns:a16="http://schemas.microsoft.com/office/drawing/2014/main" id="{746B8484-D788-F82A-66FF-F23D55729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8" y="1569"/>
              <a:ext cx="25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58" name="Rectangle 846">
              <a:extLst>
                <a:ext uri="{FF2B5EF4-FFF2-40B4-BE49-F238E27FC236}">
                  <a16:creationId xmlns:a16="http://schemas.microsoft.com/office/drawing/2014/main" id="{6A962333-E5A6-30D7-0C46-42ADBA0B3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1" y="1565"/>
              <a:ext cx="2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59" name="Rectangle 847">
              <a:extLst>
                <a:ext uri="{FF2B5EF4-FFF2-40B4-BE49-F238E27FC236}">
                  <a16:creationId xmlns:a16="http://schemas.microsoft.com/office/drawing/2014/main" id="{25A3EB50-DF4C-5A45-6EA1-F8DAAABE9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9" y="1561"/>
              <a:ext cx="12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0" name="Rectangle 848">
              <a:extLst>
                <a:ext uri="{FF2B5EF4-FFF2-40B4-BE49-F238E27FC236}">
                  <a16:creationId xmlns:a16="http://schemas.microsoft.com/office/drawing/2014/main" id="{1480C919-8630-EF07-3AED-884F8D729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" y="1557"/>
              <a:ext cx="1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1" name="Rectangle 849">
              <a:extLst>
                <a:ext uri="{FF2B5EF4-FFF2-40B4-BE49-F238E27FC236}">
                  <a16:creationId xmlns:a16="http://schemas.microsoft.com/office/drawing/2014/main" id="{D1AF761D-8106-FB90-0FDA-CC2A2811C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8" y="1557"/>
              <a:ext cx="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2" name="Rectangle 850">
              <a:extLst>
                <a:ext uri="{FF2B5EF4-FFF2-40B4-BE49-F238E27FC236}">
                  <a16:creationId xmlns:a16="http://schemas.microsoft.com/office/drawing/2014/main" id="{C3BFD68B-53E2-0C1B-BD37-9F677AFDB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0" y="1553"/>
              <a:ext cx="29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3" name="Rectangle 851">
              <a:extLst>
                <a:ext uri="{FF2B5EF4-FFF2-40B4-BE49-F238E27FC236}">
                  <a16:creationId xmlns:a16="http://schemas.microsoft.com/office/drawing/2014/main" id="{FDD1E319-DBCB-4D36-611E-1BC04A269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8" y="1549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4" name="Rectangle 852">
              <a:extLst>
                <a:ext uri="{FF2B5EF4-FFF2-40B4-BE49-F238E27FC236}">
                  <a16:creationId xmlns:a16="http://schemas.microsoft.com/office/drawing/2014/main" id="{996BC81B-DCEE-4E34-30B6-8CCB2B653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5" y="1544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5" name="Rectangle 853">
              <a:extLst>
                <a:ext uri="{FF2B5EF4-FFF2-40B4-BE49-F238E27FC236}">
                  <a16:creationId xmlns:a16="http://schemas.microsoft.com/office/drawing/2014/main" id="{3FB7D65D-25EE-9789-571A-30BF0D2A46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1" y="1544"/>
              <a:ext cx="13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6" name="Rectangle 854">
              <a:extLst>
                <a:ext uri="{FF2B5EF4-FFF2-40B4-BE49-F238E27FC236}">
                  <a16:creationId xmlns:a16="http://schemas.microsoft.com/office/drawing/2014/main" id="{2EBC6CBC-C159-49D0-5590-3BC72A5A4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2" y="1544"/>
              <a:ext cx="5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7" name="Rectangle 855">
              <a:extLst>
                <a:ext uri="{FF2B5EF4-FFF2-40B4-BE49-F238E27FC236}">
                  <a16:creationId xmlns:a16="http://schemas.microsoft.com/office/drawing/2014/main" id="{841C2CC3-ABB0-5B5D-0D67-FB3581439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7" y="1540"/>
              <a:ext cx="24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8" name="Rectangle 856">
              <a:extLst>
                <a:ext uri="{FF2B5EF4-FFF2-40B4-BE49-F238E27FC236}">
                  <a16:creationId xmlns:a16="http://schemas.microsoft.com/office/drawing/2014/main" id="{713B4E8B-24F5-9605-53ED-43464DB16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0" y="1540"/>
              <a:ext cx="28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69" name="Rectangle 857">
              <a:extLst>
                <a:ext uri="{FF2B5EF4-FFF2-40B4-BE49-F238E27FC236}">
                  <a16:creationId xmlns:a16="http://schemas.microsoft.com/office/drawing/2014/main" id="{C7C84120-1638-ADCD-C253-B5BD06CF5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7" y="1536"/>
              <a:ext cx="17" cy="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0" name="Freeform 858">
              <a:extLst>
                <a:ext uri="{FF2B5EF4-FFF2-40B4-BE49-F238E27FC236}">
                  <a16:creationId xmlns:a16="http://schemas.microsoft.com/office/drawing/2014/main" id="{714A8624-68EF-DE73-BA4A-78614ED7F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2" y="2451"/>
              <a:ext cx="225" cy="28"/>
            </a:xfrm>
            <a:custGeom>
              <a:avLst/>
              <a:gdLst>
                <a:gd name="T0" fmla="*/ 0 w 225"/>
                <a:gd name="T1" fmla="*/ 12 h 28"/>
                <a:gd name="T2" fmla="*/ 225 w 225"/>
                <a:gd name="T3" fmla="*/ 0 h 28"/>
                <a:gd name="T4" fmla="*/ 225 w 225"/>
                <a:gd name="T5" fmla="*/ 16 h 28"/>
                <a:gd name="T6" fmla="*/ 0 w 225"/>
                <a:gd name="T7" fmla="*/ 28 h 28"/>
                <a:gd name="T8" fmla="*/ 0 w 225"/>
                <a:gd name="T9" fmla="*/ 1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28">
                  <a:moveTo>
                    <a:pt x="0" y="12"/>
                  </a:moveTo>
                  <a:lnTo>
                    <a:pt x="225" y="0"/>
                  </a:lnTo>
                  <a:lnTo>
                    <a:pt x="225" y="16"/>
                  </a:lnTo>
                  <a:lnTo>
                    <a:pt x="0" y="28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1" name="Freeform 859">
              <a:extLst>
                <a:ext uri="{FF2B5EF4-FFF2-40B4-BE49-F238E27FC236}">
                  <a16:creationId xmlns:a16="http://schemas.microsoft.com/office/drawing/2014/main" id="{393F7D13-370D-978E-E608-F025B541F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2422"/>
              <a:ext cx="90" cy="82"/>
            </a:xfrm>
            <a:custGeom>
              <a:avLst/>
              <a:gdLst>
                <a:gd name="T0" fmla="*/ 90 w 90"/>
                <a:gd name="T1" fmla="*/ 37 h 82"/>
                <a:gd name="T2" fmla="*/ 0 w 90"/>
                <a:gd name="T3" fmla="*/ 82 h 82"/>
                <a:gd name="T4" fmla="*/ 20 w 90"/>
                <a:gd name="T5" fmla="*/ 41 h 82"/>
                <a:gd name="T6" fmla="*/ 0 w 90"/>
                <a:gd name="T7" fmla="*/ 0 h 82"/>
                <a:gd name="T8" fmla="*/ 90 w 90"/>
                <a:gd name="T9" fmla="*/ 37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2">
                  <a:moveTo>
                    <a:pt x="90" y="37"/>
                  </a:moveTo>
                  <a:lnTo>
                    <a:pt x="0" y="82"/>
                  </a:lnTo>
                  <a:lnTo>
                    <a:pt x="20" y="41"/>
                  </a:lnTo>
                  <a:lnTo>
                    <a:pt x="0" y="0"/>
                  </a:lnTo>
                  <a:lnTo>
                    <a:pt x="90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2" name="Freeform 860">
              <a:extLst>
                <a:ext uri="{FF2B5EF4-FFF2-40B4-BE49-F238E27FC236}">
                  <a16:creationId xmlns:a16="http://schemas.microsoft.com/office/drawing/2014/main" id="{EBD29265-9968-1C9E-46C6-36F8E1F05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0" y="2303"/>
              <a:ext cx="225" cy="33"/>
            </a:xfrm>
            <a:custGeom>
              <a:avLst/>
              <a:gdLst>
                <a:gd name="T0" fmla="*/ 0 w 225"/>
                <a:gd name="T1" fmla="*/ 16 h 33"/>
                <a:gd name="T2" fmla="*/ 225 w 225"/>
                <a:gd name="T3" fmla="*/ 0 h 33"/>
                <a:gd name="T4" fmla="*/ 225 w 225"/>
                <a:gd name="T5" fmla="*/ 16 h 33"/>
                <a:gd name="T6" fmla="*/ 0 w 225"/>
                <a:gd name="T7" fmla="*/ 33 h 33"/>
                <a:gd name="T8" fmla="*/ 0 w 225"/>
                <a:gd name="T9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5" h="33">
                  <a:moveTo>
                    <a:pt x="0" y="16"/>
                  </a:moveTo>
                  <a:lnTo>
                    <a:pt x="225" y="0"/>
                  </a:lnTo>
                  <a:lnTo>
                    <a:pt x="225" y="16"/>
                  </a:lnTo>
                  <a:lnTo>
                    <a:pt x="0" y="33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3" name="Freeform 861">
              <a:extLst>
                <a:ext uri="{FF2B5EF4-FFF2-40B4-BE49-F238E27FC236}">
                  <a16:creationId xmlns:a16="http://schemas.microsoft.com/office/drawing/2014/main" id="{7A10D860-B95D-7425-ADE0-D33177676A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2274"/>
              <a:ext cx="94" cy="82"/>
            </a:xfrm>
            <a:custGeom>
              <a:avLst/>
              <a:gdLst>
                <a:gd name="T0" fmla="*/ 94 w 94"/>
                <a:gd name="T1" fmla="*/ 33 h 82"/>
                <a:gd name="T2" fmla="*/ 8 w 94"/>
                <a:gd name="T3" fmla="*/ 82 h 82"/>
                <a:gd name="T4" fmla="*/ 25 w 94"/>
                <a:gd name="T5" fmla="*/ 37 h 82"/>
                <a:gd name="T6" fmla="*/ 0 w 94"/>
                <a:gd name="T7" fmla="*/ 0 h 82"/>
                <a:gd name="T8" fmla="*/ 94 w 94"/>
                <a:gd name="T9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33"/>
                  </a:moveTo>
                  <a:lnTo>
                    <a:pt x="8" y="82"/>
                  </a:lnTo>
                  <a:lnTo>
                    <a:pt x="25" y="37"/>
                  </a:lnTo>
                  <a:lnTo>
                    <a:pt x="0" y="0"/>
                  </a:lnTo>
                  <a:lnTo>
                    <a:pt x="9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4" name="Freeform 862">
              <a:extLst>
                <a:ext uri="{FF2B5EF4-FFF2-40B4-BE49-F238E27FC236}">
                  <a16:creationId xmlns:a16="http://schemas.microsoft.com/office/drawing/2014/main" id="{FC1828DF-0039-EC0D-4702-7113B44F1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2139"/>
              <a:ext cx="226" cy="37"/>
            </a:xfrm>
            <a:custGeom>
              <a:avLst/>
              <a:gdLst>
                <a:gd name="T0" fmla="*/ 0 w 226"/>
                <a:gd name="T1" fmla="*/ 21 h 37"/>
                <a:gd name="T2" fmla="*/ 226 w 226"/>
                <a:gd name="T3" fmla="*/ 0 h 37"/>
                <a:gd name="T4" fmla="*/ 226 w 226"/>
                <a:gd name="T5" fmla="*/ 16 h 37"/>
                <a:gd name="T6" fmla="*/ 0 w 226"/>
                <a:gd name="T7" fmla="*/ 37 h 37"/>
                <a:gd name="T8" fmla="*/ 0 w 226"/>
                <a:gd name="T9" fmla="*/ 2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" h="37">
                  <a:moveTo>
                    <a:pt x="0" y="21"/>
                  </a:moveTo>
                  <a:lnTo>
                    <a:pt x="226" y="0"/>
                  </a:lnTo>
                  <a:lnTo>
                    <a:pt x="226" y="16"/>
                  </a:lnTo>
                  <a:lnTo>
                    <a:pt x="0" y="37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5" name="Freeform 863">
              <a:extLst>
                <a:ext uri="{FF2B5EF4-FFF2-40B4-BE49-F238E27FC236}">
                  <a16:creationId xmlns:a16="http://schemas.microsoft.com/office/drawing/2014/main" id="{D6D85923-36A3-436D-77B9-C04735480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4" y="2110"/>
              <a:ext cx="94" cy="82"/>
            </a:xfrm>
            <a:custGeom>
              <a:avLst/>
              <a:gdLst>
                <a:gd name="T0" fmla="*/ 94 w 94"/>
                <a:gd name="T1" fmla="*/ 33 h 82"/>
                <a:gd name="T2" fmla="*/ 8 w 94"/>
                <a:gd name="T3" fmla="*/ 82 h 82"/>
                <a:gd name="T4" fmla="*/ 25 w 94"/>
                <a:gd name="T5" fmla="*/ 37 h 82"/>
                <a:gd name="T6" fmla="*/ 0 w 94"/>
                <a:gd name="T7" fmla="*/ 0 h 82"/>
                <a:gd name="T8" fmla="*/ 94 w 94"/>
                <a:gd name="T9" fmla="*/ 33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82">
                  <a:moveTo>
                    <a:pt x="94" y="33"/>
                  </a:moveTo>
                  <a:lnTo>
                    <a:pt x="8" y="82"/>
                  </a:lnTo>
                  <a:lnTo>
                    <a:pt x="25" y="37"/>
                  </a:lnTo>
                  <a:lnTo>
                    <a:pt x="0" y="0"/>
                  </a:lnTo>
                  <a:lnTo>
                    <a:pt x="94" y="3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6" name="Rectangle 864">
              <a:extLst>
                <a:ext uri="{FF2B5EF4-FFF2-40B4-BE49-F238E27FC236}">
                  <a16:creationId xmlns:a16="http://schemas.microsoft.com/office/drawing/2014/main" id="{B1CE97EF-753A-FD03-0BC3-9FC18A708D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2" y="2766"/>
              <a:ext cx="222" cy="1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7" name="Freeform 865">
              <a:extLst>
                <a:ext uri="{FF2B5EF4-FFF2-40B4-BE49-F238E27FC236}">
                  <a16:creationId xmlns:a16="http://schemas.microsoft.com/office/drawing/2014/main" id="{3AD07BC5-5205-EB41-7783-4245CC6CD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9" y="2734"/>
              <a:ext cx="90" cy="82"/>
            </a:xfrm>
            <a:custGeom>
              <a:avLst/>
              <a:gdLst>
                <a:gd name="T0" fmla="*/ 90 w 90"/>
                <a:gd name="T1" fmla="*/ 41 h 82"/>
                <a:gd name="T2" fmla="*/ 0 w 90"/>
                <a:gd name="T3" fmla="*/ 82 h 82"/>
                <a:gd name="T4" fmla="*/ 20 w 90"/>
                <a:gd name="T5" fmla="*/ 41 h 82"/>
                <a:gd name="T6" fmla="*/ 0 w 90"/>
                <a:gd name="T7" fmla="*/ 0 h 82"/>
                <a:gd name="T8" fmla="*/ 90 w 90"/>
                <a:gd name="T9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82">
                  <a:moveTo>
                    <a:pt x="90" y="41"/>
                  </a:moveTo>
                  <a:lnTo>
                    <a:pt x="0" y="82"/>
                  </a:lnTo>
                  <a:lnTo>
                    <a:pt x="20" y="41"/>
                  </a:lnTo>
                  <a:lnTo>
                    <a:pt x="0" y="0"/>
                  </a:lnTo>
                  <a:lnTo>
                    <a:pt x="90" y="4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78" name="Rectangle 866">
              <a:extLst>
                <a:ext uri="{FF2B5EF4-FFF2-40B4-BE49-F238E27FC236}">
                  <a16:creationId xmlns:a16="http://schemas.microsoft.com/office/drawing/2014/main" id="{481FC990-676D-88EC-5434-2658A0F58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9" y="1347"/>
              <a:ext cx="156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internal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diffusion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 (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compression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)</a:t>
              </a:r>
              <a:endPara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79" name="Rectangle 867">
              <a:extLst>
                <a:ext uri="{FF2B5EF4-FFF2-40B4-BE49-F238E27FC236}">
                  <a16:creationId xmlns:a16="http://schemas.microsoft.com/office/drawing/2014/main" id="{18107961-D2FB-F48E-5090-84C4B3813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" y="1736"/>
              <a:ext cx="159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</a:rPr>
                <a:t>external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</a:rPr>
                <a:t>diffusion</a:t>
              </a: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</a:rPr>
                <a:t> (</a:t>
              </a:r>
              <a:r>
                <a:rPr kumimoji="0" lang="nl-NL" altLang="nl-NL" sz="1400" b="0" i="0" u="none" strike="noStrike" cap="none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</a:rPr>
                <a:t>compression</a:t>
              </a:r>
              <a:r>
                <a:rPr lang="nl-NL" altLang="nl-NL" sz="1400" b="0" dirty="0">
                  <a:solidFill>
                    <a:srgbClr val="000000"/>
                  </a:solidFill>
                </a:rPr>
                <a:t>)</a:t>
              </a:r>
              <a:endParaRPr kumimoji="0" lang="nl-NL" altLang="nl-N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480" name="Line 868">
              <a:extLst>
                <a:ext uri="{FF2B5EF4-FFF2-40B4-BE49-F238E27FC236}">
                  <a16:creationId xmlns:a16="http://schemas.microsoft.com/office/drawing/2014/main" id="{D710722C-C4E5-7DB5-5FB4-F904CF4804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68" y="1913"/>
              <a:ext cx="263" cy="46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81" name="Line 869">
              <a:extLst>
                <a:ext uri="{FF2B5EF4-FFF2-40B4-BE49-F238E27FC236}">
                  <a16:creationId xmlns:a16="http://schemas.microsoft.com/office/drawing/2014/main" id="{2D1575E7-734F-8C50-46A9-64EF7ECFDF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0" y="1561"/>
              <a:ext cx="213" cy="7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82" name="Oval 870">
              <a:extLst>
                <a:ext uri="{FF2B5EF4-FFF2-40B4-BE49-F238E27FC236}">
                  <a16:creationId xmlns:a16="http://schemas.microsoft.com/office/drawing/2014/main" id="{B92B32A7-CDF9-1A08-815C-46222F66B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8" y="2348"/>
              <a:ext cx="49" cy="4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  <p:sp>
          <p:nvSpPr>
            <p:cNvPr id="483" name="Oval 871">
              <a:extLst>
                <a:ext uri="{FF2B5EF4-FFF2-40B4-BE49-F238E27FC236}">
                  <a16:creationId xmlns:a16="http://schemas.microsoft.com/office/drawing/2014/main" id="{F9458308-B212-EA06-E800-BD1971339B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7" y="2250"/>
              <a:ext cx="49" cy="49"/>
            </a:xfrm>
            <a:prstGeom prst="ellipse">
              <a:avLst/>
            </a:pr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NL" sz="140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863C057-2788-31B2-B662-20037BD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12" y="260648"/>
            <a:ext cx="8432051" cy="792088"/>
          </a:xfrm>
        </p:spPr>
        <p:txBody>
          <a:bodyPr/>
          <a:lstStyle/>
          <a:p>
            <a:r>
              <a:rPr lang="en-US" dirty="0"/>
              <a:t>Aero engine inlet ram compression</a:t>
            </a:r>
            <a:endParaRPr lang="nl-N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24258-1E48-134B-8F0A-BB645A17B86E}"/>
                  </a:ext>
                </a:extLst>
              </p:cNvPr>
              <p:cNvSpPr txBox="1"/>
              <p:nvPr/>
            </p:nvSpPr>
            <p:spPr>
              <a:xfrm>
                <a:off x="2298222" y="4406781"/>
                <a:ext cx="3451201" cy="5791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Ram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recovery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factor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RR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NL" sz="2000" b="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124258-1E48-134B-8F0A-BB645A17B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8222" y="4406781"/>
                <a:ext cx="3451201" cy="5791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572605-E180-8770-7658-BFF7CA5B5675}"/>
                  </a:ext>
                </a:extLst>
              </p:cNvPr>
              <p:cNvSpPr txBox="1"/>
              <p:nvPr/>
            </p:nvSpPr>
            <p:spPr>
              <a:xfrm>
                <a:off x="2301563" y="5146674"/>
                <a:ext cx="4682756" cy="8463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sub>
                          </m:sSub>
                        </m:den>
                      </m:f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nl-NL" sz="2000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572605-E180-8770-7658-BFF7CA5B5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563" y="5146674"/>
                <a:ext cx="4682756" cy="8463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34FCB2A-EE7C-A5D4-9ACD-1A035ECE9B1C}"/>
              </a:ext>
            </a:extLst>
          </p:cNvPr>
          <p:cNvSpPr txBox="1"/>
          <p:nvPr/>
        </p:nvSpPr>
        <p:spPr>
          <a:xfrm>
            <a:off x="6425642" y="4454007"/>
            <a:ext cx="30067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/>
              <a:t>“inlet efficiency”</a:t>
            </a:r>
            <a:endParaRPr lang="nl-NL" sz="1800" b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08C2D3-6534-4BB5-FC3F-300E8F4BAB16}"/>
              </a:ext>
            </a:extLst>
          </p:cNvPr>
          <p:cNvSpPr txBox="1"/>
          <p:nvPr/>
        </p:nvSpPr>
        <p:spPr>
          <a:xfrm>
            <a:off x="1218347" y="3614300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0</a:t>
            </a:r>
            <a:endParaRPr lang="nl-N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6E8FC-CB7A-8438-0781-C40831A5479F}"/>
              </a:ext>
            </a:extLst>
          </p:cNvPr>
          <p:cNvSpPr txBox="1"/>
          <p:nvPr/>
        </p:nvSpPr>
        <p:spPr>
          <a:xfrm>
            <a:off x="3327353" y="3565525"/>
            <a:ext cx="186517" cy="318924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1</a:t>
            </a:r>
            <a:endParaRPr lang="nl-N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1ED52D-AE31-7C0E-0FE8-6E54B6B662BC}"/>
              </a:ext>
            </a:extLst>
          </p:cNvPr>
          <p:cNvSpPr txBox="1"/>
          <p:nvPr/>
        </p:nvSpPr>
        <p:spPr>
          <a:xfrm>
            <a:off x="6416197" y="2987167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2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099952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ADE225-BF2C-1925-C8B0-B3605F870F9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0549" y="4854028"/>
            <a:ext cx="361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2EA52B-F53A-B89D-FD4B-21C6B27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594811"/>
          </a:xfrm>
        </p:spPr>
        <p:txBody>
          <a:bodyPr/>
          <a:lstStyle/>
          <a:p>
            <a:r>
              <a:rPr lang="en-US" dirty="0"/>
              <a:t>T-S diagram, turbojet REAL cycle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4F394-D67B-5C9F-3CCA-7DC4548DC8A7}"/>
              </a:ext>
            </a:extLst>
          </p:cNvPr>
          <p:cNvCxnSpPr>
            <a:cxnSpLocks/>
          </p:cNvCxnSpPr>
          <p:nvPr/>
        </p:nvCxnSpPr>
        <p:spPr bwMode="auto">
          <a:xfrm>
            <a:off x="1351012" y="1179000"/>
            <a:ext cx="0" cy="45542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6F5312-AA62-0029-D576-DEF3079F1F31}"/>
              </a:ext>
            </a:extLst>
          </p:cNvPr>
          <p:cNvCxnSpPr/>
          <p:nvPr/>
        </p:nvCxnSpPr>
        <p:spPr bwMode="auto">
          <a:xfrm>
            <a:off x="1351012" y="5733256"/>
            <a:ext cx="7200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11D4EC-FB33-51A5-C910-93D600F949FD}"/>
              </a:ext>
            </a:extLst>
          </p:cNvPr>
          <p:cNvSpPr txBox="1"/>
          <p:nvPr/>
        </p:nvSpPr>
        <p:spPr>
          <a:xfrm>
            <a:off x="811412" y="32490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E9241-32FA-F2C4-7921-53A4887AF680}"/>
              </a:ext>
            </a:extLst>
          </p:cNvPr>
          <p:cNvSpPr txBox="1"/>
          <p:nvPr/>
        </p:nvSpPr>
        <p:spPr>
          <a:xfrm>
            <a:off x="4597786" y="5728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nl-NL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7EEAFF-1B46-14CB-76CF-3514993E736F}"/>
              </a:ext>
            </a:extLst>
          </p:cNvPr>
          <p:cNvSpPr/>
          <p:nvPr/>
        </p:nvSpPr>
        <p:spPr bwMode="auto">
          <a:xfrm>
            <a:off x="1549279" y="1179000"/>
            <a:ext cx="7200723" cy="2953671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39" h="630640">
                <a:moveTo>
                  <a:pt x="0" y="630640"/>
                </a:moveTo>
                <a:cubicBezTo>
                  <a:pt x="371649" y="451415"/>
                  <a:pt x="429603" y="460824"/>
                  <a:pt x="81723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26D852-3234-D740-0728-C72338184266}"/>
              </a:ext>
            </a:extLst>
          </p:cNvPr>
          <p:cNvSpPr/>
          <p:nvPr/>
        </p:nvSpPr>
        <p:spPr bwMode="auto">
          <a:xfrm>
            <a:off x="1549279" y="3654000"/>
            <a:ext cx="7200793" cy="1487123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39" h="630640">
                <a:moveTo>
                  <a:pt x="0" y="630640"/>
                </a:moveTo>
                <a:cubicBezTo>
                  <a:pt x="371649" y="451415"/>
                  <a:pt x="429603" y="460824"/>
                  <a:pt x="81723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190DE1-3A16-679E-251D-7DB1E648562C}"/>
              </a:ext>
            </a:extLst>
          </p:cNvPr>
          <p:cNvSpPr/>
          <p:nvPr/>
        </p:nvSpPr>
        <p:spPr bwMode="auto">
          <a:xfrm>
            <a:off x="2377656" y="2331786"/>
            <a:ext cx="4577570" cy="1593772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62052C-4BD1-AE03-6B39-5930BCF83081}"/>
              </a:ext>
            </a:extLst>
          </p:cNvPr>
          <p:cNvSpPr/>
          <p:nvPr/>
        </p:nvSpPr>
        <p:spPr bwMode="auto">
          <a:xfrm>
            <a:off x="2046919" y="4066247"/>
            <a:ext cx="5402948" cy="1013091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085AD3-E852-D618-75A9-1A204739AD3A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>
            <a:off x="6955226" y="2331786"/>
            <a:ext cx="488304" cy="17391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44EC8E-4739-FD9D-2C12-0FAA5B901975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3519" y="3925558"/>
            <a:ext cx="344977" cy="10249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7257B2-085A-3075-5278-92D42CFD5734}"/>
              </a:ext>
            </a:extLst>
          </p:cNvPr>
          <p:cNvSpPr txBox="1"/>
          <p:nvPr/>
        </p:nvSpPr>
        <p:spPr>
          <a:xfrm>
            <a:off x="1978956" y="5106953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0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149EB-5A58-2975-1F7D-FC84B2AA5037}"/>
              </a:ext>
            </a:extLst>
          </p:cNvPr>
          <p:cNvSpPr txBox="1"/>
          <p:nvPr/>
        </p:nvSpPr>
        <p:spPr>
          <a:xfrm>
            <a:off x="1828721" y="4549911"/>
            <a:ext cx="186517" cy="282573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0" rtlCol="0">
            <a:spAutoFit/>
          </a:bodyPr>
          <a:lstStyle/>
          <a:p>
            <a:r>
              <a:rPr lang="en-US" sz="1600" dirty="0"/>
              <a:t>2</a:t>
            </a:r>
            <a:endParaRPr lang="nl-NL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8D190-5337-932B-80D0-453DA30C77AE}"/>
              </a:ext>
            </a:extLst>
          </p:cNvPr>
          <p:cNvSpPr txBox="1"/>
          <p:nvPr/>
        </p:nvSpPr>
        <p:spPr>
          <a:xfrm>
            <a:off x="1992873" y="3680459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3</a:t>
            </a:r>
            <a:endParaRPr lang="nl-NL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CEDB09-7799-30DF-B536-F0D40DC9046F}"/>
              </a:ext>
            </a:extLst>
          </p:cNvPr>
          <p:cNvCxnSpPr>
            <a:endCxn id="8" idx="0"/>
          </p:cNvCxnSpPr>
          <p:nvPr/>
        </p:nvCxnSpPr>
        <p:spPr bwMode="auto">
          <a:xfrm flipH="1">
            <a:off x="1549279" y="5083783"/>
            <a:ext cx="495517" cy="573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529A5-D1B8-3DB6-AAA3-DF7231677FE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81834" y="5064719"/>
            <a:ext cx="365086" cy="10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DE3DF9-1183-B22E-7B8E-06B4CC82C716}"/>
              </a:ext>
            </a:extLst>
          </p:cNvPr>
          <p:cNvCxnSpPr>
            <a:cxnSpLocks/>
          </p:cNvCxnSpPr>
          <p:nvPr/>
        </p:nvCxnSpPr>
        <p:spPr bwMode="auto">
          <a:xfrm>
            <a:off x="1797037" y="4844099"/>
            <a:ext cx="0" cy="220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1C8C69-BC64-25F3-33D8-88506E1CC766}"/>
              </a:ext>
            </a:extLst>
          </p:cNvPr>
          <p:cNvGrpSpPr/>
          <p:nvPr/>
        </p:nvGrpSpPr>
        <p:grpSpPr>
          <a:xfrm>
            <a:off x="1286461" y="4645983"/>
            <a:ext cx="303464" cy="451498"/>
            <a:chOff x="1428254" y="4648567"/>
            <a:chExt cx="303464" cy="451498"/>
          </a:xfrm>
          <a:solidFill>
            <a:schemeClr val="bg1"/>
          </a:solidFill>
        </p:grpSpPr>
        <p:sp>
          <p:nvSpPr>
            <p:cNvPr id="40" name="Rectangle 3014">
              <a:extLst>
                <a:ext uri="{FF2B5EF4-FFF2-40B4-BE49-F238E27FC236}">
                  <a16:creationId xmlns:a16="http://schemas.microsoft.com/office/drawing/2014/main" id="{E144C55C-6A6E-722E-406E-BB37533E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62" y="4648567"/>
              <a:ext cx="22442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r>
                <a:rPr kumimoji="0" lang="nl-NL" altLang="nl-NL" sz="14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nl-NL" altLang="nl-NL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017">
              <a:extLst>
                <a:ext uri="{FF2B5EF4-FFF2-40B4-BE49-F238E27FC236}">
                  <a16:creationId xmlns:a16="http://schemas.microsoft.com/office/drawing/2014/main" id="{93B1D0A6-4BC3-D713-AA92-13F18323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54" y="4884621"/>
              <a:ext cx="25648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nl-NL" altLang="nl-NL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88C37F-512E-B74D-D9F9-0B43E915B9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8254" y="4868141"/>
              <a:ext cx="303464" cy="0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F0DFED-25CE-3644-49B3-A18E9C1DE3B9}"/>
              </a:ext>
            </a:extLst>
          </p:cNvPr>
          <p:cNvSpPr txBox="1"/>
          <p:nvPr/>
        </p:nvSpPr>
        <p:spPr>
          <a:xfrm>
            <a:off x="1539168" y="1265757"/>
            <a:ext cx="239809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C</a:t>
            </a:r>
            <a:r>
              <a:rPr lang="en-US" sz="1600" b="0" baseline="-25000" dirty="0"/>
              <a:t>0</a:t>
            </a:r>
            <a:r>
              <a:rPr lang="en-US" sz="1600" b="0" dirty="0"/>
              <a:t> = air speed</a:t>
            </a:r>
          </a:p>
          <a:p>
            <a:r>
              <a:rPr lang="en-US" sz="1600" b="0" dirty="0"/>
              <a:t>C</a:t>
            </a:r>
            <a:r>
              <a:rPr lang="en-US" sz="1600" b="0" baseline="-25000" dirty="0"/>
              <a:t>8</a:t>
            </a:r>
            <a:r>
              <a:rPr lang="en-US" sz="1600" b="0" dirty="0"/>
              <a:t> = propelling jet velocity</a:t>
            </a:r>
            <a:endParaRPr lang="nl-NL" sz="1600" b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49773F-BCEF-4217-D16C-1515EB330DC6}"/>
              </a:ext>
            </a:extLst>
          </p:cNvPr>
          <p:cNvSpPr txBox="1"/>
          <p:nvPr/>
        </p:nvSpPr>
        <p:spPr>
          <a:xfrm>
            <a:off x="6841412" y="2013966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4</a:t>
            </a:r>
            <a:endParaRPr lang="nl-NL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ACE46-FFA9-A5FE-21E1-FD8F7863A760}"/>
              </a:ext>
            </a:extLst>
          </p:cNvPr>
          <p:cNvSpPr txBox="1"/>
          <p:nvPr/>
        </p:nvSpPr>
        <p:spPr>
          <a:xfrm>
            <a:off x="7292136" y="3022579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5</a:t>
            </a:r>
            <a:endParaRPr lang="nl-NL" sz="1600" dirty="0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3FCA4A-B0D2-DB8F-1DDE-3F1EFFE5509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9272" y="3159000"/>
            <a:ext cx="526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C32C4A2-B87B-6C06-A842-B278656DB73F}"/>
              </a:ext>
            </a:extLst>
          </p:cNvPr>
          <p:cNvSpPr txBox="1"/>
          <p:nvPr/>
        </p:nvSpPr>
        <p:spPr>
          <a:xfrm>
            <a:off x="7381650" y="4129782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8</a:t>
            </a:r>
            <a:endParaRPr lang="nl-NL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D43374-3614-8924-3A6E-621D76910B3D}"/>
              </a:ext>
            </a:extLst>
          </p:cNvPr>
          <p:cNvSpPr txBox="1"/>
          <p:nvPr/>
        </p:nvSpPr>
        <p:spPr>
          <a:xfrm>
            <a:off x="7108333" y="2522437"/>
            <a:ext cx="62677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turbine</a:t>
            </a:r>
            <a:endParaRPr lang="nl-NL" sz="1600" b="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E1EEF2-E858-8483-EFFE-4629F6484273}"/>
              </a:ext>
            </a:extLst>
          </p:cNvPr>
          <p:cNvSpPr txBox="1"/>
          <p:nvPr/>
        </p:nvSpPr>
        <p:spPr>
          <a:xfrm>
            <a:off x="7382928" y="3542994"/>
            <a:ext cx="59150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nozzle</a:t>
            </a:r>
            <a:endParaRPr lang="nl-NL" sz="1600" b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6DECC5E-6EE6-A646-3BFB-8F7A92E12559}"/>
              </a:ext>
            </a:extLst>
          </p:cNvPr>
          <p:cNvGrpSpPr/>
          <p:nvPr/>
        </p:nvGrpSpPr>
        <p:grpSpPr>
          <a:xfrm>
            <a:off x="6275997" y="3433975"/>
            <a:ext cx="420513" cy="618022"/>
            <a:chOff x="1428254" y="4648567"/>
            <a:chExt cx="303464" cy="482275"/>
          </a:xfrm>
          <a:solidFill>
            <a:schemeClr val="bg1"/>
          </a:solidFill>
        </p:grpSpPr>
        <p:sp>
          <p:nvSpPr>
            <p:cNvPr id="73" name="Rectangle 3014">
              <a:extLst>
                <a:ext uri="{FF2B5EF4-FFF2-40B4-BE49-F238E27FC236}">
                  <a16:creationId xmlns:a16="http://schemas.microsoft.com/office/drawing/2014/main" id="{4D87F87B-51E8-28C3-0D2D-6DE84045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62" y="4648567"/>
              <a:ext cx="182776" cy="1921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nl-NL" altLang="nl-NL" sz="16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r>
                <a:rPr kumimoji="0" lang="nl-NL" altLang="nl-NL" sz="16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nl-NL" altLang="nl-NL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3017">
              <a:extLst>
                <a:ext uri="{FF2B5EF4-FFF2-40B4-BE49-F238E27FC236}">
                  <a16:creationId xmlns:a16="http://schemas.microsoft.com/office/drawing/2014/main" id="{0594E15D-CAFE-51CE-3254-404B880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54" y="4884621"/>
              <a:ext cx="291747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2c</a:t>
              </a:r>
              <a:r>
                <a:rPr kumimoji="0" lang="nl-NL" altLang="nl-NL" sz="16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nl-NL" altLang="nl-NL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F4840F-6E0F-D222-B7D5-15C8DC7B1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8254" y="4868141"/>
              <a:ext cx="303464" cy="0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55068-3BC4-6184-75AE-906CE343528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48" y="3150619"/>
            <a:ext cx="32197" cy="9241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4FE3B7-F9BF-0971-FB5D-2C68D4AA97DE}"/>
              </a:ext>
            </a:extLst>
          </p:cNvPr>
          <p:cNvSpPr txBox="1"/>
          <p:nvPr/>
        </p:nvSpPr>
        <p:spPr>
          <a:xfrm>
            <a:off x="2115467" y="4823037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B430AE-3F9F-7407-2D77-2ED1C7BB38D6}"/>
              </a:ext>
            </a:extLst>
          </p:cNvPr>
          <p:cNvCxnSpPr>
            <a:cxnSpLocks/>
          </p:cNvCxnSpPr>
          <p:nvPr/>
        </p:nvCxnSpPr>
        <p:spPr bwMode="auto">
          <a:xfrm>
            <a:off x="2012524" y="4973770"/>
            <a:ext cx="32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105470-F40C-F3D7-C93D-BBD434733C57}"/>
              </a:ext>
            </a:extLst>
          </p:cNvPr>
          <p:cNvCxnSpPr/>
          <p:nvPr/>
        </p:nvCxnSpPr>
        <p:spPr bwMode="auto">
          <a:xfrm flipV="1">
            <a:off x="2012524" y="4973770"/>
            <a:ext cx="0" cy="1100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1B1C5B-C246-9FA3-4F57-CF2D1578CC7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9272" y="4070982"/>
            <a:ext cx="7892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66CF638-34F3-4C87-C0B0-695B3EDCE6A5}"/>
              </a:ext>
            </a:extLst>
          </p:cNvPr>
          <p:cNvSpPr txBox="1"/>
          <p:nvPr/>
        </p:nvSpPr>
        <p:spPr>
          <a:xfrm>
            <a:off x="5091769" y="2067986"/>
            <a:ext cx="1219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pressure loss</a:t>
            </a:r>
            <a:endParaRPr lang="nl-NL" sz="1600" b="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EB4862-0172-24DA-E1E1-2C93706AD368}"/>
              </a:ext>
            </a:extLst>
          </p:cNvPr>
          <p:cNvCxnSpPr>
            <a:stCxn id="98" idx="3"/>
          </p:cNvCxnSpPr>
          <p:nvPr/>
        </p:nvCxnSpPr>
        <p:spPr bwMode="auto">
          <a:xfrm>
            <a:off x="6311655" y="2191097"/>
            <a:ext cx="469990" cy="183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EE1F62-1BD1-6DB3-2302-D45934911FA5}"/>
              </a:ext>
            </a:extLst>
          </p:cNvPr>
          <p:cNvSpPr txBox="1"/>
          <p:nvPr/>
        </p:nvSpPr>
        <p:spPr>
          <a:xfrm>
            <a:off x="2476152" y="4117744"/>
            <a:ext cx="185627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station 1 = inlet front</a:t>
            </a:r>
          </a:p>
          <a:p>
            <a:r>
              <a:rPr lang="en-US" sz="1600" b="0" dirty="0"/>
              <a:t>1-2 : inlet losses</a:t>
            </a:r>
            <a:endParaRPr lang="nl-NL" sz="1600" b="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6E04286-375D-02FF-2722-ED1D4F1E72BC}"/>
              </a:ext>
            </a:extLst>
          </p:cNvPr>
          <p:cNvSpPr txBox="1"/>
          <p:nvPr/>
        </p:nvSpPr>
        <p:spPr>
          <a:xfrm>
            <a:off x="8560968" y="3398709"/>
            <a:ext cx="2003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0</a:t>
            </a:r>
            <a:endParaRPr lang="nl-NL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170000041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EA52B-F53A-B89D-FD4B-21C6B27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12" y="457200"/>
            <a:ext cx="8954996" cy="594811"/>
          </a:xfrm>
        </p:spPr>
        <p:txBody>
          <a:bodyPr/>
          <a:lstStyle/>
          <a:p>
            <a:r>
              <a:rPr lang="en-US" dirty="0"/>
              <a:t>T-S diagram, afterburning turbojet (reheat)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4F394-D67B-5C9F-3CCA-7DC4548DC8A7}"/>
              </a:ext>
            </a:extLst>
          </p:cNvPr>
          <p:cNvCxnSpPr>
            <a:cxnSpLocks/>
          </p:cNvCxnSpPr>
          <p:nvPr/>
        </p:nvCxnSpPr>
        <p:spPr bwMode="auto">
          <a:xfrm>
            <a:off x="1351012" y="1179000"/>
            <a:ext cx="0" cy="45542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6F5312-AA62-0029-D576-DEF3079F1F31}"/>
              </a:ext>
            </a:extLst>
          </p:cNvPr>
          <p:cNvCxnSpPr/>
          <p:nvPr/>
        </p:nvCxnSpPr>
        <p:spPr bwMode="auto">
          <a:xfrm>
            <a:off x="1351012" y="5733256"/>
            <a:ext cx="7200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11D4EC-FB33-51A5-C910-93D600F949FD}"/>
              </a:ext>
            </a:extLst>
          </p:cNvPr>
          <p:cNvSpPr txBox="1"/>
          <p:nvPr/>
        </p:nvSpPr>
        <p:spPr>
          <a:xfrm>
            <a:off x="811412" y="32490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E9241-32FA-F2C4-7921-53A4887AF680}"/>
              </a:ext>
            </a:extLst>
          </p:cNvPr>
          <p:cNvSpPr txBox="1"/>
          <p:nvPr/>
        </p:nvSpPr>
        <p:spPr>
          <a:xfrm>
            <a:off x="4597786" y="5728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nl-NL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CEDB09-7799-30DF-B536-F0D40DC9046F}"/>
              </a:ext>
            </a:extLst>
          </p:cNvPr>
          <p:cNvCxnSpPr>
            <a:cxnSpLocks/>
            <a:endCxn id="8" idx="0"/>
          </p:cNvCxnSpPr>
          <p:nvPr/>
        </p:nvCxnSpPr>
        <p:spPr bwMode="auto">
          <a:xfrm flipH="1">
            <a:off x="1549279" y="5083783"/>
            <a:ext cx="495517" cy="1007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1C8C69-BC64-25F3-33D8-88506E1CC766}"/>
              </a:ext>
            </a:extLst>
          </p:cNvPr>
          <p:cNvGrpSpPr/>
          <p:nvPr/>
        </p:nvGrpSpPr>
        <p:grpSpPr>
          <a:xfrm>
            <a:off x="1286461" y="4645983"/>
            <a:ext cx="303464" cy="451498"/>
            <a:chOff x="1428254" y="4648567"/>
            <a:chExt cx="303464" cy="451498"/>
          </a:xfrm>
          <a:solidFill>
            <a:schemeClr val="bg1"/>
          </a:solidFill>
        </p:grpSpPr>
        <p:sp>
          <p:nvSpPr>
            <p:cNvPr id="40" name="Rectangle 3014">
              <a:extLst>
                <a:ext uri="{FF2B5EF4-FFF2-40B4-BE49-F238E27FC236}">
                  <a16:creationId xmlns:a16="http://schemas.microsoft.com/office/drawing/2014/main" id="{E144C55C-6A6E-722E-406E-BB37533E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62" y="4648567"/>
              <a:ext cx="22442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r>
                <a:rPr kumimoji="0" lang="nl-NL" altLang="nl-NL" sz="14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nl-NL" altLang="nl-NL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017">
              <a:extLst>
                <a:ext uri="{FF2B5EF4-FFF2-40B4-BE49-F238E27FC236}">
                  <a16:creationId xmlns:a16="http://schemas.microsoft.com/office/drawing/2014/main" id="{93B1D0A6-4BC3-D713-AA92-13F18323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54" y="4884621"/>
              <a:ext cx="25648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nl-NL" altLang="nl-NL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88C37F-512E-B74D-D9F9-0B43E915B9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8254" y="4868141"/>
              <a:ext cx="303464" cy="0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F0DFED-25CE-3644-49B3-A18E9C1DE3B9}"/>
              </a:ext>
            </a:extLst>
          </p:cNvPr>
          <p:cNvSpPr txBox="1"/>
          <p:nvPr/>
        </p:nvSpPr>
        <p:spPr>
          <a:xfrm>
            <a:off x="1539168" y="1265757"/>
            <a:ext cx="2398092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C</a:t>
            </a:r>
            <a:r>
              <a:rPr lang="en-US" sz="1600" b="0" baseline="-25000" dirty="0"/>
              <a:t>0</a:t>
            </a:r>
            <a:r>
              <a:rPr lang="en-US" sz="1600" b="0" dirty="0"/>
              <a:t> = air speed</a:t>
            </a:r>
          </a:p>
          <a:p>
            <a:r>
              <a:rPr lang="en-US" sz="1600" b="0" dirty="0"/>
              <a:t>C</a:t>
            </a:r>
            <a:r>
              <a:rPr lang="en-US" sz="1600" b="0" baseline="-25000" dirty="0"/>
              <a:t>8</a:t>
            </a:r>
            <a:r>
              <a:rPr lang="en-US" sz="1600" b="0" dirty="0"/>
              <a:t> = propelling jet velocity</a:t>
            </a:r>
            <a:endParaRPr lang="nl-NL" sz="1600" b="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ADE225-BF2C-1925-C8B0-B3605F870F95}"/>
              </a:ext>
            </a:extLst>
          </p:cNvPr>
          <p:cNvCxnSpPr>
            <a:cxnSpLocks/>
          </p:cNvCxnSpPr>
          <p:nvPr/>
        </p:nvCxnSpPr>
        <p:spPr bwMode="auto">
          <a:xfrm flipH="1">
            <a:off x="1667831" y="4956268"/>
            <a:ext cx="2835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529A5-D1B8-3DB6-AAA3-DF7231677FE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53164" y="5123803"/>
            <a:ext cx="286120" cy="866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A74717A-DBEB-4AEA-AE9A-ABC7B8641ABA}"/>
              </a:ext>
            </a:extLst>
          </p:cNvPr>
          <p:cNvGrpSpPr/>
          <p:nvPr/>
        </p:nvGrpSpPr>
        <p:grpSpPr>
          <a:xfrm>
            <a:off x="1549279" y="1636987"/>
            <a:ext cx="8136286" cy="3716186"/>
            <a:chOff x="1549279" y="1636987"/>
            <a:chExt cx="9624573" cy="3716186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7EEAFF-1B46-14CB-76CF-3514993E736F}"/>
                </a:ext>
              </a:extLst>
            </p:cNvPr>
            <p:cNvSpPr/>
            <p:nvPr/>
          </p:nvSpPr>
          <p:spPr bwMode="auto">
            <a:xfrm>
              <a:off x="1549280" y="2034001"/>
              <a:ext cx="5643243" cy="2348666"/>
            </a:xfrm>
            <a:custGeom>
              <a:avLst/>
              <a:gdLst>
                <a:gd name="connsiteX0" fmla="*/ 0 w 841664"/>
                <a:gd name="connsiteY0" fmla="*/ 613063 h 613063"/>
                <a:gd name="connsiteX1" fmla="*/ 841664 w 841664"/>
                <a:gd name="connsiteY1" fmla="*/ 0 h 613063"/>
                <a:gd name="connsiteX0" fmla="*/ 0 w 834825"/>
                <a:gd name="connsiteY0" fmla="*/ 474535 h 474535"/>
                <a:gd name="connsiteX1" fmla="*/ 834825 w 834825"/>
                <a:gd name="connsiteY1" fmla="*/ 0 h 474535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39" h="630640">
                  <a:moveTo>
                    <a:pt x="0" y="630640"/>
                  </a:moveTo>
                  <a:cubicBezTo>
                    <a:pt x="371649" y="451415"/>
                    <a:pt x="429603" y="460824"/>
                    <a:pt x="81723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126D852-3234-D740-0728-C72338184266}"/>
                </a:ext>
              </a:extLst>
            </p:cNvPr>
            <p:cNvSpPr/>
            <p:nvPr/>
          </p:nvSpPr>
          <p:spPr bwMode="auto">
            <a:xfrm>
              <a:off x="1549279" y="3249001"/>
              <a:ext cx="7857111" cy="1935556"/>
            </a:xfrm>
            <a:custGeom>
              <a:avLst/>
              <a:gdLst>
                <a:gd name="connsiteX0" fmla="*/ 0 w 841664"/>
                <a:gd name="connsiteY0" fmla="*/ 613063 h 613063"/>
                <a:gd name="connsiteX1" fmla="*/ 841664 w 841664"/>
                <a:gd name="connsiteY1" fmla="*/ 0 h 613063"/>
                <a:gd name="connsiteX0" fmla="*/ 0 w 834825"/>
                <a:gd name="connsiteY0" fmla="*/ 474535 h 474535"/>
                <a:gd name="connsiteX1" fmla="*/ 834825 w 834825"/>
                <a:gd name="connsiteY1" fmla="*/ 0 h 474535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17239" h="630640">
                  <a:moveTo>
                    <a:pt x="0" y="630640"/>
                  </a:moveTo>
                  <a:cubicBezTo>
                    <a:pt x="371649" y="451415"/>
                    <a:pt x="429603" y="460824"/>
                    <a:pt x="817239" y="0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B190DE1-3A16-679E-251D-7DB1E648562C}"/>
                </a:ext>
              </a:extLst>
            </p:cNvPr>
            <p:cNvSpPr/>
            <p:nvPr/>
          </p:nvSpPr>
          <p:spPr bwMode="auto">
            <a:xfrm>
              <a:off x="2198483" y="2950660"/>
              <a:ext cx="3587465" cy="1267317"/>
            </a:xfrm>
            <a:custGeom>
              <a:avLst/>
              <a:gdLst>
                <a:gd name="connsiteX0" fmla="*/ 0 w 841664"/>
                <a:gd name="connsiteY0" fmla="*/ 613063 h 613063"/>
                <a:gd name="connsiteX1" fmla="*/ 841664 w 841664"/>
                <a:gd name="connsiteY1" fmla="*/ 0 h 613063"/>
                <a:gd name="connsiteX0" fmla="*/ 0 w 834825"/>
                <a:gd name="connsiteY0" fmla="*/ 474535 h 474535"/>
                <a:gd name="connsiteX1" fmla="*/ 834825 w 834825"/>
                <a:gd name="connsiteY1" fmla="*/ 0 h 474535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4003 h 634003"/>
                <a:gd name="connsiteX1" fmla="*/ 817239 w 817239"/>
                <a:gd name="connsiteY1" fmla="*/ 0 h 634003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  <a:gd name="connsiteX0" fmla="*/ 0 w 817239"/>
                <a:gd name="connsiteY0" fmla="*/ 630640 h 630640"/>
                <a:gd name="connsiteX1" fmla="*/ 817239 w 817239"/>
                <a:gd name="connsiteY1" fmla="*/ 0 h 630640"/>
                <a:gd name="connsiteX0" fmla="*/ 0 w 825632"/>
                <a:gd name="connsiteY0" fmla="*/ 615765 h 615765"/>
                <a:gd name="connsiteX1" fmla="*/ 825632 w 825632"/>
                <a:gd name="connsiteY1" fmla="*/ 0 h 615765"/>
                <a:gd name="connsiteX0" fmla="*/ 0 w 825632"/>
                <a:gd name="connsiteY0" fmla="*/ 615765 h 615765"/>
                <a:gd name="connsiteX1" fmla="*/ 825632 w 825632"/>
                <a:gd name="connsiteY1" fmla="*/ 0 h 615765"/>
                <a:gd name="connsiteX0" fmla="*/ 0 w 825632"/>
                <a:gd name="connsiteY0" fmla="*/ 615765 h 615765"/>
                <a:gd name="connsiteX1" fmla="*/ 825632 w 825632"/>
                <a:gd name="connsiteY1" fmla="*/ 0 h 615765"/>
                <a:gd name="connsiteX0" fmla="*/ 0 w 825632"/>
                <a:gd name="connsiteY0" fmla="*/ 615765 h 615765"/>
                <a:gd name="connsiteX1" fmla="*/ 825632 w 825632"/>
                <a:gd name="connsiteY1" fmla="*/ 0 h 615765"/>
                <a:gd name="connsiteX0" fmla="*/ 0 w 825632"/>
                <a:gd name="connsiteY0" fmla="*/ 615765 h 615765"/>
                <a:gd name="connsiteX1" fmla="*/ 825632 w 825632"/>
                <a:gd name="connsiteY1" fmla="*/ 0 h 615765"/>
                <a:gd name="connsiteX0" fmla="*/ 0 w 828430"/>
                <a:gd name="connsiteY0" fmla="*/ 621715 h 621715"/>
                <a:gd name="connsiteX1" fmla="*/ 828430 w 828430"/>
                <a:gd name="connsiteY1" fmla="*/ 0 h 621715"/>
                <a:gd name="connsiteX0" fmla="*/ 0 w 828430"/>
                <a:gd name="connsiteY0" fmla="*/ 621715 h 621715"/>
                <a:gd name="connsiteX1" fmla="*/ 828430 w 828430"/>
                <a:gd name="connsiteY1" fmla="*/ 0 h 621715"/>
                <a:gd name="connsiteX0" fmla="*/ 0 w 828430"/>
                <a:gd name="connsiteY0" fmla="*/ 621715 h 621715"/>
                <a:gd name="connsiteX1" fmla="*/ 828430 w 828430"/>
                <a:gd name="connsiteY1" fmla="*/ 0 h 621715"/>
                <a:gd name="connsiteX0" fmla="*/ 0 w 828430"/>
                <a:gd name="connsiteY0" fmla="*/ 621715 h 621715"/>
                <a:gd name="connsiteX1" fmla="*/ 828430 w 828430"/>
                <a:gd name="connsiteY1" fmla="*/ 0 h 621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28430" h="621715">
                  <a:moveTo>
                    <a:pt x="0" y="621715"/>
                  </a:moveTo>
                  <a:cubicBezTo>
                    <a:pt x="364654" y="412740"/>
                    <a:pt x="421210" y="457849"/>
                    <a:pt x="828430" y="0"/>
                  </a:cubicBezTo>
                </a:path>
              </a:pathLst>
            </a:cu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nl-NL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F085AD3-E852-D618-75A9-1A204739AD3A}"/>
                </a:ext>
              </a:extLst>
            </p:cNvPr>
            <p:cNvCxnSpPr>
              <a:cxnSpLocks/>
              <a:stCxn id="10" idx="1"/>
            </p:cNvCxnSpPr>
            <p:nvPr/>
          </p:nvCxnSpPr>
          <p:spPr bwMode="auto">
            <a:xfrm>
              <a:off x="5785948" y="2950660"/>
              <a:ext cx="112487" cy="65111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44EC8E-4739-FD9D-2C12-0FAA5B90197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928781" y="4217978"/>
              <a:ext cx="270360" cy="81499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47257B2-085A-3075-5278-92D42CFD5734}"/>
                </a:ext>
              </a:extLst>
            </p:cNvPr>
            <p:cNvSpPr txBox="1"/>
            <p:nvPr/>
          </p:nvSpPr>
          <p:spPr>
            <a:xfrm>
              <a:off x="1886020" y="5157386"/>
              <a:ext cx="89197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0</a:t>
              </a:r>
              <a:endParaRPr lang="nl-NL" sz="16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1C149EB-5A58-2975-1F7D-FC84B2AA5037}"/>
                </a:ext>
              </a:extLst>
            </p:cNvPr>
            <p:cNvSpPr txBox="1"/>
            <p:nvPr/>
          </p:nvSpPr>
          <p:spPr>
            <a:xfrm>
              <a:off x="1768280" y="4714444"/>
              <a:ext cx="146174" cy="224693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36000" tIns="36000" rIns="36000" bIns="0" rtlCol="0">
              <a:spAutoFit/>
            </a:bodyPr>
            <a:lstStyle/>
            <a:p>
              <a:r>
                <a:rPr lang="en-US" sz="1600" dirty="0"/>
                <a:t>2</a:t>
              </a:r>
              <a:endParaRPr lang="nl-NL" sz="16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AA8D190-5337-932B-80D0-453DA30C77AE}"/>
                </a:ext>
              </a:extLst>
            </p:cNvPr>
            <p:cNvSpPr txBox="1"/>
            <p:nvPr/>
          </p:nvSpPr>
          <p:spPr>
            <a:xfrm>
              <a:off x="1896927" y="4023083"/>
              <a:ext cx="146174" cy="253598"/>
            </a:xfrm>
            <a:prstGeom prst="rect">
              <a:avLst/>
            </a:prstGeom>
            <a:noFill/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dirty="0"/>
                <a:t>3</a:t>
              </a:r>
              <a:endParaRPr lang="nl-NL" sz="1600" dirty="0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7DE3DF9-1183-B22E-7B8E-06B4CC82C71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43449" y="4948373"/>
              <a:ext cx="0" cy="17543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949773F-BCEF-4217-D16C-1515EB330DC6}"/>
                </a:ext>
              </a:extLst>
            </p:cNvPr>
            <p:cNvSpPr txBox="1"/>
            <p:nvPr/>
          </p:nvSpPr>
          <p:spPr>
            <a:xfrm>
              <a:off x="5696752" y="2697940"/>
              <a:ext cx="89197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4</a:t>
              </a:r>
              <a:endParaRPr lang="nl-NL" sz="1600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C9ACE46-FFA9-A5FE-21E1-FD8F7863A760}"/>
                </a:ext>
              </a:extLst>
            </p:cNvPr>
            <p:cNvSpPr txBox="1"/>
            <p:nvPr/>
          </p:nvSpPr>
          <p:spPr>
            <a:xfrm>
              <a:off x="5809239" y="3638914"/>
              <a:ext cx="89197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5</a:t>
              </a:r>
              <a:endParaRPr lang="nl-NL" sz="16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C3FCA4A-B0D2-DB8F-1DDE-3F1EFFE5509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251801" y="1900659"/>
              <a:ext cx="580914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C32C4A2-B87B-6C06-A842-B278656DB73F}"/>
                </a:ext>
              </a:extLst>
            </p:cNvPr>
            <p:cNvSpPr txBox="1"/>
            <p:nvPr/>
          </p:nvSpPr>
          <p:spPr>
            <a:xfrm>
              <a:off x="9395194" y="3281224"/>
              <a:ext cx="177865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8 </a:t>
              </a:r>
              <a:r>
                <a:rPr lang="en-US" sz="1100" b="0" dirty="0"/>
                <a:t>(9 with con-di nozzle)</a:t>
              </a:r>
              <a:endParaRPr lang="nl-NL" sz="1100" b="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3D43374-3614-8924-3A6E-621D76910B3D}"/>
                </a:ext>
              </a:extLst>
            </p:cNvPr>
            <p:cNvSpPr txBox="1"/>
            <p:nvPr/>
          </p:nvSpPr>
          <p:spPr>
            <a:xfrm>
              <a:off x="5946955" y="3064726"/>
              <a:ext cx="491206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0" dirty="0"/>
                <a:t>turbine</a:t>
              </a:r>
              <a:endParaRPr lang="nl-NL" sz="1600" b="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E1EEF2-E858-8483-EFFE-4629F6484273}"/>
                </a:ext>
              </a:extLst>
            </p:cNvPr>
            <p:cNvSpPr txBox="1"/>
            <p:nvPr/>
          </p:nvSpPr>
          <p:spPr>
            <a:xfrm>
              <a:off x="8613687" y="2762996"/>
              <a:ext cx="463568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0" dirty="0"/>
                <a:t>nozzle</a:t>
              </a:r>
              <a:endParaRPr lang="nl-NL" sz="1600" b="0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6DECC5E-6EE6-A646-3BFB-8F7A92E12559}"/>
                </a:ext>
              </a:extLst>
            </p:cNvPr>
            <p:cNvGrpSpPr/>
            <p:nvPr/>
          </p:nvGrpSpPr>
          <p:grpSpPr>
            <a:xfrm>
              <a:off x="9681246" y="2331309"/>
              <a:ext cx="329559" cy="494248"/>
              <a:chOff x="5505278" y="3180658"/>
              <a:chExt cx="303464" cy="485038"/>
            </a:xfrm>
            <a:solidFill>
              <a:schemeClr val="bg1"/>
            </a:solidFill>
          </p:grpSpPr>
          <p:sp>
            <p:nvSpPr>
              <p:cNvPr id="73" name="Rectangle 3014">
                <a:extLst>
                  <a:ext uri="{FF2B5EF4-FFF2-40B4-BE49-F238E27FC236}">
                    <a16:creationId xmlns:a16="http://schemas.microsoft.com/office/drawing/2014/main" id="{4D87F87B-51E8-28C3-0D2D-6DE8404572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31739" y="3180658"/>
                <a:ext cx="275880" cy="24163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altLang="nl-NL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c</a:t>
                </a:r>
                <a:r>
                  <a:rPr kumimoji="0" lang="nl-NL" altLang="nl-NL" sz="1600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8</a:t>
                </a:r>
                <a:r>
                  <a:rPr kumimoji="0" lang="nl-NL" altLang="nl-NL" sz="1600" b="0" i="0" u="none" strike="noStrike" cap="none" normalizeH="0" baseline="30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</a:t>
                </a:r>
                <a:endParaRPr kumimoji="0" lang="nl-NL" altLang="nl-NL" sz="16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74" name="Rectangle 3017">
                <a:extLst>
                  <a:ext uri="{FF2B5EF4-FFF2-40B4-BE49-F238E27FC236}">
                    <a16:creationId xmlns:a16="http://schemas.microsoft.com/office/drawing/2014/main" id="{0594E15D-CAFE-51CE-3254-404B8808DA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2973" y="3419475"/>
                <a:ext cx="291747" cy="246221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nl-NL" altLang="nl-NL" sz="1600" b="0" i="0" u="none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2c</a:t>
                </a:r>
                <a:r>
                  <a:rPr kumimoji="0" lang="nl-NL" altLang="nl-NL" sz="1600" b="0" i="0" u="none" strike="noStrike" cap="none" normalizeH="0" baseline="-2500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Arial" panose="020B0604020202020204" pitchFamily="34" charset="0"/>
                  </a:rPr>
                  <a:t>p</a:t>
                </a:r>
                <a:endParaRPr kumimoji="0" lang="nl-NL" altLang="nl-NL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98F4840F-6E0F-D222-B7D5-15C8DC7B1FB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505278" y="3446454"/>
                <a:ext cx="303464" cy="0"/>
              </a:xfrm>
              <a:prstGeom prst="line">
                <a:avLst/>
              </a:prstGeom>
              <a:grpFill/>
              <a:ln w="158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B1355068-3BC4-6184-75AE-906CE3435286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9598181" y="1901680"/>
              <a:ext cx="25233" cy="13311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/>
            </a:ln>
            <a:effectLst/>
          </p:spPr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4FE3B7-F9BF-0971-FB5D-2C68D4AA97DE}"/>
                </a:ext>
              </a:extLst>
            </p:cNvPr>
            <p:cNvSpPr txBox="1"/>
            <p:nvPr/>
          </p:nvSpPr>
          <p:spPr>
            <a:xfrm>
              <a:off x="1993004" y="4931625"/>
              <a:ext cx="77889" cy="17131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400" dirty="0"/>
                <a:t>1</a:t>
              </a:r>
              <a:endParaRPr lang="nl-NL" sz="1400" dirty="0"/>
            </a:p>
          </p:txBody>
        </p: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2B430AE-3F9F-7407-2D77-2ED1C7BB38D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912327" y="5051483"/>
              <a:ext cx="25292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A105470-F40C-F3D7-C93D-BBD434733C57}"/>
                </a:ext>
              </a:extLst>
            </p:cNvPr>
            <p:cNvCxnSpPr/>
            <p:nvPr/>
          </p:nvCxnSpPr>
          <p:spPr bwMode="auto">
            <a:xfrm flipV="1">
              <a:off x="1912327" y="5051483"/>
              <a:ext cx="0" cy="8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71B1C5B-C246-9FA3-4F57-CF2D1578CC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9457990" y="3220422"/>
              <a:ext cx="374725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oval" w="med" len="med"/>
              <a:tailEnd type="none" w="med" len="med"/>
            </a:ln>
            <a:effectLst/>
          </p:spPr>
        </p:cxn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166CF638-34F3-4C87-C0B0-695B3EDCE6A5}"/>
                </a:ext>
              </a:extLst>
            </p:cNvPr>
            <p:cNvSpPr txBox="1"/>
            <p:nvPr/>
          </p:nvSpPr>
          <p:spPr>
            <a:xfrm>
              <a:off x="5390989" y="1636987"/>
              <a:ext cx="956031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b="0" dirty="0"/>
                <a:t>pressure loss</a:t>
              </a:r>
              <a:endParaRPr lang="nl-NL" sz="1600" b="0" dirty="0"/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6EB4862-0172-24DA-E1E1-2C93706AD36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62219" y="1919709"/>
              <a:ext cx="206462" cy="1168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6E04286-375D-02FF-2722-ED1D4F1E72BC}"/>
                </a:ext>
              </a:extLst>
            </p:cNvPr>
            <p:cNvSpPr txBox="1"/>
            <p:nvPr/>
          </p:nvSpPr>
          <p:spPr>
            <a:xfrm>
              <a:off x="7044376" y="3799044"/>
              <a:ext cx="157036" cy="1957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/>
                <a:t>p</a:t>
              </a:r>
              <a:r>
                <a:rPr lang="en-US" sz="1600" baseline="-25000" dirty="0"/>
                <a:t>0</a:t>
              </a:r>
              <a:endParaRPr lang="nl-NL" sz="1600" baseline="-25000" dirty="0"/>
            </a:p>
          </p:txBody>
        </p:sp>
      </p:grp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18A7E7A-BA1F-96BA-4B84-EA5145D4B309}"/>
              </a:ext>
            </a:extLst>
          </p:cNvPr>
          <p:cNvSpPr/>
          <p:nvPr/>
        </p:nvSpPr>
        <p:spPr bwMode="auto">
          <a:xfrm>
            <a:off x="5235139" y="1485043"/>
            <a:ext cx="3243739" cy="2109407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1D39601-35C3-4E18-CBB5-29BA0C1C85AF}"/>
              </a:ext>
            </a:extLst>
          </p:cNvPr>
          <p:cNvSpPr txBox="1"/>
          <p:nvPr/>
        </p:nvSpPr>
        <p:spPr>
          <a:xfrm rot="19875036">
            <a:off x="6159522" y="2615867"/>
            <a:ext cx="10050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afterburner</a:t>
            </a:r>
            <a:endParaRPr lang="nl-NL" sz="1600" b="0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18C2350-AE0B-A7D5-B3C3-ACE0601E5DA8}"/>
              </a:ext>
            </a:extLst>
          </p:cNvPr>
          <p:cNvSpPr/>
          <p:nvPr/>
        </p:nvSpPr>
        <p:spPr bwMode="auto">
          <a:xfrm>
            <a:off x="5209889" y="1432095"/>
            <a:ext cx="3189916" cy="2180259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E72AC90-2F18-A98E-5F65-09665AEC24EA}"/>
              </a:ext>
            </a:extLst>
          </p:cNvPr>
          <p:cNvCxnSpPr>
            <a:cxnSpLocks/>
          </p:cNvCxnSpPr>
          <p:nvPr/>
        </p:nvCxnSpPr>
        <p:spPr bwMode="auto">
          <a:xfrm>
            <a:off x="6076412" y="1770685"/>
            <a:ext cx="1710000" cy="2986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7E9A0D4-B1B3-CA6B-56D3-502C3813A794}"/>
              </a:ext>
            </a:extLst>
          </p:cNvPr>
          <p:cNvCxnSpPr>
            <a:cxnSpLocks/>
          </p:cNvCxnSpPr>
          <p:nvPr/>
        </p:nvCxnSpPr>
        <p:spPr bwMode="auto">
          <a:xfrm>
            <a:off x="8056826" y="1870881"/>
            <a:ext cx="191059" cy="137811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733054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CADE225-BF2C-1925-C8B0-B3605F870F95}"/>
              </a:ext>
            </a:extLst>
          </p:cNvPr>
          <p:cNvCxnSpPr>
            <a:cxnSpLocks/>
          </p:cNvCxnSpPr>
          <p:nvPr/>
        </p:nvCxnSpPr>
        <p:spPr bwMode="auto">
          <a:xfrm flipH="1">
            <a:off x="1700549" y="4854028"/>
            <a:ext cx="361854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62EA52B-F53A-B89D-FD4B-21C6B2747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594811"/>
          </a:xfrm>
        </p:spPr>
        <p:txBody>
          <a:bodyPr/>
          <a:lstStyle/>
          <a:p>
            <a:r>
              <a:rPr lang="en-US" dirty="0"/>
              <a:t>T-S diagram, turbofan REAL cycle</a:t>
            </a:r>
            <a:endParaRPr lang="nl-NL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A94F394-D67B-5C9F-3CCA-7DC4548DC8A7}"/>
              </a:ext>
            </a:extLst>
          </p:cNvPr>
          <p:cNvCxnSpPr>
            <a:cxnSpLocks/>
          </p:cNvCxnSpPr>
          <p:nvPr/>
        </p:nvCxnSpPr>
        <p:spPr bwMode="auto">
          <a:xfrm>
            <a:off x="1351012" y="1179000"/>
            <a:ext cx="0" cy="4554256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6F5312-AA62-0029-D576-DEF3079F1F31}"/>
              </a:ext>
            </a:extLst>
          </p:cNvPr>
          <p:cNvCxnSpPr/>
          <p:nvPr/>
        </p:nvCxnSpPr>
        <p:spPr bwMode="auto">
          <a:xfrm>
            <a:off x="1351012" y="5733256"/>
            <a:ext cx="72008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11D4EC-FB33-51A5-C910-93D600F949FD}"/>
              </a:ext>
            </a:extLst>
          </p:cNvPr>
          <p:cNvSpPr txBox="1"/>
          <p:nvPr/>
        </p:nvSpPr>
        <p:spPr>
          <a:xfrm>
            <a:off x="811412" y="3249000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nl-N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9E9241-32FA-F2C4-7921-53A4887AF680}"/>
              </a:ext>
            </a:extLst>
          </p:cNvPr>
          <p:cNvSpPr txBox="1"/>
          <p:nvPr/>
        </p:nvSpPr>
        <p:spPr>
          <a:xfrm>
            <a:off x="4597786" y="5728266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nl-NL" dirty="0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77EEAFF-1B46-14CB-76CF-3514993E736F}"/>
              </a:ext>
            </a:extLst>
          </p:cNvPr>
          <p:cNvSpPr/>
          <p:nvPr/>
        </p:nvSpPr>
        <p:spPr bwMode="auto">
          <a:xfrm>
            <a:off x="1549279" y="1179000"/>
            <a:ext cx="7200723" cy="2953671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39" h="630640">
                <a:moveTo>
                  <a:pt x="0" y="630640"/>
                </a:moveTo>
                <a:cubicBezTo>
                  <a:pt x="371649" y="451415"/>
                  <a:pt x="429603" y="460824"/>
                  <a:pt x="81723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126D852-3234-D740-0728-C72338184266}"/>
              </a:ext>
            </a:extLst>
          </p:cNvPr>
          <p:cNvSpPr/>
          <p:nvPr/>
        </p:nvSpPr>
        <p:spPr bwMode="auto">
          <a:xfrm>
            <a:off x="1549279" y="3654000"/>
            <a:ext cx="7200793" cy="1487123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7239" h="630640">
                <a:moveTo>
                  <a:pt x="0" y="630640"/>
                </a:moveTo>
                <a:cubicBezTo>
                  <a:pt x="371649" y="451415"/>
                  <a:pt x="429603" y="460824"/>
                  <a:pt x="817239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B190DE1-3A16-679E-251D-7DB1E648562C}"/>
              </a:ext>
            </a:extLst>
          </p:cNvPr>
          <p:cNvSpPr/>
          <p:nvPr/>
        </p:nvSpPr>
        <p:spPr bwMode="auto">
          <a:xfrm>
            <a:off x="2377656" y="2331786"/>
            <a:ext cx="4577570" cy="1593772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F262052C-4BD1-AE03-6B39-5930BCF83081}"/>
              </a:ext>
            </a:extLst>
          </p:cNvPr>
          <p:cNvSpPr/>
          <p:nvPr/>
        </p:nvSpPr>
        <p:spPr bwMode="auto">
          <a:xfrm>
            <a:off x="2042879" y="4067172"/>
            <a:ext cx="5400638" cy="1012690"/>
          </a:xfrm>
          <a:custGeom>
            <a:avLst/>
            <a:gdLst>
              <a:gd name="connsiteX0" fmla="*/ 0 w 841664"/>
              <a:gd name="connsiteY0" fmla="*/ 613063 h 613063"/>
              <a:gd name="connsiteX1" fmla="*/ 841664 w 841664"/>
              <a:gd name="connsiteY1" fmla="*/ 0 h 613063"/>
              <a:gd name="connsiteX0" fmla="*/ 0 w 834825"/>
              <a:gd name="connsiteY0" fmla="*/ 474535 h 474535"/>
              <a:gd name="connsiteX1" fmla="*/ 834825 w 834825"/>
              <a:gd name="connsiteY1" fmla="*/ 0 h 474535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4003 h 634003"/>
              <a:gd name="connsiteX1" fmla="*/ 817239 w 817239"/>
              <a:gd name="connsiteY1" fmla="*/ 0 h 634003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17239"/>
              <a:gd name="connsiteY0" fmla="*/ 630640 h 630640"/>
              <a:gd name="connsiteX1" fmla="*/ 817239 w 817239"/>
              <a:gd name="connsiteY1" fmla="*/ 0 h 630640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5632"/>
              <a:gd name="connsiteY0" fmla="*/ 615765 h 615765"/>
              <a:gd name="connsiteX1" fmla="*/ 825632 w 825632"/>
              <a:gd name="connsiteY1" fmla="*/ 0 h 61576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  <a:gd name="connsiteX0" fmla="*/ 0 w 828430"/>
              <a:gd name="connsiteY0" fmla="*/ 621715 h 621715"/>
              <a:gd name="connsiteX1" fmla="*/ 828430 w 828430"/>
              <a:gd name="connsiteY1" fmla="*/ 0 h 621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28430" h="621715">
                <a:moveTo>
                  <a:pt x="0" y="621715"/>
                </a:moveTo>
                <a:cubicBezTo>
                  <a:pt x="364654" y="412740"/>
                  <a:pt x="421210" y="457849"/>
                  <a:pt x="828430" y="0"/>
                </a:cubicBezTo>
              </a:path>
            </a:pathLst>
          </a:cu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F085AD3-E852-D618-75A9-1A204739AD3A}"/>
              </a:ext>
            </a:extLst>
          </p:cNvPr>
          <p:cNvCxnSpPr>
            <a:cxnSpLocks/>
            <a:stCxn id="10" idx="1"/>
          </p:cNvCxnSpPr>
          <p:nvPr/>
        </p:nvCxnSpPr>
        <p:spPr bwMode="auto">
          <a:xfrm>
            <a:off x="6955226" y="2331786"/>
            <a:ext cx="488304" cy="17391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D44EC8E-4739-FD9D-2C12-0FAA5B901975}"/>
              </a:ext>
            </a:extLst>
          </p:cNvPr>
          <p:cNvCxnSpPr>
            <a:cxnSpLocks/>
          </p:cNvCxnSpPr>
          <p:nvPr/>
        </p:nvCxnSpPr>
        <p:spPr bwMode="auto">
          <a:xfrm flipH="1">
            <a:off x="2033519" y="3925558"/>
            <a:ext cx="344977" cy="102493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7257B2-085A-3075-5278-92D42CFD5734}"/>
              </a:ext>
            </a:extLst>
          </p:cNvPr>
          <p:cNvSpPr txBox="1"/>
          <p:nvPr/>
        </p:nvSpPr>
        <p:spPr>
          <a:xfrm>
            <a:off x="1978956" y="5106953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0</a:t>
            </a:r>
            <a:endParaRPr lang="nl-NL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C149EB-5A58-2975-1F7D-FC84B2AA5037}"/>
              </a:ext>
            </a:extLst>
          </p:cNvPr>
          <p:cNvSpPr txBox="1"/>
          <p:nvPr/>
        </p:nvSpPr>
        <p:spPr>
          <a:xfrm>
            <a:off x="1838817" y="4579509"/>
            <a:ext cx="172089" cy="25179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0" rtlCol="0">
            <a:spAutoFit/>
          </a:bodyPr>
          <a:lstStyle/>
          <a:p>
            <a:r>
              <a:rPr lang="en-US" sz="1400" dirty="0"/>
              <a:t>2</a:t>
            </a:r>
            <a:endParaRPr lang="nl-N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A8D190-5337-932B-80D0-453DA30C77AE}"/>
              </a:ext>
            </a:extLst>
          </p:cNvPr>
          <p:cNvSpPr txBox="1"/>
          <p:nvPr/>
        </p:nvSpPr>
        <p:spPr>
          <a:xfrm>
            <a:off x="1992873" y="3680459"/>
            <a:ext cx="186517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3</a:t>
            </a:r>
            <a:endParaRPr lang="nl-NL" sz="16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BCEDB09-7799-30DF-B536-F0D40DC9046F}"/>
              </a:ext>
            </a:extLst>
          </p:cNvPr>
          <p:cNvCxnSpPr>
            <a:endCxn id="8" idx="0"/>
          </p:cNvCxnSpPr>
          <p:nvPr/>
        </p:nvCxnSpPr>
        <p:spPr bwMode="auto">
          <a:xfrm flipH="1">
            <a:off x="1549279" y="5083783"/>
            <a:ext cx="495517" cy="573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EB529A5-D1B8-3DB6-AAA3-DF7231677FE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81834" y="5064719"/>
            <a:ext cx="365086" cy="109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7DE3DF9-1183-B22E-7B8E-06B4CC82C716}"/>
              </a:ext>
            </a:extLst>
          </p:cNvPr>
          <p:cNvCxnSpPr>
            <a:cxnSpLocks/>
          </p:cNvCxnSpPr>
          <p:nvPr/>
        </p:nvCxnSpPr>
        <p:spPr bwMode="auto">
          <a:xfrm>
            <a:off x="1797037" y="4844099"/>
            <a:ext cx="0" cy="22062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B1C8C69-BC64-25F3-33D8-88506E1CC766}"/>
              </a:ext>
            </a:extLst>
          </p:cNvPr>
          <p:cNvGrpSpPr/>
          <p:nvPr/>
        </p:nvGrpSpPr>
        <p:grpSpPr>
          <a:xfrm>
            <a:off x="1286461" y="4645983"/>
            <a:ext cx="303464" cy="451498"/>
            <a:chOff x="1428254" y="4648567"/>
            <a:chExt cx="303464" cy="451498"/>
          </a:xfrm>
          <a:solidFill>
            <a:schemeClr val="bg1"/>
          </a:solidFill>
        </p:grpSpPr>
        <p:sp>
          <p:nvSpPr>
            <p:cNvPr id="40" name="Rectangle 3014">
              <a:extLst>
                <a:ext uri="{FF2B5EF4-FFF2-40B4-BE49-F238E27FC236}">
                  <a16:creationId xmlns:a16="http://schemas.microsoft.com/office/drawing/2014/main" id="{E144C55C-6A6E-722E-406E-BB37533EE7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62" y="4648567"/>
              <a:ext cx="22442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0</a:t>
              </a:r>
              <a:r>
                <a:rPr kumimoji="0" lang="nl-NL" altLang="nl-NL" sz="14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nl-NL" altLang="nl-NL" sz="14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Rectangle 3017">
              <a:extLst>
                <a:ext uri="{FF2B5EF4-FFF2-40B4-BE49-F238E27FC236}">
                  <a16:creationId xmlns:a16="http://schemas.microsoft.com/office/drawing/2014/main" id="{93B1D0A6-4BC3-D713-AA92-13F1832389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54" y="4884621"/>
              <a:ext cx="256480" cy="215444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2c</a:t>
              </a:r>
              <a:r>
                <a:rPr kumimoji="0" lang="nl-NL" altLang="nl-NL" sz="14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nl-NL" altLang="nl-NL" sz="1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C88C37F-512E-B74D-D9F9-0B43E915B90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8254" y="4868141"/>
              <a:ext cx="303464" cy="0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B9F0DFED-25CE-3644-49B3-A18E9C1DE3B9}"/>
              </a:ext>
            </a:extLst>
          </p:cNvPr>
          <p:cNvSpPr txBox="1"/>
          <p:nvPr/>
        </p:nvSpPr>
        <p:spPr>
          <a:xfrm>
            <a:off x="1539168" y="1265757"/>
            <a:ext cx="2359620" cy="98488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unmixed turbofan </a:t>
            </a:r>
            <a:br>
              <a:rPr lang="en-US" sz="1600" b="0" dirty="0"/>
            </a:br>
            <a:endParaRPr lang="en-US" sz="1600" b="0" dirty="0"/>
          </a:p>
          <a:p>
            <a:r>
              <a:rPr lang="en-US" sz="1600" b="0" dirty="0"/>
              <a:t>C</a:t>
            </a:r>
            <a:r>
              <a:rPr lang="en-US" sz="1600" b="0" baseline="-25000" dirty="0"/>
              <a:t>0</a:t>
            </a:r>
            <a:r>
              <a:rPr lang="en-US" sz="1600" b="0" dirty="0"/>
              <a:t> = air speed</a:t>
            </a:r>
          </a:p>
          <a:p>
            <a:r>
              <a:rPr lang="en-US" sz="1600" b="0" dirty="0"/>
              <a:t>C</a:t>
            </a:r>
            <a:r>
              <a:rPr lang="en-US" sz="1600" b="0" baseline="-25000" dirty="0"/>
              <a:t>8</a:t>
            </a:r>
            <a:r>
              <a:rPr lang="en-US" sz="1600" b="0" dirty="0"/>
              <a:t> = propelling jet velocity</a:t>
            </a:r>
            <a:endParaRPr lang="nl-NL" sz="1600" b="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949773F-BCEF-4217-D16C-1515EB330DC6}"/>
              </a:ext>
            </a:extLst>
          </p:cNvPr>
          <p:cNvSpPr txBox="1"/>
          <p:nvPr/>
        </p:nvSpPr>
        <p:spPr>
          <a:xfrm>
            <a:off x="6841412" y="2013966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4</a:t>
            </a:r>
            <a:endParaRPr lang="nl-NL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C9ACE46-FFA9-A5FE-21E1-FD8F7863A760}"/>
              </a:ext>
            </a:extLst>
          </p:cNvPr>
          <p:cNvSpPr txBox="1"/>
          <p:nvPr/>
        </p:nvSpPr>
        <p:spPr>
          <a:xfrm>
            <a:off x="7364813" y="3390006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5</a:t>
            </a:r>
            <a:endParaRPr lang="nl-NL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C32C4A2-B87B-6C06-A842-B278656DB73F}"/>
              </a:ext>
            </a:extLst>
          </p:cNvPr>
          <p:cNvSpPr txBox="1"/>
          <p:nvPr/>
        </p:nvSpPr>
        <p:spPr>
          <a:xfrm>
            <a:off x="7442826" y="4119053"/>
            <a:ext cx="113814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8</a:t>
            </a:r>
            <a:endParaRPr lang="nl-NL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3D43374-3614-8924-3A6E-621D76910B3D}"/>
              </a:ext>
            </a:extLst>
          </p:cNvPr>
          <p:cNvSpPr txBox="1"/>
          <p:nvPr/>
        </p:nvSpPr>
        <p:spPr>
          <a:xfrm>
            <a:off x="7074392" y="2334847"/>
            <a:ext cx="964495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HP turbine</a:t>
            </a:r>
            <a:endParaRPr lang="nl-NL" sz="1600" b="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FE1EEF2-E858-8483-EFFE-4629F6484273}"/>
              </a:ext>
            </a:extLst>
          </p:cNvPr>
          <p:cNvSpPr txBox="1"/>
          <p:nvPr/>
        </p:nvSpPr>
        <p:spPr>
          <a:xfrm>
            <a:off x="8155975" y="3953862"/>
            <a:ext cx="932948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hot nozzle</a:t>
            </a:r>
            <a:br>
              <a:rPr lang="en-US" sz="1600" b="0" dirty="0"/>
            </a:br>
            <a:r>
              <a:rPr lang="en-US" sz="1600" b="0" dirty="0"/>
              <a:t>expansion</a:t>
            </a:r>
            <a:endParaRPr lang="nl-NL" sz="1600" b="0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6DECC5E-6EE6-A646-3BFB-8F7A92E12559}"/>
              </a:ext>
            </a:extLst>
          </p:cNvPr>
          <p:cNvGrpSpPr/>
          <p:nvPr/>
        </p:nvGrpSpPr>
        <p:grpSpPr>
          <a:xfrm>
            <a:off x="6275997" y="3433975"/>
            <a:ext cx="420513" cy="618022"/>
            <a:chOff x="1428254" y="4648567"/>
            <a:chExt cx="303464" cy="482275"/>
          </a:xfrm>
          <a:solidFill>
            <a:schemeClr val="bg1"/>
          </a:solidFill>
        </p:grpSpPr>
        <p:sp>
          <p:nvSpPr>
            <p:cNvPr id="73" name="Rectangle 3014">
              <a:extLst>
                <a:ext uri="{FF2B5EF4-FFF2-40B4-BE49-F238E27FC236}">
                  <a16:creationId xmlns:a16="http://schemas.microsoft.com/office/drawing/2014/main" id="{4D87F87B-51E8-28C3-0D2D-6DE840457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1062" y="4648567"/>
              <a:ext cx="182776" cy="192139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c</a:t>
              </a:r>
              <a:r>
                <a:rPr kumimoji="0" lang="nl-NL" altLang="nl-NL" sz="16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8</a:t>
              </a:r>
              <a:r>
                <a:rPr kumimoji="0" lang="nl-NL" altLang="nl-NL" sz="1600" b="0" i="0" u="none" strike="noStrike" cap="none" normalizeH="0" baseline="30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</a:t>
              </a:r>
              <a:endParaRPr kumimoji="0" lang="nl-NL" altLang="nl-NL" sz="16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3017">
              <a:extLst>
                <a:ext uri="{FF2B5EF4-FFF2-40B4-BE49-F238E27FC236}">
                  <a16:creationId xmlns:a16="http://schemas.microsoft.com/office/drawing/2014/main" id="{0594E15D-CAFE-51CE-3254-404B8808DA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8254" y="4884621"/>
              <a:ext cx="291747" cy="24622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nl-NL" altLang="nl-NL" sz="16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2c</a:t>
              </a:r>
              <a:r>
                <a:rPr kumimoji="0" lang="nl-NL" altLang="nl-NL" sz="1600" b="0" i="0" u="none" strike="noStrike" cap="none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p</a:t>
              </a:r>
              <a:endParaRPr kumimoji="0" lang="nl-NL" altLang="nl-NL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8F4840F-6E0F-D222-B7D5-15C8DC7B1FB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428254" y="4868141"/>
              <a:ext cx="303464" cy="0"/>
            </a:xfrm>
            <a:prstGeom prst="line">
              <a:avLst/>
            </a:prstGeom>
            <a:grp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55068-3BC4-6184-75AE-906CE343528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02848" y="3536219"/>
            <a:ext cx="30609" cy="53850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4FE3B7-F9BF-0971-FB5D-2C68D4AA97DE}"/>
              </a:ext>
            </a:extLst>
          </p:cNvPr>
          <p:cNvSpPr txBox="1"/>
          <p:nvPr/>
        </p:nvSpPr>
        <p:spPr>
          <a:xfrm>
            <a:off x="2115467" y="4823037"/>
            <a:ext cx="99386" cy="215444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400" dirty="0"/>
              <a:t>1</a:t>
            </a:r>
            <a:endParaRPr lang="nl-NL" sz="1400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B430AE-3F9F-7407-2D77-2ED1C7BB38D6}"/>
              </a:ext>
            </a:extLst>
          </p:cNvPr>
          <p:cNvCxnSpPr>
            <a:cxnSpLocks/>
          </p:cNvCxnSpPr>
          <p:nvPr/>
        </p:nvCxnSpPr>
        <p:spPr bwMode="auto">
          <a:xfrm>
            <a:off x="2012524" y="4973770"/>
            <a:ext cx="3227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A105470-F40C-F3D7-C93D-BBD434733C57}"/>
              </a:ext>
            </a:extLst>
          </p:cNvPr>
          <p:cNvCxnSpPr/>
          <p:nvPr/>
        </p:nvCxnSpPr>
        <p:spPr bwMode="auto">
          <a:xfrm flipV="1">
            <a:off x="2012524" y="4973770"/>
            <a:ext cx="0" cy="1100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A71B1C5B-C246-9FA3-4F57-CF2D1578CC7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9272" y="4070982"/>
            <a:ext cx="78928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2135D5E9-3167-C20C-C2DC-5BA03005C076}"/>
              </a:ext>
            </a:extLst>
          </p:cNvPr>
          <p:cNvCxnSpPr>
            <a:cxnSpLocks/>
          </p:cNvCxnSpPr>
          <p:nvPr/>
        </p:nvCxnSpPr>
        <p:spPr bwMode="auto">
          <a:xfrm flipH="1">
            <a:off x="6772057" y="3542994"/>
            <a:ext cx="52619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166CF638-34F3-4C87-C0B0-695B3EDCE6A5}"/>
              </a:ext>
            </a:extLst>
          </p:cNvPr>
          <p:cNvSpPr txBox="1"/>
          <p:nvPr/>
        </p:nvSpPr>
        <p:spPr>
          <a:xfrm>
            <a:off x="5091769" y="2067986"/>
            <a:ext cx="12198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pressure loss</a:t>
            </a:r>
            <a:endParaRPr lang="nl-NL" sz="1600" b="0" dirty="0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C6EB4862-0172-24DA-E1E1-2C93706AD368}"/>
              </a:ext>
            </a:extLst>
          </p:cNvPr>
          <p:cNvCxnSpPr>
            <a:stCxn id="98" idx="3"/>
          </p:cNvCxnSpPr>
          <p:nvPr/>
        </p:nvCxnSpPr>
        <p:spPr bwMode="auto">
          <a:xfrm>
            <a:off x="6311655" y="2191097"/>
            <a:ext cx="469990" cy="1831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CBEE1F62-1BD1-6DB3-2302-D45934911FA5}"/>
              </a:ext>
            </a:extLst>
          </p:cNvPr>
          <p:cNvSpPr txBox="1"/>
          <p:nvPr/>
        </p:nvSpPr>
        <p:spPr>
          <a:xfrm>
            <a:off x="2647752" y="4242163"/>
            <a:ext cx="1082027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cold nozzle </a:t>
            </a:r>
            <a:br>
              <a:rPr lang="en-US" sz="1600" b="0" dirty="0"/>
            </a:br>
            <a:r>
              <a:rPr lang="en-US" sz="1600" b="0" dirty="0"/>
              <a:t>expansion</a:t>
            </a:r>
            <a:endParaRPr lang="nl-NL" sz="16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CE680-88F6-38C5-1C07-FD0CF542B7DC}"/>
              </a:ext>
            </a:extLst>
          </p:cNvPr>
          <p:cNvSpPr txBox="1"/>
          <p:nvPr/>
        </p:nvSpPr>
        <p:spPr>
          <a:xfrm>
            <a:off x="1870789" y="4322188"/>
            <a:ext cx="300330" cy="318924"/>
          </a:xfrm>
          <a:prstGeom prst="rect">
            <a:avLst/>
          </a:prstGeom>
          <a:noFill/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600" dirty="0"/>
              <a:t>25</a:t>
            </a:r>
            <a:endParaRPr lang="nl-NL" sz="16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99DD85-3AA7-9C01-DF92-AA8325CE4E31}"/>
              </a:ext>
            </a:extLst>
          </p:cNvPr>
          <p:cNvCxnSpPr>
            <a:cxnSpLocks/>
          </p:cNvCxnSpPr>
          <p:nvPr/>
        </p:nvCxnSpPr>
        <p:spPr bwMode="auto">
          <a:xfrm>
            <a:off x="2191439" y="4481650"/>
            <a:ext cx="212794" cy="5467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oval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0A1D6F-CC3A-EF2F-F3BF-5393A2621FE6}"/>
              </a:ext>
            </a:extLst>
          </p:cNvPr>
          <p:cNvCxnSpPr/>
          <p:nvPr/>
        </p:nvCxnSpPr>
        <p:spPr bwMode="auto">
          <a:xfrm flipH="1">
            <a:off x="2297836" y="4572302"/>
            <a:ext cx="223576" cy="1623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5DDDD5-D410-9A0B-077F-91F2E7793B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364813" y="3839921"/>
            <a:ext cx="674074" cy="3332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BBE7369-2EA2-11D8-8543-F47A87ABAD17}"/>
              </a:ext>
            </a:extLst>
          </p:cNvPr>
          <p:cNvSpPr txBox="1"/>
          <p:nvPr/>
        </p:nvSpPr>
        <p:spPr>
          <a:xfrm>
            <a:off x="8871583" y="3446903"/>
            <a:ext cx="20037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p</a:t>
            </a:r>
            <a:r>
              <a:rPr lang="en-US" sz="1600" baseline="-25000" dirty="0"/>
              <a:t>0</a:t>
            </a:r>
            <a:endParaRPr lang="nl-NL" sz="16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DBFFB04-D3BD-38A9-75E2-C5F7847FA651}"/>
              </a:ext>
            </a:extLst>
          </p:cNvPr>
          <p:cNvSpPr txBox="1"/>
          <p:nvPr/>
        </p:nvSpPr>
        <p:spPr>
          <a:xfrm>
            <a:off x="7206977" y="2809532"/>
            <a:ext cx="2276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45</a:t>
            </a:r>
            <a:endParaRPr lang="nl-NL" sz="16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4266178-4DDE-8E5E-86D9-5CF3BD64BCF8}"/>
              </a:ext>
            </a:extLst>
          </p:cNvPr>
          <p:cNvCxnSpPr>
            <a:cxnSpLocks/>
            <a:endCxn id="33" idx="1"/>
          </p:cNvCxnSpPr>
          <p:nvPr/>
        </p:nvCxnSpPr>
        <p:spPr bwMode="auto">
          <a:xfrm flipV="1">
            <a:off x="7140411" y="2932643"/>
            <a:ext cx="66566" cy="29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oval" w="med" len="med"/>
            <a:tailEnd type="none" w="med" len="med"/>
          </a:ln>
          <a:effectLst/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9C0E556B-C4DF-C0AA-658A-FBF1D4A54179}"/>
              </a:ext>
            </a:extLst>
          </p:cNvPr>
          <p:cNvSpPr txBox="1"/>
          <p:nvPr/>
        </p:nvSpPr>
        <p:spPr>
          <a:xfrm>
            <a:off x="7259989" y="3043299"/>
            <a:ext cx="98854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0" dirty="0"/>
              <a:t> LP turbine</a:t>
            </a:r>
            <a:endParaRPr lang="nl-NL" sz="1600" b="0" dirty="0"/>
          </a:p>
        </p:txBody>
      </p:sp>
    </p:spTree>
    <p:extLst>
      <p:ext uri="{BB962C8B-B14F-4D97-AF65-F5344CB8AC3E}">
        <p14:creationId xmlns:p14="http://schemas.microsoft.com/office/powerpoint/2010/main" val="27510830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  <a:ln w="9525"/>
        </p:spPr>
        <p:txBody>
          <a:bodyPr/>
          <a:lstStyle/>
          <a:p>
            <a:r>
              <a:rPr lang="en-US" altLang="nl-NL" dirty="0"/>
              <a:t>Dimensionless groups</a:t>
            </a:r>
            <a:endParaRPr lang="nl-NL" altLang="nl-NL" dirty="0"/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001713" y="980728"/>
            <a:ext cx="8629650" cy="4353272"/>
          </a:xfrm>
        </p:spPr>
        <p:txBody>
          <a:bodyPr/>
          <a:lstStyle/>
          <a:p>
            <a:r>
              <a:rPr lang="en-US" altLang="nl-NL" sz="2400" dirty="0"/>
              <a:t>Turbomachinery</a:t>
            </a:r>
          </a:p>
          <a:p>
            <a:pPr lvl="1"/>
            <a:r>
              <a:rPr lang="en-US" altLang="nl-NL" sz="2000" dirty="0"/>
              <a:t>Compressors, Fans, Turbines</a:t>
            </a:r>
          </a:p>
          <a:p>
            <a:pPr lvl="1"/>
            <a:r>
              <a:rPr lang="en-US" altLang="nl-NL" sz="2000" dirty="0"/>
              <a:t>(propellers, helicopter rotors)</a:t>
            </a:r>
          </a:p>
          <a:p>
            <a:r>
              <a:rPr lang="en-US" altLang="nl-NL" sz="2400" dirty="0"/>
              <a:t>Performance representation (ideal gas)</a:t>
            </a:r>
          </a:p>
          <a:p>
            <a:pPr lvl="1"/>
            <a:r>
              <a:rPr lang="en-US" altLang="nl-NL" sz="2000" dirty="0"/>
              <a:t>‘Function’ of D, N, m, P</a:t>
            </a:r>
            <a:r>
              <a:rPr lang="en-US" altLang="nl-NL" sz="2000" baseline="-25000" dirty="0"/>
              <a:t>01</a:t>
            </a:r>
            <a:r>
              <a:rPr lang="en-US" altLang="nl-NL" sz="2000" dirty="0"/>
              <a:t>, P</a:t>
            </a:r>
            <a:r>
              <a:rPr lang="en-US" altLang="nl-NL" sz="2000" baseline="-25000" dirty="0"/>
              <a:t>02</a:t>
            </a:r>
            <a:r>
              <a:rPr lang="en-US" altLang="nl-NL" sz="2000" dirty="0"/>
              <a:t>, T</a:t>
            </a:r>
            <a:r>
              <a:rPr lang="en-US" altLang="nl-NL" sz="2000" baseline="-25000" dirty="0"/>
              <a:t>01</a:t>
            </a:r>
            <a:r>
              <a:rPr lang="en-US" altLang="nl-NL" sz="2000" dirty="0"/>
              <a:t>, T</a:t>
            </a:r>
            <a:r>
              <a:rPr lang="en-US" altLang="nl-NL" sz="2000" baseline="-25000" dirty="0"/>
              <a:t>02</a:t>
            </a:r>
            <a:r>
              <a:rPr lang="en-US" altLang="nl-NL" sz="2000" dirty="0"/>
              <a:t>, </a:t>
            </a:r>
            <a:r>
              <a:rPr lang="el-GR" altLang="nl-NL" sz="2000" dirty="0"/>
              <a:t>ν </a:t>
            </a:r>
            <a:r>
              <a:rPr lang="en-US" altLang="nl-NL" sz="2000" dirty="0"/>
              <a:t>(or </a:t>
            </a:r>
            <a:r>
              <a:rPr lang="el-GR" altLang="nl-NL" sz="2000" dirty="0"/>
              <a:t>μ</a:t>
            </a:r>
            <a:r>
              <a:rPr lang="en-US" altLang="nl-NL" sz="2000" dirty="0"/>
              <a:t>), </a:t>
            </a:r>
            <a:r>
              <a:rPr lang="el-GR" altLang="nl-NL" sz="2000" dirty="0"/>
              <a:t>γ</a:t>
            </a:r>
            <a:r>
              <a:rPr lang="en-US" altLang="nl-NL" sz="2000" dirty="0"/>
              <a:t> (</a:t>
            </a:r>
            <a:r>
              <a:rPr lang="en-US" altLang="nl-NL" sz="2000" dirty="0" err="1"/>
              <a:t>c</a:t>
            </a:r>
            <a:r>
              <a:rPr lang="en-US" altLang="nl-NL" sz="2000" baseline="-25000" dirty="0" err="1"/>
              <a:t>p</a:t>
            </a:r>
            <a:r>
              <a:rPr lang="en-US" altLang="nl-NL" sz="2000" dirty="0"/>
              <a:t>/c</a:t>
            </a:r>
            <a:r>
              <a:rPr lang="en-US" altLang="nl-NL" sz="2000" baseline="-25000" dirty="0"/>
              <a:t>v</a:t>
            </a:r>
            <a:r>
              <a:rPr lang="en-US" altLang="nl-NL" sz="2000" dirty="0"/>
              <a:t>) </a:t>
            </a:r>
          </a:p>
          <a:p>
            <a:pPr lvl="1"/>
            <a:r>
              <a:rPr lang="en-US" altLang="nl-NL" sz="2000" dirty="0"/>
              <a:t>Dimensional analysis (Pi theorem):</a:t>
            </a:r>
          </a:p>
          <a:p>
            <a:pPr lvl="2"/>
            <a:r>
              <a:rPr lang="en-US" altLang="nl-NL" sz="1800" dirty="0"/>
              <a:t>3 fundamental units present (M, T, L)</a:t>
            </a:r>
          </a:p>
          <a:p>
            <a:pPr lvl="2"/>
            <a:r>
              <a:rPr lang="en-US" altLang="nl-NL" sz="1800" dirty="0"/>
              <a:t>Number of variables reducible by 3 into 9-3 = 6 non-dim. groups</a:t>
            </a:r>
          </a:p>
          <a:p>
            <a:pPr lvl="2"/>
            <a:r>
              <a:rPr lang="en-US" altLang="nl-NL" sz="1800" dirty="0"/>
              <a:t>Relations among which describe performance</a:t>
            </a:r>
          </a:p>
          <a:p>
            <a:pPr lvl="1"/>
            <a:r>
              <a:rPr lang="en-US" altLang="nl-NL" sz="2000" dirty="0"/>
              <a:t>4 primary groups </a:t>
            </a:r>
          </a:p>
          <a:p>
            <a:pPr lvl="1"/>
            <a:r>
              <a:rPr lang="en-US" altLang="nl-NL" sz="2000" dirty="0"/>
              <a:t>2 groups often ignored for gas turbines</a:t>
            </a:r>
          </a:p>
          <a:p>
            <a:pPr lvl="2"/>
            <a:r>
              <a:rPr lang="en-US" altLang="nl-NL" sz="1800" dirty="0"/>
              <a:t>effect viscosity </a:t>
            </a:r>
            <a:r>
              <a:rPr lang="el-GR" altLang="nl-NL" sz="1800" dirty="0"/>
              <a:t>ν </a:t>
            </a:r>
            <a:r>
              <a:rPr lang="en-US" altLang="nl-NL" sz="1800" dirty="0"/>
              <a:t>or </a:t>
            </a:r>
            <a:r>
              <a:rPr lang="el-GR" altLang="nl-NL" sz="1800" dirty="0"/>
              <a:t>μ</a:t>
            </a:r>
            <a:r>
              <a:rPr lang="en-US" altLang="nl-NL" sz="1800" dirty="0"/>
              <a:t> (Re) marginal on efficiency, ‘only’ high altitude</a:t>
            </a:r>
          </a:p>
          <a:p>
            <a:pPr lvl="2"/>
            <a:r>
              <a:rPr lang="en-US" altLang="nl-NL" sz="1800" dirty="0"/>
              <a:t>Gamma </a:t>
            </a:r>
            <a:r>
              <a:rPr lang="el-GR" altLang="nl-NL" sz="1800" dirty="0"/>
              <a:t>γ</a:t>
            </a:r>
            <a:r>
              <a:rPr lang="en-US" altLang="nl-NL" sz="1800" dirty="0"/>
              <a:t> only if using different media (e.g. process industry, organic </a:t>
            </a:r>
            <a:r>
              <a:rPr lang="en-US" altLang="nl-NL" sz="1800" dirty="0" err="1"/>
              <a:t>rankine</a:t>
            </a:r>
            <a:r>
              <a:rPr lang="en-US" altLang="nl-NL" sz="1800" dirty="0"/>
              <a:t>, scCO2 cycles) or large temperature changes (</a:t>
            </a:r>
            <a:r>
              <a:rPr lang="el-GR" altLang="nl-NL" sz="1800" dirty="0"/>
              <a:t>γ</a:t>
            </a:r>
            <a:r>
              <a:rPr lang="en-US" altLang="nl-NL" sz="1800" dirty="0"/>
              <a:t> = F(T)) </a:t>
            </a:r>
          </a:p>
          <a:p>
            <a:pPr lvl="2"/>
            <a:endParaRPr lang="en-US" altLang="nl-NL" sz="1800" dirty="0"/>
          </a:p>
          <a:p>
            <a:pPr lvl="2"/>
            <a:endParaRPr lang="en-US" altLang="nl-NL" sz="1800" dirty="0"/>
          </a:p>
          <a:p>
            <a:pPr lvl="2"/>
            <a:endParaRPr lang="en-US" altLang="nl-NL" sz="1800" dirty="0"/>
          </a:p>
          <a:p>
            <a:pPr lvl="2"/>
            <a:endParaRPr lang="nl-NL" altLang="nl-NL" sz="1800" dirty="0"/>
          </a:p>
        </p:txBody>
      </p:sp>
      <p:grpSp>
        <p:nvGrpSpPr>
          <p:cNvPr id="25" name="Group 24"/>
          <p:cNvGrpSpPr/>
          <p:nvPr/>
        </p:nvGrpSpPr>
        <p:grpSpPr>
          <a:xfrm>
            <a:off x="5887516" y="339592"/>
            <a:ext cx="3684778" cy="1903751"/>
            <a:chOff x="5698114" y="635868"/>
            <a:chExt cx="3684778" cy="1903751"/>
          </a:xfrm>
        </p:grpSpPr>
        <p:sp>
          <p:nvSpPr>
            <p:cNvPr id="11" name="TextBox 10"/>
            <p:cNvSpPr txBox="1"/>
            <p:nvPr/>
          </p:nvSpPr>
          <p:spPr>
            <a:xfrm>
              <a:off x="5698114" y="1019979"/>
              <a:ext cx="33214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/>
                <a:t>D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5970644" y="635868"/>
              <a:ext cx="3412248" cy="1903751"/>
              <a:chOff x="5873898" y="697231"/>
              <a:chExt cx="3412248" cy="1903751"/>
            </a:xfrm>
          </p:grpSpPr>
          <p:sp>
            <p:nvSpPr>
              <p:cNvPr id="4" name="Trapezoid 3"/>
              <p:cNvSpPr/>
              <p:nvPr/>
            </p:nvSpPr>
            <p:spPr bwMode="auto">
              <a:xfrm rot="5400000">
                <a:off x="6676319" y="936234"/>
                <a:ext cx="1872133" cy="1432176"/>
              </a:xfrm>
              <a:prstGeom prst="trapezoid">
                <a:avLst/>
              </a:prstGeom>
              <a:solidFill>
                <a:schemeClr val="bg2">
                  <a:lumMod val="40000"/>
                  <a:lumOff val="60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endParaRPr>
              </a:p>
            </p:txBody>
          </p:sp>
          <p:cxnSp>
            <p:nvCxnSpPr>
              <p:cNvPr id="7" name="Straight Connector 6"/>
              <p:cNvCxnSpPr/>
              <p:nvPr/>
            </p:nvCxnSpPr>
            <p:spPr bwMode="auto">
              <a:xfrm>
                <a:off x="6103540" y="1633298"/>
                <a:ext cx="2592288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1"/>
                </a:solidFill>
                <a:prstDash val="lgDashDot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2" name="TextBox 11"/>
              <p:cNvSpPr txBox="1"/>
              <p:nvPr/>
            </p:nvSpPr>
            <p:spPr>
              <a:xfrm>
                <a:off x="6321825" y="1635896"/>
                <a:ext cx="3561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m</a:t>
                </a: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7573333" y="1306579"/>
                <a:ext cx="33214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N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379020" y="1780500"/>
                <a:ext cx="52129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 sz="1600" b="0" dirty="0"/>
                  <a:t>γ</a:t>
                </a:r>
                <a:r>
                  <a:rPr lang="en-US" sz="1600" b="0" dirty="0"/>
                  <a:t>, </a:t>
                </a:r>
                <a:r>
                  <a:rPr lang="el-GR" sz="1600" b="0" dirty="0"/>
                  <a:t>μ</a:t>
                </a:r>
                <a:endParaRPr lang="en-US" sz="1600" b="0" dirty="0"/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8427128" y="1143343"/>
                <a:ext cx="8590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P</a:t>
                </a:r>
                <a:r>
                  <a:rPr lang="en-US" sz="1600" b="0" baseline="-25000" dirty="0"/>
                  <a:t>02</a:t>
                </a:r>
                <a:r>
                  <a:rPr lang="en-US" sz="1600" b="0" dirty="0"/>
                  <a:t>, T</a:t>
                </a:r>
                <a:r>
                  <a:rPr lang="en-US" sz="1600" b="0" baseline="-25000" dirty="0"/>
                  <a:t>02</a:t>
                </a:r>
                <a:endParaRPr lang="en-US" sz="1600" b="0" dirty="0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6057897" y="1277077"/>
                <a:ext cx="85901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P</a:t>
                </a:r>
                <a:r>
                  <a:rPr lang="en-US" sz="1600" b="0" baseline="-25000" dirty="0"/>
                  <a:t>01</a:t>
                </a:r>
                <a:r>
                  <a:rPr lang="en-US" sz="1600" b="0" dirty="0"/>
                  <a:t>, T</a:t>
                </a:r>
                <a:r>
                  <a:rPr lang="en-US" sz="1600" b="0" baseline="-25000" dirty="0"/>
                  <a:t>01</a:t>
                </a:r>
              </a:p>
            </p:txBody>
          </p:sp>
          <p:cxnSp>
            <p:nvCxnSpPr>
              <p:cNvPr id="10" name="Straight Connector 9"/>
              <p:cNvCxnSpPr/>
              <p:nvPr/>
            </p:nvCxnSpPr>
            <p:spPr bwMode="auto">
              <a:xfrm flipH="1" flipV="1">
                <a:off x="5873898" y="698881"/>
                <a:ext cx="1584175" cy="8362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9" name="Straight Connector 18"/>
              <p:cNvCxnSpPr/>
              <p:nvPr/>
            </p:nvCxnSpPr>
            <p:spPr bwMode="auto">
              <a:xfrm flipH="1">
                <a:off x="5959525" y="2588388"/>
                <a:ext cx="1440159" cy="1259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1" name="Straight Connector 20"/>
              <p:cNvCxnSpPr/>
              <p:nvPr/>
            </p:nvCxnSpPr>
            <p:spPr bwMode="auto">
              <a:xfrm>
                <a:off x="6044076" y="697231"/>
                <a:ext cx="0" cy="1895804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triangle" w="med" len="med"/>
                <a:tailEnd type="triangle" w="med" len="med"/>
              </a:ln>
              <a:effectLst/>
            </p:spPr>
          </p:cxnSp>
        </p:grp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44450"/>
            <a:ext cx="8294688" cy="1066800"/>
          </a:xfrm>
        </p:spPr>
        <p:txBody>
          <a:bodyPr/>
          <a:lstStyle/>
          <a:p>
            <a:pPr eaLnBrk="1" hangingPunct="1"/>
            <a:r>
              <a:rPr lang="en-US" altLang="nl-NL" sz="2900"/>
              <a:t>Dimensionless groups -  Reynolds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4"/>
              <p:cNvSpPr txBox="1">
                <a:spLocks/>
              </p:cNvSpPr>
              <p:nvPr/>
            </p:nvSpPr>
            <p:spPr bwMode="auto">
              <a:xfrm>
                <a:off x="712627" y="1111250"/>
                <a:ext cx="8856984" cy="41372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195263" indent="-195263" algn="l" rtl="0" eaLnBrk="0" fontAlgn="base" hangingPunct="0">
                  <a:lnSpc>
                    <a:spcPct val="1000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itchFamily="2" charset="2"/>
                  <a:buChar char="§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76263" indent="-190500" algn="l" rtl="0" eaLnBrk="0" fontAlgn="base" hangingPunct="0">
                  <a:lnSpc>
                    <a:spcPts val="2500"/>
                  </a:lnSpc>
                  <a:spcBef>
                    <a:spcPts val="60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itchFamily="2" charset="2"/>
                  <a:buChar char="§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957263" indent="-19050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338263" indent="-19050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1719263" indent="-190500" algn="l" rtl="0" eaLnBrk="0" fontAlgn="base" hangingPunct="0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C00000"/>
                  </a:buClr>
                  <a:buFont typeface="Wingdings" pitchFamily="2" charset="2"/>
                  <a:buChar char="§"/>
                  <a:defRPr sz="1600">
                    <a:solidFill>
                      <a:schemeClr val="tx1"/>
                    </a:solidFill>
                    <a:latin typeface="+mn-lt"/>
                  </a:defRPr>
                </a:lvl5pPr>
                <a:lvl6pPr marL="2176463" indent="-190500" algn="l" rtl="0" eaLnBrk="1" fontAlgn="base" hangingPunct="1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sz="1200">
                    <a:solidFill>
                      <a:schemeClr val="tx1"/>
                    </a:solidFill>
                    <a:latin typeface="+mn-lt"/>
                  </a:defRPr>
                </a:lvl6pPr>
                <a:lvl7pPr marL="2633663" indent="-190500" algn="l" rtl="0" eaLnBrk="1" fontAlgn="base" hangingPunct="1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sz="1200">
                    <a:solidFill>
                      <a:schemeClr val="tx1"/>
                    </a:solidFill>
                    <a:latin typeface="+mn-lt"/>
                  </a:defRPr>
                </a:lvl7pPr>
                <a:lvl8pPr marL="3090863" indent="-190500" algn="l" rtl="0" eaLnBrk="1" fontAlgn="base" hangingPunct="1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sz="1200">
                    <a:solidFill>
                      <a:schemeClr val="tx1"/>
                    </a:solidFill>
                    <a:latin typeface="+mn-lt"/>
                  </a:defRPr>
                </a:lvl8pPr>
                <a:lvl9pPr marL="3548063" indent="-190500" algn="l" rtl="0" eaLnBrk="1" fontAlgn="base" hangingPunct="1">
                  <a:lnSpc>
                    <a:spcPts val="25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chemeClr val="bg2"/>
                  </a:buClr>
                  <a:buChar char="•"/>
                  <a:defRPr sz="12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400" b="0" kern="0" dirty="0"/>
                  <a:t>Effect of kinematic viscosity </a:t>
                </a:r>
                <a:r>
                  <a:rPr lang="el-GR" sz="2400" b="0" kern="0" dirty="0"/>
                  <a:t>ν</a:t>
                </a:r>
                <a:r>
                  <a:rPr lang="en-US" sz="2400" b="0" kern="0" dirty="0"/>
                  <a:t> represented by Reynolds number</a:t>
                </a:r>
              </a:p>
              <a:p>
                <a:r>
                  <a:rPr lang="en-NL" sz="2400" b="0" kern="0" dirty="0"/>
                  <a:t>For </a:t>
                </a:r>
                <a:r>
                  <a:rPr lang="en-NL" sz="2400" b="0" kern="0"/>
                  <a:t>axial turbomachinery:		  </a:t>
                </a:r>
                <a14:m>
                  <m:oMath xmlns:m="http://schemas.openxmlformats.org/officeDocument/2006/math">
                    <m:r>
                      <a:rPr lang="en-NL" sz="2400" b="0" i="1" kern="0" smtClean="0">
                        <a:latin typeface="Cambria Math" panose="02040503050406030204" pitchFamily="18" charset="0"/>
                      </a:rPr>
                      <m:t>𝑅𝑒</m:t>
                    </m:r>
                    <m:r>
                      <a:rPr lang="en-NL" sz="2400" b="0" i="1" kern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NL" sz="2400" b="0" i="1" kern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NL" sz="2400" b="0" i="1" kern="0">
                            <a:latin typeface="Cambria Math" panose="02040503050406030204" pitchFamily="18" charset="0"/>
                          </a:rPr>
                          <m:t>𝐿𝑉</m:t>
                        </m:r>
                      </m:num>
                      <m:den>
                        <m:r>
                          <a:rPr lang="en-NL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den>
                    </m:f>
                  </m:oMath>
                </a14:m>
                <a:endParaRPr lang="en-NL" sz="2400" b="0" kern="0" dirty="0"/>
              </a:p>
              <a:p>
                <a:pPr marL="385763" lvl="1" indent="0" algn="r">
                  <a:buNone/>
                </a:pPr>
                <a:r>
                  <a:rPr lang="en-NL" sz="1800" b="0" kern="0" dirty="0"/>
                  <a:t>(L = blade chord </a:t>
                </a:r>
                <a:r>
                  <a:rPr lang="en-NL" sz="1800" b="0" kern="0" dirty="0" err="1"/>
                  <a:t>leng</a:t>
                </a:r>
                <a:r>
                  <a:rPr lang="en-US" sz="1800" b="0" kern="0" dirty="0" err="1"/>
                  <a:t>th</a:t>
                </a:r>
                <a:r>
                  <a:rPr lang="en-NL" sz="1800" b="0" kern="0" dirty="0"/>
                  <a:t>, V is blade relative velocity, </a:t>
                </a:r>
                <a:r>
                  <a:rPr lang="el-GR" sz="1800" b="0" kern="0" dirty="0"/>
                  <a:t>ν</a:t>
                </a:r>
                <a:r>
                  <a:rPr lang="en-NL" sz="1800" b="0" kern="0" dirty="0"/>
                  <a:t> = kinematic viscosity)</a:t>
                </a:r>
                <a:endParaRPr lang="en-US" sz="1800" b="0" kern="0" dirty="0"/>
              </a:p>
              <a:p>
                <a:endParaRPr lang="en-NL" sz="2400" b="0" kern="0" dirty="0"/>
              </a:p>
              <a:p>
                <a:r>
                  <a:rPr lang="en-US" sz="2400" b="0" kern="0" dirty="0"/>
                  <a:t>Effect of Re is small</a:t>
                </a:r>
              </a:p>
              <a:p>
                <a:pPr lvl="1"/>
                <a:r>
                  <a:rPr lang="en-US" sz="2000" b="0" kern="0" dirty="0"/>
                  <a:t>Primarily on efficiency</a:t>
                </a:r>
              </a:p>
              <a:p>
                <a:pPr lvl="2"/>
                <a:r>
                  <a:rPr lang="en-US" sz="1600" b="0" kern="0" dirty="0"/>
                  <a:t>Small corrections as function of Re change</a:t>
                </a:r>
              </a:p>
              <a:p>
                <a:pPr lvl="1"/>
                <a:r>
                  <a:rPr lang="en-US" b="0" kern="0" dirty="0"/>
                  <a:t>Aero engines </a:t>
                </a:r>
              </a:p>
              <a:p>
                <a:pPr lvl="2"/>
                <a:r>
                  <a:rPr lang="en-US" sz="1600" b="0" kern="0" dirty="0"/>
                  <a:t>at high altitudes / </a:t>
                </a:r>
                <a:br>
                  <a:rPr lang="en-US" sz="1600" b="0" kern="0" dirty="0"/>
                </a:br>
                <a:r>
                  <a:rPr lang="en-US" sz="1600" b="0" kern="0" dirty="0"/>
                  <a:t>low ambient temperatures</a:t>
                </a:r>
              </a:p>
              <a:p>
                <a:pPr lvl="2"/>
                <a:r>
                  <a:rPr lang="en-US" sz="1600" b="0" kern="0" dirty="0"/>
                  <a:t>higher </a:t>
                </a:r>
                <a:r>
                  <a:rPr lang="el-GR" sz="1600" b="0" kern="0" dirty="0"/>
                  <a:t>ν</a:t>
                </a:r>
                <a:r>
                  <a:rPr lang="en-US" sz="1600" b="0" kern="0" dirty="0"/>
                  <a:t>  (= </a:t>
                </a:r>
                <a:r>
                  <a:rPr lang="el-GR" sz="1600" b="0" kern="0" dirty="0"/>
                  <a:t>μ</a:t>
                </a:r>
                <a:r>
                  <a:rPr lang="en-US" sz="1600" b="0" kern="0" dirty="0"/>
                  <a:t>/</a:t>
                </a:r>
                <a:r>
                  <a:rPr lang="el-GR" sz="1600" b="0" kern="0" dirty="0"/>
                  <a:t>ρ</a:t>
                </a:r>
                <a:r>
                  <a:rPr lang="en-US" sz="1600" b="0" kern="0" dirty="0"/>
                  <a:t>)</a:t>
                </a:r>
                <a:endParaRPr lang="nl-NL" sz="1600" b="0" kern="0" dirty="0"/>
              </a:p>
            </p:txBody>
          </p:sp>
        </mc:Choice>
        <mc:Fallback xmlns="">
          <p:sp>
            <p:nvSpPr>
              <p:cNvPr id="10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2627" y="1111250"/>
                <a:ext cx="8856984" cy="4137248"/>
              </a:xfrm>
              <a:prstGeom prst="rect">
                <a:avLst/>
              </a:prstGeom>
              <a:blipFill>
                <a:blip r:embed="rId2"/>
                <a:stretch>
                  <a:fillRect l="-1996" t="-2209" r="-1583" b="-60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close up of a map&#10;&#10;Description generated with very high confidence">
            <a:extLst>
              <a:ext uri="{FF2B5EF4-FFF2-40B4-BE49-F238E27FC236}">
                <a16:creationId xmlns:a16="http://schemas.microsoft.com/office/drawing/2014/main" id="{DA5E165A-E125-480F-8E7F-500544AD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798" y="4149080"/>
            <a:ext cx="4200062" cy="1981333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xfrm>
            <a:off x="950913" y="71438"/>
            <a:ext cx="8294687" cy="1066800"/>
          </a:xfrm>
        </p:spPr>
        <p:txBody>
          <a:bodyPr/>
          <a:lstStyle/>
          <a:p>
            <a:pPr eaLnBrk="1" hangingPunct="1"/>
            <a:r>
              <a:rPr lang="en-US" altLang="nl-NL" sz="2900"/>
              <a:t>Compressor characteristics</a:t>
            </a:r>
          </a:p>
        </p:txBody>
      </p:sp>
      <p:grpSp>
        <p:nvGrpSpPr>
          <p:cNvPr id="8195" name="Group 791"/>
          <p:cNvGrpSpPr>
            <a:grpSpLocks/>
          </p:cNvGrpSpPr>
          <p:nvPr/>
        </p:nvGrpSpPr>
        <p:grpSpPr bwMode="auto">
          <a:xfrm>
            <a:off x="1062980" y="1138238"/>
            <a:ext cx="6316961" cy="4971465"/>
            <a:chOff x="1879578" y="1676401"/>
            <a:chExt cx="6316685" cy="4971496"/>
          </a:xfrm>
        </p:grpSpPr>
        <p:sp>
          <p:nvSpPr>
            <p:cNvPr id="8198" name="Line 11"/>
            <p:cNvSpPr>
              <a:spLocks noChangeShapeType="1"/>
            </p:cNvSpPr>
            <p:nvPr/>
          </p:nvSpPr>
          <p:spPr bwMode="auto">
            <a:xfrm flipH="1" flipV="1">
              <a:off x="5962651" y="4264027"/>
              <a:ext cx="60324" cy="60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199" name="Line 12"/>
            <p:cNvSpPr>
              <a:spLocks noChangeShapeType="1"/>
            </p:cNvSpPr>
            <p:nvPr/>
          </p:nvSpPr>
          <p:spPr bwMode="auto">
            <a:xfrm flipH="1" flipV="1">
              <a:off x="5889626" y="4191002"/>
              <a:ext cx="73025" cy="73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0" name="Line 13"/>
            <p:cNvSpPr>
              <a:spLocks noChangeShapeType="1"/>
            </p:cNvSpPr>
            <p:nvPr/>
          </p:nvSpPr>
          <p:spPr bwMode="auto">
            <a:xfrm flipH="1" flipV="1">
              <a:off x="5572126" y="3983038"/>
              <a:ext cx="85725" cy="4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1" name="Line 14"/>
            <p:cNvSpPr>
              <a:spLocks noChangeShapeType="1"/>
            </p:cNvSpPr>
            <p:nvPr/>
          </p:nvSpPr>
          <p:spPr bwMode="auto">
            <a:xfrm flipH="1" flipV="1">
              <a:off x="5486400" y="3933826"/>
              <a:ext cx="85725" cy="492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2" name="Line 15"/>
            <p:cNvSpPr>
              <a:spLocks noChangeShapeType="1"/>
            </p:cNvSpPr>
            <p:nvPr/>
          </p:nvSpPr>
          <p:spPr bwMode="auto">
            <a:xfrm flipH="1" flipV="1">
              <a:off x="5400675" y="3897313"/>
              <a:ext cx="85725" cy="365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3" name="Rectangle 16"/>
            <p:cNvSpPr>
              <a:spLocks noChangeArrowheads="1"/>
            </p:cNvSpPr>
            <p:nvPr/>
          </p:nvSpPr>
          <p:spPr bwMode="auto">
            <a:xfrm>
              <a:off x="2519364" y="1676401"/>
              <a:ext cx="23812" cy="41497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04" name="Freeform 17"/>
            <p:cNvSpPr>
              <a:spLocks/>
            </p:cNvSpPr>
            <p:nvPr/>
          </p:nvSpPr>
          <p:spPr bwMode="auto">
            <a:xfrm>
              <a:off x="2555875" y="5802313"/>
              <a:ext cx="5629275" cy="23812"/>
            </a:xfrm>
            <a:custGeom>
              <a:avLst/>
              <a:gdLst>
                <a:gd name="T0" fmla="*/ 2147483647 w 3546"/>
                <a:gd name="T1" fmla="*/ 0 h 15"/>
                <a:gd name="T2" fmla="*/ 2147483647 w 3546"/>
                <a:gd name="T3" fmla="*/ 0 h 15"/>
                <a:gd name="T4" fmla="*/ 2147483647 w 3546"/>
                <a:gd name="T5" fmla="*/ 2147483647 h 15"/>
                <a:gd name="T6" fmla="*/ 2147483647 w 3546"/>
                <a:gd name="T7" fmla="*/ 2147483647 h 15"/>
                <a:gd name="T8" fmla="*/ 0 w 3546"/>
                <a:gd name="T9" fmla="*/ 2147483647 h 15"/>
                <a:gd name="T10" fmla="*/ 2147483647 w 3546"/>
                <a:gd name="T11" fmla="*/ 0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46"/>
                <a:gd name="T19" fmla="*/ 0 h 15"/>
                <a:gd name="T20" fmla="*/ 3546 w 3546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46" h="15">
                  <a:moveTo>
                    <a:pt x="8" y="0"/>
                  </a:moveTo>
                  <a:lnTo>
                    <a:pt x="3546" y="0"/>
                  </a:lnTo>
                  <a:lnTo>
                    <a:pt x="3546" y="15"/>
                  </a:lnTo>
                  <a:lnTo>
                    <a:pt x="8" y="15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5" name="Freeform 18"/>
            <p:cNvSpPr>
              <a:spLocks/>
            </p:cNvSpPr>
            <p:nvPr/>
          </p:nvSpPr>
          <p:spPr bwMode="auto">
            <a:xfrm>
              <a:off x="8172450" y="5802313"/>
              <a:ext cx="23813" cy="11112"/>
            </a:xfrm>
            <a:custGeom>
              <a:avLst/>
              <a:gdLst>
                <a:gd name="T0" fmla="*/ 2147483647 w 15"/>
                <a:gd name="T1" fmla="*/ 0 h 7"/>
                <a:gd name="T2" fmla="*/ 2147483647 w 15"/>
                <a:gd name="T3" fmla="*/ 2147483647 h 7"/>
                <a:gd name="T4" fmla="*/ 2147483647 w 15"/>
                <a:gd name="T5" fmla="*/ 2147483647 h 7"/>
                <a:gd name="T6" fmla="*/ 0 w 15"/>
                <a:gd name="T7" fmla="*/ 2147483647 h 7"/>
                <a:gd name="T8" fmla="*/ 0 w 15"/>
                <a:gd name="T9" fmla="*/ 2147483647 h 7"/>
                <a:gd name="T10" fmla="*/ 2147483647 w 15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7"/>
                <a:gd name="T20" fmla="*/ 15 w 15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7">
                  <a:moveTo>
                    <a:pt x="8" y="0"/>
                  </a:moveTo>
                  <a:lnTo>
                    <a:pt x="15" y="7"/>
                  </a:lnTo>
                  <a:lnTo>
                    <a:pt x="0" y="7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6" name="Freeform 19"/>
            <p:cNvSpPr>
              <a:spLocks/>
            </p:cNvSpPr>
            <p:nvPr/>
          </p:nvSpPr>
          <p:spPr bwMode="auto">
            <a:xfrm>
              <a:off x="2568575" y="5802313"/>
              <a:ext cx="5627688" cy="23812"/>
            </a:xfrm>
            <a:custGeom>
              <a:avLst/>
              <a:gdLst>
                <a:gd name="T0" fmla="*/ 2147483647 w 3545"/>
                <a:gd name="T1" fmla="*/ 2147483647 h 15"/>
                <a:gd name="T2" fmla="*/ 2147483647 w 3545"/>
                <a:gd name="T3" fmla="*/ 2147483647 h 15"/>
                <a:gd name="T4" fmla="*/ 0 w 3545"/>
                <a:gd name="T5" fmla="*/ 2147483647 h 15"/>
                <a:gd name="T6" fmla="*/ 0 w 3545"/>
                <a:gd name="T7" fmla="*/ 0 h 15"/>
                <a:gd name="T8" fmla="*/ 2147483647 w 3545"/>
                <a:gd name="T9" fmla="*/ 0 h 15"/>
                <a:gd name="T10" fmla="*/ 2147483647 w 3545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45"/>
                <a:gd name="T19" fmla="*/ 0 h 15"/>
                <a:gd name="T20" fmla="*/ 3545 w 3545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45" h="15">
                  <a:moveTo>
                    <a:pt x="3545" y="7"/>
                  </a:moveTo>
                  <a:lnTo>
                    <a:pt x="3538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3538" y="0"/>
                  </a:lnTo>
                  <a:lnTo>
                    <a:pt x="354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7" name="Freeform 20"/>
            <p:cNvSpPr>
              <a:spLocks/>
            </p:cNvSpPr>
            <p:nvPr/>
          </p:nvSpPr>
          <p:spPr bwMode="auto">
            <a:xfrm>
              <a:off x="2555875" y="5802313"/>
              <a:ext cx="23813" cy="11112"/>
            </a:xfrm>
            <a:custGeom>
              <a:avLst/>
              <a:gdLst>
                <a:gd name="T0" fmla="*/ 2147483647 w 15"/>
                <a:gd name="T1" fmla="*/ 2147483647 h 7"/>
                <a:gd name="T2" fmla="*/ 2147483647 w 15"/>
                <a:gd name="T3" fmla="*/ 2147483647 h 7"/>
                <a:gd name="T4" fmla="*/ 0 w 15"/>
                <a:gd name="T5" fmla="*/ 2147483647 h 7"/>
                <a:gd name="T6" fmla="*/ 0 w 15"/>
                <a:gd name="T7" fmla="*/ 2147483647 h 7"/>
                <a:gd name="T8" fmla="*/ 2147483647 w 15"/>
                <a:gd name="T9" fmla="*/ 0 h 7"/>
                <a:gd name="T10" fmla="*/ 2147483647 w 15"/>
                <a:gd name="T11" fmla="*/ 214748364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7"/>
                <a:gd name="T20" fmla="*/ 15 w 15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7">
                  <a:moveTo>
                    <a:pt x="15" y="7"/>
                  </a:moveTo>
                  <a:lnTo>
                    <a:pt x="15" y="7"/>
                  </a:lnTo>
                  <a:lnTo>
                    <a:pt x="0" y="7"/>
                  </a:lnTo>
                  <a:lnTo>
                    <a:pt x="8" y="0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8" name="Line 21"/>
            <p:cNvSpPr>
              <a:spLocks noChangeShapeType="1"/>
            </p:cNvSpPr>
            <p:nvPr/>
          </p:nvSpPr>
          <p:spPr bwMode="auto">
            <a:xfrm flipH="1" flipV="1">
              <a:off x="4216401" y="5130802"/>
              <a:ext cx="73025" cy="730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09" name="Line 22"/>
            <p:cNvSpPr>
              <a:spLocks noChangeShapeType="1"/>
            </p:cNvSpPr>
            <p:nvPr/>
          </p:nvSpPr>
          <p:spPr bwMode="auto">
            <a:xfrm flipH="1" flipV="1">
              <a:off x="4143376" y="5068888"/>
              <a:ext cx="73025" cy="619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10" name="Line 23"/>
            <p:cNvSpPr>
              <a:spLocks noChangeShapeType="1"/>
            </p:cNvSpPr>
            <p:nvPr/>
          </p:nvSpPr>
          <p:spPr bwMode="auto">
            <a:xfrm flipH="1" flipV="1">
              <a:off x="4057650" y="5008565"/>
              <a:ext cx="85725" cy="603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11" name="Line 24"/>
            <p:cNvSpPr>
              <a:spLocks noChangeShapeType="1"/>
            </p:cNvSpPr>
            <p:nvPr/>
          </p:nvSpPr>
          <p:spPr bwMode="auto">
            <a:xfrm flipH="1" flipV="1">
              <a:off x="6511926" y="3360738"/>
              <a:ext cx="23813" cy="492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12" name="Line 25"/>
            <p:cNvSpPr>
              <a:spLocks noChangeShapeType="1"/>
            </p:cNvSpPr>
            <p:nvPr/>
          </p:nvSpPr>
          <p:spPr bwMode="auto">
            <a:xfrm flipH="1" flipV="1">
              <a:off x="7891464" y="2262188"/>
              <a:ext cx="12700" cy="365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13" name="Rectangle 26"/>
            <p:cNvSpPr>
              <a:spLocks noChangeArrowheads="1"/>
            </p:cNvSpPr>
            <p:nvPr/>
          </p:nvSpPr>
          <p:spPr bwMode="auto">
            <a:xfrm>
              <a:off x="7904164" y="2298702"/>
              <a:ext cx="1587" cy="11113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14" name="Rectangle 27"/>
            <p:cNvSpPr>
              <a:spLocks noChangeArrowheads="1"/>
            </p:cNvSpPr>
            <p:nvPr/>
          </p:nvSpPr>
          <p:spPr bwMode="auto">
            <a:xfrm>
              <a:off x="1879578" y="3743208"/>
              <a:ext cx="2769989" cy="2769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chemeClr val="bg2"/>
                  </a:solidFill>
                  <a:latin typeface="Verdana" pitchFamily="34" charset="0"/>
                </a:rPr>
                <a:t>Equilibrium running line</a:t>
              </a:r>
            </a:p>
          </p:txBody>
        </p:sp>
        <p:sp>
          <p:nvSpPr>
            <p:cNvPr id="8215" name="Rectangle 28"/>
            <p:cNvSpPr>
              <a:spLocks noChangeArrowheads="1"/>
            </p:cNvSpPr>
            <p:nvPr/>
          </p:nvSpPr>
          <p:spPr bwMode="auto">
            <a:xfrm>
              <a:off x="2886075" y="5326063"/>
              <a:ext cx="185940" cy="2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  <a:latin typeface="Symbol" pitchFamily="18" charset="2"/>
                </a:rPr>
                <a:t>h </a:t>
              </a:r>
              <a:endParaRPr lang="en-US" altLang="nl-NL"/>
            </a:p>
          </p:txBody>
        </p:sp>
        <p:sp>
          <p:nvSpPr>
            <p:cNvPr id="8216" name="Rectangle 29"/>
            <p:cNvSpPr>
              <a:spLocks noChangeArrowheads="1"/>
            </p:cNvSpPr>
            <p:nvPr/>
          </p:nvSpPr>
          <p:spPr bwMode="auto">
            <a:xfrm>
              <a:off x="3068639" y="5349876"/>
              <a:ext cx="609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</a:rPr>
                <a:t> </a:t>
              </a:r>
              <a:endParaRPr lang="en-US" altLang="nl-NL"/>
            </a:p>
          </p:txBody>
        </p:sp>
        <p:sp>
          <p:nvSpPr>
            <p:cNvPr id="8217" name="Rectangle 30"/>
            <p:cNvSpPr>
              <a:spLocks noChangeArrowheads="1"/>
            </p:cNvSpPr>
            <p:nvPr/>
          </p:nvSpPr>
          <p:spPr bwMode="auto">
            <a:xfrm>
              <a:off x="1981200" y="2103439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20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8218" name="Rectangle 31"/>
            <p:cNvSpPr>
              <a:spLocks noChangeArrowheads="1"/>
            </p:cNvSpPr>
            <p:nvPr/>
          </p:nvSpPr>
          <p:spPr bwMode="auto">
            <a:xfrm>
              <a:off x="2006601" y="2090738"/>
              <a:ext cx="3175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19" name="Rectangle 32"/>
            <p:cNvSpPr>
              <a:spLocks noChangeArrowheads="1"/>
            </p:cNvSpPr>
            <p:nvPr/>
          </p:nvSpPr>
          <p:spPr bwMode="auto">
            <a:xfrm>
              <a:off x="7011989" y="5888038"/>
              <a:ext cx="181140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</a:rPr>
                <a:t>m</a:t>
              </a:r>
              <a:endParaRPr lang="en-US" altLang="nl-NL"/>
            </a:p>
          </p:txBody>
        </p:sp>
        <p:sp>
          <p:nvSpPr>
            <p:cNvPr id="8220" name="Rectangle 33"/>
            <p:cNvSpPr>
              <a:spLocks noChangeArrowheads="1"/>
            </p:cNvSpPr>
            <p:nvPr/>
          </p:nvSpPr>
          <p:spPr bwMode="auto">
            <a:xfrm>
              <a:off x="7196139" y="5900739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21" name="Rectangle 34"/>
            <p:cNvSpPr>
              <a:spLocks noChangeArrowheads="1"/>
            </p:cNvSpPr>
            <p:nvPr/>
          </p:nvSpPr>
          <p:spPr bwMode="auto">
            <a:xfrm>
              <a:off x="7231503" y="5888038"/>
              <a:ext cx="242043" cy="2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  <a:sym typeface="Symbol" pitchFamily="18" charset="2"/>
                </a:rPr>
                <a:t></a:t>
              </a:r>
              <a:r>
                <a:rPr lang="el-GR" altLang="nl-NL" sz="1700" b="0" dirty="0">
                  <a:solidFill>
                    <a:srgbClr val="000000"/>
                  </a:solidFill>
                  <a:sym typeface="Symbol" pitchFamily="18" charset="2"/>
                </a:rPr>
                <a:t>θ</a:t>
              </a:r>
              <a:endParaRPr lang="en-US" altLang="nl-NL" sz="1700" b="0" dirty="0">
                <a:solidFill>
                  <a:srgbClr val="000000"/>
                </a:solidFill>
              </a:endParaRPr>
            </a:p>
          </p:txBody>
        </p:sp>
        <p:sp>
          <p:nvSpPr>
            <p:cNvPr id="8223" name="Rectangle 36"/>
            <p:cNvSpPr>
              <a:spLocks noChangeArrowheads="1"/>
            </p:cNvSpPr>
            <p:nvPr/>
          </p:nvSpPr>
          <p:spPr bwMode="auto">
            <a:xfrm>
              <a:off x="7159626" y="6278563"/>
              <a:ext cx="65" cy="3693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US" altLang="nl-NL" dirty="0"/>
            </a:p>
          </p:txBody>
        </p:sp>
        <p:sp>
          <p:nvSpPr>
            <p:cNvPr id="8227" name="Freeform 40"/>
            <p:cNvSpPr>
              <a:spLocks/>
            </p:cNvSpPr>
            <p:nvPr/>
          </p:nvSpPr>
          <p:spPr bwMode="auto">
            <a:xfrm>
              <a:off x="7097714" y="5911852"/>
              <a:ext cx="25400" cy="23813"/>
            </a:xfrm>
            <a:custGeom>
              <a:avLst/>
              <a:gdLst>
                <a:gd name="T0" fmla="*/ 0 w 16"/>
                <a:gd name="T1" fmla="*/ 2147483647 h 15"/>
                <a:gd name="T2" fmla="*/ 0 w 16"/>
                <a:gd name="T3" fmla="*/ 2147483647 h 15"/>
                <a:gd name="T4" fmla="*/ 2147483647 w 16"/>
                <a:gd name="T5" fmla="*/ 2147483647 h 15"/>
                <a:gd name="T6" fmla="*/ 2147483647 w 16"/>
                <a:gd name="T7" fmla="*/ 2147483647 h 15"/>
                <a:gd name="T8" fmla="*/ 2147483647 w 16"/>
                <a:gd name="T9" fmla="*/ 0 h 15"/>
                <a:gd name="T10" fmla="*/ 0 w 16"/>
                <a:gd name="T11" fmla="*/ 0 h 15"/>
                <a:gd name="T12" fmla="*/ 0 w 16"/>
                <a:gd name="T13" fmla="*/ 2147483647 h 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15"/>
                <a:gd name="T23" fmla="*/ 16 w 16"/>
                <a:gd name="T24" fmla="*/ 15 h 1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15">
                  <a:moveTo>
                    <a:pt x="0" y="8"/>
                  </a:moveTo>
                  <a:lnTo>
                    <a:pt x="0" y="15"/>
                  </a:lnTo>
                  <a:lnTo>
                    <a:pt x="8" y="15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228" name="Rectangle 41"/>
            <p:cNvSpPr>
              <a:spLocks noChangeArrowheads="1"/>
            </p:cNvSpPr>
            <p:nvPr/>
          </p:nvSpPr>
          <p:spPr bwMode="auto">
            <a:xfrm>
              <a:off x="7292975" y="5021263"/>
              <a:ext cx="157087" cy="2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</a:rPr>
                <a:t>N</a:t>
              </a:r>
              <a:endParaRPr lang="en-US" altLang="nl-NL" dirty="0"/>
            </a:p>
          </p:txBody>
        </p:sp>
        <p:sp>
          <p:nvSpPr>
            <p:cNvPr id="8229" name="Rectangle 42"/>
            <p:cNvSpPr>
              <a:spLocks noChangeArrowheads="1"/>
            </p:cNvSpPr>
            <p:nvPr/>
          </p:nvSpPr>
          <p:spPr bwMode="auto">
            <a:xfrm>
              <a:off x="7085014" y="5276851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30" name="Rectangle 43"/>
            <p:cNvSpPr>
              <a:spLocks noChangeArrowheads="1"/>
            </p:cNvSpPr>
            <p:nvPr/>
          </p:nvSpPr>
          <p:spPr bwMode="auto">
            <a:xfrm>
              <a:off x="7219951" y="5264151"/>
              <a:ext cx="242043" cy="2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  <a:sym typeface="Symbol" pitchFamily="18" charset="2"/>
                </a:rPr>
                <a:t></a:t>
              </a:r>
              <a:r>
                <a:rPr lang="el-GR" altLang="nl-NL" sz="1700" b="0" dirty="0">
                  <a:solidFill>
                    <a:srgbClr val="000000"/>
                  </a:solidFill>
                </a:rPr>
                <a:t>θ</a:t>
              </a:r>
              <a:endParaRPr lang="en-US" altLang="nl-NL" sz="1700" b="0" dirty="0">
                <a:solidFill>
                  <a:srgbClr val="000000"/>
                </a:solidFill>
              </a:endParaRPr>
            </a:p>
          </p:txBody>
        </p:sp>
        <p:sp>
          <p:nvSpPr>
            <p:cNvPr id="8234" name="Freeform 47"/>
            <p:cNvSpPr>
              <a:spLocks/>
            </p:cNvSpPr>
            <p:nvPr/>
          </p:nvSpPr>
          <p:spPr bwMode="auto">
            <a:xfrm>
              <a:off x="7867650" y="5240338"/>
              <a:ext cx="23813" cy="12700"/>
            </a:xfrm>
            <a:custGeom>
              <a:avLst/>
              <a:gdLst>
                <a:gd name="T0" fmla="*/ 2147483647 w 15"/>
                <a:gd name="T1" fmla="*/ 0 h 8"/>
                <a:gd name="T2" fmla="*/ 2147483647 w 15"/>
                <a:gd name="T3" fmla="*/ 2147483647 h 8"/>
                <a:gd name="T4" fmla="*/ 2147483647 w 15"/>
                <a:gd name="T5" fmla="*/ 2147483647 h 8"/>
                <a:gd name="T6" fmla="*/ 0 w 15"/>
                <a:gd name="T7" fmla="*/ 2147483647 h 8"/>
                <a:gd name="T8" fmla="*/ 0 w 15"/>
                <a:gd name="T9" fmla="*/ 2147483647 h 8"/>
                <a:gd name="T10" fmla="*/ 2147483647 w 15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8"/>
                <a:gd name="T20" fmla="*/ 15 w 1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8">
                  <a:moveTo>
                    <a:pt x="7" y="0"/>
                  </a:moveTo>
                  <a:lnTo>
                    <a:pt x="15" y="8"/>
                  </a:lnTo>
                  <a:lnTo>
                    <a:pt x="0" y="8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36" name="Freeform 49"/>
            <p:cNvSpPr>
              <a:spLocks/>
            </p:cNvSpPr>
            <p:nvPr/>
          </p:nvSpPr>
          <p:spPr bwMode="auto">
            <a:xfrm>
              <a:off x="7037388" y="5240338"/>
              <a:ext cx="23812" cy="12700"/>
            </a:xfrm>
            <a:custGeom>
              <a:avLst/>
              <a:gdLst>
                <a:gd name="T0" fmla="*/ 2147483647 w 15"/>
                <a:gd name="T1" fmla="*/ 2147483647 h 8"/>
                <a:gd name="T2" fmla="*/ 2147483647 w 15"/>
                <a:gd name="T3" fmla="*/ 2147483647 h 8"/>
                <a:gd name="T4" fmla="*/ 0 w 15"/>
                <a:gd name="T5" fmla="*/ 2147483647 h 8"/>
                <a:gd name="T6" fmla="*/ 0 w 15"/>
                <a:gd name="T7" fmla="*/ 2147483647 h 8"/>
                <a:gd name="T8" fmla="*/ 2147483647 w 15"/>
                <a:gd name="T9" fmla="*/ 0 h 8"/>
                <a:gd name="T10" fmla="*/ 2147483647 w 15"/>
                <a:gd name="T11" fmla="*/ 2147483647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"/>
                <a:gd name="T19" fmla="*/ 0 h 8"/>
                <a:gd name="T20" fmla="*/ 15 w 15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" h="8">
                  <a:moveTo>
                    <a:pt x="15" y="8"/>
                  </a:moveTo>
                  <a:lnTo>
                    <a:pt x="15" y="8"/>
                  </a:lnTo>
                  <a:lnTo>
                    <a:pt x="0" y="8"/>
                  </a:lnTo>
                  <a:lnTo>
                    <a:pt x="7" y="0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37" name="Rectangle 50"/>
            <p:cNvSpPr>
              <a:spLocks noChangeArrowheads="1"/>
            </p:cNvSpPr>
            <p:nvPr/>
          </p:nvSpPr>
          <p:spPr bwMode="auto">
            <a:xfrm>
              <a:off x="7110412" y="2884490"/>
              <a:ext cx="166712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>
                  <a:solidFill>
                    <a:srgbClr val="000000"/>
                  </a:solidFill>
                </a:rPr>
                <a:t>A</a:t>
              </a:r>
              <a:endParaRPr lang="en-US" altLang="nl-NL"/>
            </a:p>
          </p:txBody>
        </p:sp>
        <p:sp>
          <p:nvSpPr>
            <p:cNvPr id="8238" name="Rectangle 51"/>
            <p:cNvSpPr>
              <a:spLocks noChangeArrowheads="1"/>
            </p:cNvSpPr>
            <p:nvPr/>
          </p:nvSpPr>
          <p:spPr bwMode="auto">
            <a:xfrm>
              <a:off x="2103438" y="2322515"/>
              <a:ext cx="232426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8239" name="Rectangle 52"/>
            <p:cNvSpPr>
              <a:spLocks noChangeArrowheads="1"/>
            </p:cNvSpPr>
            <p:nvPr/>
          </p:nvSpPr>
          <p:spPr bwMode="auto">
            <a:xfrm>
              <a:off x="1981200" y="170021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20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8240" name="Rectangle 53"/>
            <p:cNvSpPr>
              <a:spLocks noChangeArrowheads="1"/>
            </p:cNvSpPr>
            <p:nvPr/>
          </p:nvSpPr>
          <p:spPr bwMode="auto">
            <a:xfrm>
              <a:off x="2103438" y="1920876"/>
              <a:ext cx="232426" cy="200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0,3</a:t>
              </a:r>
              <a:endParaRPr lang="en-US" altLang="nl-NL"/>
            </a:p>
          </p:txBody>
        </p:sp>
        <p:sp>
          <p:nvSpPr>
            <p:cNvPr id="8241" name="Rectangle 54"/>
            <p:cNvSpPr>
              <a:spLocks noChangeArrowheads="1"/>
            </p:cNvSpPr>
            <p:nvPr/>
          </p:nvSpPr>
          <p:spPr bwMode="auto">
            <a:xfrm>
              <a:off x="3008313" y="5495925"/>
              <a:ext cx="471262" cy="2308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500" b="0">
                  <a:solidFill>
                    <a:srgbClr val="000000"/>
                  </a:solidFill>
                </a:rPr>
                <a:t>comp</a:t>
              </a:r>
              <a:endParaRPr lang="en-US" altLang="nl-NL"/>
            </a:p>
          </p:txBody>
        </p:sp>
        <p:sp>
          <p:nvSpPr>
            <p:cNvPr id="8242" name="Freeform 55"/>
            <p:cNvSpPr>
              <a:spLocks/>
            </p:cNvSpPr>
            <p:nvPr/>
          </p:nvSpPr>
          <p:spPr bwMode="auto">
            <a:xfrm>
              <a:off x="7953375" y="1993900"/>
              <a:ext cx="96838" cy="1989138"/>
            </a:xfrm>
            <a:custGeom>
              <a:avLst/>
              <a:gdLst>
                <a:gd name="T0" fmla="*/ 0 w 61"/>
                <a:gd name="T1" fmla="*/ 0 h 1253"/>
                <a:gd name="T2" fmla="*/ 2147483647 w 61"/>
                <a:gd name="T3" fmla="*/ 0 h 1253"/>
                <a:gd name="T4" fmla="*/ 2147483647 w 61"/>
                <a:gd name="T5" fmla="*/ 2147483647 h 1253"/>
                <a:gd name="T6" fmla="*/ 2147483647 w 61"/>
                <a:gd name="T7" fmla="*/ 2147483647 h 1253"/>
                <a:gd name="T8" fmla="*/ 2147483647 w 61"/>
                <a:gd name="T9" fmla="*/ 2147483647 h 1253"/>
                <a:gd name="T10" fmla="*/ 2147483647 w 61"/>
                <a:gd name="T11" fmla="*/ 2147483647 h 1253"/>
                <a:gd name="T12" fmla="*/ 2147483647 w 61"/>
                <a:gd name="T13" fmla="*/ 2147483647 h 1253"/>
                <a:gd name="T14" fmla="*/ 2147483647 w 61"/>
                <a:gd name="T15" fmla="*/ 2147483647 h 1253"/>
                <a:gd name="T16" fmla="*/ 2147483647 w 61"/>
                <a:gd name="T17" fmla="*/ 2147483647 h 1253"/>
                <a:gd name="T18" fmla="*/ 2147483647 w 61"/>
                <a:gd name="T19" fmla="*/ 2147483647 h 1253"/>
                <a:gd name="T20" fmla="*/ 2147483647 w 61"/>
                <a:gd name="T21" fmla="*/ 2147483647 h 1253"/>
                <a:gd name="T22" fmla="*/ 2147483647 w 61"/>
                <a:gd name="T23" fmla="*/ 2147483647 h 1253"/>
                <a:gd name="T24" fmla="*/ 2147483647 w 61"/>
                <a:gd name="T25" fmla="*/ 2147483647 h 1253"/>
                <a:gd name="T26" fmla="*/ 2147483647 w 61"/>
                <a:gd name="T27" fmla="*/ 2147483647 h 1253"/>
                <a:gd name="T28" fmla="*/ 0 w 61"/>
                <a:gd name="T29" fmla="*/ 2147483647 h 1253"/>
                <a:gd name="T30" fmla="*/ 0 w 61"/>
                <a:gd name="T31" fmla="*/ 0 h 125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1"/>
                <a:gd name="T49" fmla="*/ 0 h 1253"/>
                <a:gd name="T50" fmla="*/ 61 w 61"/>
                <a:gd name="T51" fmla="*/ 1253 h 1253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1" h="1253">
                  <a:moveTo>
                    <a:pt x="0" y="0"/>
                  </a:moveTo>
                  <a:lnTo>
                    <a:pt x="15" y="0"/>
                  </a:lnTo>
                  <a:lnTo>
                    <a:pt x="23" y="7"/>
                  </a:lnTo>
                  <a:lnTo>
                    <a:pt x="38" y="30"/>
                  </a:lnTo>
                  <a:lnTo>
                    <a:pt x="46" y="76"/>
                  </a:lnTo>
                  <a:lnTo>
                    <a:pt x="53" y="138"/>
                  </a:lnTo>
                  <a:lnTo>
                    <a:pt x="61" y="223"/>
                  </a:lnTo>
                  <a:lnTo>
                    <a:pt x="61" y="1253"/>
                  </a:lnTo>
                  <a:lnTo>
                    <a:pt x="46" y="1253"/>
                  </a:lnTo>
                  <a:lnTo>
                    <a:pt x="46" y="223"/>
                  </a:lnTo>
                  <a:lnTo>
                    <a:pt x="38" y="138"/>
                  </a:lnTo>
                  <a:lnTo>
                    <a:pt x="30" y="76"/>
                  </a:lnTo>
                  <a:lnTo>
                    <a:pt x="23" y="30"/>
                  </a:lnTo>
                  <a:lnTo>
                    <a:pt x="15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3" name="Freeform 56"/>
            <p:cNvSpPr>
              <a:spLocks/>
            </p:cNvSpPr>
            <p:nvPr/>
          </p:nvSpPr>
          <p:spPr bwMode="auto">
            <a:xfrm>
              <a:off x="7646990" y="2054227"/>
              <a:ext cx="293687" cy="1965325"/>
            </a:xfrm>
            <a:custGeom>
              <a:avLst/>
              <a:gdLst>
                <a:gd name="T0" fmla="*/ 0 w 185"/>
                <a:gd name="T1" fmla="*/ 0 h 1238"/>
                <a:gd name="T2" fmla="*/ 2147483647 w 185"/>
                <a:gd name="T3" fmla="*/ 2147483647 h 1238"/>
                <a:gd name="T4" fmla="*/ 2147483647 w 185"/>
                <a:gd name="T5" fmla="*/ 2147483647 h 1238"/>
                <a:gd name="T6" fmla="*/ 2147483647 w 185"/>
                <a:gd name="T7" fmla="*/ 2147483647 h 1238"/>
                <a:gd name="T8" fmla="*/ 2147483647 w 185"/>
                <a:gd name="T9" fmla="*/ 2147483647 h 1238"/>
                <a:gd name="T10" fmla="*/ 2147483647 w 185"/>
                <a:gd name="T11" fmla="*/ 2147483647 h 1238"/>
                <a:gd name="T12" fmla="*/ 2147483647 w 185"/>
                <a:gd name="T13" fmla="*/ 2147483647 h 1238"/>
                <a:gd name="T14" fmla="*/ 2147483647 w 185"/>
                <a:gd name="T15" fmla="*/ 2147483647 h 1238"/>
                <a:gd name="T16" fmla="*/ 2147483647 w 185"/>
                <a:gd name="T17" fmla="*/ 2147483647 h 1238"/>
                <a:gd name="T18" fmla="*/ 2147483647 w 185"/>
                <a:gd name="T19" fmla="*/ 2147483647 h 1238"/>
                <a:gd name="T20" fmla="*/ 2147483647 w 185"/>
                <a:gd name="T21" fmla="*/ 2147483647 h 1238"/>
                <a:gd name="T22" fmla="*/ 2147483647 w 185"/>
                <a:gd name="T23" fmla="*/ 2147483647 h 1238"/>
                <a:gd name="T24" fmla="*/ 2147483647 w 185"/>
                <a:gd name="T25" fmla="*/ 2147483647 h 1238"/>
                <a:gd name="T26" fmla="*/ 2147483647 w 185"/>
                <a:gd name="T27" fmla="*/ 2147483647 h 1238"/>
                <a:gd name="T28" fmla="*/ 2147483647 w 185"/>
                <a:gd name="T29" fmla="*/ 2147483647 h 1238"/>
                <a:gd name="T30" fmla="*/ 2147483647 w 185"/>
                <a:gd name="T31" fmla="*/ 2147483647 h 1238"/>
                <a:gd name="T32" fmla="*/ 2147483647 w 185"/>
                <a:gd name="T33" fmla="*/ 2147483647 h 1238"/>
                <a:gd name="T34" fmla="*/ 2147483647 w 185"/>
                <a:gd name="T35" fmla="*/ 2147483647 h 1238"/>
                <a:gd name="T36" fmla="*/ 0 w 185"/>
                <a:gd name="T37" fmla="*/ 2147483647 h 1238"/>
                <a:gd name="T38" fmla="*/ 0 w 185"/>
                <a:gd name="T39" fmla="*/ 0 h 123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85"/>
                <a:gd name="T61" fmla="*/ 0 h 1238"/>
                <a:gd name="T62" fmla="*/ 185 w 185"/>
                <a:gd name="T63" fmla="*/ 1238 h 123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85" h="1238">
                  <a:moveTo>
                    <a:pt x="0" y="0"/>
                  </a:moveTo>
                  <a:lnTo>
                    <a:pt x="54" y="23"/>
                  </a:lnTo>
                  <a:lnTo>
                    <a:pt x="100" y="54"/>
                  </a:lnTo>
                  <a:lnTo>
                    <a:pt x="108" y="62"/>
                  </a:lnTo>
                  <a:lnTo>
                    <a:pt x="139" y="100"/>
                  </a:lnTo>
                  <a:lnTo>
                    <a:pt x="154" y="123"/>
                  </a:lnTo>
                  <a:lnTo>
                    <a:pt x="177" y="238"/>
                  </a:lnTo>
                  <a:lnTo>
                    <a:pt x="177" y="300"/>
                  </a:lnTo>
                  <a:lnTo>
                    <a:pt x="185" y="346"/>
                  </a:lnTo>
                  <a:lnTo>
                    <a:pt x="185" y="1238"/>
                  </a:lnTo>
                  <a:lnTo>
                    <a:pt x="169" y="1238"/>
                  </a:lnTo>
                  <a:lnTo>
                    <a:pt x="169" y="346"/>
                  </a:lnTo>
                  <a:lnTo>
                    <a:pt x="162" y="300"/>
                  </a:lnTo>
                  <a:lnTo>
                    <a:pt x="162" y="238"/>
                  </a:lnTo>
                  <a:lnTo>
                    <a:pt x="139" y="123"/>
                  </a:lnTo>
                  <a:lnTo>
                    <a:pt x="123" y="100"/>
                  </a:lnTo>
                  <a:lnTo>
                    <a:pt x="100" y="69"/>
                  </a:lnTo>
                  <a:lnTo>
                    <a:pt x="54" y="38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4" name="Freeform 57"/>
            <p:cNvSpPr>
              <a:spLocks/>
            </p:cNvSpPr>
            <p:nvPr/>
          </p:nvSpPr>
          <p:spPr bwMode="auto">
            <a:xfrm>
              <a:off x="6707188" y="2384427"/>
              <a:ext cx="781050" cy="2062163"/>
            </a:xfrm>
            <a:custGeom>
              <a:avLst/>
              <a:gdLst>
                <a:gd name="T0" fmla="*/ 0 w 492"/>
                <a:gd name="T1" fmla="*/ 0 h 1299"/>
                <a:gd name="T2" fmla="*/ 2147483647 w 492"/>
                <a:gd name="T3" fmla="*/ 0 h 1299"/>
                <a:gd name="T4" fmla="*/ 2147483647 w 492"/>
                <a:gd name="T5" fmla="*/ 2147483647 h 1299"/>
                <a:gd name="T6" fmla="*/ 2147483647 w 492"/>
                <a:gd name="T7" fmla="*/ 2147483647 h 1299"/>
                <a:gd name="T8" fmla="*/ 2147483647 w 492"/>
                <a:gd name="T9" fmla="*/ 2147483647 h 1299"/>
                <a:gd name="T10" fmla="*/ 2147483647 w 492"/>
                <a:gd name="T11" fmla="*/ 2147483647 h 1299"/>
                <a:gd name="T12" fmla="*/ 2147483647 w 492"/>
                <a:gd name="T13" fmla="*/ 2147483647 h 1299"/>
                <a:gd name="T14" fmla="*/ 2147483647 w 492"/>
                <a:gd name="T15" fmla="*/ 2147483647 h 1299"/>
                <a:gd name="T16" fmla="*/ 2147483647 w 492"/>
                <a:gd name="T17" fmla="*/ 2147483647 h 1299"/>
                <a:gd name="T18" fmla="*/ 2147483647 w 492"/>
                <a:gd name="T19" fmla="*/ 2147483647 h 1299"/>
                <a:gd name="T20" fmla="*/ 2147483647 w 492"/>
                <a:gd name="T21" fmla="*/ 2147483647 h 1299"/>
                <a:gd name="T22" fmla="*/ 2147483647 w 492"/>
                <a:gd name="T23" fmla="*/ 2147483647 h 1299"/>
                <a:gd name="T24" fmla="*/ 2147483647 w 492"/>
                <a:gd name="T25" fmla="*/ 2147483647 h 1299"/>
                <a:gd name="T26" fmla="*/ 2147483647 w 492"/>
                <a:gd name="T27" fmla="*/ 2147483647 h 1299"/>
                <a:gd name="T28" fmla="*/ 2147483647 w 492"/>
                <a:gd name="T29" fmla="*/ 2147483647 h 1299"/>
                <a:gd name="T30" fmla="*/ 2147483647 w 492"/>
                <a:gd name="T31" fmla="*/ 2147483647 h 1299"/>
                <a:gd name="T32" fmla="*/ 2147483647 w 492"/>
                <a:gd name="T33" fmla="*/ 2147483647 h 1299"/>
                <a:gd name="T34" fmla="*/ 2147483647 w 492"/>
                <a:gd name="T35" fmla="*/ 2147483647 h 1299"/>
                <a:gd name="T36" fmla="*/ 2147483647 w 492"/>
                <a:gd name="T37" fmla="*/ 2147483647 h 1299"/>
                <a:gd name="T38" fmla="*/ 2147483647 w 492"/>
                <a:gd name="T39" fmla="*/ 2147483647 h 1299"/>
                <a:gd name="T40" fmla="*/ 2147483647 w 492"/>
                <a:gd name="T41" fmla="*/ 2147483647 h 1299"/>
                <a:gd name="T42" fmla="*/ 2147483647 w 492"/>
                <a:gd name="T43" fmla="*/ 2147483647 h 1299"/>
                <a:gd name="T44" fmla="*/ 2147483647 w 492"/>
                <a:gd name="T45" fmla="*/ 2147483647 h 1299"/>
                <a:gd name="T46" fmla="*/ 2147483647 w 492"/>
                <a:gd name="T47" fmla="*/ 2147483647 h 1299"/>
                <a:gd name="T48" fmla="*/ 2147483647 w 492"/>
                <a:gd name="T49" fmla="*/ 2147483647 h 1299"/>
                <a:gd name="T50" fmla="*/ 2147483647 w 492"/>
                <a:gd name="T51" fmla="*/ 2147483647 h 1299"/>
                <a:gd name="T52" fmla="*/ 2147483647 w 492"/>
                <a:gd name="T53" fmla="*/ 2147483647 h 1299"/>
                <a:gd name="T54" fmla="*/ 2147483647 w 492"/>
                <a:gd name="T55" fmla="*/ 2147483647 h 1299"/>
                <a:gd name="T56" fmla="*/ 2147483647 w 492"/>
                <a:gd name="T57" fmla="*/ 2147483647 h 1299"/>
                <a:gd name="T58" fmla="*/ 2147483647 w 492"/>
                <a:gd name="T59" fmla="*/ 2147483647 h 1299"/>
                <a:gd name="T60" fmla="*/ 2147483647 w 492"/>
                <a:gd name="T61" fmla="*/ 2147483647 h 1299"/>
                <a:gd name="T62" fmla="*/ 2147483647 w 492"/>
                <a:gd name="T63" fmla="*/ 2147483647 h 1299"/>
                <a:gd name="T64" fmla="*/ 2147483647 w 492"/>
                <a:gd name="T65" fmla="*/ 2147483647 h 1299"/>
                <a:gd name="T66" fmla="*/ 2147483647 w 492"/>
                <a:gd name="T67" fmla="*/ 2147483647 h 1299"/>
                <a:gd name="T68" fmla="*/ 2147483647 w 492"/>
                <a:gd name="T69" fmla="*/ 2147483647 h 1299"/>
                <a:gd name="T70" fmla="*/ 2147483647 w 492"/>
                <a:gd name="T71" fmla="*/ 2147483647 h 1299"/>
                <a:gd name="T72" fmla="*/ 0 w 492"/>
                <a:gd name="T73" fmla="*/ 2147483647 h 1299"/>
                <a:gd name="T74" fmla="*/ 0 w 492"/>
                <a:gd name="T75" fmla="*/ 0 h 1299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92"/>
                <a:gd name="T115" fmla="*/ 0 h 1299"/>
                <a:gd name="T116" fmla="*/ 492 w 492"/>
                <a:gd name="T117" fmla="*/ 1299 h 1299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92" h="1299">
                  <a:moveTo>
                    <a:pt x="0" y="0"/>
                  </a:moveTo>
                  <a:lnTo>
                    <a:pt x="85" y="0"/>
                  </a:lnTo>
                  <a:lnTo>
                    <a:pt x="169" y="23"/>
                  </a:lnTo>
                  <a:lnTo>
                    <a:pt x="308" y="92"/>
                  </a:lnTo>
                  <a:lnTo>
                    <a:pt x="315" y="100"/>
                  </a:lnTo>
                  <a:lnTo>
                    <a:pt x="377" y="176"/>
                  </a:lnTo>
                  <a:lnTo>
                    <a:pt x="400" y="215"/>
                  </a:lnTo>
                  <a:lnTo>
                    <a:pt x="408" y="238"/>
                  </a:lnTo>
                  <a:lnTo>
                    <a:pt x="415" y="276"/>
                  </a:lnTo>
                  <a:lnTo>
                    <a:pt x="431" y="323"/>
                  </a:lnTo>
                  <a:lnTo>
                    <a:pt x="438" y="384"/>
                  </a:lnTo>
                  <a:lnTo>
                    <a:pt x="446" y="461"/>
                  </a:lnTo>
                  <a:lnTo>
                    <a:pt x="454" y="553"/>
                  </a:lnTo>
                  <a:lnTo>
                    <a:pt x="461" y="653"/>
                  </a:lnTo>
                  <a:lnTo>
                    <a:pt x="469" y="761"/>
                  </a:lnTo>
                  <a:lnTo>
                    <a:pt x="477" y="876"/>
                  </a:lnTo>
                  <a:lnTo>
                    <a:pt x="477" y="1007"/>
                  </a:lnTo>
                  <a:lnTo>
                    <a:pt x="485" y="1145"/>
                  </a:lnTo>
                  <a:lnTo>
                    <a:pt x="492" y="1299"/>
                  </a:lnTo>
                  <a:lnTo>
                    <a:pt x="477" y="1299"/>
                  </a:lnTo>
                  <a:lnTo>
                    <a:pt x="469" y="1145"/>
                  </a:lnTo>
                  <a:lnTo>
                    <a:pt x="461" y="1007"/>
                  </a:lnTo>
                  <a:lnTo>
                    <a:pt x="461" y="876"/>
                  </a:lnTo>
                  <a:lnTo>
                    <a:pt x="454" y="761"/>
                  </a:lnTo>
                  <a:lnTo>
                    <a:pt x="446" y="653"/>
                  </a:lnTo>
                  <a:lnTo>
                    <a:pt x="438" y="553"/>
                  </a:lnTo>
                  <a:lnTo>
                    <a:pt x="431" y="461"/>
                  </a:lnTo>
                  <a:lnTo>
                    <a:pt x="423" y="384"/>
                  </a:lnTo>
                  <a:lnTo>
                    <a:pt x="415" y="323"/>
                  </a:lnTo>
                  <a:lnTo>
                    <a:pt x="400" y="276"/>
                  </a:lnTo>
                  <a:lnTo>
                    <a:pt x="392" y="238"/>
                  </a:lnTo>
                  <a:lnTo>
                    <a:pt x="385" y="215"/>
                  </a:lnTo>
                  <a:lnTo>
                    <a:pt x="361" y="176"/>
                  </a:lnTo>
                  <a:lnTo>
                    <a:pt x="308" y="107"/>
                  </a:lnTo>
                  <a:lnTo>
                    <a:pt x="169" y="38"/>
                  </a:lnTo>
                  <a:lnTo>
                    <a:pt x="85" y="15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5" name="Freeform 58"/>
            <p:cNvSpPr>
              <a:spLocks/>
            </p:cNvSpPr>
            <p:nvPr/>
          </p:nvSpPr>
          <p:spPr bwMode="auto">
            <a:xfrm>
              <a:off x="5694364" y="2994025"/>
              <a:ext cx="1220787" cy="1892300"/>
            </a:xfrm>
            <a:custGeom>
              <a:avLst/>
              <a:gdLst>
                <a:gd name="T0" fmla="*/ 0 w 769"/>
                <a:gd name="T1" fmla="*/ 2147483647 h 1192"/>
                <a:gd name="T2" fmla="*/ 2147483647 w 769"/>
                <a:gd name="T3" fmla="*/ 0 h 1192"/>
                <a:gd name="T4" fmla="*/ 2147483647 w 769"/>
                <a:gd name="T5" fmla="*/ 0 h 1192"/>
                <a:gd name="T6" fmla="*/ 2147483647 w 769"/>
                <a:gd name="T7" fmla="*/ 2147483647 h 1192"/>
                <a:gd name="T8" fmla="*/ 2147483647 w 769"/>
                <a:gd name="T9" fmla="*/ 2147483647 h 1192"/>
                <a:gd name="T10" fmla="*/ 2147483647 w 769"/>
                <a:gd name="T11" fmla="*/ 2147483647 h 1192"/>
                <a:gd name="T12" fmla="*/ 2147483647 w 769"/>
                <a:gd name="T13" fmla="*/ 2147483647 h 1192"/>
                <a:gd name="T14" fmla="*/ 2147483647 w 769"/>
                <a:gd name="T15" fmla="*/ 2147483647 h 1192"/>
                <a:gd name="T16" fmla="*/ 2147483647 w 769"/>
                <a:gd name="T17" fmla="*/ 2147483647 h 1192"/>
                <a:gd name="T18" fmla="*/ 2147483647 w 769"/>
                <a:gd name="T19" fmla="*/ 2147483647 h 1192"/>
                <a:gd name="T20" fmla="*/ 2147483647 w 769"/>
                <a:gd name="T21" fmla="*/ 2147483647 h 1192"/>
                <a:gd name="T22" fmla="*/ 2147483647 w 769"/>
                <a:gd name="T23" fmla="*/ 2147483647 h 1192"/>
                <a:gd name="T24" fmla="*/ 2147483647 w 769"/>
                <a:gd name="T25" fmla="*/ 2147483647 h 1192"/>
                <a:gd name="T26" fmla="*/ 2147483647 w 769"/>
                <a:gd name="T27" fmla="*/ 2147483647 h 1192"/>
                <a:gd name="T28" fmla="*/ 2147483647 w 769"/>
                <a:gd name="T29" fmla="*/ 2147483647 h 1192"/>
                <a:gd name="T30" fmla="*/ 2147483647 w 769"/>
                <a:gd name="T31" fmla="*/ 2147483647 h 1192"/>
                <a:gd name="T32" fmla="*/ 2147483647 w 769"/>
                <a:gd name="T33" fmla="*/ 2147483647 h 1192"/>
                <a:gd name="T34" fmla="*/ 2147483647 w 769"/>
                <a:gd name="T35" fmla="*/ 2147483647 h 1192"/>
                <a:gd name="T36" fmla="*/ 2147483647 w 769"/>
                <a:gd name="T37" fmla="*/ 2147483647 h 1192"/>
                <a:gd name="T38" fmla="*/ 2147483647 w 769"/>
                <a:gd name="T39" fmla="*/ 2147483647 h 1192"/>
                <a:gd name="T40" fmla="*/ 2147483647 w 769"/>
                <a:gd name="T41" fmla="*/ 2147483647 h 1192"/>
                <a:gd name="T42" fmla="*/ 2147483647 w 769"/>
                <a:gd name="T43" fmla="*/ 2147483647 h 1192"/>
                <a:gd name="T44" fmla="*/ 2147483647 w 769"/>
                <a:gd name="T45" fmla="*/ 2147483647 h 1192"/>
                <a:gd name="T46" fmla="*/ 2147483647 w 769"/>
                <a:gd name="T47" fmla="*/ 2147483647 h 1192"/>
                <a:gd name="T48" fmla="*/ 2147483647 w 769"/>
                <a:gd name="T49" fmla="*/ 2147483647 h 1192"/>
                <a:gd name="T50" fmla="*/ 2147483647 w 769"/>
                <a:gd name="T51" fmla="*/ 2147483647 h 1192"/>
                <a:gd name="T52" fmla="*/ 2147483647 w 769"/>
                <a:gd name="T53" fmla="*/ 2147483647 h 1192"/>
                <a:gd name="T54" fmla="*/ 2147483647 w 769"/>
                <a:gd name="T55" fmla="*/ 2147483647 h 1192"/>
                <a:gd name="T56" fmla="*/ 2147483647 w 769"/>
                <a:gd name="T57" fmla="*/ 2147483647 h 1192"/>
                <a:gd name="T58" fmla="*/ 2147483647 w 769"/>
                <a:gd name="T59" fmla="*/ 2147483647 h 1192"/>
                <a:gd name="T60" fmla="*/ 2147483647 w 769"/>
                <a:gd name="T61" fmla="*/ 2147483647 h 1192"/>
                <a:gd name="T62" fmla="*/ 2147483647 w 769"/>
                <a:gd name="T63" fmla="*/ 2147483647 h 1192"/>
                <a:gd name="T64" fmla="*/ 2147483647 w 769"/>
                <a:gd name="T65" fmla="*/ 2147483647 h 1192"/>
                <a:gd name="T66" fmla="*/ 2147483647 w 769"/>
                <a:gd name="T67" fmla="*/ 2147483647 h 1192"/>
                <a:gd name="T68" fmla="*/ 2147483647 w 769"/>
                <a:gd name="T69" fmla="*/ 2147483647 h 1192"/>
                <a:gd name="T70" fmla="*/ 2147483647 w 769"/>
                <a:gd name="T71" fmla="*/ 2147483647 h 1192"/>
                <a:gd name="T72" fmla="*/ 2147483647 w 769"/>
                <a:gd name="T73" fmla="*/ 2147483647 h 1192"/>
                <a:gd name="T74" fmla="*/ 2147483647 w 769"/>
                <a:gd name="T75" fmla="*/ 2147483647 h 1192"/>
                <a:gd name="T76" fmla="*/ 2147483647 w 769"/>
                <a:gd name="T77" fmla="*/ 2147483647 h 1192"/>
                <a:gd name="T78" fmla="*/ 2147483647 w 769"/>
                <a:gd name="T79" fmla="*/ 2147483647 h 1192"/>
                <a:gd name="T80" fmla="*/ 0 w 769"/>
                <a:gd name="T81" fmla="*/ 2147483647 h 1192"/>
                <a:gd name="T82" fmla="*/ 0 w 769"/>
                <a:gd name="T83" fmla="*/ 2147483647 h 119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769"/>
                <a:gd name="T127" fmla="*/ 0 h 1192"/>
                <a:gd name="T128" fmla="*/ 769 w 769"/>
                <a:gd name="T129" fmla="*/ 1192 h 119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769" h="1192">
                  <a:moveTo>
                    <a:pt x="0" y="8"/>
                  </a:moveTo>
                  <a:lnTo>
                    <a:pt x="38" y="0"/>
                  </a:lnTo>
                  <a:lnTo>
                    <a:pt x="130" y="0"/>
                  </a:lnTo>
                  <a:lnTo>
                    <a:pt x="184" y="8"/>
                  </a:lnTo>
                  <a:lnTo>
                    <a:pt x="238" y="23"/>
                  </a:lnTo>
                  <a:lnTo>
                    <a:pt x="300" y="39"/>
                  </a:lnTo>
                  <a:lnTo>
                    <a:pt x="361" y="62"/>
                  </a:lnTo>
                  <a:lnTo>
                    <a:pt x="415" y="100"/>
                  </a:lnTo>
                  <a:lnTo>
                    <a:pt x="423" y="108"/>
                  </a:lnTo>
                  <a:lnTo>
                    <a:pt x="469" y="162"/>
                  </a:lnTo>
                  <a:lnTo>
                    <a:pt x="515" y="223"/>
                  </a:lnTo>
                  <a:lnTo>
                    <a:pt x="553" y="292"/>
                  </a:lnTo>
                  <a:lnTo>
                    <a:pt x="592" y="385"/>
                  </a:lnTo>
                  <a:lnTo>
                    <a:pt x="607" y="431"/>
                  </a:lnTo>
                  <a:lnTo>
                    <a:pt x="630" y="492"/>
                  </a:lnTo>
                  <a:lnTo>
                    <a:pt x="661" y="615"/>
                  </a:lnTo>
                  <a:lnTo>
                    <a:pt x="684" y="738"/>
                  </a:lnTo>
                  <a:lnTo>
                    <a:pt x="746" y="1046"/>
                  </a:lnTo>
                  <a:lnTo>
                    <a:pt x="761" y="1130"/>
                  </a:lnTo>
                  <a:lnTo>
                    <a:pt x="769" y="1169"/>
                  </a:lnTo>
                  <a:lnTo>
                    <a:pt x="769" y="1192"/>
                  </a:lnTo>
                  <a:lnTo>
                    <a:pt x="753" y="1192"/>
                  </a:lnTo>
                  <a:lnTo>
                    <a:pt x="753" y="1169"/>
                  </a:lnTo>
                  <a:lnTo>
                    <a:pt x="746" y="1130"/>
                  </a:lnTo>
                  <a:lnTo>
                    <a:pt x="730" y="1046"/>
                  </a:lnTo>
                  <a:lnTo>
                    <a:pt x="669" y="738"/>
                  </a:lnTo>
                  <a:lnTo>
                    <a:pt x="646" y="615"/>
                  </a:lnTo>
                  <a:lnTo>
                    <a:pt x="615" y="492"/>
                  </a:lnTo>
                  <a:lnTo>
                    <a:pt x="592" y="431"/>
                  </a:lnTo>
                  <a:lnTo>
                    <a:pt x="576" y="385"/>
                  </a:lnTo>
                  <a:lnTo>
                    <a:pt x="538" y="292"/>
                  </a:lnTo>
                  <a:lnTo>
                    <a:pt x="500" y="223"/>
                  </a:lnTo>
                  <a:lnTo>
                    <a:pt x="453" y="162"/>
                  </a:lnTo>
                  <a:lnTo>
                    <a:pt x="415" y="115"/>
                  </a:lnTo>
                  <a:lnTo>
                    <a:pt x="361" y="77"/>
                  </a:lnTo>
                  <a:lnTo>
                    <a:pt x="300" y="54"/>
                  </a:lnTo>
                  <a:lnTo>
                    <a:pt x="238" y="39"/>
                  </a:lnTo>
                  <a:lnTo>
                    <a:pt x="184" y="23"/>
                  </a:lnTo>
                  <a:lnTo>
                    <a:pt x="130" y="15"/>
                  </a:lnTo>
                  <a:lnTo>
                    <a:pt x="38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6" name="Freeform 59"/>
            <p:cNvSpPr>
              <a:spLocks/>
            </p:cNvSpPr>
            <p:nvPr/>
          </p:nvSpPr>
          <p:spPr bwMode="auto">
            <a:xfrm>
              <a:off x="4960939" y="3738563"/>
              <a:ext cx="1538286" cy="1416050"/>
            </a:xfrm>
            <a:custGeom>
              <a:avLst/>
              <a:gdLst>
                <a:gd name="T0" fmla="*/ 0 w 969"/>
                <a:gd name="T1" fmla="*/ 0 h 892"/>
                <a:gd name="T2" fmla="*/ 2147483647 w 969"/>
                <a:gd name="T3" fmla="*/ 2147483647 h 892"/>
                <a:gd name="T4" fmla="*/ 2147483647 w 969"/>
                <a:gd name="T5" fmla="*/ 2147483647 h 892"/>
                <a:gd name="T6" fmla="*/ 2147483647 w 969"/>
                <a:gd name="T7" fmla="*/ 2147483647 h 892"/>
                <a:gd name="T8" fmla="*/ 2147483647 w 969"/>
                <a:gd name="T9" fmla="*/ 2147483647 h 892"/>
                <a:gd name="T10" fmla="*/ 2147483647 w 969"/>
                <a:gd name="T11" fmla="*/ 2147483647 h 892"/>
                <a:gd name="T12" fmla="*/ 2147483647 w 969"/>
                <a:gd name="T13" fmla="*/ 2147483647 h 892"/>
                <a:gd name="T14" fmla="*/ 2147483647 w 969"/>
                <a:gd name="T15" fmla="*/ 2147483647 h 892"/>
                <a:gd name="T16" fmla="*/ 2147483647 w 969"/>
                <a:gd name="T17" fmla="*/ 2147483647 h 892"/>
                <a:gd name="T18" fmla="*/ 2147483647 w 969"/>
                <a:gd name="T19" fmla="*/ 2147483647 h 892"/>
                <a:gd name="T20" fmla="*/ 2147483647 w 969"/>
                <a:gd name="T21" fmla="*/ 2147483647 h 892"/>
                <a:gd name="T22" fmla="*/ 2147483647 w 969"/>
                <a:gd name="T23" fmla="*/ 2147483647 h 892"/>
                <a:gd name="T24" fmla="*/ 2147483647 w 969"/>
                <a:gd name="T25" fmla="*/ 2147483647 h 892"/>
                <a:gd name="T26" fmla="*/ 2147483647 w 969"/>
                <a:gd name="T27" fmla="*/ 2147483647 h 892"/>
                <a:gd name="T28" fmla="*/ 2147483647 w 969"/>
                <a:gd name="T29" fmla="*/ 2147483647 h 892"/>
                <a:gd name="T30" fmla="*/ 2147483647 w 969"/>
                <a:gd name="T31" fmla="*/ 2147483647 h 892"/>
                <a:gd name="T32" fmla="*/ 2147483647 w 969"/>
                <a:gd name="T33" fmla="*/ 2147483647 h 892"/>
                <a:gd name="T34" fmla="*/ 2147483647 w 969"/>
                <a:gd name="T35" fmla="*/ 2147483647 h 892"/>
                <a:gd name="T36" fmla="*/ 2147483647 w 969"/>
                <a:gd name="T37" fmla="*/ 2147483647 h 892"/>
                <a:gd name="T38" fmla="*/ 2147483647 w 969"/>
                <a:gd name="T39" fmla="*/ 2147483647 h 892"/>
                <a:gd name="T40" fmla="*/ 2147483647 w 969"/>
                <a:gd name="T41" fmla="*/ 2147483647 h 892"/>
                <a:gd name="T42" fmla="*/ 2147483647 w 969"/>
                <a:gd name="T43" fmla="*/ 2147483647 h 892"/>
                <a:gd name="T44" fmla="*/ 2147483647 w 969"/>
                <a:gd name="T45" fmla="*/ 2147483647 h 892"/>
                <a:gd name="T46" fmla="*/ 2147483647 w 969"/>
                <a:gd name="T47" fmla="*/ 2147483647 h 892"/>
                <a:gd name="T48" fmla="*/ 2147483647 w 969"/>
                <a:gd name="T49" fmla="*/ 2147483647 h 892"/>
                <a:gd name="T50" fmla="*/ 2147483647 w 969"/>
                <a:gd name="T51" fmla="*/ 2147483647 h 892"/>
                <a:gd name="T52" fmla="*/ 0 w 969"/>
                <a:gd name="T53" fmla="*/ 2147483647 h 892"/>
                <a:gd name="T54" fmla="*/ 0 w 969"/>
                <a:gd name="T55" fmla="*/ 0 h 892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969"/>
                <a:gd name="T85" fmla="*/ 0 h 892"/>
                <a:gd name="T86" fmla="*/ 969 w 969"/>
                <a:gd name="T87" fmla="*/ 892 h 892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969" h="892">
                  <a:moveTo>
                    <a:pt x="0" y="0"/>
                  </a:moveTo>
                  <a:lnTo>
                    <a:pt x="77" y="16"/>
                  </a:lnTo>
                  <a:lnTo>
                    <a:pt x="154" y="39"/>
                  </a:lnTo>
                  <a:lnTo>
                    <a:pt x="239" y="69"/>
                  </a:lnTo>
                  <a:lnTo>
                    <a:pt x="323" y="116"/>
                  </a:lnTo>
                  <a:lnTo>
                    <a:pt x="415" y="169"/>
                  </a:lnTo>
                  <a:lnTo>
                    <a:pt x="508" y="231"/>
                  </a:lnTo>
                  <a:lnTo>
                    <a:pt x="608" y="308"/>
                  </a:lnTo>
                  <a:lnTo>
                    <a:pt x="615" y="315"/>
                  </a:lnTo>
                  <a:lnTo>
                    <a:pt x="700" y="400"/>
                  </a:lnTo>
                  <a:lnTo>
                    <a:pt x="777" y="508"/>
                  </a:lnTo>
                  <a:lnTo>
                    <a:pt x="846" y="623"/>
                  </a:lnTo>
                  <a:lnTo>
                    <a:pt x="915" y="746"/>
                  </a:lnTo>
                  <a:lnTo>
                    <a:pt x="969" y="892"/>
                  </a:lnTo>
                  <a:lnTo>
                    <a:pt x="954" y="892"/>
                  </a:lnTo>
                  <a:lnTo>
                    <a:pt x="900" y="746"/>
                  </a:lnTo>
                  <a:lnTo>
                    <a:pt x="831" y="623"/>
                  </a:lnTo>
                  <a:lnTo>
                    <a:pt x="762" y="508"/>
                  </a:lnTo>
                  <a:lnTo>
                    <a:pt x="685" y="400"/>
                  </a:lnTo>
                  <a:lnTo>
                    <a:pt x="608" y="323"/>
                  </a:lnTo>
                  <a:lnTo>
                    <a:pt x="508" y="246"/>
                  </a:lnTo>
                  <a:lnTo>
                    <a:pt x="415" y="185"/>
                  </a:lnTo>
                  <a:lnTo>
                    <a:pt x="323" y="131"/>
                  </a:lnTo>
                  <a:lnTo>
                    <a:pt x="239" y="85"/>
                  </a:lnTo>
                  <a:lnTo>
                    <a:pt x="154" y="54"/>
                  </a:lnTo>
                  <a:lnTo>
                    <a:pt x="77" y="31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7" name="Freeform 60"/>
            <p:cNvSpPr>
              <a:spLocks/>
            </p:cNvSpPr>
            <p:nvPr/>
          </p:nvSpPr>
          <p:spPr bwMode="auto">
            <a:xfrm>
              <a:off x="4362452" y="4287840"/>
              <a:ext cx="1514475" cy="1062037"/>
            </a:xfrm>
            <a:custGeom>
              <a:avLst/>
              <a:gdLst>
                <a:gd name="T0" fmla="*/ 0 w 954"/>
                <a:gd name="T1" fmla="*/ 0 h 669"/>
                <a:gd name="T2" fmla="*/ 2147483647 w 954"/>
                <a:gd name="T3" fmla="*/ 2147483647 h 669"/>
                <a:gd name="T4" fmla="*/ 2147483647 w 954"/>
                <a:gd name="T5" fmla="*/ 2147483647 h 669"/>
                <a:gd name="T6" fmla="*/ 2147483647 w 954"/>
                <a:gd name="T7" fmla="*/ 2147483647 h 669"/>
                <a:gd name="T8" fmla="*/ 2147483647 w 954"/>
                <a:gd name="T9" fmla="*/ 2147483647 h 669"/>
                <a:gd name="T10" fmla="*/ 2147483647 w 954"/>
                <a:gd name="T11" fmla="*/ 2147483647 h 669"/>
                <a:gd name="T12" fmla="*/ 2147483647 w 954"/>
                <a:gd name="T13" fmla="*/ 2147483647 h 669"/>
                <a:gd name="T14" fmla="*/ 2147483647 w 954"/>
                <a:gd name="T15" fmla="*/ 2147483647 h 669"/>
                <a:gd name="T16" fmla="*/ 2147483647 w 954"/>
                <a:gd name="T17" fmla="*/ 2147483647 h 669"/>
                <a:gd name="T18" fmla="*/ 2147483647 w 954"/>
                <a:gd name="T19" fmla="*/ 2147483647 h 669"/>
                <a:gd name="T20" fmla="*/ 2147483647 w 954"/>
                <a:gd name="T21" fmla="*/ 2147483647 h 669"/>
                <a:gd name="T22" fmla="*/ 2147483647 w 954"/>
                <a:gd name="T23" fmla="*/ 2147483647 h 669"/>
                <a:gd name="T24" fmla="*/ 2147483647 w 954"/>
                <a:gd name="T25" fmla="*/ 2147483647 h 669"/>
                <a:gd name="T26" fmla="*/ 2147483647 w 954"/>
                <a:gd name="T27" fmla="*/ 2147483647 h 669"/>
                <a:gd name="T28" fmla="*/ 2147483647 w 954"/>
                <a:gd name="T29" fmla="*/ 2147483647 h 669"/>
                <a:gd name="T30" fmla="*/ 2147483647 w 954"/>
                <a:gd name="T31" fmla="*/ 2147483647 h 669"/>
                <a:gd name="T32" fmla="*/ 2147483647 w 954"/>
                <a:gd name="T33" fmla="*/ 2147483647 h 669"/>
                <a:gd name="T34" fmla="*/ 2147483647 w 954"/>
                <a:gd name="T35" fmla="*/ 2147483647 h 669"/>
                <a:gd name="T36" fmla="*/ 0 w 954"/>
                <a:gd name="T37" fmla="*/ 2147483647 h 669"/>
                <a:gd name="T38" fmla="*/ 0 w 954"/>
                <a:gd name="T39" fmla="*/ 0 h 66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54"/>
                <a:gd name="T61" fmla="*/ 0 h 669"/>
                <a:gd name="T62" fmla="*/ 954 w 954"/>
                <a:gd name="T63" fmla="*/ 669 h 669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54" h="669">
                  <a:moveTo>
                    <a:pt x="0" y="0"/>
                  </a:moveTo>
                  <a:lnTo>
                    <a:pt x="85" y="8"/>
                  </a:lnTo>
                  <a:lnTo>
                    <a:pt x="177" y="39"/>
                  </a:lnTo>
                  <a:lnTo>
                    <a:pt x="285" y="92"/>
                  </a:lnTo>
                  <a:lnTo>
                    <a:pt x="393" y="169"/>
                  </a:lnTo>
                  <a:lnTo>
                    <a:pt x="516" y="262"/>
                  </a:lnTo>
                  <a:lnTo>
                    <a:pt x="654" y="377"/>
                  </a:lnTo>
                  <a:lnTo>
                    <a:pt x="792" y="508"/>
                  </a:lnTo>
                  <a:lnTo>
                    <a:pt x="800" y="515"/>
                  </a:lnTo>
                  <a:lnTo>
                    <a:pt x="954" y="669"/>
                  </a:lnTo>
                  <a:lnTo>
                    <a:pt x="939" y="669"/>
                  </a:lnTo>
                  <a:lnTo>
                    <a:pt x="792" y="523"/>
                  </a:lnTo>
                  <a:lnTo>
                    <a:pt x="654" y="392"/>
                  </a:lnTo>
                  <a:lnTo>
                    <a:pt x="516" y="277"/>
                  </a:lnTo>
                  <a:lnTo>
                    <a:pt x="393" y="185"/>
                  </a:lnTo>
                  <a:lnTo>
                    <a:pt x="285" y="108"/>
                  </a:lnTo>
                  <a:lnTo>
                    <a:pt x="177" y="54"/>
                  </a:lnTo>
                  <a:lnTo>
                    <a:pt x="85" y="23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8" name="Freeform 61"/>
            <p:cNvSpPr>
              <a:spLocks/>
            </p:cNvSpPr>
            <p:nvPr/>
          </p:nvSpPr>
          <p:spPr bwMode="auto">
            <a:xfrm>
              <a:off x="3508376" y="4691065"/>
              <a:ext cx="1001713" cy="731837"/>
            </a:xfrm>
            <a:custGeom>
              <a:avLst/>
              <a:gdLst>
                <a:gd name="T0" fmla="*/ 0 w 631"/>
                <a:gd name="T1" fmla="*/ 0 h 461"/>
                <a:gd name="T2" fmla="*/ 2147483647 w 631"/>
                <a:gd name="T3" fmla="*/ 2147483647 h 461"/>
                <a:gd name="T4" fmla="*/ 2147483647 w 631"/>
                <a:gd name="T5" fmla="*/ 2147483647 h 461"/>
                <a:gd name="T6" fmla="*/ 2147483647 w 631"/>
                <a:gd name="T7" fmla="*/ 2147483647 h 461"/>
                <a:gd name="T8" fmla="*/ 2147483647 w 631"/>
                <a:gd name="T9" fmla="*/ 2147483647 h 461"/>
                <a:gd name="T10" fmla="*/ 2147483647 w 631"/>
                <a:gd name="T11" fmla="*/ 2147483647 h 461"/>
                <a:gd name="T12" fmla="*/ 2147483647 w 631"/>
                <a:gd name="T13" fmla="*/ 2147483647 h 461"/>
                <a:gd name="T14" fmla="*/ 2147483647 w 631"/>
                <a:gd name="T15" fmla="*/ 2147483647 h 461"/>
                <a:gd name="T16" fmla="*/ 2147483647 w 631"/>
                <a:gd name="T17" fmla="*/ 2147483647 h 461"/>
                <a:gd name="T18" fmla="*/ 2147483647 w 631"/>
                <a:gd name="T19" fmla="*/ 2147483647 h 461"/>
                <a:gd name="T20" fmla="*/ 2147483647 w 631"/>
                <a:gd name="T21" fmla="*/ 2147483647 h 461"/>
                <a:gd name="T22" fmla="*/ 2147483647 w 631"/>
                <a:gd name="T23" fmla="*/ 2147483647 h 461"/>
                <a:gd name="T24" fmla="*/ 0 w 631"/>
                <a:gd name="T25" fmla="*/ 2147483647 h 461"/>
                <a:gd name="T26" fmla="*/ 0 w 631"/>
                <a:gd name="T27" fmla="*/ 0 h 46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31"/>
                <a:gd name="T43" fmla="*/ 0 h 461"/>
                <a:gd name="T44" fmla="*/ 631 w 631"/>
                <a:gd name="T45" fmla="*/ 461 h 46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31" h="461">
                  <a:moveTo>
                    <a:pt x="0" y="0"/>
                  </a:moveTo>
                  <a:lnTo>
                    <a:pt x="92" y="38"/>
                  </a:lnTo>
                  <a:lnTo>
                    <a:pt x="184" y="85"/>
                  </a:lnTo>
                  <a:lnTo>
                    <a:pt x="354" y="192"/>
                  </a:lnTo>
                  <a:lnTo>
                    <a:pt x="500" y="315"/>
                  </a:lnTo>
                  <a:lnTo>
                    <a:pt x="508" y="323"/>
                  </a:lnTo>
                  <a:lnTo>
                    <a:pt x="631" y="461"/>
                  </a:lnTo>
                  <a:lnTo>
                    <a:pt x="615" y="461"/>
                  </a:lnTo>
                  <a:lnTo>
                    <a:pt x="500" y="331"/>
                  </a:lnTo>
                  <a:lnTo>
                    <a:pt x="354" y="208"/>
                  </a:lnTo>
                  <a:lnTo>
                    <a:pt x="184" y="100"/>
                  </a:lnTo>
                  <a:lnTo>
                    <a:pt x="92" y="54"/>
                  </a:lnTo>
                  <a:lnTo>
                    <a:pt x="0" y="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249" name="Rectangle 62"/>
            <p:cNvSpPr>
              <a:spLocks noChangeArrowheads="1"/>
            </p:cNvSpPr>
            <p:nvPr/>
          </p:nvSpPr>
          <p:spPr bwMode="auto">
            <a:xfrm>
              <a:off x="7831138" y="2725738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0" name="Rectangle 63"/>
            <p:cNvSpPr>
              <a:spLocks noChangeArrowheads="1"/>
            </p:cNvSpPr>
            <p:nvPr/>
          </p:nvSpPr>
          <p:spPr bwMode="auto">
            <a:xfrm>
              <a:off x="7805738" y="271303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1" name="Rectangle 64"/>
            <p:cNvSpPr>
              <a:spLocks noChangeArrowheads="1"/>
            </p:cNvSpPr>
            <p:nvPr/>
          </p:nvSpPr>
          <p:spPr bwMode="auto">
            <a:xfrm>
              <a:off x="7794626" y="2701927"/>
              <a:ext cx="111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2" name="Rectangle 65"/>
            <p:cNvSpPr>
              <a:spLocks noChangeArrowheads="1"/>
            </p:cNvSpPr>
            <p:nvPr/>
          </p:nvSpPr>
          <p:spPr bwMode="auto">
            <a:xfrm>
              <a:off x="7781925" y="2701927"/>
              <a:ext cx="238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3" name="Rectangle 66"/>
            <p:cNvSpPr>
              <a:spLocks noChangeArrowheads="1"/>
            </p:cNvSpPr>
            <p:nvPr/>
          </p:nvSpPr>
          <p:spPr bwMode="auto">
            <a:xfrm>
              <a:off x="7635876" y="2689225"/>
              <a:ext cx="7302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4" name="Rectangle 67"/>
            <p:cNvSpPr>
              <a:spLocks noChangeArrowheads="1"/>
            </p:cNvSpPr>
            <p:nvPr/>
          </p:nvSpPr>
          <p:spPr bwMode="auto">
            <a:xfrm>
              <a:off x="7513639" y="2689225"/>
              <a:ext cx="4762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5" name="Rectangle 68"/>
            <p:cNvSpPr>
              <a:spLocks noChangeArrowheads="1"/>
            </p:cNvSpPr>
            <p:nvPr/>
          </p:nvSpPr>
          <p:spPr bwMode="auto">
            <a:xfrm>
              <a:off x="7488238" y="2689225"/>
              <a:ext cx="365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6" name="Rectangle 69"/>
            <p:cNvSpPr>
              <a:spLocks noChangeArrowheads="1"/>
            </p:cNvSpPr>
            <p:nvPr/>
          </p:nvSpPr>
          <p:spPr bwMode="auto">
            <a:xfrm>
              <a:off x="7402514" y="27130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7" name="Rectangle 70"/>
            <p:cNvSpPr>
              <a:spLocks noChangeArrowheads="1"/>
            </p:cNvSpPr>
            <p:nvPr/>
          </p:nvSpPr>
          <p:spPr bwMode="auto">
            <a:xfrm>
              <a:off x="7378701" y="2713038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8" name="Rectangle 71"/>
            <p:cNvSpPr>
              <a:spLocks noChangeArrowheads="1"/>
            </p:cNvSpPr>
            <p:nvPr/>
          </p:nvSpPr>
          <p:spPr bwMode="auto">
            <a:xfrm>
              <a:off x="7342188" y="2725738"/>
              <a:ext cx="365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59" name="Rectangle 72"/>
            <p:cNvSpPr>
              <a:spLocks noChangeArrowheads="1"/>
            </p:cNvSpPr>
            <p:nvPr/>
          </p:nvSpPr>
          <p:spPr bwMode="auto">
            <a:xfrm>
              <a:off x="7232650" y="2749550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0" name="Rectangle 73"/>
            <p:cNvSpPr>
              <a:spLocks noChangeArrowheads="1"/>
            </p:cNvSpPr>
            <p:nvPr/>
          </p:nvSpPr>
          <p:spPr bwMode="auto">
            <a:xfrm>
              <a:off x="7207250" y="2762250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1" name="Rectangle 74"/>
            <p:cNvSpPr>
              <a:spLocks noChangeArrowheads="1"/>
            </p:cNvSpPr>
            <p:nvPr/>
          </p:nvSpPr>
          <p:spPr bwMode="auto">
            <a:xfrm>
              <a:off x="7183439" y="2774952"/>
              <a:ext cx="238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2" name="Rectangle 75"/>
            <p:cNvSpPr>
              <a:spLocks noChangeArrowheads="1"/>
            </p:cNvSpPr>
            <p:nvPr/>
          </p:nvSpPr>
          <p:spPr bwMode="auto">
            <a:xfrm>
              <a:off x="7085013" y="2811463"/>
              <a:ext cx="254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3" name="Rectangle 76"/>
            <p:cNvSpPr>
              <a:spLocks noChangeArrowheads="1"/>
            </p:cNvSpPr>
            <p:nvPr/>
          </p:nvSpPr>
          <p:spPr bwMode="auto">
            <a:xfrm>
              <a:off x="7048501" y="2822575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4" name="Rectangle 77"/>
            <p:cNvSpPr>
              <a:spLocks noChangeArrowheads="1"/>
            </p:cNvSpPr>
            <p:nvPr/>
          </p:nvSpPr>
          <p:spPr bwMode="auto">
            <a:xfrm>
              <a:off x="7037388" y="283527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5" name="Rectangle 78"/>
            <p:cNvSpPr>
              <a:spLocks noChangeArrowheads="1"/>
            </p:cNvSpPr>
            <p:nvPr/>
          </p:nvSpPr>
          <p:spPr bwMode="auto">
            <a:xfrm>
              <a:off x="6975475" y="2860677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6" name="Rectangle 79"/>
            <p:cNvSpPr>
              <a:spLocks noChangeArrowheads="1"/>
            </p:cNvSpPr>
            <p:nvPr/>
          </p:nvSpPr>
          <p:spPr bwMode="auto">
            <a:xfrm>
              <a:off x="6951663" y="2871788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7" name="Rectangle 80"/>
            <p:cNvSpPr>
              <a:spLocks noChangeArrowheads="1"/>
            </p:cNvSpPr>
            <p:nvPr/>
          </p:nvSpPr>
          <p:spPr bwMode="auto">
            <a:xfrm>
              <a:off x="6926263" y="288448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8" name="Rectangle 81"/>
            <p:cNvSpPr>
              <a:spLocks noChangeArrowheads="1"/>
            </p:cNvSpPr>
            <p:nvPr/>
          </p:nvSpPr>
          <p:spPr bwMode="auto">
            <a:xfrm>
              <a:off x="6853239" y="29210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69" name="Rectangle 82"/>
            <p:cNvSpPr>
              <a:spLocks noChangeArrowheads="1"/>
            </p:cNvSpPr>
            <p:nvPr/>
          </p:nvSpPr>
          <p:spPr bwMode="auto">
            <a:xfrm>
              <a:off x="6829425" y="2933702"/>
              <a:ext cx="238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0" name="Rectangle 83"/>
            <p:cNvSpPr>
              <a:spLocks noChangeArrowheads="1"/>
            </p:cNvSpPr>
            <p:nvPr/>
          </p:nvSpPr>
          <p:spPr bwMode="auto">
            <a:xfrm>
              <a:off x="6829426" y="293370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1" name="Rectangle 84"/>
            <p:cNvSpPr>
              <a:spLocks noChangeArrowheads="1"/>
            </p:cNvSpPr>
            <p:nvPr/>
          </p:nvSpPr>
          <p:spPr bwMode="auto">
            <a:xfrm>
              <a:off x="6805614" y="2944813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2" name="Rectangle 85"/>
            <p:cNvSpPr>
              <a:spLocks noChangeArrowheads="1"/>
            </p:cNvSpPr>
            <p:nvPr/>
          </p:nvSpPr>
          <p:spPr bwMode="auto">
            <a:xfrm>
              <a:off x="6719888" y="2994025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3" name="Rectangle 86"/>
            <p:cNvSpPr>
              <a:spLocks noChangeArrowheads="1"/>
            </p:cNvSpPr>
            <p:nvPr/>
          </p:nvSpPr>
          <p:spPr bwMode="auto">
            <a:xfrm>
              <a:off x="6694487" y="3006727"/>
              <a:ext cx="254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4" name="Rectangle 87"/>
            <p:cNvSpPr>
              <a:spLocks noChangeArrowheads="1"/>
            </p:cNvSpPr>
            <p:nvPr/>
          </p:nvSpPr>
          <p:spPr bwMode="auto">
            <a:xfrm>
              <a:off x="6683376" y="3017838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5" name="Rectangle 88"/>
            <p:cNvSpPr>
              <a:spLocks noChangeArrowheads="1"/>
            </p:cNvSpPr>
            <p:nvPr/>
          </p:nvSpPr>
          <p:spPr bwMode="auto">
            <a:xfrm>
              <a:off x="6597651" y="3067050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6" name="Rectangle 89"/>
            <p:cNvSpPr>
              <a:spLocks noChangeArrowheads="1"/>
            </p:cNvSpPr>
            <p:nvPr/>
          </p:nvSpPr>
          <p:spPr bwMode="auto">
            <a:xfrm>
              <a:off x="6584950" y="30797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7" name="Rectangle 90"/>
            <p:cNvSpPr>
              <a:spLocks noChangeArrowheads="1"/>
            </p:cNvSpPr>
            <p:nvPr/>
          </p:nvSpPr>
          <p:spPr bwMode="auto">
            <a:xfrm>
              <a:off x="6561138" y="3092452"/>
              <a:ext cx="238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8" name="Rectangle 91"/>
            <p:cNvSpPr>
              <a:spLocks noChangeArrowheads="1"/>
            </p:cNvSpPr>
            <p:nvPr/>
          </p:nvSpPr>
          <p:spPr bwMode="auto">
            <a:xfrm>
              <a:off x="6488113" y="314007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79" name="Rectangle 92"/>
            <p:cNvSpPr>
              <a:spLocks noChangeArrowheads="1"/>
            </p:cNvSpPr>
            <p:nvPr/>
          </p:nvSpPr>
          <p:spPr bwMode="auto">
            <a:xfrm>
              <a:off x="6488113" y="314007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0" name="Rectangle 93"/>
            <p:cNvSpPr>
              <a:spLocks noChangeArrowheads="1"/>
            </p:cNvSpPr>
            <p:nvPr/>
          </p:nvSpPr>
          <p:spPr bwMode="auto">
            <a:xfrm>
              <a:off x="6475414" y="31527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1" name="Rectangle 94"/>
            <p:cNvSpPr>
              <a:spLocks noChangeArrowheads="1"/>
            </p:cNvSpPr>
            <p:nvPr/>
          </p:nvSpPr>
          <p:spPr bwMode="auto">
            <a:xfrm>
              <a:off x="6450013" y="3165477"/>
              <a:ext cx="254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2" name="Rectangle 95"/>
            <p:cNvSpPr>
              <a:spLocks noChangeArrowheads="1"/>
            </p:cNvSpPr>
            <p:nvPr/>
          </p:nvSpPr>
          <p:spPr bwMode="auto">
            <a:xfrm>
              <a:off x="6438901" y="3176588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3" name="Rectangle 96"/>
            <p:cNvSpPr>
              <a:spLocks noChangeArrowheads="1"/>
            </p:cNvSpPr>
            <p:nvPr/>
          </p:nvSpPr>
          <p:spPr bwMode="auto">
            <a:xfrm>
              <a:off x="6365876" y="3238500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4" name="Rectangle 97"/>
            <p:cNvSpPr>
              <a:spLocks noChangeArrowheads="1"/>
            </p:cNvSpPr>
            <p:nvPr/>
          </p:nvSpPr>
          <p:spPr bwMode="auto">
            <a:xfrm>
              <a:off x="6353175" y="325120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5" name="Rectangle 98"/>
            <p:cNvSpPr>
              <a:spLocks noChangeArrowheads="1"/>
            </p:cNvSpPr>
            <p:nvPr/>
          </p:nvSpPr>
          <p:spPr bwMode="auto">
            <a:xfrm>
              <a:off x="6329363" y="3262313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6" name="Rectangle 99"/>
            <p:cNvSpPr>
              <a:spLocks noChangeArrowheads="1"/>
            </p:cNvSpPr>
            <p:nvPr/>
          </p:nvSpPr>
          <p:spPr bwMode="auto">
            <a:xfrm>
              <a:off x="6316663" y="32750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7" name="Rectangle 100"/>
            <p:cNvSpPr>
              <a:spLocks noChangeArrowheads="1"/>
            </p:cNvSpPr>
            <p:nvPr/>
          </p:nvSpPr>
          <p:spPr bwMode="auto">
            <a:xfrm>
              <a:off x="6243638" y="3335338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8" name="Rectangle 101"/>
            <p:cNvSpPr>
              <a:spLocks noChangeArrowheads="1"/>
            </p:cNvSpPr>
            <p:nvPr/>
          </p:nvSpPr>
          <p:spPr bwMode="auto">
            <a:xfrm>
              <a:off x="6230938" y="33480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89" name="Rectangle 102"/>
            <p:cNvSpPr>
              <a:spLocks noChangeArrowheads="1"/>
            </p:cNvSpPr>
            <p:nvPr/>
          </p:nvSpPr>
          <p:spPr bwMode="auto">
            <a:xfrm>
              <a:off x="6207125" y="3360738"/>
              <a:ext cx="23813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0" name="Rectangle 103"/>
            <p:cNvSpPr>
              <a:spLocks noChangeArrowheads="1"/>
            </p:cNvSpPr>
            <p:nvPr/>
          </p:nvSpPr>
          <p:spPr bwMode="auto">
            <a:xfrm>
              <a:off x="6194426" y="33718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1" name="Rectangle 104"/>
            <p:cNvSpPr>
              <a:spLocks noChangeArrowheads="1"/>
            </p:cNvSpPr>
            <p:nvPr/>
          </p:nvSpPr>
          <p:spPr bwMode="auto">
            <a:xfrm>
              <a:off x="6181725" y="33845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2" name="Rectangle 105"/>
            <p:cNvSpPr>
              <a:spLocks noChangeArrowheads="1"/>
            </p:cNvSpPr>
            <p:nvPr/>
          </p:nvSpPr>
          <p:spPr bwMode="auto">
            <a:xfrm>
              <a:off x="6121401" y="344646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3" name="Rectangle 106"/>
            <p:cNvSpPr>
              <a:spLocks noChangeArrowheads="1"/>
            </p:cNvSpPr>
            <p:nvPr/>
          </p:nvSpPr>
          <p:spPr bwMode="auto">
            <a:xfrm>
              <a:off x="6108701" y="34575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4" name="Rectangle 107"/>
            <p:cNvSpPr>
              <a:spLocks noChangeArrowheads="1"/>
            </p:cNvSpPr>
            <p:nvPr/>
          </p:nvSpPr>
          <p:spPr bwMode="auto">
            <a:xfrm>
              <a:off x="6096001" y="34702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5" name="Rectangle 108"/>
            <p:cNvSpPr>
              <a:spLocks noChangeArrowheads="1"/>
            </p:cNvSpPr>
            <p:nvPr/>
          </p:nvSpPr>
          <p:spPr bwMode="auto">
            <a:xfrm>
              <a:off x="6084888" y="3482975"/>
              <a:ext cx="111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6" name="Rectangle 109"/>
            <p:cNvSpPr>
              <a:spLocks noChangeArrowheads="1"/>
            </p:cNvSpPr>
            <p:nvPr/>
          </p:nvSpPr>
          <p:spPr bwMode="auto">
            <a:xfrm>
              <a:off x="6022976" y="35433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7" name="Rectangle 110"/>
            <p:cNvSpPr>
              <a:spLocks noChangeArrowheads="1"/>
            </p:cNvSpPr>
            <p:nvPr/>
          </p:nvSpPr>
          <p:spPr bwMode="auto">
            <a:xfrm>
              <a:off x="6011863" y="3556000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8" name="Rectangle 111"/>
            <p:cNvSpPr>
              <a:spLocks noChangeArrowheads="1"/>
            </p:cNvSpPr>
            <p:nvPr/>
          </p:nvSpPr>
          <p:spPr bwMode="auto">
            <a:xfrm>
              <a:off x="5999163" y="356870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299" name="Rectangle 112"/>
            <p:cNvSpPr>
              <a:spLocks noChangeArrowheads="1"/>
            </p:cNvSpPr>
            <p:nvPr/>
          </p:nvSpPr>
          <p:spPr bwMode="auto">
            <a:xfrm>
              <a:off x="5986463" y="3579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0" name="Rectangle 113"/>
            <p:cNvSpPr>
              <a:spLocks noChangeArrowheads="1"/>
            </p:cNvSpPr>
            <p:nvPr/>
          </p:nvSpPr>
          <p:spPr bwMode="auto">
            <a:xfrm>
              <a:off x="5937251" y="3641725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1" name="Rectangle 114"/>
            <p:cNvSpPr>
              <a:spLocks noChangeArrowheads="1"/>
            </p:cNvSpPr>
            <p:nvPr/>
          </p:nvSpPr>
          <p:spPr bwMode="auto">
            <a:xfrm>
              <a:off x="5937251" y="3641725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2" name="Rectangle 115"/>
            <p:cNvSpPr>
              <a:spLocks noChangeArrowheads="1"/>
            </p:cNvSpPr>
            <p:nvPr/>
          </p:nvSpPr>
          <p:spPr bwMode="auto">
            <a:xfrm>
              <a:off x="5926138" y="3652838"/>
              <a:ext cx="111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3" name="Rectangle 116"/>
            <p:cNvSpPr>
              <a:spLocks noChangeArrowheads="1"/>
            </p:cNvSpPr>
            <p:nvPr/>
          </p:nvSpPr>
          <p:spPr bwMode="auto">
            <a:xfrm>
              <a:off x="5913438" y="3678238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4" name="Rectangle 117"/>
            <p:cNvSpPr>
              <a:spLocks noChangeArrowheads="1"/>
            </p:cNvSpPr>
            <p:nvPr/>
          </p:nvSpPr>
          <p:spPr bwMode="auto">
            <a:xfrm>
              <a:off x="5900738" y="36893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5" name="Rectangle 118"/>
            <p:cNvSpPr>
              <a:spLocks noChangeArrowheads="1"/>
            </p:cNvSpPr>
            <p:nvPr/>
          </p:nvSpPr>
          <p:spPr bwMode="auto">
            <a:xfrm>
              <a:off x="5853114" y="3763963"/>
              <a:ext cx="11113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6" name="Rectangle 119"/>
            <p:cNvSpPr>
              <a:spLocks noChangeArrowheads="1"/>
            </p:cNvSpPr>
            <p:nvPr/>
          </p:nvSpPr>
          <p:spPr bwMode="auto">
            <a:xfrm>
              <a:off x="5853114" y="3763963"/>
              <a:ext cx="111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7" name="Rectangle 120"/>
            <p:cNvSpPr>
              <a:spLocks noChangeArrowheads="1"/>
            </p:cNvSpPr>
            <p:nvPr/>
          </p:nvSpPr>
          <p:spPr bwMode="auto">
            <a:xfrm>
              <a:off x="5840414" y="3787777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8" name="Rectangle 121"/>
            <p:cNvSpPr>
              <a:spLocks noChangeArrowheads="1"/>
            </p:cNvSpPr>
            <p:nvPr/>
          </p:nvSpPr>
          <p:spPr bwMode="auto">
            <a:xfrm>
              <a:off x="5827714" y="38115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09" name="Rectangle 122"/>
            <p:cNvSpPr>
              <a:spLocks noChangeArrowheads="1"/>
            </p:cNvSpPr>
            <p:nvPr/>
          </p:nvSpPr>
          <p:spPr bwMode="auto">
            <a:xfrm>
              <a:off x="5791201" y="388461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0" name="Rectangle 123"/>
            <p:cNvSpPr>
              <a:spLocks noChangeArrowheads="1"/>
            </p:cNvSpPr>
            <p:nvPr/>
          </p:nvSpPr>
          <p:spPr bwMode="auto">
            <a:xfrm>
              <a:off x="5791201" y="3897313"/>
              <a:ext cx="12700" cy="365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1" name="Rectangle 124"/>
            <p:cNvSpPr>
              <a:spLocks noChangeArrowheads="1"/>
            </p:cNvSpPr>
            <p:nvPr/>
          </p:nvSpPr>
          <p:spPr bwMode="auto">
            <a:xfrm>
              <a:off x="5778500" y="39338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2" name="Rectangle 125"/>
            <p:cNvSpPr>
              <a:spLocks noChangeArrowheads="1"/>
            </p:cNvSpPr>
            <p:nvPr/>
          </p:nvSpPr>
          <p:spPr bwMode="auto">
            <a:xfrm>
              <a:off x="5778500" y="3959227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3" name="Rectangle 126"/>
            <p:cNvSpPr>
              <a:spLocks noChangeArrowheads="1"/>
            </p:cNvSpPr>
            <p:nvPr/>
          </p:nvSpPr>
          <p:spPr bwMode="auto">
            <a:xfrm>
              <a:off x="5778500" y="4032252"/>
              <a:ext cx="12700" cy="365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4" name="Rectangle 127"/>
            <p:cNvSpPr>
              <a:spLocks noChangeArrowheads="1"/>
            </p:cNvSpPr>
            <p:nvPr/>
          </p:nvSpPr>
          <p:spPr bwMode="auto">
            <a:xfrm>
              <a:off x="5778500" y="40560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5" name="Rectangle 128"/>
            <p:cNvSpPr>
              <a:spLocks noChangeArrowheads="1"/>
            </p:cNvSpPr>
            <p:nvPr/>
          </p:nvSpPr>
          <p:spPr bwMode="auto">
            <a:xfrm>
              <a:off x="5791201" y="406876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6" name="Rectangle 129"/>
            <p:cNvSpPr>
              <a:spLocks noChangeArrowheads="1"/>
            </p:cNvSpPr>
            <p:nvPr/>
          </p:nvSpPr>
          <p:spPr bwMode="auto">
            <a:xfrm>
              <a:off x="5803901" y="40798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7" name="Rectangle 130"/>
            <p:cNvSpPr>
              <a:spLocks noChangeArrowheads="1"/>
            </p:cNvSpPr>
            <p:nvPr/>
          </p:nvSpPr>
          <p:spPr bwMode="auto">
            <a:xfrm>
              <a:off x="5803901" y="40798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8" name="Rectangle 131"/>
            <p:cNvSpPr>
              <a:spLocks noChangeArrowheads="1"/>
            </p:cNvSpPr>
            <p:nvPr/>
          </p:nvSpPr>
          <p:spPr bwMode="auto">
            <a:xfrm>
              <a:off x="5889625" y="4117977"/>
              <a:ext cx="476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19" name="Rectangle 132"/>
            <p:cNvSpPr>
              <a:spLocks noChangeArrowheads="1"/>
            </p:cNvSpPr>
            <p:nvPr/>
          </p:nvSpPr>
          <p:spPr bwMode="auto">
            <a:xfrm>
              <a:off x="5926138" y="4117977"/>
              <a:ext cx="365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0" name="Rectangle 133"/>
            <p:cNvSpPr>
              <a:spLocks noChangeArrowheads="1"/>
            </p:cNvSpPr>
            <p:nvPr/>
          </p:nvSpPr>
          <p:spPr bwMode="auto">
            <a:xfrm>
              <a:off x="6035676" y="4129088"/>
              <a:ext cx="7302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1" name="Rectangle 134"/>
            <p:cNvSpPr>
              <a:spLocks noChangeArrowheads="1"/>
            </p:cNvSpPr>
            <p:nvPr/>
          </p:nvSpPr>
          <p:spPr bwMode="auto">
            <a:xfrm>
              <a:off x="6181726" y="4117977"/>
              <a:ext cx="7302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2" name="Rectangle 135"/>
            <p:cNvSpPr>
              <a:spLocks noChangeArrowheads="1"/>
            </p:cNvSpPr>
            <p:nvPr/>
          </p:nvSpPr>
          <p:spPr bwMode="auto">
            <a:xfrm>
              <a:off x="6329363" y="4105275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3" name="Rectangle 136"/>
            <p:cNvSpPr>
              <a:spLocks noChangeArrowheads="1"/>
            </p:cNvSpPr>
            <p:nvPr/>
          </p:nvSpPr>
          <p:spPr bwMode="auto">
            <a:xfrm>
              <a:off x="6340476" y="4105275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4" name="Rectangle 137"/>
            <p:cNvSpPr>
              <a:spLocks noChangeArrowheads="1"/>
            </p:cNvSpPr>
            <p:nvPr/>
          </p:nvSpPr>
          <p:spPr bwMode="auto">
            <a:xfrm>
              <a:off x="6376988" y="409257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5" name="Rectangle 138"/>
            <p:cNvSpPr>
              <a:spLocks noChangeArrowheads="1"/>
            </p:cNvSpPr>
            <p:nvPr/>
          </p:nvSpPr>
          <p:spPr bwMode="auto">
            <a:xfrm>
              <a:off x="6475414" y="4068763"/>
              <a:ext cx="49212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6" name="Rectangle 139"/>
            <p:cNvSpPr>
              <a:spLocks noChangeArrowheads="1"/>
            </p:cNvSpPr>
            <p:nvPr/>
          </p:nvSpPr>
          <p:spPr bwMode="auto">
            <a:xfrm>
              <a:off x="6524625" y="4056063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7" name="Rectangle 140"/>
            <p:cNvSpPr>
              <a:spLocks noChangeArrowheads="1"/>
            </p:cNvSpPr>
            <p:nvPr/>
          </p:nvSpPr>
          <p:spPr bwMode="auto">
            <a:xfrm>
              <a:off x="6548439" y="40560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8" name="Rectangle 141"/>
            <p:cNvSpPr>
              <a:spLocks noChangeArrowheads="1"/>
            </p:cNvSpPr>
            <p:nvPr/>
          </p:nvSpPr>
          <p:spPr bwMode="auto">
            <a:xfrm>
              <a:off x="6634163" y="4019550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29" name="Rectangle 142"/>
            <p:cNvSpPr>
              <a:spLocks noChangeArrowheads="1"/>
            </p:cNvSpPr>
            <p:nvPr/>
          </p:nvSpPr>
          <p:spPr bwMode="auto">
            <a:xfrm>
              <a:off x="6646863" y="4019550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0" name="Rectangle 143"/>
            <p:cNvSpPr>
              <a:spLocks noChangeArrowheads="1"/>
            </p:cNvSpPr>
            <p:nvPr/>
          </p:nvSpPr>
          <p:spPr bwMode="auto">
            <a:xfrm>
              <a:off x="6670676" y="4006850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1" name="Rectangle 144"/>
            <p:cNvSpPr>
              <a:spLocks noChangeArrowheads="1"/>
            </p:cNvSpPr>
            <p:nvPr/>
          </p:nvSpPr>
          <p:spPr bwMode="auto">
            <a:xfrm>
              <a:off x="6767514" y="39830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2" name="Rectangle 145"/>
            <p:cNvSpPr>
              <a:spLocks noChangeArrowheads="1"/>
            </p:cNvSpPr>
            <p:nvPr/>
          </p:nvSpPr>
          <p:spPr bwMode="auto">
            <a:xfrm>
              <a:off x="6780213" y="3970338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3" name="Rectangle 146"/>
            <p:cNvSpPr>
              <a:spLocks noChangeArrowheads="1"/>
            </p:cNvSpPr>
            <p:nvPr/>
          </p:nvSpPr>
          <p:spPr bwMode="auto">
            <a:xfrm>
              <a:off x="6805614" y="3959227"/>
              <a:ext cx="238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4" name="Rectangle 147"/>
            <p:cNvSpPr>
              <a:spLocks noChangeArrowheads="1"/>
            </p:cNvSpPr>
            <p:nvPr/>
          </p:nvSpPr>
          <p:spPr bwMode="auto">
            <a:xfrm>
              <a:off x="6889750" y="392271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5" name="Rectangle 148"/>
            <p:cNvSpPr>
              <a:spLocks noChangeArrowheads="1"/>
            </p:cNvSpPr>
            <p:nvPr/>
          </p:nvSpPr>
          <p:spPr bwMode="auto">
            <a:xfrm>
              <a:off x="6902451" y="3910013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6" name="Rectangle 149"/>
            <p:cNvSpPr>
              <a:spLocks noChangeArrowheads="1"/>
            </p:cNvSpPr>
            <p:nvPr/>
          </p:nvSpPr>
          <p:spPr bwMode="auto">
            <a:xfrm>
              <a:off x="6926263" y="38973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7" name="Rectangle 150"/>
            <p:cNvSpPr>
              <a:spLocks noChangeArrowheads="1"/>
            </p:cNvSpPr>
            <p:nvPr/>
          </p:nvSpPr>
          <p:spPr bwMode="auto">
            <a:xfrm>
              <a:off x="7011988" y="38608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8" name="Rectangle 151"/>
            <p:cNvSpPr>
              <a:spLocks noChangeArrowheads="1"/>
            </p:cNvSpPr>
            <p:nvPr/>
          </p:nvSpPr>
          <p:spPr bwMode="auto">
            <a:xfrm>
              <a:off x="7024688" y="38481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39" name="Rectangle 152"/>
            <p:cNvSpPr>
              <a:spLocks noChangeArrowheads="1"/>
            </p:cNvSpPr>
            <p:nvPr/>
          </p:nvSpPr>
          <p:spPr bwMode="auto">
            <a:xfrm>
              <a:off x="7037388" y="3836988"/>
              <a:ext cx="23812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0" name="Rectangle 153"/>
            <p:cNvSpPr>
              <a:spLocks noChangeArrowheads="1"/>
            </p:cNvSpPr>
            <p:nvPr/>
          </p:nvSpPr>
          <p:spPr bwMode="auto">
            <a:xfrm>
              <a:off x="7061200" y="38242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1" name="Rectangle 154"/>
            <p:cNvSpPr>
              <a:spLocks noChangeArrowheads="1"/>
            </p:cNvSpPr>
            <p:nvPr/>
          </p:nvSpPr>
          <p:spPr bwMode="auto">
            <a:xfrm>
              <a:off x="7134226" y="37877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2" name="Rectangle 155"/>
            <p:cNvSpPr>
              <a:spLocks noChangeArrowheads="1"/>
            </p:cNvSpPr>
            <p:nvPr/>
          </p:nvSpPr>
          <p:spPr bwMode="auto">
            <a:xfrm>
              <a:off x="7146925" y="3775075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3" name="Rectangle 156"/>
            <p:cNvSpPr>
              <a:spLocks noChangeArrowheads="1"/>
            </p:cNvSpPr>
            <p:nvPr/>
          </p:nvSpPr>
          <p:spPr bwMode="auto">
            <a:xfrm>
              <a:off x="7170739" y="376396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4" name="Rectangle 157"/>
            <p:cNvSpPr>
              <a:spLocks noChangeArrowheads="1"/>
            </p:cNvSpPr>
            <p:nvPr/>
          </p:nvSpPr>
          <p:spPr bwMode="auto">
            <a:xfrm>
              <a:off x="7170739" y="376396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5" name="Rectangle 158"/>
            <p:cNvSpPr>
              <a:spLocks noChangeArrowheads="1"/>
            </p:cNvSpPr>
            <p:nvPr/>
          </p:nvSpPr>
          <p:spPr bwMode="auto">
            <a:xfrm>
              <a:off x="7183439" y="37512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6" name="Rectangle 159"/>
            <p:cNvSpPr>
              <a:spLocks noChangeArrowheads="1"/>
            </p:cNvSpPr>
            <p:nvPr/>
          </p:nvSpPr>
          <p:spPr bwMode="auto">
            <a:xfrm>
              <a:off x="7256464" y="37147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7" name="Rectangle 160"/>
            <p:cNvSpPr>
              <a:spLocks noChangeArrowheads="1"/>
            </p:cNvSpPr>
            <p:nvPr/>
          </p:nvSpPr>
          <p:spPr bwMode="auto">
            <a:xfrm>
              <a:off x="7256464" y="37147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8" name="Rectangle 161"/>
            <p:cNvSpPr>
              <a:spLocks noChangeArrowheads="1"/>
            </p:cNvSpPr>
            <p:nvPr/>
          </p:nvSpPr>
          <p:spPr bwMode="auto">
            <a:xfrm>
              <a:off x="7269163" y="3702050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49" name="Rectangle 162"/>
            <p:cNvSpPr>
              <a:spLocks noChangeArrowheads="1"/>
            </p:cNvSpPr>
            <p:nvPr/>
          </p:nvSpPr>
          <p:spPr bwMode="auto">
            <a:xfrm>
              <a:off x="7292975" y="36893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0" name="Rectangle 163"/>
            <p:cNvSpPr>
              <a:spLocks noChangeArrowheads="1"/>
            </p:cNvSpPr>
            <p:nvPr/>
          </p:nvSpPr>
          <p:spPr bwMode="auto">
            <a:xfrm>
              <a:off x="7305675" y="3678238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1" name="Rectangle 164"/>
            <p:cNvSpPr>
              <a:spLocks noChangeArrowheads="1"/>
            </p:cNvSpPr>
            <p:nvPr/>
          </p:nvSpPr>
          <p:spPr bwMode="auto">
            <a:xfrm>
              <a:off x="7378700" y="36290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2" name="Rectangle 165"/>
            <p:cNvSpPr>
              <a:spLocks noChangeArrowheads="1"/>
            </p:cNvSpPr>
            <p:nvPr/>
          </p:nvSpPr>
          <p:spPr bwMode="auto">
            <a:xfrm>
              <a:off x="7391401" y="361632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3" name="Rectangle 166"/>
            <p:cNvSpPr>
              <a:spLocks noChangeArrowheads="1"/>
            </p:cNvSpPr>
            <p:nvPr/>
          </p:nvSpPr>
          <p:spPr bwMode="auto">
            <a:xfrm>
              <a:off x="7402514" y="360521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4" name="Rectangle 167"/>
            <p:cNvSpPr>
              <a:spLocks noChangeArrowheads="1"/>
            </p:cNvSpPr>
            <p:nvPr/>
          </p:nvSpPr>
          <p:spPr bwMode="auto">
            <a:xfrm>
              <a:off x="7415214" y="3592513"/>
              <a:ext cx="238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5" name="Rectangle 168"/>
            <p:cNvSpPr>
              <a:spLocks noChangeArrowheads="1"/>
            </p:cNvSpPr>
            <p:nvPr/>
          </p:nvSpPr>
          <p:spPr bwMode="auto">
            <a:xfrm>
              <a:off x="7500939" y="35306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6" name="Rectangle 169"/>
            <p:cNvSpPr>
              <a:spLocks noChangeArrowheads="1"/>
            </p:cNvSpPr>
            <p:nvPr/>
          </p:nvSpPr>
          <p:spPr bwMode="auto">
            <a:xfrm>
              <a:off x="7513638" y="3519488"/>
              <a:ext cx="11113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7" name="Rectangle 170"/>
            <p:cNvSpPr>
              <a:spLocks noChangeArrowheads="1"/>
            </p:cNvSpPr>
            <p:nvPr/>
          </p:nvSpPr>
          <p:spPr bwMode="auto">
            <a:xfrm>
              <a:off x="7524751" y="35067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8" name="Rectangle 171"/>
            <p:cNvSpPr>
              <a:spLocks noChangeArrowheads="1"/>
            </p:cNvSpPr>
            <p:nvPr/>
          </p:nvSpPr>
          <p:spPr bwMode="auto">
            <a:xfrm>
              <a:off x="7537451" y="34940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59" name="Rectangle 172"/>
            <p:cNvSpPr>
              <a:spLocks noChangeArrowheads="1"/>
            </p:cNvSpPr>
            <p:nvPr/>
          </p:nvSpPr>
          <p:spPr bwMode="auto">
            <a:xfrm>
              <a:off x="7597775" y="34337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0" name="Rectangle 173"/>
            <p:cNvSpPr>
              <a:spLocks noChangeArrowheads="1"/>
            </p:cNvSpPr>
            <p:nvPr/>
          </p:nvSpPr>
          <p:spPr bwMode="auto">
            <a:xfrm>
              <a:off x="7610475" y="34210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1" name="Rectangle 174"/>
            <p:cNvSpPr>
              <a:spLocks noChangeArrowheads="1"/>
            </p:cNvSpPr>
            <p:nvPr/>
          </p:nvSpPr>
          <p:spPr bwMode="auto">
            <a:xfrm>
              <a:off x="7610475" y="34210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2" name="Rectangle 175"/>
            <p:cNvSpPr>
              <a:spLocks noChangeArrowheads="1"/>
            </p:cNvSpPr>
            <p:nvPr/>
          </p:nvSpPr>
          <p:spPr bwMode="auto">
            <a:xfrm>
              <a:off x="7623176" y="34099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3" name="Rectangle 176"/>
            <p:cNvSpPr>
              <a:spLocks noChangeArrowheads="1"/>
            </p:cNvSpPr>
            <p:nvPr/>
          </p:nvSpPr>
          <p:spPr bwMode="auto">
            <a:xfrm>
              <a:off x="7635877" y="3384550"/>
              <a:ext cx="111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4" name="Rectangle 177"/>
            <p:cNvSpPr>
              <a:spLocks noChangeArrowheads="1"/>
            </p:cNvSpPr>
            <p:nvPr/>
          </p:nvSpPr>
          <p:spPr bwMode="auto">
            <a:xfrm>
              <a:off x="7696200" y="33115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5" name="Rectangle 178"/>
            <p:cNvSpPr>
              <a:spLocks noChangeArrowheads="1"/>
            </p:cNvSpPr>
            <p:nvPr/>
          </p:nvSpPr>
          <p:spPr bwMode="auto">
            <a:xfrm>
              <a:off x="7708901" y="329882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6" name="Rectangle 179"/>
            <p:cNvSpPr>
              <a:spLocks noChangeArrowheads="1"/>
            </p:cNvSpPr>
            <p:nvPr/>
          </p:nvSpPr>
          <p:spPr bwMode="auto">
            <a:xfrm>
              <a:off x="7708901" y="3298825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7" name="Rectangle 180"/>
            <p:cNvSpPr>
              <a:spLocks noChangeArrowheads="1"/>
            </p:cNvSpPr>
            <p:nvPr/>
          </p:nvSpPr>
          <p:spPr bwMode="auto">
            <a:xfrm>
              <a:off x="7720014" y="3275013"/>
              <a:ext cx="127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8" name="Rectangle 181"/>
            <p:cNvSpPr>
              <a:spLocks noChangeArrowheads="1"/>
            </p:cNvSpPr>
            <p:nvPr/>
          </p:nvSpPr>
          <p:spPr bwMode="auto">
            <a:xfrm>
              <a:off x="7732713" y="32623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69" name="Rectangle 182"/>
            <p:cNvSpPr>
              <a:spLocks noChangeArrowheads="1"/>
            </p:cNvSpPr>
            <p:nvPr/>
          </p:nvSpPr>
          <p:spPr bwMode="auto">
            <a:xfrm>
              <a:off x="7769226" y="31892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0" name="Rectangle 183"/>
            <p:cNvSpPr>
              <a:spLocks noChangeArrowheads="1"/>
            </p:cNvSpPr>
            <p:nvPr/>
          </p:nvSpPr>
          <p:spPr bwMode="auto">
            <a:xfrm>
              <a:off x="7781925" y="31765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1" name="Rectangle 184"/>
            <p:cNvSpPr>
              <a:spLocks noChangeArrowheads="1"/>
            </p:cNvSpPr>
            <p:nvPr/>
          </p:nvSpPr>
          <p:spPr bwMode="auto">
            <a:xfrm>
              <a:off x="7781925" y="3165477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2" name="Rectangle 185"/>
            <p:cNvSpPr>
              <a:spLocks noChangeArrowheads="1"/>
            </p:cNvSpPr>
            <p:nvPr/>
          </p:nvSpPr>
          <p:spPr bwMode="auto">
            <a:xfrm>
              <a:off x="7794626" y="3128963"/>
              <a:ext cx="11113" cy="365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3" name="Rectangle 186"/>
            <p:cNvSpPr>
              <a:spLocks noChangeArrowheads="1"/>
            </p:cNvSpPr>
            <p:nvPr/>
          </p:nvSpPr>
          <p:spPr bwMode="auto">
            <a:xfrm>
              <a:off x="7831138" y="3043238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4" name="Rectangle 187"/>
            <p:cNvSpPr>
              <a:spLocks noChangeArrowheads="1"/>
            </p:cNvSpPr>
            <p:nvPr/>
          </p:nvSpPr>
          <p:spPr bwMode="auto">
            <a:xfrm>
              <a:off x="7831138" y="2981327"/>
              <a:ext cx="11113" cy="746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5" name="Rectangle 188"/>
            <p:cNvSpPr>
              <a:spLocks noChangeArrowheads="1"/>
            </p:cNvSpPr>
            <p:nvPr/>
          </p:nvSpPr>
          <p:spPr bwMode="auto">
            <a:xfrm>
              <a:off x="7842251" y="2835277"/>
              <a:ext cx="12700" cy="730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6" name="Rectangle 189"/>
            <p:cNvSpPr>
              <a:spLocks noChangeArrowheads="1"/>
            </p:cNvSpPr>
            <p:nvPr/>
          </p:nvSpPr>
          <p:spPr bwMode="auto">
            <a:xfrm>
              <a:off x="7842251" y="27495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7" name="Rectangle 190"/>
            <p:cNvSpPr>
              <a:spLocks noChangeArrowheads="1"/>
            </p:cNvSpPr>
            <p:nvPr/>
          </p:nvSpPr>
          <p:spPr bwMode="auto">
            <a:xfrm>
              <a:off x="7842251" y="274955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8" name="Rectangle 191"/>
            <p:cNvSpPr>
              <a:spLocks noChangeArrowheads="1"/>
            </p:cNvSpPr>
            <p:nvPr/>
          </p:nvSpPr>
          <p:spPr bwMode="auto">
            <a:xfrm>
              <a:off x="7831138" y="2725738"/>
              <a:ext cx="111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79" name="Rectangle 192"/>
            <p:cNvSpPr>
              <a:spLocks noChangeArrowheads="1"/>
            </p:cNvSpPr>
            <p:nvPr/>
          </p:nvSpPr>
          <p:spPr bwMode="auto">
            <a:xfrm>
              <a:off x="8062913" y="2493963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0" name="Rectangle 193"/>
            <p:cNvSpPr>
              <a:spLocks noChangeArrowheads="1"/>
            </p:cNvSpPr>
            <p:nvPr/>
          </p:nvSpPr>
          <p:spPr bwMode="auto">
            <a:xfrm>
              <a:off x="8050213" y="246856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1" name="Rectangle 194"/>
            <p:cNvSpPr>
              <a:spLocks noChangeArrowheads="1"/>
            </p:cNvSpPr>
            <p:nvPr/>
          </p:nvSpPr>
          <p:spPr bwMode="auto">
            <a:xfrm>
              <a:off x="8037513" y="24574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2" name="Rectangle 195"/>
            <p:cNvSpPr>
              <a:spLocks noChangeArrowheads="1"/>
            </p:cNvSpPr>
            <p:nvPr/>
          </p:nvSpPr>
          <p:spPr bwMode="auto">
            <a:xfrm>
              <a:off x="8037513" y="24574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3" name="Rectangle 196"/>
            <p:cNvSpPr>
              <a:spLocks noChangeArrowheads="1"/>
            </p:cNvSpPr>
            <p:nvPr/>
          </p:nvSpPr>
          <p:spPr bwMode="auto">
            <a:xfrm>
              <a:off x="7964488" y="23955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4" name="Rectangle 197"/>
            <p:cNvSpPr>
              <a:spLocks noChangeArrowheads="1"/>
            </p:cNvSpPr>
            <p:nvPr/>
          </p:nvSpPr>
          <p:spPr bwMode="auto">
            <a:xfrm>
              <a:off x="7940676" y="2395538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5" name="Rectangle 198"/>
            <p:cNvSpPr>
              <a:spLocks noChangeArrowheads="1"/>
            </p:cNvSpPr>
            <p:nvPr/>
          </p:nvSpPr>
          <p:spPr bwMode="auto">
            <a:xfrm>
              <a:off x="7904163" y="2384427"/>
              <a:ext cx="365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6" name="Rectangle 199"/>
            <p:cNvSpPr>
              <a:spLocks noChangeArrowheads="1"/>
            </p:cNvSpPr>
            <p:nvPr/>
          </p:nvSpPr>
          <p:spPr bwMode="auto">
            <a:xfrm>
              <a:off x="7904163" y="2384427"/>
              <a:ext cx="11113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7" name="Rectangle 200"/>
            <p:cNvSpPr>
              <a:spLocks noChangeArrowheads="1"/>
            </p:cNvSpPr>
            <p:nvPr/>
          </p:nvSpPr>
          <p:spPr bwMode="auto">
            <a:xfrm>
              <a:off x="7756525" y="2371725"/>
              <a:ext cx="746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8" name="Rectangle 201"/>
            <p:cNvSpPr>
              <a:spLocks noChangeArrowheads="1"/>
            </p:cNvSpPr>
            <p:nvPr/>
          </p:nvSpPr>
          <p:spPr bwMode="auto">
            <a:xfrm>
              <a:off x="7756526" y="23717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89" name="Rectangle 202"/>
            <p:cNvSpPr>
              <a:spLocks noChangeArrowheads="1"/>
            </p:cNvSpPr>
            <p:nvPr/>
          </p:nvSpPr>
          <p:spPr bwMode="auto">
            <a:xfrm>
              <a:off x="7659688" y="2384427"/>
              <a:ext cx="23812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0" name="Rectangle 203"/>
            <p:cNvSpPr>
              <a:spLocks noChangeArrowheads="1"/>
            </p:cNvSpPr>
            <p:nvPr/>
          </p:nvSpPr>
          <p:spPr bwMode="auto">
            <a:xfrm>
              <a:off x="7646988" y="2384427"/>
              <a:ext cx="254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1" name="Rectangle 204"/>
            <p:cNvSpPr>
              <a:spLocks noChangeArrowheads="1"/>
            </p:cNvSpPr>
            <p:nvPr/>
          </p:nvSpPr>
          <p:spPr bwMode="auto">
            <a:xfrm>
              <a:off x="7610476" y="2395538"/>
              <a:ext cx="365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2" name="Rectangle 205"/>
            <p:cNvSpPr>
              <a:spLocks noChangeArrowheads="1"/>
            </p:cNvSpPr>
            <p:nvPr/>
          </p:nvSpPr>
          <p:spPr bwMode="auto">
            <a:xfrm>
              <a:off x="7513639" y="2420938"/>
              <a:ext cx="23812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3" name="Rectangle 206"/>
            <p:cNvSpPr>
              <a:spLocks noChangeArrowheads="1"/>
            </p:cNvSpPr>
            <p:nvPr/>
          </p:nvSpPr>
          <p:spPr bwMode="auto">
            <a:xfrm>
              <a:off x="7464425" y="2432050"/>
              <a:ext cx="492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4" name="Rectangle 207"/>
            <p:cNvSpPr>
              <a:spLocks noChangeArrowheads="1"/>
            </p:cNvSpPr>
            <p:nvPr/>
          </p:nvSpPr>
          <p:spPr bwMode="auto">
            <a:xfrm>
              <a:off x="7378700" y="2457452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5" name="Rectangle 208"/>
            <p:cNvSpPr>
              <a:spLocks noChangeArrowheads="1"/>
            </p:cNvSpPr>
            <p:nvPr/>
          </p:nvSpPr>
          <p:spPr bwMode="auto">
            <a:xfrm>
              <a:off x="7329488" y="2468563"/>
              <a:ext cx="4921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396" name="Rectangle 209"/>
            <p:cNvSpPr>
              <a:spLocks noChangeArrowheads="1"/>
            </p:cNvSpPr>
            <p:nvPr/>
          </p:nvSpPr>
          <p:spPr bwMode="auto">
            <a:xfrm>
              <a:off x="7318376" y="2481263"/>
              <a:ext cx="111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grpSp>
          <p:nvGrpSpPr>
            <p:cNvPr id="8397" name="Group 411"/>
            <p:cNvGrpSpPr>
              <a:grpSpLocks/>
            </p:cNvGrpSpPr>
            <p:nvPr/>
          </p:nvGrpSpPr>
          <p:grpSpPr bwMode="auto">
            <a:xfrm>
              <a:off x="4008439" y="2476501"/>
              <a:ext cx="4017962" cy="2405063"/>
              <a:chOff x="2525" y="1608"/>
              <a:chExt cx="2531" cy="1515"/>
            </a:xfrm>
          </p:grpSpPr>
          <p:sp>
            <p:nvSpPr>
              <p:cNvPr id="8785" name="Rectangle 211"/>
              <p:cNvSpPr>
                <a:spLocks noChangeArrowheads="1"/>
              </p:cNvSpPr>
              <p:nvPr/>
            </p:nvSpPr>
            <p:spPr bwMode="auto">
              <a:xfrm>
                <a:off x="4494" y="1616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6" name="Rectangle 212"/>
              <p:cNvSpPr>
                <a:spLocks noChangeArrowheads="1"/>
              </p:cNvSpPr>
              <p:nvPr/>
            </p:nvSpPr>
            <p:spPr bwMode="auto">
              <a:xfrm>
                <a:off x="4471" y="1623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7" name="Rectangle 213"/>
              <p:cNvSpPr>
                <a:spLocks noChangeArrowheads="1"/>
              </p:cNvSpPr>
              <p:nvPr/>
            </p:nvSpPr>
            <p:spPr bwMode="auto">
              <a:xfrm>
                <a:off x="4463" y="163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8" name="Rectangle 214"/>
              <p:cNvSpPr>
                <a:spLocks noChangeArrowheads="1"/>
              </p:cNvSpPr>
              <p:nvPr/>
            </p:nvSpPr>
            <p:spPr bwMode="auto">
              <a:xfrm>
                <a:off x="4409" y="16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9" name="Rectangle 215"/>
              <p:cNvSpPr>
                <a:spLocks noChangeArrowheads="1"/>
              </p:cNvSpPr>
              <p:nvPr/>
            </p:nvSpPr>
            <p:spPr bwMode="auto">
              <a:xfrm>
                <a:off x="4394" y="1654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0" name="Rectangle 216"/>
              <p:cNvSpPr>
                <a:spLocks noChangeArrowheads="1"/>
              </p:cNvSpPr>
              <p:nvPr/>
            </p:nvSpPr>
            <p:spPr bwMode="auto">
              <a:xfrm>
                <a:off x="4371" y="1662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1" name="Rectangle 217"/>
              <p:cNvSpPr>
                <a:spLocks noChangeArrowheads="1"/>
              </p:cNvSpPr>
              <p:nvPr/>
            </p:nvSpPr>
            <p:spPr bwMode="auto">
              <a:xfrm>
                <a:off x="4309" y="1685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2" name="Rectangle 218"/>
              <p:cNvSpPr>
                <a:spLocks noChangeArrowheads="1"/>
              </p:cNvSpPr>
              <p:nvPr/>
            </p:nvSpPr>
            <p:spPr bwMode="auto">
              <a:xfrm>
                <a:off x="4286" y="1692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3" name="Rectangle 219"/>
              <p:cNvSpPr>
                <a:spLocks noChangeArrowheads="1"/>
              </p:cNvSpPr>
              <p:nvPr/>
            </p:nvSpPr>
            <p:spPr bwMode="auto">
              <a:xfrm>
                <a:off x="4279" y="170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4" name="Rectangle 220"/>
              <p:cNvSpPr>
                <a:spLocks noChangeArrowheads="1"/>
              </p:cNvSpPr>
              <p:nvPr/>
            </p:nvSpPr>
            <p:spPr bwMode="auto">
              <a:xfrm>
                <a:off x="4217" y="1723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5" name="Rectangle 221"/>
              <p:cNvSpPr>
                <a:spLocks noChangeArrowheads="1"/>
              </p:cNvSpPr>
              <p:nvPr/>
            </p:nvSpPr>
            <p:spPr bwMode="auto">
              <a:xfrm>
                <a:off x="4194" y="1731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6" name="Rectangle 222"/>
              <p:cNvSpPr>
                <a:spLocks noChangeArrowheads="1"/>
              </p:cNvSpPr>
              <p:nvPr/>
            </p:nvSpPr>
            <p:spPr bwMode="auto">
              <a:xfrm>
                <a:off x="4186" y="1739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7" name="Rectangle 223"/>
              <p:cNvSpPr>
                <a:spLocks noChangeArrowheads="1"/>
              </p:cNvSpPr>
              <p:nvPr/>
            </p:nvSpPr>
            <p:spPr bwMode="auto">
              <a:xfrm>
                <a:off x="4125" y="1762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8" name="Rectangle 224"/>
              <p:cNvSpPr>
                <a:spLocks noChangeArrowheads="1"/>
              </p:cNvSpPr>
              <p:nvPr/>
            </p:nvSpPr>
            <p:spPr bwMode="auto">
              <a:xfrm>
                <a:off x="4109" y="1769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99" name="Rectangle 225"/>
              <p:cNvSpPr>
                <a:spLocks noChangeArrowheads="1"/>
              </p:cNvSpPr>
              <p:nvPr/>
            </p:nvSpPr>
            <p:spPr bwMode="auto">
              <a:xfrm>
                <a:off x="4102" y="1769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0" name="Rectangle 226"/>
              <p:cNvSpPr>
                <a:spLocks noChangeArrowheads="1"/>
              </p:cNvSpPr>
              <p:nvPr/>
            </p:nvSpPr>
            <p:spPr bwMode="auto">
              <a:xfrm>
                <a:off x="4056" y="179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1" name="Rectangle 227"/>
              <p:cNvSpPr>
                <a:spLocks noChangeArrowheads="1"/>
              </p:cNvSpPr>
              <p:nvPr/>
            </p:nvSpPr>
            <p:spPr bwMode="auto">
              <a:xfrm>
                <a:off x="4040" y="1800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2" name="Rectangle 228"/>
              <p:cNvSpPr>
                <a:spLocks noChangeArrowheads="1"/>
              </p:cNvSpPr>
              <p:nvPr/>
            </p:nvSpPr>
            <p:spPr bwMode="auto">
              <a:xfrm>
                <a:off x="4025" y="1808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3" name="Rectangle 229"/>
              <p:cNvSpPr>
                <a:spLocks noChangeArrowheads="1"/>
              </p:cNvSpPr>
              <p:nvPr/>
            </p:nvSpPr>
            <p:spPr bwMode="auto">
              <a:xfrm>
                <a:off x="3979" y="1831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4" name="Rectangle 230"/>
              <p:cNvSpPr>
                <a:spLocks noChangeArrowheads="1"/>
              </p:cNvSpPr>
              <p:nvPr/>
            </p:nvSpPr>
            <p:spPr bwMode="auto">
              <a:xfrm>
                <a:off x="3963" y="1839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5" name="Rectangle 231"/>
              <p:cNvSpPr>
                <a:spLocks noChangeArrowheads="1"/>
              </p:cNvSpPr>
              <p:nvPr/>
            </p:nvSpPr>
            <p:spPr bwMode="auto">
              <a:xfrm>
                <a:off x="3948" y="18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6" name="Rectangle 232"/>
              <p:cNvSpPr>
                <a:spLocks noChangeArrowheads="1"/>
              </p:cNvSpPr>
              <p:nvPr/>
            </p:nvSpPr>
            <p:spPr bwMode="auto">
              <a:xfrm>
                <a:off x="3894" y="187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7" name="Rectangle 233"/>
              <p:cNvSpPr>
                <a:spLocks noChangeArrowheads="1"/>
              </p:cNvSpPr>
              <p:nvPr/>
            </p:nvSpPr>
            <p:spPr bwMode="auto">
              <a:xfrm>
                <a:off x="3886" y="18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8" name="Rectangle 234"/>
              <p:cNvSpPr>
                <a:spLocks noChangeArrowheads="1"/>
              </p:cNvSpPr>
              <p:nvPr/>
            </p:nvSpPr>
            <p:spPr bwMode="auto">
              <a:xfrm>
                <a:off x="3871" y="1892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09" name="Rectangle 235"/>
              <p:cNvSpPr>
                <a:spLocks noChangeArrowheads="1"/>
              </p:cNvSpPr>
              <p:nvPr/>
            </p:nvSpPr>
            <p:spPr bwMode="auto">
              <a:xfrm>
                <a:off x="3817" y="1923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0" name="Rectangle 236"/>
              <p:cNvSpPr>
                <a:spLocks noChangeArrowheads="1"/>
              </p:cNvSpPr>
              <p:nvPr/>
            </p:nvSpPr>
            <p:spPr bwMode="auto">
              <a:xfrm>
                <a:off x="3810" y="193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1" name="Rectangle 237"/>
              <p:cNvSpPr>
                <a:spLocks noChangeArrowheads="1"/>
              </p:cNvSpPr>
              <p:nvPr/>
            </p:nvSpPr>
            <p:spPr bwMode="auto">
              <a:xfrm>
                <a:off x="3794" y="1938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2" name="Rectangle 238"/>
              <p:cNvSpPr>
                <a:spLocks noChangeArrowheads="1"/>
              </p:cNvSpPr>
              <p:nvPr/>
            </p:nvSpPr>
            <p:spPr bwMode="auto">
              <a:xfrm>
                <a:off x="3740" y="197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3" name="Rectangle 239"/>
              <p:cNvSpPr>
                <a:spLocks noChangeArrowheads="1"/>
              </p:cNvSpPr>
              <p:nvPr/>
            </p:nvSpPr>
            <p:spPr bwMode="auto">
              <a:xfrm>
                <a:off x="3733" y="198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4" name="Rectangle 240"/>
              <p:cNvSpPr>
                <a:spLocks noChangeArrowheads="1"/>
              </p:cNvSpPr>
              <p:nvPr/>
            </p:nvSpPr>
            <p:spPr bwMode="auto">
              <a:xfrm>
                <a:off x="3717" y="1992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5" name="Rectangle 241"/>
              <p:cNvSpPr>
                <a:spLocks noChangeArrowheads="1"/>
              </p:cNvSpPr>
              <p:nvPr/>
            </p:nvSpPr>
            <p:spPr bwMode="auto">
              <a:xfrm>
                <a:off x="3710" y="200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6" name="Rectangle 242"/>
              <p:cNvSpPr>
                <a:spLocks noChangeArrowheads="1"/>
              </p:cNvSpPr>
              <p:nvPr/>
            </p:nvSpPr>
            <p:spPr bwMode="auto">
              <a:xfrm>
                <a:off x="3663" y="20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7" name="Rectangle 243"/>
              <p:cNvSpPr>
                <a:spLocks noChangeArrowheads="1"/>
              </p:cNvSpPr>
              <p:nvPr/>
            </p:nvSpPr>
            <p:spPr bwMode="auto">
              <a:xfrm>
                <a:off x="3648" y="20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8" name="Rectangle 244"/>
              <p:cNvSpPr>
                <a:spLocks noChangeArrowheads="1"/>
              </p:cNvSpPr>
              <p:nvPr/>
            </p:nvSpPr>
            <p:spPr bwMode="auto">
              <a:xfrm>
                <a:off x="3640" y="205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19" name="Rectangle 245"/>
              <p:cNvSpPr>
                <a:spLocks noChangeArrowheads="1"/>
              </p:cNvSpPr>
              <p:nvPr/>
            </p:nvSpPr>
            <p:spPr bwMode="auto">
              <a:xfrm>
                <a:off x="3633" y="206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0" name="Rectangle 246"/>
              <p:cNvSpPr>
                <a:spLocks noChangeArrowheads="1"/>
              </p:cNvSpPr>
              <p:nvPr/>
            </p:nvSpPr>
            <p:spPr bwMode="auto">
              <a:xfrm>
                <a:off x="3633" y="2062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1" name="Rectangle 247"/>
              <p:cNvSpPr>
                <a:spLocks noChangeArrowheads="1"/>
              </p:cNvSpPr>
              <p:nvPr/>
            </p:nvSpPr>
            <p:spPr bwMode="auto">
              <a:xfrm>
                <a:off x="3586" y="21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2" name="Rectangle 248"/>
              <p:cNvSpPr>
                <a:spLocks noChangeArrowheads="1"/>
              </p:cNvSpPr>
              <p:nvPr/>
            </p:nvSpPr>
            <p:spPr bwMode="auto">
              <a:xfrm>
                <a:off x="3579" y="210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3" name="Rectangle 249"/>
              <p:cNvSpPr>
                <a:spLocks noChangeArrowheads="1"/>
              </p:cNvSpPr>
              <p:nvPr/>
            </p:nvSpPr>
            <p:spPr bwMode="auto">
              <a:xfrm>
                <a:off x="3571" y="21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4" name="Rectangle 250"/>
              <p:cNvSpPr>
                <a:spLocks noChangeArrowheads="1"/>
              </p:cNvSpPr>
              <p:nvPr/>
            </p:nvSpPr>
            <p:spPr bwMode="auto">
              <a:xfrm>
                <a:off x="3563" y="21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5" name="Rectangle 251"/>
              <p:cNvSpPr>
                <a:spLocks noChangeArrowheads="1"/>
              </p:cNvSpPr>
              <p:nvPr/>
            </p:nvSpPr>
            <p:spPr bwMode="auto">
              <a:xfrm>
                <a:off x="3556" y="213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6" name="Rectangle 252"/>
              <p:cNvSpPr>
                <a:spLocks noChangeArrowheads="1"/>
              </p:cNvSpPr>
              <p:nvPr/>
            </p:nvSpPr>
            <p:spPr bwMode="auto">
              <a:xfrm>
                <a:off x="3510" y="21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7" name="Rectangle 253"/>
              <p:cNvSpPr>
                <a:spLocks noChangeArrowheads="1"/>
              </p:cNvSpPr>
              <p:nvPr/>
            </p:nvSpPr>
            <p:spPr bwMode="auto">
              <a:xfrm>
                <a:off x="3510" y="21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8" name="Rectangle 254"/>
              <p:cNvSpPr>
                <a:spLocks noChangeArrowheads="1"/>
              </p:cNvSpPr>
              <p:nvPr/>
            </p:nvSpPr>
            <p:spPr bwMode="auto">
              <a:xfrm>
                <a:off x="3502" y="217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29" name="Rectangle 255"/>
              <p:cNvSpPr>
                <a:spLocks noChangeArrowheads="1"/>
              </p:cNvSpPr>
              <p:nvPr/>
            </p:nvSpPr>
            <p:spPr bwMode="auto">
              <a:xfrm>
                <a:off x="3494" y="2185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0" name="Rectangle 256"/>
              <p:cNvSpPr>
                <a:spLocks noChangeArrowheads="1"/>
              </p:cNvSpPr>
              <p:nvPr/>
            </p:nvSpPr>
            <p:spPr bwMode="auto">
              <a:xfrm>
                <a:off x="3486" y="21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1" name="Rectangle 257"/>
              <p:cNvSpPr>
                <a:spLocks noChangeArrowheads="1"/>
              </p:cNvSpPr>
              <p:nvPr/>
            </p:nvSpPr>
            <p:spPr bwMode="auto">
              <a:xfrm>
                <a:off x="3456" y="223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2" name="Rectangle 258"/>
              <p:cNvSpPr>
                <a:spLocks noChangeArrowheads="1"/>
              </p:cNvSpPr>
              <p:nvPr/>
            </p:nvSpPr>
            <p:spPr bwMode="auto">
              <a:xfrm>
                <a:off x="3448" y="22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3" name="Rectangle 259"/>
              <p:cNvSpPr>
                <a:spLocks noChangeArrowheads="1"/>
              </p:cNvSpPr>
              <p:nvPr/>
            </p:nvSpPr>
            <p:spPr bwMode="auto">
              <a:xfrm>
                <a:off x="3440" y="22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4" name="Rectangle 260"/>
              <p:cNvSpPr>
                <a:spLocks noChangeArrowheads="1"/>
              </p:cNvSpPr>
              <p:nvPr/>
            </p:nvSpPr>
            <p:spPr bwMode="auto">
              <a:xfrm>
                <a:off x="3433" y="22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5" name="Rectangle 261"/>
              <p:cNvSpPr>
                <a:spLocks noChangeArrowheads="1"/>
              </p:cNvSpPr>
              <p:nvPr/>
            </p:nvSpPr>
            <p:spPr bwMode="auto">
              <a:xfrm>
                <a:off x="3386" y="2300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6" name="Rectangle 262"/>
              <p:cNvSpPr>
                <a:spLocks noChangeArrowheads="1"/>
              </p:cNvSpPr>
              <p:nvPr/>
            </p:nvSpPr>
            <p:spPr bwMode="auto">
              <a:xfrm>
                <a:off x="3379" y="2315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7" name="Rectangle 263"/>
              <p:cNvSpPr>
                <a:spLocks noChangeArrowheads="1"/>
              </p:cNvSpPr>
              <p:nvPr/>
            </p:nvSpPr>
            <p:spPr bwMode="auto">
              <a:xfrm>
                <a:off x="3371" y="23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8" name="Rectangle 264"/>
              <p:cNvSpPr>
                <a:spLocks noChangeArrowheads="1"/>
              </p:cNvSpPr>
              <p:nvPr/>
            </p:nvSpPr>
            <p:spPr bwMode="auto">
              <a:xfrm>
                <a:off x="3363" y="2331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39" name="Rectangle 265"/>
              <p:cNvSpPr>
                <a:spLocks noChangeArrowheads="1"/>
              </p:cNvSpPr>
              <p:nvPr/>
            </p:nvSpPr>
            <p:spPr bwMode="auto">
              <a:xfrm>
                <a:off x="3333" y="237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0" name="Rectangle 266"/>
              <p:cNvSpPr>
                <a:spLocks noChangeArrowheads="1"/>
              </p:cNvSpPr>
              <p:nvPr/>
            </p:nvSpPr>
            <p:spPr bwMode="auto">
              <a:xfrm>
                <a:off x="3325" y="23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1" name="Rectangle 267"/>
              <p:cNvSpPr>
                <a:spLocks noChangeArrowheads="1"/>
              </p:cNvSpPr>
              <p:nvPr/>
            </p:nvSpPr>
            <p:spPr bwMode="auto">
              <a:xfrm>
                <a:off x="3317" y="23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2" name="Rectangle 268"/>
              <p:cNvSpPr>
                <a:spLocks noChangeArrowheads="1"/>
              </p:cNvSpPr>
              <p:nvPr/>
            </p:nvSpPr>
            <p:spPr bwMode="auto">
              <a:xfrm>
                <a:off x="3310" y="2400"/>
                <a:ext cx="7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3" name="Rectangle 269"/>
              <p:cNvSpPr>
                <a:spLocks noChangeArrowheads="1"/>
              </p:cNvSpPr>
              <p:nvPr/>
            </p:nvSpPr>
            <p:spPr bwMode="auto">
              <a:xfrm>
                <a:off x="3279" y="2446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4" name="Rectangle 270"/>
              <p:cNvSpPr>
                <a:spLocks noChangeArrowheads="1"/>
              </p:cNvSpPr>
              <p:nvPr/>
            </p:nvSpPr>
            <p:spPr bwMode="auto">
              <a:xfrm>
                <a:off x="3271" y="24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5" name="Rectangle 271"/>
              <p:cNvSpPr>
                <a:spLocks noChangeArrowheads="1"/>
              </p:cNvSpPr>
              <p:nvPr/>
            </p:nvSpPr>
            <p:spPr bwMode="auto">
              <a:xfrm>
                <a:off x="3263" y="2469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6" name="Rectangle 272"/>
              <p:cNvSpPr>
                <a:spLocks noChangeArrowheads="1"/>
              </p:cNvSpPr>
              <p:nvPr/>
            </p:nvSpPr>
            <p:spPr bwMode="auto">
              <a:xfrm>
                <a:off x="3233" y="252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7" name="Rectangle 273"/>
              <p:cNvSpPr>
                <a:spLocks noChangeArrowheads="1"/>
              </p:cNvSpPr>
              <p:nvPr/>
            </p:nvSpPr>
            <p:spPr bwMode="auto">
              <a:xfrm>
                <a:off x="3225" y="2531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8" name="Rectangle 274"/>
              <p:cNvSpPr>
                <a:spLocks noChangeArrowheads="1"/>
              </p:cNvSpPr>
              <p:nvPr/>
            </p:nvSpPr>
            <p:spPr bwMode="auto">
              <a:xfrm>
                <a:off x="3217" y="25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49" name="Rectangle 275"/>
              <p:cNvSpPr>
                <a:spLocks noChangeArrowheads="1"/>
              </p:cNvSpPr>
              <p:nvPr/>
            </p:nvSpPr>
            <p:spPr bwMode="auto">
              <a:xfrm>
                <a:off x="3210" y="25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0" name="Rectangle 276"/>
              <p:cNvSpPr>
                <a:spLocks noChangeArrowheads="1"/>
              </p:cNvSpPr>
              <p:nvPr/>
            </p:nvSpPr>
            <p:spPr bwMode="auto">
              <a:xfrm>
                <a:off x="3179" y="2615"/>
                <a:ext cx="8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1" name="Rectangle 277"/>
              <p:cNvSpPr>
                <a:spLocks noChangeArrowheads="1"/>
              </p:cNvSpPr>
              <p:nvPr/>
            </p:nvSpPr>
            <p:spPr bwMode="auto">
              <a:xfrm>
                <a:off x="3171" y="2638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2" name="Rectangle 278"/>
              <p:cNvSpPr>
                <a:spLocks noChangeArrowheads="1"/>
              </p:cNvSpPr>
              <p:nvPr/>
            </p:nvSpPr>
            <p:spPr bwMode="auto">
              <a:xfrm>
                <a:off x="3163" y="26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3" name="Rectangle 279"/>
              <p:cNvSpPr>
                <a:spLocks noChangeArrowheads="1"/>
              </p:cNvSpPr>
              <p:nvPr/>
            </p:nvSpPr>
            <p:spPr bwMode="auto">
              <a:xfrm>
                <a:off x="3163" y="26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4" name="Rectangle 280"/>
              <p:cNvSpPr>
                <a:spLocks noChangeArrowheads="1"/>
              </p:cNvSpPr>
              <p:nvPr/>
            </p:nvSpPr>
            <p:spPr bwMode="auto">
              <a:xfrm>
                <a:off x="3140" y="2715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5" name="Rectangle 281"/>
              <p:cNvSpPr>
                <a:spLocks noChangeArrowheads="1"/>
              </p:cNvSpPr>
              <p:nvPr/>
            </p:nvSpPr>
            <p:spPr bwMode="auto">
              <a:xfrm>
                <a:off x="3140" y="2723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6" name="Rectangle 282"/>
              <p:cNvSpPr>
                <a:spLocks noChangeArrowheads="1"/>
              </p:cNvSpPr>
              <p:nvPr/>
            </p:nvSpPr>
            <p:spPr bwMode="auto">
              <a:xfrm>
                <a:off x="3133" y="2738"/>
                <a:ext cx="7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7" name="Rectangle 283"/>
              <p:cNvSpPr>
                <a:spLocks noChangeArrowheads="1"/>
              </p:cNvSpPr>
              <p:nvPr/>
            </p:nvSpPr>
            <p:spPr bwMode="auto">
              <a:xfrm>
                <a:off x="3133" y="27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8" name="Rectangle 284"/>
              <p:cNvSpPr>
                <a:spLocks noChangeArrowheads="1"/>
              </p:cNvSpPr>
              <p:nvPr/>
            </p:nvSpPr>
            <p:spPr bwMode="auto">
              <a:xfrm>
                <a:off x="3140" y="2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59" name="Rectangle 285"/>
              <p:cNvSpPr>
                <a:spLocks noChangeArrowheads="1"/>
              </p:cNvSpPr>
              <p:nvPr/>
            </p:nvSpPr>
            <p:spPr bwMode="auto">
              <a:xfrm>
                <a:off x="3140" y="2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0" name="Rectangle 286"/>
              <p:cNvSpPr>
                <a:spLocks noChangeArrowheads="1"/>
              </p:cNvSpPr>
              <p:nvPr/>
            </p:nvSpPr>
            <p:spPr bwMode="auto">
              <a:xfrm>
                <a:off x="3148" y="2815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1" name="Rectangle 287"/>
              <p:cNvSpPr>
                <a:spLocks noChangeArrowheads="1"/>
              </p:cNvSpPr>
              <p:nvPr/>
            </p:nvSpPr>
            <p:spPr bwMode="auto">
              <a:xfrm>
                <a:off x="3148" y="28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2" name="Rectangle 288"/>
              <p:cNvSpPr>
                <a:spLocks noChangeArrowheads="1"/>
              </p:cNvSpPr>
              <p:nvPr/>
            </p:nvSpPr>
            <p:spPr bwMode="auto">
              <a:xfrm>
                <a:off x="3156" y="283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3" name="Rectangle 289"/>
              <p:cNvSpPr>
                <a:spLocks noChangeArrowheads="1"/>
              </p:cNvSpPr>
              <p:nvPr/>
            </p:nvSpPr>
            <p:spPr bwMode="auto">
              <a:xfrm>
                <a:off x="3163" y="28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4" name="Rectangle 290"/>
              <p:cNvSpPr>
                <a:spLocks noChangeArrowheads="1"/>
              </p:cNvSpPr>
              <p:nvPr/>
            </p:nvSpPr>
            <p:spPr bwMode="auto">
              <a:xfrm>
                <a:off x="3163" y="2838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5" name="Rectangle 291"/>
              <p:cNvSpPr>
                <a:spLocks noChangeArrowheads="1"/>
              </p:cNvSpPr>
              <p:nvPr/>
            </p:nvSpPr>
            <p:spPr bwMode="auto">
              <a:xfrm>
                <a:off x="3225" y="2854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6" name="Rectangle 292"/>
              <p:cNvSpPr>
                <a:spLocks noChangeArrowheads="1"/>
              </p:cNvSpPr>
              <p:nvPr/>
            </p:nvSpPr>
            <p:spPr bwMode="auto">
              <a:xfrm>
                <a:off x="3240" y="2861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7" name="Rectangle 293"/>
              <p:cNvSpPr>
                <a:spLocks noChangeArrowheads="1"/>
              </p:cNvSpPr>
              <p:nvPr/>
            </p:nvSpPr>
            <p:spPr bwMode="auto">
              <a:xfrm>
                <a:off x="3256" y="2861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8" name="Rectangle 294"/>
              <p:cNvSpPr>
                <a:spLocks noChangeArrowheads="1"/>
              </p:cNvSpPr>
              <p:nvPr/>
            </p:nvSpPr>
            <p:spPr bwMode="auto">
              <a:xfrm>
                <a:off x="3317" y="2869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69" name="Rectangle 295"/>
              <p:cNvSpPr>
                <a:spLocks noChangeArrowheads="1"/>
              </p:cNvSpPr>
              <p:nvPr/>
            </p:nvSpPr>
            <p:spPr bwMode="auto">
              <a:xfrm>
                <a:off x="3340" y="2869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0" name="Rectangle 296"/>
              <p:cNvSpPr>
                <a:spLocks noChangeArrowheads="1"/>
              </p:cNvSpPr>
              <p:nvPr/>
            </p:nvSpPr>
            <p:spPr bwMode="auto">
              <a:xfrm>
                <a:off x="3410" y="2861"/>
                <a:ext cx="3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1" name="Rectangle 297"/>
              <p:cNvSpPr>
                <a:spLocks noChangeArrowheads="1"/>
              </p:cNvSpPr>
              <p:nvPr/>
            </p:nvSpPr>
            <p:spPr bwMode="auto">
              <a:xfrm>
                <a:off x="3440" y="2861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2" name="Rectangle 298"/>
              <p:cNvSpPr>
                <a:spLocks noChangeArrowheads="1"/>
              </p:cNvSpPr>
              <p:nvPr/>
            </p:nvSpPr>
            <p:spPr bwMode="auto">
              <a:xfrm>
                <a:off x="3502" y="2854"/>
                <a:ext cx="4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3" name="Rectangle 299"/>
              <p:cNvSpPr>
                <a:spLocks noChangeArrowheads="1"/>
              </p:cNvSpPr>
              <p:nvPr/>
            </p:nvSpPr>
            <p:spPr bwMode="auto">
              <a:xfrm>
                <a:off x="3594" y="2846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4" name="Rectangle 300"/>
              <p:cNvSpPr>
                <a:spLocks noChangeArrowheads="1"/>
              </p:cNvSpPr>
              <p:nvPr/>
            </p:nvSpPr>
            <p:spPr bwMode="auto">
              <a:xfrm>
                <a:off x="3625" y="2838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5" name="Rectangle 301"/>
              <p:cNvSpPr>
                <a:spLocks noChangeArrowheads="1"/>
              </p:cNvSpPr>
              <p:nvPr/>
            </p:nvSpPr>
            <p:spPr bwMode="auto">
              <a:xfrm>
                <a:off x="3686" y="2830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6" name="Rectangle 302"/>
              <p:cNvSpPr>
                <a:spLocks noChangeArrowheads="1"/>
              </p:cNvSpPr>
              <p:nvPr/>
            </p:nvSpPr>
            <p:spPr bwMode="auto">
              <a:xfrm>
                <a:off x="3710" y="2823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7" name="Rectangle 303"/>
              <p:cNvSpPr>
                <a:spLocks noChangeArrowheads="1"/>
              </p:cNvSpPr>
              <p:nvPr/>
            </p:nvSpPr>
            <p:spPr bwMode="auto">
              <a:xfrm>
                <a:off x="3779" y="2807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8" name="Rectangle 304"/>
              <p:cNvSpPr>
                <a:spLocks noChangeArrowheads="1"/>
              </p:cNvSpPr>
              <p:nvPr/>
            </p:nvSpPr>
            <p:spPr bwMode="auto">
              <a:xfrm>
                <a:off x="3802" y="2800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79" name="Rectangle 305"/>
              <p:cNvSpPr>
                <a:spLocks noChangeArrowheads="1"/>
              </p:cNvSpPr>
              <p:nvPr/>
            </p:nvSpPr>
            <p:spPr bwMode="auto">
              <a:xfrm>
                <a:off x="3871" y="2784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0" name="Rectangle 306"/>
              <p:cNvSpPr>
                <a:spLocks noChangeArrowheads="1"/>
              </p:cNvSpPr>
              <p:nvPr/>
            </p:nvSpPr>
            <p:spPr bwMode="auto">
              <a:xfrm>
                <a:off x="3886" y="2777"/>
                <a:ext cx="3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1" name="Rectangle 307"/>
              <p:cNvSpPr>
                <a:spLocks noChangeArrowheads="1"/>
              </p:cNvSpPr>
              <p:nvPr/>
            </p:nvSpPr>
            <p:spPr bwMode="auto">
              <a:xfrm>
                <a:off x="3963" y="2754"/>
                <a:ext cx="3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2" name="Rectangle 308"/>
              <p:cNvSpPr>
                <a:spLocks noChangeArrowheads="1"/>
              </p:cNvSpPr>
              <p:nvPr/>
            </p:nvSpPr>
            <p:spPr bwMode="auto">
              <a:xfrm>
                <a:off x="3994" y="27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3" name="Rectangle 309"/>
              <p:cNvSpPr>
                <a:spLocks noChangeArrowheads="1"/>
              </p:cNvSpPr>
              <p:nvPr/>
            </p:nvSpPr>
            <p:spPr bwMode="auto">
              <a:xfrm>
                <a:off x="4063" y="27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4" name="Rectangle 310"/>
              <p:cNvSpPr>
                <a:spLocks noChangeArrowheads="1"/>
              </p:cNvSpPr>
              <p:nvPr/>
            </p:nvSpPr>
            <p:spPr bwMode="auto">
              <a:xfrm>
                <a:off x="4071" y="2715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5" name="Rectangle 311"/>
              <p:cNvSpPr>
                <a:spLocks noChangeArrowheads="1"/>
              </p:cNvSpPr>
              <p:nvPr/>
            </p:nvSpPr>
            <p:spPr bwMode="auto">
              <a:xfrm>
                <a:off x="4094" y="270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6" name="Rectangle 312"/>
              <p:cNvSpPr>
                <a:spLocks noChangeArrowheads="1"/>
              </p:cNvSpPr>
              <p:nvPr/>
            </p:nvSpPr>
            <p:spPr bwMode="auto">
              <a:xfrm>
                <a:off x="4156" y="268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7" name="Rectangle 313"/>
              <p:cNvSpPr>
                <a:spLocks noChangeArrowheads="1"/>
              </p:cNvSpPr>
              <p:nvPr/>
            </p:nvSpPr>
            <p:spPr bwMode="auto">
              <a:xfrm>
                <a:off x="4163" y="2677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8" name="Rectangle 314"/>
              <p:cNvSpPr>
                <a:spLocks noChangeArrowheads="1"/>
              </p:cNvSpPr>
              <p:nvPr/>
            </p:nvSpPr>
            <p:spPr bwMode="auto">
              <a:xfrm>
                <a:off x="4179" y="2669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89" name="Rectangle 315"/>
              <p:cNvSpPr>
                <a:spLocks noChangeArrowheads="1"/>
              </p:cNvSpPr>
              <p:nvPr/>
            </p:nvSpPr>
            <p:spPr bwMode="auto">
              <a:xfrm>
                <a:off x="4194" y="26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0" name="Rectangle 316"/>
              <p:cNvSpPr>
                <a:spLocks noChangeArrowheads="1"/>
              </p:cNvSpPr>
              <p:nvPr/>
            </p:nvSpPr>
            <p:spPr bwMode="auto">
              <a:xfrm>
                <a:off x="4233" y="264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1" name="Rectangle 317"/>
              <p:cNvSpPr>
                <a:spLocks noChangeArrowheads="1"/>
              </p:cNvSpPr>
              <p:nvPr/>
            </p:nvSpPr>
            <p:spPr bwMode="auto">
              <a:xfrm>
                <a:off x="4240" y="2638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2" name="Rectangle 318"/>
              <p:cNvSpPr>
                <a:spLocks noChangeArrowheads="1"/>
              </p:cNvSpPr>
              <p:nvPr/>
            </p:nvSpPr>
            <p:spPr bwMode="auto">
              <a:xfrm>
                <a:off x="4256" y="2631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3" name="Rectangle 319"/>
              <p:cNvSpPr>
                <a:spLocks noChangeArrowheads="1"/>
              </p:cNvSpPr>
              <p:nvPr/>
            </p:nvSpPr>
            <p:spPr bwMode="auto">
              <a:xfrm>
                <a:off x="4309" y="26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4" name="Rectangle 320"/>
              <p:cNvSpPr>
                <a:spLocks noChangeArrowheads="1"/>
              </p:cNvSpPr>
              <p:nvPr/>
            </p:nvSpPr>
            <p:spPr bwMode="auto">
              <a:xfrm>
                <a:off x="4317" y="2600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5" name="Rectangle 321"/>
              <p:cNvSpPr>
                <a:spLocks noChangeArrowheads="1"/>
              </p:cNvSpPr>
              <p:nvPr/>
            </p:nvSpPr>
            <p:spPr bwMode="auto">
              <a:xfrm>
                <a:off x="4333" y="2592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6" name="Rectangle 322"/>
              <p:cNvSpPr>
                <a:spLocks noChangeArrowheads="1"/>
              </p:cNvSpPr>
              <p:nvPr/>
            </p:nvSpPr>
            <p:spPr bwMode="auto">
              <a:xfrm>
                <a:off x="4386" y="25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7" name="Rectangle 323"/>
              <p:cNvSpPr>
                <a:spLocks noChangeArrowheads="1"/>
              </p:cNvSpPr>
              <p:nvPr/>
            </p:nvSpPr>
            <p:spPr bwMode="auto">
              <a:xfrm>
                <a:off x="4394" y="2554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8" name="Rectangle 324"/>
              <p:cNvSpPr>
                <a:spLocks noChangeArrowheads="1"/>
              </p:cNvSpPr>
              <p:nvPr/>
            </p:nvSpPr>
            <p:spPr bwMode="auto">
              <a:xfrm>
                <a:off x="4409" y="2546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899" name="Rectangle 325"/>
              <p:cNvSpPr>
                <a:spLocks noChangeArrowheads="1"/>
              </p:cNvSpPr>
              <p:nvPr/>
            </p:nvSpPr>
            <p:spPr bwMode="auto">
              <a:xfrm>
                <a:off x="4463" y="25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0" name="Rectangle 326"/>
              <p:cNvSpPr>
                <a:spLocks noChangeArrowheads="1"/>
              </p:cNvSpPr>
              <p:nvPr/>
            </p:nvSpPr>
            <p:spPr bwMode="auto">
              <a:xfrm>
                <a:off x="4471" y="2508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1" name="Rectangle 327"/>
              <p:cNvSpPr>
                <a:spLocks noChangeArrowheads="1"/>
              </p:cNvSpPr>
              <p:nvPr/>
            </p:nvSpPr>
            <p:spPr bwMode="auto">
              <a:xfrm>
                <a:off x="4486" y="25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2" name="Rectangle 328"/>
              <p:cNvSpPr>
                <a:spLocks noChangeArrowheads="1"/>
              </p:cNvSpPr>
              <p:nvPr/>
            </p:nvSpPr>
            <p:spPr bwMode="auto">
              <a:xfrm>
                <a:off x="4494" y="24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3" name="Rectangle 329"/>
              <p:cNvSpPr>
                <a:spLocks noChangeArrowheads="1"/>
              </p:cNvSpPr>
              <p:nvPr/>
            </p:nvSpPr>
            <p:spPr bwMode="auto">
              <a:xfrm>
                <a:off x="4540" y="24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4" name="Rectangle 330"/>
              <p:cNvSpPr>
                <a:spLocks noChangeArrowheads="1"/>
              </p:cNvSpPr>
              <p:nvPr/>
            </p:nvSpPr>
            <p:spPr bwMode="auto">
              <a:xfrm>
                <a:off x="4548" y="24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5" name="Rectangle 331"/>
              <p:cNvSpPr>
                <a:spLocks noChangeArrowheads="1"/>
              </p:cNvSpPr>
              <p:nvPr/>
            </p:nvSpPr>
            <p:spPr bwMode="auto">
              <a:xfrm>
                <a:off x="4556" y="24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6" name="Rectangle 332"/>
              <p:cNvSpPr>
                <a:spLocks noChangeArrowheads="1"/>
              </p:cNvSpPr>
              <p:nvPr/>
            </p:nvSpPr>
            <p:spPr bwMode="auto">
              <a:xfrm>
                <a:off x="4571" y="24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7" name="Rectangle 333"/>
              <p:cNvSpPr>
                <a:spLocks noChangeArrowheads="1"/>
              </p:cNvSpPr>
              <p:nvPr/>
            </p:nvSpPr>
            <p:spPr bwMode="auto">
              <a:xfrm>
                <a:off x="4617" y="2400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8" name="Rectangle 334"/>
              <p:cNvSpPr>
                <a:spLocks noChangeArrowheads="1"/>
              </p:cNvSpPr>
              <p:nvPr/>
            </p:nvSpPr>
            <p:spPr bwMode="auto">
              <a:xfrm>
                <a:off x="4632" y="23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09" name="Rectangle 335"/>
              <p:cNvSpPr>
                <a:spLocks noChangeArrowheads="1"/>
              </p:cNvSpPr>
              <p:nvPr/>
            </p:nvSpPr>
            <p:spPr bwMode="auto">
              <a:xfrm>
                <a:off x="4640" y="23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0" name="Rectangle 336"/>
              <p:cNvSpPr>
                <a:spLocks noChangeArrowheads="1"/>
              </p:cNvSpPr>
              <p:nvPr/>
            </p:nvSpPr>
            <p:spPr bwMode="auto">
              <a:xfrm>
                <a:off x="4640" y="23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1" name="Rectangle 337"/>
              <p:cNvSpPr>
                <a:spLocks noChangeArrowheads="1"/>
              </p:cNvSpPr>
              <p:nvPr/>
            </p:nvSpPr>
            <p:spPr bwMode="auto">
              <a:xfrm>
                <a:off x="4648" y="23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2" name="Rectangle 338"/>
              <p:cNvSpPr>
                <a:spLocks noChangeArrowheads="1"/>
              </p:cNvSpPr>
              <p:nvPr/>
            </p:nvSpPr>
            <p:spPr bwMode="auto">
              <a:xfrm>
                <a:off x="4694" y="23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3" name="Rectangle 339"/>
              <p:cNvSpPr>
                <a:spLocks noChangeArrowheads="1"/>
              </p:cNvSpPr>
              <p:nvPr/>
            </p:nvSpPr>
            <p:spPr bwMode="auto">
              <a:xfrm>
                <a:off x="4702" y="233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4" name="Rectangle 340"/>
              <p:cNvSpPr>
                <a:spLocks noChangeArrowheads="1"/>
              </p:cNvSpPr>
              <p:nvPr/>
            </p:nvSpPr>
            <p:spPr bwMode="auto">
              <a:xfrm>
                <a:off x="4709" y="23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5" name="Rectangle 341"/>
              <p:cNvSpPr>
                <a:spLocks noChangeArrowheads="1"/>
              </p:cNvSpPr>
              <p:nvPr/>
            </p:nvSpPr>
            <p:spPr bwMode="auto">
              <a:xfrm>
                <a:off x="4717" y="23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6" name="Rectangle 342"/>
              <p:cNvSpPr>
                <a:spLocks noChangeArrowheads="1"/>
              </p:cNvSpPr>
              <p:nvPr/>
            </p:nvSpPr>
            <p:spPr bwMode="auto">
              <a:xfrm>
                <a:off x="4725" y="2308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7" name="Rectangle 343"/>
              <p:cNvSpPr>
                <a:spLocks noChangeArrowheads="1"/>
              </p:cNvSpPr>
              <p:nvPr/>
            </p:nvSpPr>
            <p:spPr bwMode="auto">
              <a:xfrm>
                <a:off x="4763" y="227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8" name="Rectangle 344"/>
              <p:cNvSpPr>
                <a:spLocks noChangeArrowheads="1"/>
              </p:cNvSpPr>
              <p:nvPr/>
            </p:nvSpPr>
            <p:spPr bwMode="auto">
              <a:xfrm>
                <a:off x="4771" y="22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19" name="Rectangle 345"/>
              <p:cNvSpPr>
                <a:spLocks noChangeArrowheads="1"/>
              </p:cNvSpPr>
              <p:nvPr/>
            </p:nvSpPr>
            <p:spPr bwMode="auto">
              <a:xfrm>
                <a:off x="4779" y="2261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0" name="Rectangle 346"/>
              <p:cNvSpPr>
                <a:spLocks noChangeArrowheads="1"/>
              </p:cNvSpPr>
              <p:nvPr/>
            </p:nvSpPr>
            <p:spPr bwMode="auto">
              <a:xfrm>
                <a:off x="4786" y="22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1" name="Rectangle 347"/>
              <p:cNvSpPr>
                <a:spLocks noChangeArrowheads="1"/>
              </p:cNvSpPr>
              <p:nvPr/>
            </p:nvSpPr>
            <p:spPr bwMode="auto">
              <a:xfrm>
                <a:off x="4825" y="2215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2" name="Rectangle 348"/>
              <p:cNvSpPr>
                <a:spLocks noChangeArrowheads="1"/>
              </p:cNvSpPr>
              <p:nvPr/>
            </p:nvSpPr>
            <p:spPr bwMode="auto">
              <a:xfrm>
                <a:off x="4832" y="2208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3" name="Rectangle 349"/>
              <p:cNvSpPr>
                <a:spLocks noChangeArrowheads="1"/>
              </p:cNvSpPr>
              <p:nvPr/>
            </p:nvSpPr>
            <p:spPr bwMode="auto">
              <a:xfrm>
                <a:off x="4840" y="22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4" name="Rectangle 350"/>
              <p:cNvSpPr>
                <a:spLocks noChangeArrowheads="1"/>
              </p:cNvSpPr>
              <p:nvPr/>
            </p:nvSpPr>
            <p:spPr bwMode="auto">
              <a:xfrm>
                <a:off x="4848" y="21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5" name="Rectangle 351"/>
              <p:cNvSpPr>
                <a:spLocks noChangeArrowheads="1"/>
              </p:cNvSpPr>
              <p:nvPr/>
            </p:nvSpPr>
            <p:spPr bwMode="auto">
              <a:xfrm>
                <a:off x="4886" y="21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6" name="Rectangle 352"/>
              <p:cNvSpPr>
                <a:spLocks noChangeArrowheads="1"/>
              </p:cNvSpPr>
              <p:nvPr/>
            </p:nvSpPr>
            <p:spPr bwMode="auto">
              <a:xfrm>
                <a:off x="4894" y="2131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7" name="Rectangle 353"/>
              <p:cNvSpPr>
                <a:spLocks noChangeArrowheads="1"/>
              </p:cNvSpPr>
              <p:nvPr/>
            </p:nvSpPr>
            <p:spPr bwMode="auto">
              <a:xfrm>
                <a:off x="4902" y="212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8" name="Rectangle 354"/>
              <p:cNvSpPr>
                <a:spLocks noChangeArrowheads="1"/>
              </p:cNvSpPr>
              <p:nvPr/>
            </p:nvSpPr>
            <p:spPr bwMode="auto">
              <a:xfrm>
                <a:off x="4909" y="21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29" name="Rectangle 355"/>
              <p:cNvSpPr>
                <a:spLocks noChangeArrowheads="1"/>
              </p:cNvSpPr>
              <p:nvPr/>
            </p:nvSpPr>
            <p:spPr bwMode="auto">
              <a:xfrm>
                <a:off x="4940" y="20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0" name="Rectangle 356"/>
              <p:cNvSpPr>
                <a:spLocks noChangeArrowheads="1"/>
              </p:cNvSpPr>
              <p:nvPr/>
            </p:nvSpPr>
            <p:spPr bwMode="auto">
              <a:xfrm>
                <a:off x="4948" y="2062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1" name="Rectangle 357"/>
              <p:cNvSpPr>
                <a:spLocks noChangeArrowheads="1"/>
              </p:cNvSpPr>
              <p:nvPr/>
            </p:nvSpPr>
            <p:spPr bwMode="auto">
              <a:xfrm>
                <a:off x="4948" y="2062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2" name="Rectangle 358"/>
              <p:cNvSpPr>
                <a:spLocks noChangeArrowheads="1"/>
              </p:cNvSpPr>
              <p:nvPr/>
            </p:nvSpPr>
            <p:spPr bwMode="auto">
              <a:xfrm>
                <a:off x="4956" y="2046"/>
                <a:ext cx="7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3" name="Rectangle 359"/>
              <p:cNvSpPr>
                <a:spLocks noChangeArrowheads="1"/>
              </p:cNvSpPr>
              <p:nvPr/>
            </p:nvSpPr>
            <p:spPr bwMode="auto">
              <a:xfrm>
                <a:off x="4963" y="20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4" name="Rectangle 360"/>
              <p:cNvSpPr>
                <a:spLocks noChangeArrowheads="1"/>
              </p:cNvSpPr>
              <p:nvPr/>
            </p:nvSpPr>
            <p:spPr bwMode="auto">
              <a:xfrm>
                <a:off x="4994" y="1969"/>
                <a:ext cx="8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5" name="Rectangle 361"/>
              <p:cNvSpPr>
                <a:spLocks noChangeArrowheads="1"/>
              </p:cNvSpPr>
              <p:nvPr/>
            </p:nvSpPr>
            <p:spPr bwMode="auto">
              <a:xfrm>
                <a:off x="5002" y="1946"/>
                <a:ext cx="7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6" name="Rectangle 362"/>
              <p:cNvSpPr>
                <a:spLocks noChangeArrowheads="1"/>
              </p:cNvSpPr>
              <p:nvPr/>
            </p:nvSpPr>
            <p:spPr bwMode="auto">
              <a:xfrm>
                <a:off x="5025" y="1885"/>
                <a:ext cx="7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7" name="Rectangle 363"/>
              <p:cNvSpPr>
                <a:spLocks noChangeArrowheads="1"/>
              </p:cNvSpPr>
              <p:nvPr/>
            </p:nvSpPr>
            <p:spPr bwMode="auto">
              <a:xfrm>
                <a:off x="5032" y="1869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8" name="Rectangle 364"/>
              <p:cNvSpPr>
                <a:spLocks noChangeArrowheads="1"/>
              </p:cNvSpPr>
              <p:nvPr/>
            </p:nvSpPr>
            <p:spPr bwMode="auto">
              <a:xfrm>
                <a:off x="5032" y="1854"/>
                <a:ext cx="8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39" name="Rectangle 365"/>
              <p:cNvSpPr>
                <a:spLocks noChangeArrowheads="1"/>
              </p:cNvSpPr>
              <p:nvPr/>
            </p:nvSpPr>
            <p:spPr bwMode="auto">
              <a:xfrm>
                <a:off x="5040" y="18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0" name="Rectangle 366"/>
              <p:cNvSpPr>
                <a:spLocks noChangeArrowheads="1"/>
              </p:cNvSpPr>
              <p:nvPr/>
            </p:nvSpPr>
            <p:spPr bwMode="auto">
              <a:xfrm>
                <a:off x="5040" y="1777"/>
                <a:ext cx="8" cy="31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1" name="Rectangle 367"/>
              <p:cNvSpPr>
                <a:spLocks noChangeArrowheads="1"/>
              </p:cNvSpPr>
              <p:nvPr/>
            </p:nvSpPr>
            <p:spPr bwMode="auto">
              <a:xfrm>
                <a:off x="5048" y="1762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2" name="Rectangle 368"/>
              <p:cNvSpPr>
                <a:spLocks noChangeArrowheads="1"/>
              </p:cNvSpPr>
              <p:nvPr/>
            </p:nvSpPr>
            <p:spPr bwMode="auto">
              <a:xfrm>
                <a:off x="5048" y="1685"/>
                <a:ext cx="8" cy="30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3" name="Rectangle 369"/>
              <p:cNvSpPr>
                <a:spLocks noChangeArrowheads="1"/>
              </p:cNvSpPr>
              <p:nvPr/>
            </p:nvSpPr>
            <p:spPr bwMode="auto">
              <a:xfrm>
                <a:off x="5048" y="1669"/>
                <a:ext cx="8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4" name="Rectangle 370"/>
              <p:cNvSpPr>
                <a:spLocks noChangeArrowheads="1"/>
              </p:cNvSpPr>
              <p:nvPr/>
            </p:nvSpPr>
            <p:spPr bwMode="auto">
              <a:xfrm>
                <a:off x="5025" y="1608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5" name="Rectangle 371"/>
              <p:cNvSpPr>
                <a:spLocks noChangeArrowheads="1"/>
              </p:cNvSpPr>
              <p:nvPr/>
            </p:nvSpPr>
            <p:spPr bwMode="auto">
              <a:xfrm>
                <a:off x="2671" y="27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6" name="Rectangle 372"/>
              <p:cNvSpPr>
                <a:spLocks noChangeArrowheads="1"/>
              </p:cNvSpPr>
              <p:nvPr/>
            </p:nvSpPr>
            <p:spPr bwMode="auto">
              <a:xfrm>
                <a:off x="2664" y="27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7" name="Rectangle 373"/>
              <p:cNvSpPr>
                <a:spLocks noChangeArrowheads="1"/>
              </p:cNvSpPr>
              <p:nvPr/>
            </p:nvSpPr>
            <p:spPr bwMode="auto">
              <a:xfrm>
                <a:off x="2656" y="27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8" name="Rectangle 374"/>
              <p:cNvSpPr>
                <a:spLocks noChangeArrowheads="1"/>
              </p:cNvSpPr>
              <p:nvPr/>
            </p:nvSpPr>
            <p:spPr bwMode="auto">
              <a:xfrm>
                <a:off x="2648" y="27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49" name="Rectangle 375"/>
              <p:cNvSpPr>
                <a:spLocks noChangeArrowheads="1"/>
              </p:cNvSpPr>
              <p:nvPr/>
            </p:nvSpPr>
            <p:spPr bwMode="auto">
              <a:xfrm>
                <a:off x="2610" y="282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0" name="Rectangle 376"/>
              <p:cNvSpPr>
                <a:spLocks noChangeArrowheads="1"/>
              </p:cNvSpPr>
              <p:nvPr/>
            </p:nvSpPr>
            <p:spPr bwMode="auto">
              <a:xfrm>
                <a:off x="2602" y="28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1" name="Rectangle 377"/>
              <p:cNvSpPr>
                <a:spLocks noChangeArrowheads="1"/>
              </p:cNvSpPr>
              <p:nvPr/>
            </p:nvSpPr>
            <p:spPr bwMode="auto">
              <a:xfrm>
                <a:off x="2602" y="28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2" name="Rectangle 378"/>
              <p:cNvSpPr>
                <a:spLocks noChangeArrowheads="1"/>
              </p:cNvSpPr>
              <p:nvPr/>
            </p:nvSpPr>
            <p:spPr bwMode="auto">
              <a:xfrm>
                <a:off x="2594" y="2838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3" name="Rectangle 379"/>
              <p:cNvSpPr>
                <a:spLocks noChangeArrowheads="1"/>
              </p:cNvSpPr>
              <p:nvPr/>
            </p:nvSpPr>
            <p:spPr bwMode="auto">
              <a:xfrm>
                <a:off x="2587" y="28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4" name="Rectangle 380"/>
              <p:cNvSpPr>
                <a:spLocks noChangeArrowheads="1"/>
              </p:cNvSpPr>
              <p:nvPr/>
            </p:nvSpPr>
            <p:spPr bwMode="auto">
              <a:xfrm>
                <a:off x="2556" y="29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5" name="Rectangle 381"/>
              <p:cNvSpPr>
                <a:spLocks noChangeArrowheads="1"/>
              </p:cNvSpPr>
              <p:nvPr/>
            </p:nvSpPr>
            <p:spPr bwMode="auto">
              <a:xfrm>
                <a:off x="2556" y="2900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6" name="Rectangle 382"/>
              <p:cNvSpPr>
                <a:spLocks noChangeArrowheads="1"/>
              </p:cNvSpPr>
              <p:nvPr/>
            </p:nvSpPr>
            <p:spPr bwMode="auto">
              <a:xfrm>
                <a:off x="2548" y="2915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7" name="Rectangle 383"/>
              <p:cNvSpPr>
                <a:spLocks noChangeArrowheads="1"/>
              </p:cNvSpPr>
              <p:nvPr/>
            </p:nvSpPr>
            <p:spPr bwMode="auto">
              <a:xfrm>
                <a:off x="2540" y="2930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8" name="Rectangle 384"/>
              <p:cNvSpPr>
                <a:spLocks noChangeArrowheads="1"/>
              </p:cNvSpPr>
              <p:nvPr/>
            </p:nvSpPr>
            <p:spPr bwMode="auto">
              <a:xfrm>
                <a:off x="2525" y="2984"/>
                <a:ext cx="8" cy="4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59" name="Rectangle 385"/>
              <p:cNvSpPr>
                <a:spLocks noChangeArrowheads="1"/>
              </p:cNvSpPr>
              <p:nvPr/>
            </p:nvSpPr>
            <p:spPr bwMode="auto">
              <a:xfrm>
                <a:off x="2525" y="30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0" name="Rectangle 386"/>
              <p:cNvSpPr>
                <a:spLocks noChangeArrowheads="1"/>
              </p:cNvSpPr>
              <p:nvPr/>
            </p:nvSpPr>
            <p:spPr bwMode="auto">
              <a:xfrm>
                <a:off x="2564" y="3061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1" name="Rectangle 387"/>
              <p:cNvSpPr>
                <a:spLocks noChangeArrowheads="1"/>
              </p:cNvSpPr>
              <p:nvPr/>
            </p:nvSpPr>
            <p:spPr bwMode="auto">
              <a:xfrm>
                <a:off x="2579" y="3069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2" name="Rectangle 388"/>
              <p:cNvSpPr>
                <a:spLocks noChangeArrowheads="1"/>
              </p:cNvSpPr>
              <p:nvPr/>
            </p:nvSpPr>
            <p:spPr bwMode="auto">
              <a:xfrm>
                <a:off x="2594" y="30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3" name="Rectangle 389"/>
              <p:cNvSpPr>
                <a:spLocks noChangeArrowheads="1"/>
              </p:cNvSpPr>
              <p:nvPr/>
            </p:nvSpPr>
            <p:spPr bwMode="auto">
              <a:xfrm>
                <a:off x="2648" y="30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4" name="Rectangle 390"/>
              <p:cNvSpPr>
                <a:spLocks noChangeArrowheads="1"/>
              </p:cNvSpPr>
              <p:nvPr/>
            </p:nvSpPr>
            <p:spPr bwMode="auto">
              <a:xfrm>
                <a:off x="2648" y="3092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5" name="Rectangle 391"/>
              <p:cNvSpPr>
                <a:spLocks noChangeArrowheads="1"/>
              </p:cNvSpPr>
              <p:nvPr/>
            </p:nvSpPr>
            <p:spPr bwMode="auto">
              <a:xfrm>
                <a:off x="2664" y="3100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6" name="Rectangle 392"/>
              <p:cNvSpPr>
                <a:spLocks noChangeArrowheads="1"/>
              </p:cNvSpPr>
              <p:nvPr/>
            </p:nvSpPr>
            <p:spPr bwMode="auto">
              <a:xfrm>
                <a:off x="2687" y="3107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7" name="Rectangle 393"/>
              <p:cNvSpPr>
                <a:spLocks noChangeArrowheads="1"/>
              </p:cNvSpPr>
              <p:nvPr/>
            </p:nvSpPr>
            <p:spPr bwMode="auto">
              <a:xfrm>
                <a:off x="2694" y="31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8" name="Rectangle 394"/>
              <p:cNvSpPr>
                <a:spLocks noChangeArrowheads="1"/>
              </p:cNvSpPr>
              <p:nvPr/>
            </p:nvSpPr>
            <p:spPr bwMode="auto">
              <a:xfrm>
                <a:off x="2748" y="3115"/>
                <a:ext cx="4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69" name="Rectangle 395"/>
              <p:cNvSpPr>
                <a:spLocks noChangeArrowheads="1"/>
              </p:cNvSpPr>
              <p:nvPr/>
            </p:nvSpPr>
            <p:spPr bwMode="auto">
              <a:xfrm>
                <a:off x="2840" y="3115"/>
                <a:ext cx="4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0" name="Rectangle 396"/>
              <p:cNvSpPr>
                <a:spLocks noChangeArrowheads="1"/>
              </p:cNvSpPr>
              <p:nvPr/>
            </p:nvSpPr>
            <p:spPr bwMode="auto">
              <a:xfrm>
                <a:off x="2933" y="3115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1" name="Rectangle 397"/>
              <p:cNvSpPr>
                <a:spLocks noChangeArrowheads="1"/>
              </p:cNvSpPr>
              <p:nvPr/>
            </p:nvSpPr>
            <p:spPr bwMode="auto">
              <a:xfrm>
                <a:off x="2940" y="3115"/>
                <a:ext cx="3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2" name="Rectangle 398"/>
              <p:cNvSpPr>
                <a:spLocks noChangeArrowheads="1"/>
              </p:cNvSpPr>
              <p:nvPr/>
            </p:nvSpPr>
            <p:spPr bwMode="auto">
              <a:xfrm>
                <a:off x="3025" y="31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3" name="Rectangle 399"/>
              <p:cNvSpPr>
                <a:spLocks noChangeArrowheads="1"/>
              </p:cNvSpPr>
              <p:nvPr/>
            </p:nvSpPr>
            <p:spPr bwMode="auto">
              <a:xfrm>
                <a:off x="3025" y="3107"/>
                <a:ext cx="4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4" name="Rectangle 400"/>
              <p:cNvSpPr>
                <a:spLocks noChangeArrowheads="1"/>
              </p:cNvSpPr>
              <p:nvPr/>
            </p:nvSpPr>
            <p:spPr bwMode="auto">
              <a:xfrm>
                <a:off x="3117" y="3100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5" name="Rectangle 401"/>
              <p:cNvSpPr>
                <a:spLocks noChangeArrowheads="1"/>
              </p:cNvSpPr>
              <p:nvPr/>
            </p:nvSpPr>
            <p:spPr bwMode="auto">
              <a:xfrm>
                <a:off x="3125" y="3100"/>
                <a:ext cx="3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6" name="Rectangle 402"/>
              <p:cNvSpPr>
                <a:spLocks noChangeArrowheads="1"/>
              </p:cNvSpPr>
              <p:nvPr/>
            </p:nvSpPr>
            <p:spPr bwMode="auto">
              <a:xfrm>
                <a:off x="3210" y="3092"/>
                <a:ext cx="3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7" name="Rectangle 403"/>
              <p:cNvSpPr>
                <a:spLocks noChangeArrowheads="1"/>
              </p:cNvSpPr>
              <p:nvPr/>
            </p:nvSpPr>
            <p:spPr bwMode="auto">
              <a:xfrm>
                <a:off x="3240" y="3092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8" name="Rectangle 404"/>
              <p:cNvSpPr>
                <a:spLocks noChangeArrowheads="1"/>
              </p:cNvSpPr>
              <p:nvPr/>
            </p:nvSpPr>
            <p:spPr bwMode="auto">
              <a:xfrm>
                <a:off x="3302" y="3084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79" name="Rectangle 405"/>
              <p:cNvSpPr>
                <a:spLocks noChangeArrowheads="1"/>
              </p:cNvSpPr>
              <p:nvPr/>
            </p:nvSpPr>
            <p:spPr bwMode="auto">
              <a:xfrm>
                <a:off x="3333" y="3077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80" name="Rectangle 406"/>
              <p:cNvSpPr>
                <a:spLocks noChangeArrowheads="1"/>
              </p:cNvSpPr>
              <p:nvPr/>
            </p:nvSpPr>
            <p:spPr bwMode="auto">
              <a:xfrm>
                <a:off x="3394" y="3069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81" name="Rectangle 407"/>
              <p:cNvSpPr>
                <a:spLocks noChangeArrowheads="1"/>
              </p:cNvSpPr>
              <p:nvPr/>
            </p:nvSpPr>
            <p:spPr bwMode="auto">
              <a:xfrm>
                <a:off x="3417" y="3061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82" name="Rectangle 408"/>
              <p:cNvSpPr>
                <a:spLocks noChangeArrowheads="1"/>
              </p:cNvSpPr>
              <p:nvPr/>
            </p:nvSpPr>
            <p:spPr bwMode="auto">
              <a:xfrm>
                <a:off x="3486" y="3053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83" name="Rectangle 409"/>
              <p:cNvSpPr>
                <a:spLocks noChangeArrowheads="1"/>
              </p:cNvSpPr>
              <p:nvPr/>
            </p:nvSpPr>
            <p:spPr bwMode="auto">
              <a:xfrm>
                <a:off x="3502" y="3046"/>
                <a:ext cx="31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984" name="Rectangle 410"/>
              <p:cNvSpPr>
                <a:spLocks noChangeArrowheads="1"/>
              </p:cNvSpPr>
              <p:nvPr/>
            </p:nvSpPr>
            <p:spPr bwMode="auto">
              <a:xfrm>
                <a:off x="3579" y="3030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grpSp>
          <p:nvGrpSpPr>
            <p:cNvPr id="8398" name="Group 612"/>
            <p:cNvGrpSpPr>
              <a:grpSpLocks/>
            </p:cNvGrpSpPr>
            <p:nvPr/>
          </p:nvGrpSpPr>
          <p:grpSpPr bwMode="auto">
            <a:xfrm>
              <a:off x="3263900" y="3135315"/>
              <a:ext cx="4822825" cy="2147887"/>
              <a:chOff x="2056" y="2023"/>
              <a:chExt cx="3038" cy="1353"/>
            </a:xfrm>
          </p:grpSpPr>
          <p:sp>
            <p:nvSpPr>
              <p:cNvPr id="8585" name="Rectangle 412"/>
              <p:cNvSpPr>
                <a:spLocks noChangeArrowheads="1"/>
              </p:cNvSpPr>
              <p:nvPr/>
            </p:nvSpPr>
            <p:spPr bwMode="auto">
              <a:xfrm>
                <a:off x="3594" y="3030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86" name="Rectangle 413"/>
              <p:cNvSpPr>
                <a:spLocks noChangeArrowheads="1"/>
              </p:cNvSpPr>
              <p:nvPr/>
            </p:nvSpPr>
            <p:spPr bwMode="auto">
              <a:xfrm>
                <a:off x="3617" y="30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87" name="Rectangle 414"/>
              <p:cNvSpPr>
                <a:spLocks noChangeArrowheads="1"/>
              </p:cNvSpPr>
              <p:nvPr/>
            </p:nvSpPr>
            <p:spPr bwMode="auto">
              <a:xfrm>
                <a:off x="3671" y="3015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88" name="Rectangle 415"/>
              <p:cNvSpPr>
                <a:spLocks noChangeArrowheads="1"/>
              </p:cNvSpPr>
              <p:nvPr/>
            </p:nvSpPr>
            <p:spPr bwMode="auto">
              <a:xfrm>
                <a:off x="3686" y="3007"/>
                <a:ext cx="2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89" name="Rectangle 416"/>
              <p:cNvSpPr>
                <a:spLocks noChangeArrowheads="1"/>
              </p:cNvSpPr>
              <p:nvPr/>
            </p:nvSpPr>
            <p:spPr bwMode="auto">
              <a:xfrm>
                <a:off x="3702" y="300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0" name="Rectangle 417"/>
              <p:cNvSpPr>
                <a:spLocks noChangeArrowheads="1"/>
              </p:cNvSpPr>
              <p:nvPr/>
            </p:nvSpPr>
            <p:spPr bwMode="auto">
              <a:xfrm>
                <a:off x="3763" y="29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1" name="Rectangle 418"/>
              <p:cNvSpPr>
                <a:spLocks noChangeArrowheads="1"/>
              </p:cNvSpPr>
              <p:nvPr/>
            </p:nvSpPr>
            <p:spPr bwMode="auto">
              <a:xfrm>
                <a:off x="3771" y="2984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2" name="Rectangle 419"/>
              <p:cNvSpPr>
                <a:spLocks noChangeArrowheads="1"/>
              </p:cNvSpPr>
              <p:nvPr/>
            </p:nvSpPr>
            <p:spPr bwMode="auto">
              <a:xfrm>
                <a:off x="3802" y="29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3" name="Rectangle 420"/>
              <p:cNvSpPr>
                <a:spLocks noChangeArrowheads="1"/>
              </p:cNvSpPr>
              <p:nvPr/>
            </p:nvSpPr>
            <p:spPr bwMode="auto">
              <a:xfrm>
                <a:off x="3810" y="297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4" name="Rectangle 421"/>
              <p:cNvSpPr>
                <a:spLocks noChangeArrowheads="1"/>
              </p:cNvSpPr>
              <p:nvPr/>
            </p:nvSpPr>
            <p:spPr bwMode="auto">
              <a:xfrm>
                <a:off x="3863" y="29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5" name="Rectangle 422"/>
              <p:cNvSpPr>
                <a:spLocks noChangeArrowheads="1"/>
              </p:cNvSpPr>
              <p:nvPr/>
            </p:nvSpPr>
            <p:spPr bwMode="auto">
              <a:xfrm>
                <a:off x="3871" y="2954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6" name="Rectangle 423"/>
              <p:cNvSpPr>
                <a:spLocks noChangeArrowheads="1"/>
              </p:cNvSpPr>
              <p:nvPr/>
            </p:nvSpPr>
            <p:spPr bwMode="auto">
              <a:xfrm>
                <a:off x="3894" y="29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7" name="Rectangle 424"/>
              <p:cNvSpPr>
                <a:spLocks noChangeArrowheads="1"/>
              </p:cNvSpPr>
              <p:nvPr/>
            </p:nvSpPr>
            <p:spPr bwMode="auto">
              <a:xfrm>
                <a:off x="3956" y="293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8" name="Rectangle 425"/>
              <p:cNvSpPr>
                <a:spLocks noChangeArrowheads="1"/>
              </p:cNvSpPr>
              <p:nvPr/>
            </p:nvSpPr>
            <p:spPr bwMode="auto">
              <a:xfrm>
                <a:off x="3963" y="2923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599" name="Rectangle 426"/>
              <p:cNvSpPr>
                <a:spLocks noChangeArrowheads="1"/>
              </p:cNvSpPr>
              <p:nvPr/>
            </p:nvSpPr>
            <p:spPr bwMode="auto">
              <a:xfrm>
                <a:off x="3986" y="2915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0" name="Rectangle 427"/>
              <p:cNvSpPr>
                <a:spLocks noChangeArrowheads="1"/>
              </p:cNvSpPr>
              <p:nvPr/>
            </p:nvSpPr>
            <p:spPr bwMode="auto">
              <a:xfrm>
                <a:off x="3994" y="29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1" name="Rectangle 428"/>
              <p:cNvSpPr>
                <a:spLocks noChangeArrowheads="1"/>
              </p:cNvSpPr>
              <p:nvPr/>
            </p:nvSpPr>
            <p:spPr bwMode="auto">
              <a:xfrm>
                <a:off x="4040" y="28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2" name="Rectangle 429"/>
              <p:cNvSpPr>
                <a:spLocks noChangeArrowheads="1"/>
              </p:cNvSpPr>
              <p:nvPr/>
            </p:nvSpPr>
            <p:spPr bwMode="auto">
              <a:xfrm>
                <a:off x="4048" y="2884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3" name="Rectangle 430"/>
              <p:cNvSpPr>
                <a:spLocks noChangeArrowheads="1"/>
              </p:cNvSpPr>
              <p:nvPr/>
            </p:nvSpPr>
            <p:spPr bwMode="auto">
              <a:xfrm>
                <a:off x="4063" y="2877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4" name="Rectangle 431"/>
              <p:cNvSpPr>
                <a:spLocks noChangeArrowheads="1"/>
              </p:cNvSpPr>
              <p:nvPr/>
            </p:nvSpPr>
            <p:spPr bwMode="auto">
              <a:xfrm>
                <a:off x="4117" y="28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5" name="Rectangle 432"/>
              <p:cNvSpPr>
                <a:spLocks noChangeArrowheads="1"/>
              </p:cNvSpPr>
              <p:nvPr/>
            </p:nvSpPr>
            <p:spPr bwMode="auto">
              <a:xfrm>
                <a:off x="4125" y="2846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6" name="Rectangle 433"/>
              <p:cNvSpPr>
                <a:spLocks noChangeArrowheads="1"/>
              </p:cNvSpPr>
              <p:nvPr/>
            </p:nvSpPr>
            <p:spPr bwMode="auto">
              <a:xfrm>
                <a:off x="4140" y="2838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7" name="Rectangle 434"/>
              <p:cNvSpPr>
                <a:spLocks noChangeArrowheads="1"/>
              </p:cNvSpPr>
              <p:nvPr/>
            </p:nvSpPr>
            <p:spPr bwMode="auto">
              <a:xfrm>
                <a:off x="4194" y="28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8" name="Rectangle 435"/>
              <p:cNvSpPr>
                <a:spLocks noChangeArrowheads="1"/>
              </p:cNvSpPr>
              <p:nvPr/>
            </p:nvSpPr>
            <p:spPr bwMode="auto">
              <a:xfrm>
                <a:off x="4202" y="280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09" name="Rectangle 436"/>
              <p:cNvSpPr>
                <a:spLocks noChangeArrowheads="1"/>
              </p:cNvSpPr>
              <p:nvPr/>
            </p:nvSpPr>
            <p:spPr bwMode="auto">
              <a:xfrm>
                <a:off x="4217" y="2800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0" name="Rectangle 437"/>
              <p:cNvSpPr>
                <a:spLocks noChangeArrowheads="1"/>
              </p:cNvSpPr>
              <p:nvPr/>
            </p:nvSpPr>
            <p:spPr bwMode="auto">
              <a:xfrm>
                <a:off x="4271" y="2769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1" name="Rectangle 438"/>
              <p:cNvSpPr>
                <a:spLocks noChangeArrowheads="1"/>
              </p:cNvSpPr>
              <p:nvPr/>
            </p:nvSpPr>
            <p:spPr bwMode="auto">
              <a:xfrm>
                <a:off x="4286" y="2761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2" name="Rectangle 439"/>
              <p:cNvSpPr>
                <a:spLocks noChangeArrowheads="1"/>
              </p:cNvSpPr>
              <p:nvPr/>
            </p:nvSpPr>
            <p:spPr bwMode="auto">
              <a:xfrm>
                <a:off x="4302" y="27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3" name="Rectangle 440"/>
              <p:cNvSpPr>
                <a:spLocks noChangeArrowheads="1"/>
              </p:cNvSpPr>
              <p:nvPr/>
            </p:nvSpPr>
            <p:spPr bwMode="auto">
              <a:xfrm>
                <a:off x="4356" y="272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4" name="Rectangle 441"/>
              <p:cNvSpPr>
                <a:spLocks noChangeArrowheads="1"/>
              </p:cNvSpPr>
              <p:nvPr/>
            </p:nvSpPr>
            <p:spPr bwMode="auto">
              <a:xfrm>
                <a:off x="4363" y="27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5" name="Rectangle 442"/>
              <p:cNvSpPr>
                <a:spLocks noChangeArrowheads="1"/>
              </p:cNvSpPr>
              <p:nvPr/>
            </p:nvSpPr>
            <p:spPr bwMode="auto">
              <a:xfrm>
                <a:off x="4371" y="2707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6" name="Rectangle 443"/>
              <p:cNvSpPr>
                <a:spLocks noChangeArrowheads="1"/>
              </p:cNvSpPr>
              <p:nvPr/>
            </p:nvSpPr>
            <p:spPr bwMode="auto">
              <a:xfrm>
                <a:off x="4386" y="27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7" name="Rectangle 444"/>
              <p:cNvSpPr>
                <a:spLocks noChangeArrowheads="1"/>
              </p:cNvSpPr>
              <p:nvPr/>
            </p:nvSpPr>
            <p:spPr bwMode="auto">
              <a:xfrm>
                <a:off x="4433" y="26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8" name="Rectangle 445"/>
              <p:cNvSpPr>
                <a:spLocks noChangeArrowheads="1"/>
              </p:cNvSpPr>
              <p:nvPr/>
            </p:nvSpPr>
            <p:spPr bwMode="auto">
              <a:xfrm>
                <a:off x="4440" y="26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19" name="Rectangle 446"/>
              <p:cNvSpPr>
                <a:spLocks noChangeArrowheads="1"/>
              </p:cNvSpPr>
              <p:nvPr/>
            </p:nvSpPr>
            <p:spPr bwMode="auto">
              <a:xfrm>
                <a:off x="4448" y="2654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0" name="Rectangle 447"/>
              <p:cNvSpPr>
                <a:spLocks noChangeArrowheads="1"/>
              </p:cNvSpPr>
              <p:nvPr/>
            </p:nvSpPr>
            <p:spPr bwMode="auto">
              <a:xfrm>
                <a:off x="4463" y="26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1" name="Rectangle 448"/>
              <p:cNvSpPr>
                <a:spLocks noChangeArrowheads="1"/>
              </p:cNvSpPr>
              <p:nvPr/>
            </p:nvSpPr>
            <p:spPr bwMode="auto">
              <a:xfrm>
                <a:off x="4509" y="2607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2" name="Rectangle 449"/>
              <p:cNvSpPr>
                <a:spLocks noChangeArrowheads="1"/>
              </p:cNvSpPr>
              <p:nvPr/>
            </p:nvSpPr>
            <p:spPr bwMode="auto">
              <a:xfrm>
                <a:off x="4525" y="2600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3" name="Rectangle 450"/>
              <p:cNvSpPr>
                <a:spLocks noChangeArrowheads="1"/>
              </p:cNvSpPr>
              <p:nvPr/>
            </p:nvSpPr>
            <p:spPr bwMode="auto">
              <a:xfrm>
                <a:off x="4532" y="25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4" name="Rectangle 451"/>
              <p:cNvSpPr>
                <a:spLocks noChangeArrowheads="1"/>
              </p:cNvSpPr>
              <p:nvPr/>
            </p:nvSpPr>
            <p:spPr bwMode="auto">
              <a:xfrm>
                <a:off x="4540" y="25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5" name="Rectangle 452"/>
              <p:cNvSpPr>
                <a:spLocks noChangeArrowheads="1"/>
              </p:cNvSpPr>
              <p:nvPr/>
            </p:nvSpPr>
            <p:spPr bwMode="auto">
              <a:xfrm>
                <a:off x="4586" y="2546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6" name="Rectangle 453"/>
              <p:cNvSpPr>
                <a:spLocks noChangeArrowheads="1"/>
              </p:cNvSpPr>
              <p:nvPr/>
            </p:nvSpPr>
            <p:spPr bwMode="auto">
              <a:xfrm>
                <a:off x="4602" y="2538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7" name="Rectangle 454"/>
              <p:cNvSpPr>
                <a:spLocks noChangeArrowheads="1"/>
              </p:cNvSpPr>
              <p:nvPr/>
            </p:nvSpPr>
            <p:spPr bwMode="auto">
              <a:xfrm>
                <a:off x="4609" y="2531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8" name="Rectangle 455"/>
              <p:cNvSpPr>
                <a:spLocks noChangeArrowheads="1"/>
              </p:cNvSpPr>
              <p:nvPr/>
            </p:nvSpPr>
            <p:spPr bwMode="auto">
              <a:xfrm>
                <a:off x="4617" y="25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29" name="Rectangle 456"/>
              <p:cNvSpPr>
                <a:spLocks noChangeArrowheads="1"/>
              </p:cNvSpPr>
              <p:nvPr/>
            </p:nvSpPr>
            <p:spPr bwMode="auto">
              <a:xfrm>
                <a:off x="4656" y="249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0" name="Rectangle 457"/>
              <p:cNvSpPr>
                <a:spLocks noChangeArrowheads="1"/>
              </p:cNvSpPr>
              <p:nvPr/>
            </p:nvSpPr>
            <p:spPr bwMode="auto">
              <a:xfrm>
                <a:off x="4663" y="24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1" name="Rectangle 458"/>
              <p:cNvSpPr>
                <a:spLocks noChangeArrowheads="1"/>
              </p:cNvSpPr>
              <p:nvPr/>
            </p:nvSpPr>
            <p:spPr bwMode="auto">
              <a:xfrm>
                <a:off x="4671" y="24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2" name="Rectangle 459"/>
              <p:cNvSpPr>
                <a:spLocks noChangeArrowheads="1"/>
              </p:cNvSpPr>
              <p:nvPr/>
            </p:nvSpPr>
            <p:spPr bwMode="auto">
              <a:xfrm>
                <a:off x="4679" y="24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3" name="Rectangle 460"/>
              <p:cNvSpPr>
                <a:spLocks noChangeArrowheads="1"/>
              </p:cNvSpPr>
              <p:nvPr/>
            </p:nvSpPr>
            <p:spPr bwMode="auto">
              <a:xfrm>
                <a:off x="4717" y="2431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4" name="Rectangle 461"/>
              <p:cNvSpPr>
                <a:spLocks noChangeArrowheads="1"/>
              </p:cNvSpPr>
              <p:nvPr/>
            </p:nvSpPr>
            <p:spPr bwMode="auto">
              <a:xfrm>
                <a:off x="4725" y="2423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5" name="Rectangle 462"/>
              <p:cNvSpPr>
                <a:spLocks noChangeArrowheads="1"/>
              </p:cNvSpPr>
              <p:nvPr/>
            </p:nvSpPr>
            <p:spPr bwMode="auto">
              <a:xfrm>
                <a:off x="4740" y="24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6" name="Rectangle 463"/>
              <p:cNvSpPr>
                <a:spLocks noChangeArrowheads="1"/>
              </p:cNvSpPr>
              <p:nvPr/>
            </p:nvSpPr>
            <p:spPr bwMode="auto">
              <a:xfrm>
                <a:off x="4779" y="2377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7" name="Rectangle 464"/>
              <p:cNvSpPr>
                <a:spLocks noChangeArrowheads="1"/>
              </p:cNvSpPr>
              <p:nvPr/>
            </p:nvSpPr>
            <p:spPr bwMode="auto">
              <a:xfrm>
                <a:off x="4786" y="23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8" name="Rectangle 465"/>
              <p:cNvSpPr>
                <a:spLocks noChangeArrowheads="1"/>
              </p:cNvSpPr>
              <p:nvPr/>
            </p:nvSpPr>
            <p:spPr bwMode="auto">
              <a:xfrm>
                <a:off x="4794" y="23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39" name="Rectangle 466"/>
              <p:cNvSpPr>
                <a:spLocks noChangeArrowheads="1"/>
              </p:cNvSpPr>
              <p:nvPr/>
            </p:nvSpPr>
            <p:spPr bwMode="auto">
              <a:xfrm>
                <a:off x="4802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0" name="Rectangle 467"/>
              <p:cNvSpPr>
                <a:spLocks noChangeArrowheads="1"/>
              </p:cNvSpPr>
              <p:nvPr/>
            </p:nvSpPr>
            <p:spPr bwMode="auto">
              <a:xfrm>
                <a:off x="4802" y="2354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1" name="Rectangle 468"/>
              <p:cNvSpPr>
                <a:spLocks noChangeArrowheads="1"/>
              </p:cNvSpPr>
              <p:nvPr/>
            </p:nvSpPr>
            <p:spPr bwMode="auto">
              <a:xfrm>
                <a:off x="4840" y="2308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2" name="Rectangle 469"/>
              <p:cNvSpPr>
                <a:spLocks noChangeArrowheads="1"/>
              </p:cNvSpPr>
              <p:nvPr/>
            </p:nvSpPr>
            <p:spPr bwMode="auto">
              <a:xfrm>
                <a:off x="4848" y="230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3" name="Rectangle 470"/>
              <p:cNvSpPr>
                <a:spLocks noChangeArrowheads="1"/>
              </p:cNvSpPr>
              <p:nvPr/>
            </p:nvSpPr>
            <p:spPr bwMode="auto">
              <a:xfrm>
                <a:off x="4856" y="2292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4" name="Rectangle 471"/>
              <p:cNvSpPr>
                <a:spLocks noChangeArrowheads="1"/>
              </p:cNvSpPr>
              <p:nvPr/>
            </p:nvSpPr>
            <p:spPr bwMode="auto">
              <a:xfrm>
                <a:off x="4894" y="22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5" name="Rectangle 472"/>
              <p:cNvSpPr>
                <a:spLocks noChangeArrowheads="1"/>
              </p:cNvSpPr>
              <p:nvPr/>
            </p:nvSpPr>
            <p:spPr bwMode="auto">
              <a:xfrm>
                <a:off x="4902" y="2246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6" name="Rectangle 473"/>
              <p:cNvSpPr>
                <a:spLocks noChangeArrowheads="1"/>
              </p:cNvSpPr>
              <p:nvPr/>
            </p:nvSpPr>
            <p:spPr bwMode="auto">
              <a:xfrm>
                <a:off x="4909" y="2231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7" name="Rectangle 474"/>
              <p:cNvSpPr>
                <a:spLocks noChangeArrowheads="1"/>
              </p:cNvSpPr>
              <p:nvPr/>
            </p:nvSpPr>
            <p:spPr bwMode="auto">
              <a:xfrm>
                <a:off x="4948" y="21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8" name="Rectangle 475"/>
              <p:cNvSpPr>
                <a:spLocks noChangeArrowheads="1"/>
              </p:cNvSpPr>
              <p:nvPr/>
            </p:nvSpPr>
            <p:spPr bwMode="auto">
              <a:xfrm>
                <a:off x="4948" y="21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49" name="Rectangle 476"/>
              <p:cNvSpPr>
                <a:spLocks noChangeArrowheads="1"/>
              </p:cNvSpPr>
              <p:nvPr/>
            </p:nvSpPr>
            <p:spPr bwMode="auto">
              <a:xfrm>
                <a:off x="4956" y="2185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0" name="Rectangle 477"/>
              <p:cNvSpPr>
                <a:spLocks noChangeArrowheads="1"/>
              </p:cNvSpPr>
              <p:nvPr/>
            </p:nvSpPr>
            <p:spPr bwMode="auto">
              <a:xfrm>
                <a:off x="4963" y="2169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1" name="Rectangle 478"/>
              <p:cNvSpPr>
                <a:spLocks noChangeArrowheads="1"/>
              </p:cNvSpPr>
              <p:nvPr/>
            </p:nvSpPr>
            <p:spPr bwMode="auto">
              <a:xfrm>
                <a:off x="4971" y="21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2" name="Rectangle 479"/>
              <p:cNvSpPr>
                <a:spLocks noChangeArrowheads="1"/>
              </p:cNvSpPr>
              <p:nvPr/>
            </p:nvSpPr>
            <p:spPr bwMode="auto">
              <a:xfrm>
                <a:off x="5009" y="21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3" name="Rectangle 480"/>
              <p:cNvSpPr>
                <a:spLocks noChangeArrowheads="1"/>
              </p:cNvSpPr>
              <p:nvPr/>
            </p:nvSpPr>
            <p:spPr bwMode="auto">
              <a:xfrm>
                <a:off x="5017" y="2108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4" name="Rectangle 481"/>
              <p:cNvSpPr>
                <a:spLocks noChangeArrowheads="1"/>
              </p:cNvSpPr>
              <p:nvPr/>
            </p:nvSpPr>
            <p:spPr bwMode="auto">
              <a:xfrm>
                <a:off x="5025" y="210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5" name="Rectangle 482"/>
              <p:cNvSpPr>
                <a:spLocks noChangeArrowheads="1"/>
              </p:cNvSpPr>
              <p:nvPr/>
            </p:nvSpPr>
            <p:spPr bwMode="auto">
              <a:xfrm>
                <a:off x="5032" y="2085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6" name="Rectangle 483"/>
              <p:cNvSpPr>
                <a:spLocks noChangeArrowheads="1"/>
              </p:cNvSpPr>
              <p:nvPr/>
            </p:nvSpPr>
            <p:spPr bwMode="auto">
              <a:xfrm>
                <a:off x="5071" y="20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7" name="Rectangle 484"/>
              <p:cNvSpPr>
                <a:spLocks noChangeArrowheads="1"/>
              </p:cNvSpPr>
              <p:nvPr/>
            </p:nvSpPr>
            <p:spPr bwMode="auto">
              <a:xfrm>
                <a:off x="5079" y="2031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8" name="Rectangle 485"/>
              <p:cNvSpPr>
                <a:spLocks noChangeArrowheads="1"/>
              </p:cNvSpPr>
              <p:nvPr/>
            </p:nvSpPr>
            <p:spPr bwMode="auto">
              <a:xfrm>
                <a:off x="5086" y="20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59" name="Rectangle 486"/>
              <p:cNvSpPr>
                <a:spLocks noChangeArrowheads="1"/>
              </p:cNvSpPr>
              <p:nvPr/>
            </p:nvSpPr>
            <p:spPr bwMode="auto">
              <a:xfrm>
                <a:off x="2225" y="29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0" name="Rectangle 487"/>
              <p:cNvSpPr>
                <a:spLocks noChangeArrowheads="1"/>
              </p:cNvSpPr>
              <p:nvPr/>
            </p:nvSpPr>
            <p:spPr bwMode="auto">
              <a:xfrm>
                <a:off x="2210" y="2984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1" name="Rectangle 488"/>
              <p:cNvSpPr>
                <a:spLocks noChangeArrowheads="1"/>
              </p:cNvSpPr>
              <p:nvPr/>
            </p:nvSpPr>
            <p:spPr bwMode="auto">
              <a:xfrm>
                <a:off x="2202" y="29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2" name="Rectangle 489"/>
              <p:cNvSpPr>
                <a:spLocks noChangeArrowheads="1"/>
              </p:cNvSpPr>
              <p:nvPr/>
            </p:nvSpPr>
            <p:spPr bwMode="auto">
              <a:xfrm>
                <a:off x="2194" y="30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3" name="Rectangle 490"/>
              <p:cNvSpPr>
                <a:spLocks noChangeArrowheads="1"/>
              </p:cNvSpPr>
              <p:nvPr/>
            </p:nvSpPr>
            <p:spPr bwMode="auto">
              <a:xfrm>
                <a:off x="2141" y="3030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4" name="Rectangle 491"/>
              <p:cNvSpPr>
                <a:spLocks noChangeArrowheads="1"/>
              </p:cNvSpPr>
              <p:nvPr/>
            </p:nvSpPr>
            <p:spPr bwMode="auto">
              <a:xfrm>
                <a:off x="2133" y="30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5" name="Rectangle 492"/>
              <p:cNvSpPr>
                <a:spLocks noChangeArrowheads="1"/>
              </p:cNvSpPr>
              <p:nvPr/>
            </p:nvSpPr>
            <p:spPr bwMode="auto">
              <a:xfrm>
                <a:off x="2133" y="30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6" name="Rectangle 493"/>
              <p:cNvSpPr>
                <a:spLocks noChangeArrowheads="1"/>
              </p:cNvSpPr>
              <p:nvPr/>
            </p:nvSpPr>
            <p:spPr bwMode="auto">
              <a:xfrm>
                <a:off x="2125" y="3046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7" name="Rectangle 494"/>
              <p:cNvSpPr>
                <a:spLocks noChangeArrowheads="1"/>
              </p:cNvSpPr>
              <p:nvPr/>
            </p:nvSpPr>
            <p:spPr bwMode="auto">
              <a:xfrm>
                <a:off x="2117" y="305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8" name="Rectangle 495"/>
              <p:cNvSpPr>
                <a:spLocks noChangeArrowheads="1"/>
              </p:cNvSpPr>
              <p:nvPr/>
            </p:nvSpPr>
            <p:spPr bwMode="auto">
              <a:xfrm>
                <a:off x="2079" y="31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69" name="Rectangle 496"/>
              <p:cNvSpPr>
                <a:spLocks noChangeArrowheads="1"/>
              </p:cNvSpPr>
              <p:nvPr/>
            </p:nvSpPr>
            <p:spPr bwMode="auto">
              <a:xfrm>
                <a:off x="2079" y="31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0" name="Rectangle 497"/>
              <p:cNvSpPr>
                <a:spLocks noChangeArrowheads="1"/>
              </p:cNvSpPr>
              <p:nvPr/>
            </p:nvSpPr>
            <p:spPr bwMode="auto">
              <a:xfrm>
                <a:off x="2071" y="31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1" name="Rectangle 498"/>
              <p:cNvSpPr>
                <a:spLocks noChangeArrowheads="1"/>
              </p:cNvSpPr>
              <p:nvPr/>
            </p:nvSpPr>
            <p:spPr bwMode="auto">
              <a:xfrm>
                <a:off x="2064" y="3115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2" name="Rectangle 499"/>
              <p:cNvSpPr>
                <a:spLocks noChangeArrowheads="1"/>
              </p:cNvSpPr>
              <p:nvPr/>
            </p:nvSpPr>
            <p:spPr bwMode="auto">
              <a:xfrm>
                <a:off x="2056" y="31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3" name="Rectangle 500"/>
              <p:cNvSpPr>
                <a:spLocks noChangeArrowheads="1"/>
              </p:cNvSpPr>
              <p:nvPr/>
            </p:nvSpPr>
            <p:spPr bwMode="auto">
              <a:xfrm>
                <a:off x="2056" y="3123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4" name="Rectangle 501"/>
              <p:cNvSpPr>
                <a:spLocks noChangeArrowheads="1"/>
              </p:cNvSpPr>
              <p:nvPr/>
            </p:nvSpPr>
            <p:spPr bwMode="auto">
              <a:xfrm>
                <a:off x="2056" y="3192"/>
                <a:ext cx="8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5" name="Rectangle 502"/>
              <p:cNvSpPr>
                <a:spLocks noChangeArrowheads="1"/>
              </p:cNvSpPr>
              <p:nvPr/>
            </p:nvSpPr>
            <p:spPr bwMode="auto">
              <a:xfrm>
                <a:off x="2056" y="32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6" name="Rectangle 503"/>
              <p:cNvSpPr>
                <a:spLocks noChangeArrowheads="1"/>
              </p:cNvSpPr>
              <p:nvPr/>
            </p:nvSpPr>
            <p:spPr bwMode="auto">
              <a:xfrm>
                <a:off x="2064" y="3207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7" name="Rectangle 504"/>
              <p:cNvSpPr>
                <a:spLocks noChangeArrowheads="1"/>
              </p:cNvSpPr>
              <p:nvPr/>
            </p:nvSpPr>
            <p:spPr bwMode="auto">
              <a:xfrm>
                <a:off x="2071" y="32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8" name="Rectangle 505"/>
              <p:cNvSpPr>
                <a:spLocks noChangeArrowheads="1"/>
              </p:cNvSpPr>
              <p:nvPr/>
            </p:nvSpPr>
            <p:spPr bwMode="auto">
              <a:xfrm>
                <a:off x="2079" y="32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79" name="Rectangle 506"/>
              <p:cNvSpPr>
                <a:spLocks noChangeArrowheads="1"/>
              </p:cNvSpPr>
              <p:nvPr/>
            </p:nvSpPr>
            <p:spPr bwMode="auto">
              <a:xfrm>
                <a:off x="2117" y="32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0" name="Rectangle 507"/>
              <p:cNvSpPr>
                <a:spLocks noChangeArrowheads="1"/>
              </p:cNvSpPr>
              <p:nvPr/>
            </p:nvSpPr>
            <p:spPr bwMode="auto">
              <a:xfrm>
                <a:off x="2125" y="32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1" name="Rectangle 508"/>
              <p:cNvSpPr>
                <a:spLocks noChangeArrowheads="1"/>
              </p:cNvSpPr>
              <p:nvPr/>
            </p:nvSpPr>
            <p:spPr bwMode="auto">
              <a:xfrm>
                <a:off x="2125" y="32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2" name="Rectangle 509"/>
              <p:cNvSpPr>
                <a:spLocks noChangeArrowheads="1"/>
              </p:cNvSpPr>
              <p:nvPr/>
            </p:nvSpPr>
            <p:spPr bwMode="auto">
              <a:xfrm>
                <a:off x="2133" y="3277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3" name="Rectangle 510"/>
              <p:cNvSpPr>
                <a:spLocks noChangeArrowheads="1"/>
              </p:cNvSpPr>
              <p:nvPr/>
            </p:nvSpPr>
            <p:spPr bwMode="auto">
              <a:xfrm>
                <a:off x="2148" y="328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4" name="Rectangle 511"/>
              <p:cNvSpPr>
                <a:spLocks noChangeArrowheads="1"/>
              </p:cNvSpPr>
              <p:nvPr/>
            </p:nvSpPr>
            <p:spPr bwMode="auto">
              <a:xfrm>
                <a:off x="2194" y="33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5" name="Rectangle 512"/>
              <p:cNvSpPr>
                <a:spLocks noChangeArrowheads="1"/>
              </p:cNvSpPr>
              <p:nvPr/>
            </p:nvSpPr>
            <p:spPr bwMode="auto">
              <a:xfrm>
                <a:off x="2202" y="3315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6" name="Rectangle 513"/>
              <p:cNvSpPr>
                <a:spLocks noChangeArrowheads="1"/>
              </p:cNvSpPr>
              <p:nvPr/>
            </p:nvSpPr>
            <p:spPr bwMode="auto">
              <a:xfrm>
                <a:off x="2210" y="3315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7" name="Rectangle 514"/>
              <p:cNvSpPr>
                <a:spLocks noChangeArrowheads="1"/>
              </p:cNvSpPr>
              <p:nvPr/>
            </p:nvSpPr>
            <p:spPr bwMode="auto">
              <a:xfrm>
                <a:off x="2225" y="3323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8" name="Rectangle 515"/>
              <p:cNvSpPr>
                <a:spLocks noChangeArrowheads="1"/>
              </p:cNvSpPr>
              <p:nvPr/>
            </p:nvSpPr>
            <p:spPr bwMode="auto">
              <a:xfrm>
                <a:off x="2287" y="3338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89" name="Rectangle 516"/>
              <p:cNvSpPr>
                <a:spLocks noChangeArrowheads="1"/>
              </p:cNvSpPr>
              <p:nvPr/>
            </p:nvSpPr>
            <p:spPr bwMode="auto">
              <a:xfrm>
                <a:off x="2310" y="3346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0" name="Rectangle 517"/>
              <p:cNvSpPr>
                <a:spLocks noChangeArrowheads="1"/>
              </p:cNvSpPr>
              <p:nvPr/>
            </p:nvSpPr>
            <p:spPr bwMode="auto">
              <a:xfrm>
                <a:off x="2325" y="3346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1" name="Rectangle 518"/>
              <p:cNvSpPr>
                <a:spLocks noChangeArrowheads="1"/>
              </p:cNvSpPr>
              <p:nvPr/>
            </p:nvSpPr>
            <p:spPr bwMode="auto">
              <a:xfrm>
                <a:off x="2379" y="3353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2" name="Rectangle 519"/>
              <p:cNvSpPr>
                <a:spLocks noChangeArrowheads="1"/>
              </p:cNvSpPr>
              <p:nvPr/>
            </p:nvSpPr>
            <p:spPr bwMode="auto">
              <a:xfrm>
                <a:off x="2402" y="3353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3" name="Rectangle 520"/>
              <p:cNvSpPr>
                <a:spLocks noChangeArrowheads="1"/>
              </p:cNvSpPr>
              <p:nvPr/>
            </p:nvSpPr>
            <p:spPr bwMode="auto">
              <a:xfrm>
                <a:off x="2471" y="3361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4" name="Rectangle 521"/>
              <p:cNvSpPr>
                <a:spLocks noChangeArrowheads="1"/>
              </p:cNvSpPr>
              <p:nvPr/>
            </p:nvSpPr>
            <p:spPr bwMode="auto">
              <a:xfrm>
                <a:off x="2494" y="3361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5" name="Rectangle 522"/>
              <p:cNvSpPr>
                <a:spLocks noChangeArrowheads="1"/>
              </p:cNvSpPr>
              <p:nvPr/>
            </p:nvSpPr>
            <p:spPr bwMode="auto">
              <a:xfrm>
                <a:off x="2564" y="3369"/>
                <a:ext cx="4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6" name="Rectangle 523"/>
              <p:cNvSpPr>
                <a:spLocks noChangeArrowheads="1"/>
              </p:cNvSpPr>
              <p:nvPr/>
            </p:nvSpPr>
            <p:spPr bwMode="auto">
              <a:xfrm>
                <a:off x="2602" y="3369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7" name="Rectangle 524"/>
              <p:cNvSpPr>
                <a:spLocks noChangeArrowheads="1"/>
              </p:cNvSpPr>
              <p:nvPr/>
            </p:nvSpPr>
            <p:spPr bwMode="auto">
              <a:xfrm>
                <a:off x="2656" y="3369"/>
                <a:ext cx="4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8" name="Rectangle 525"/>
              <p:cNvSpPr>
                <a:spLocks noChangeArrowheads="1"/>
              </p:cNvSpPr>
              <p:nvPr/>
            </p:nvSpPr>
            <p:spPr bwMode="auto">
              <a:xfrm>
                <a:off x="2748" y="3369"/>
                <a:ext cx="4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699" name="Rectangle 526"/>
              <p:cNvSpPr>
                <a:spLocks noChangeArrowheads="1"/>
              </p:cNvSpPr>
              <p:nvPr/>
            </p:nvSpPr>
            <p:spPr bwMode="auto">
              <a:xfrm>
                <a:off x="2840" y="3369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0" name="Rectangle 527"/>
              <p:cNvSpPr>
                <a:spLocks noChangeArrowheads="1"/>
              </p:cNvSpPr>
              <p:nvPr/>
            </p:nvSpPr>
            <p:spPr bwMode="auto">
              <a:xfrm>
                <a:off x="2848" y="3369"/>
                <a:ext cx="3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1" name="Rectangle 528"/>
              <p:cNvSpPr>
                <a:spLocks noChangeArrowheads="1"/>
              </p:cNvSpPr>
              <p:nvPr/>
            </p:nvSpPr>
            <p:spPr bwMode="auto">
              <a:xfrm>
                <a:off x="2933" y="3361"/>
                <a:ext cx="4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2" name="Rectangle 529"/>
              <p:cNvSpPr>
                <a:spLocks noChangeArrowheads="1"/>
              </p:cNvSpPr>
              <p:nvPr/>
            </p:nvSpPr>
            <p:spPr bwMode="auto">
              <a:xfrm>
                <a:off x="3025" y="3361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3" name="Rectangle 530"/>
              <p:cNvSpPr>
                <a:spLocks noChangeArrowheads="1"/>
              </p:cNvSpPr>
              <p:nvPr/>
            </p:nvSpPr>
            <p:spPr bwMode="auto">
              <a:xfrm>
                <a:off x="3048" y="3353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4" name="Rectangle 531"/>
              <p:cNvSpPr>
                <a:spLocks noChangeArrowheads="1"/>
              </p:cNvSpPr>
              <p:nvPr/>
            </p:nvSpPr>
            <p:spPr bwMode="auto">
              <a:xfrm>
                <a:off x="3117" y="3353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5" name="Rectangle 532"/>
              <p:cNvSpPr>
                <a:spLocks noChangeArrowheads="1"/>
              </p:cNvSpPr>
              <p:nvPr/>
            </p:nvSpPr>
            <p:spPr bwMode="auto">
              <a:xfrm>
                <a:off x="3148" y="3346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6" name="Rectangle 533"/>
              <p:cNvSpPr>
                <a:spLocks noChangeArrowheads="1"/>
              </p:cNvSpPr>
              <p:nvPr/>
            </p:nvSpPr>
            <p:spPr bwMode="auto">
              <a:xfrm>
                <a:off x="3210" y="3338"/>
                <a:ext cx="3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7" name="Rectangle 534"/>
              <p:cNvSpPr>
                <a:spLocks noChangeArrowheads="1"/>
              </p:cNvSpPr>
              <p:nvPr/>
            </p:nvSpPr>
            <p:spPr bwMode="auto">
              <a:xfrm>
                <a:off x="3240" y="3338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8" name="Rectangle 535"/>
              <p:cNvSpPr>
                <a:spLocks noChangeArrowheads="1"/>
              </p:cNvSpPr>
              <p:nvPr/>
            </p:nvSpPr>
            <p:spPr bwMode="auto">
              <a:xfrm>
                <a:off x="3302" y="33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09" name="Rectangle 536"/>
              <p:cNvSpPr>
                <a:spLocks noChangeArrowheads="1"/>
              </p:cNvSpPr>
              <p:nvPr/>
            </p:nvSpPr>
            <p:spPr bwMode="auto">
              <a:xfrm>
                <a:off x="3310" y="3323"/>
                <a:ext cx="3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0" name="Rectangle 537"/>
              <p:cNvSpPr>
                <a:spLocks noChangeArrowheads="1"/>
              </p:cNvSpPr>
              <p:nvPr/>
            </p:nvSpPr>
            <p:spPr bwMode="auto">
              <a:xfrm>
                <a:off x="3394" y="3307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1" name="Rectangle 538"/>
              <p:cNvSpPr>
                <a:spLocks noChangeArrowheads="1"/>
              </p:cNvSpPr>
              <p:nvPr/>
            </p:nvSpPr>
            <p:spPr bwMode="auto">
              <a:xfrm>
                <a:off x="3417" y="3300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2" name="Rectangle 539"/>
              <p:cNvSpPr>
                <a:spLocks noChangeArrowheads="1"/>
              </p:cNvSpPr>
              <p:nvPr/>
            </p:nvSpPr>
            <p:spPr bwMode="auto">
              <a:xfrm>
                <a:off x="3486" y="3284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3" name="Rectangle 540"/>
              <p:cNvSpPr>
                <a:spLocks noChangeArrowheads="1"/>
              </p:cNvSpPr>
              <p:nvPr/>
            </p:nvSpPr>
            <p:spPr bwMode="auto">
              <a:xfrm>
                <a:off x="3494" y="3284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4" name="Rectangle 541"/>
              <p:cNvSpPr>
                <a:spLocks noChangeArrowheads="1"/>
              </p:cNvSpPr>
              <p:nvPr/>
            </p:nvSpPr>
            <p:spPr bwMode="auto">
              <a:xfrm>
                <a:off x="3510" y="3277"/>
                <a:ext cx="23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5" name="Rectangle 542"/>
              <p:cNvSpPr>
                <a:spLocks noChangeArrowheads="1"/>
              </p:cNvSpPr>
              <p:nvPr/>
            </p:nvSpPr>
            <p:spPr bwMode="auto">
              <a:xfrm>
                <a:off x="3579" y="3261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6" name="Rectangle 543"/>
              <p:cNvSpPr>
                <a:spLocks noChangeArrowheads="1"/>
              </p:cNvSpPr>
              <p:nvPr/>
            </p:nvSpPr>
            <p:spPr bwMode="auto">
              <a:xfrm>
                <a:off x="3586" y="3253"/>
                <a:ext cx="31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7" name="Rectangle 544"/>
              <p:cNvSpPr>
                <a:spLocks noChangeArrowheads="1"/>
              </p:cNvSpPr>
              <p:nvPr/>
            </p:nvSpPr>
            <p:spPr bwMode="auto">
              <a:xfrm>
                <a:off x="3617" y="3246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8" name="Rectangle 545"/>
              <p:cNvSpPr>
                <a:spLocks noChangeArrowheads="1"/>
              </p:cNvSpPr>
              <p:nvPr/>
            </p:nvSpPr>
            <p:spPr bwMode="auto">
              <a:xfrm>
                <a:off x="3625" y="3246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19" name="Rectangle 546"/>
              <p:cNvSpPr>
                <a:spLocks noChangeArrowheads="1"/>
              </p:cNvSpPr>
              <p:nvPr/>
            </p:nvSpPr>
            <p:spPr bwMode="auto">
              <a:xfrm>
                <a:off x="3679" y="323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0" name="Rectangle 547"/>
              <p:cNvSpPr>
                <a:spLocks noChangeArrowheads="1"/>
              </p:cNvSpPr>
              <p:nvPr/>
            </p:nvSpPr>
            <p:spPr bwMode="auto">
              <a:xfrm>
                <a:off x="3686" y="3223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1" name="Rectangle 548"/>
              <p:cNvSpPr>
                <a:spLocks noChangeArrowheads="1"/>
              </p:cNvSpPr>
              <p:nvPr/>
            </p:nvSpPr>
            <p:spPr bwMode="auto">
              <a:xfrm>
                <a:off x="3702" y="3215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2" name="Rectangle 549"/>
              <p:cNvSpPr>
                <a:spLocks noChangeArrowheads="1"/>
              </p:cNvSpPr>
              <p:nvPr/>
            </p:nvSpPr>
            <p:spPr bwMode="auto">
              <a:xfrm>
                <a:off x="3771" y="3192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3" name="Rectangle 550"/>
              <p:cNvSpPr>
                <a:spLocks noChangeArrowheads="1"/>
              </p:cNvSpPr>
              <p:nvPr/>
            </p:nvSpPr>
            <p:spPr bwMode="auto">
              <a:xfrm>
                <a:off x="3794" y="3184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4" name="Rectangle 551"/>
              <p:cNvSpPr>
                <a:spLocks noChangeArrowheads="1"/>
              </p:cNvSpPr>
              <p:nvPr/>
            </p:nvSpPr>
            <p:spPr bwMode="auto">
              <a:xfrm>
                <a:off x="3863" y="3161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5" name="Rectangle 552"/>
              <p:cNvSpPr>
                <a:spLocks noChangeArrowheads="1"/>
              </p:cNvSpPr>
              <p:nvPr/>
            </p:nvSpPr>
            <p:spPr bwMode="auto">
              <a:xfrm>
                <a:off x="3879" y="3153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6" name="Rectangle 553"/>
              <p:cNvSpPr>
                <a:spLocks noChangeArrowheads="1"/>
              </p:cNvSpPr>
              <p:nvPr/>
            </p:nvSpPr>
            <p:spPr bwMode="auto">
              <a:xfrm>
                <a:off x="3886" y="3153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7" name="Rectangle 554"/>
              <p:cNvSpPr>
                <a:spLocks noChangeArrowheads="1"/>
              </p:cNvSpPr>
              <p:nvPr/>
            </p:nvSpPr>
            <p:spPr bwMode="auto">
              <a:xfrm>
                <a:off x="3902" y="3146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8" name="Rectangle 555"/>
              <p:cNvSpPr>
                <a:spLocks noChangeArrowheads="1"/>
              </p:cNvSpPr>
              <p:nvPr/>
            </p:nvSpPr>
            <p:spPr bwMode="auto">
              <a:xfrm>
                <a:off x="3956" y="3123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29" name="Rectangle 556"/>
              <p:cNvSpPr>
                <a:spLocks noChangeArrowheads="1"/>
              </p:cNvSpPr>
              <p:nvPr/>
            </p:nvSpPr>
            <p:spPr bwMode="auto">
              <a:xfrm>
                <a:off x="3971" y="3115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0" name="Rectangle 557"/>
              <p:cNvSpPr>
                <a:spLocks noChangeArrowheads="1"/>
              </p:cNvSpPr>
              <p:nvPr/>
            </p:nvSpPr>
            <p:spPr bwMode="auto">
              <a:xfrm>
                <a:off x="3994" y="31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1" name="Rectangle 558"/>
              <p:cNvSpPr>
                <a:spLocks noChangeArrowheads="1"/>
              </p:cNvSpPr>
              <p:nvPr/>
            </p:nvSpPr>
            <p:spPr bwMode="auto">
              <a:xfrm>
                <a:off x="4048" y="3084"/>
                <a:ext cx="2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2" name="Rectangle 559"/>
              <p:cNvSpPr>
                <a:spLocks noChangeArrowheads="1"/>
              </p:cNvSpPr>
              <p:nvPr/>
            </p:nvSpPr>
            <p:spPr bwMode="auto">
              <a:xfrm>
                <a:off x="4071" y="3077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3" name="Rectangle 560"/>
              <p:cNvSpPr>
                <a:spLocks noChangeArrowheads="1"/>
              </p:cNvSpPr>
              <p:nvPr/>
            </p:nvSpPr>
            <p:spPr bwMode="auto">
              <a:xfrm>
                <a:off x="4086" y="30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4" name="Rectangle 561"/>
              <p:cNvSpPr>
                <a:spLocks noChangeArrowheads="1"/>
              </p:cNvSpPr>
              <p:nvPr/>
            </p:nvSpPr>
            <p:spPr bwMode="auto">
              <a:xfrm>
                <a:off x="4140" y="3046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5" name="Rectangle 562"/>
              <p:cNvSpPr>
                <a:spLocks noChangeArrowheads="1"/>
              </p:cNvSpPr>
              <p:nvPr/>
            </p:nvSpPr>
            <p:spPr bwMode="auto">
              <a:xfrm>
                <a:off x="4148" y="3046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6" name="Rectangle 563"/>
              <p:cNvSpPr>
                <a:spLocks noChangeArrowheads="1"/>
              </p:cNvSpPr>
              <p:nvPr/>
            </p:nvSpPr>
            <p:spPr bwMode="auto">
              <a:xfrm>
                <a:off x="4156" y="3038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7" name="Rectangle 564"/>
              <p:cNvSpPr>
                <a:spLocks noChangeArrowheads="1"/>
              </p:cNvSpPr>
              <p:nvPr/>
            </p:nvSpPr>
            <p:spPr bwMode="auto">
              <a:xfrm>
                <a:off x="4171" y="30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8" name="Rectangle 565"/>
              <p:cNvSpPr>
                <a:spLocks noChangeArrowheads="1"/>
              </p:cNvSpPr>
              <p:nvPr/>
            </p:nvSpPr>
            <p:spPr bwMode="auto">
              <a:xfrm>
                <a:off x="4217" y="3007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39" name="Rectangle 566"/>
              <p:cNvSpPr>
                <a:spLocks noChangeArrowheads="1"/>
              </p:cNvSpPr>
              <p:nvPr/>
            </p:nvSpPr>
            <p:spPr bwMode="auto">
              <a:xfrm>
                <a:off x="4233" y="3000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0" name="Rectangle 567"/>
              <p:cNvSpPr>
                <a:spLocks noChangeArrowheads="1"/>
              </p:cNvSpPr>
              <p:nvPr/>
            </p:nvSpPr>
            <p:spPr bwMode="auto">
              <a:xfrm>
                <a:off x="4248" y="29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1" name="Rectangle 568"/>
              <p:cNvSpPr>
                <a:spLocks noChangeArrowheads="1"/>
              </p:cNvSpPr>
              <p:nvPr/>
            </p:nvSpPr>
            <p:spPr bwMode="auto">
              <a:xfrm>
                <a:off x="4294" y="29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2" name="Rectangle 569"/>
              <p:cNvSpPr>
                <a:spLocks noChangeArrowheads="1"/>
              </p:cNvSpPr>
              <p:nvPr/>
            </p:nvSpPr>
            <p:spPr bwMode="auto">
              <a:xfrm>
                <a:off x="4302" y="2961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3" name="Rectangle 570"/>
              <p:cNvSpPr>
                <a:spLocks noChangeArrowheads="1"/>
              </p:cNvSpPr>
              <p:nvPr/>
            </p:nvSpPr>
            <p:spPr bwMode="auto">
              <a:xfrm>
                <a:off x="4317" y="2954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4" name="Rectangle 571"/>
              <p:cNvSpPr>
                <a:spLocks noChangeArrowheads="1"/>
              </p:cNvSpPr>
              <p:nvPr/>
            </p:nvSpPr>
            <p:spPr bwMode="auto">
              <a:xfrm>
                <a:off x="4371" y="293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5" name="Rectangle 572"/>
              <p:cNvSpPr>
                <a:spLocks noChangeArrowheads="1"/>
              </p:cNvSpPr>
              <p:nvPr/>
            </p:nvSpPr>
            <p:spPr bwMode="auto">
              <a:xfrm>
                <a:off x="4379" y="292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6" name="Rectangle 573"/>
              <p:cNvSpPr>
                <a:spLocks noChangeArrowheads="1"/>
              </p:cNvSpPr>
              <p:nvPr/>
            </p:nvSpPr>
            <p:spPr bwMode="auto">
              <a:xfrm>
                <a:off x="4379" y="2923"/>
                <a:ext cx="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7" name="Rectangle 574"/>
              <p:cNvSpPr>
                <a:spLocks noChangeArrowheads="1"/>
              </p:cNvSpPr>
              <p:nvPr/>
            </p:nvSpPr>
            <p:spPr bwMode="auto">
              <a:xfrm>
                <a:off x="4386" y="2915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8" name="Rectangle 575"/>
              <p:cNvSpPr>
                <a:spLocks noChangeArrowheads="1"/>
              </p:cNvSpPr>
              <p:nvPr/>
            </p:nvSpPr>
            <p:spPr bwMode="auto">
              <a:xfrm>
                <a:off x="4402" y="2907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49" name="Rectangle 576"/>
              <p:cNvSpPr>
                <a:spLocks noChangeArrowheads="1"/>
              </p:cNvSpPr>
              <p:nvPr/>
            </p:nvSpPr>
            <p:spPr bwMode="auto">
              <a:xfrm>
                <a:off x="4448" y="2877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0" name="Rectangle 577"/>
              <p:cNvSpPr>
                <a:spLocks noChangeArrowheads="1"/>
              </p:cNvSpPr>
              <p:nvPr/>
            </p:nvSpPr>
            <p:spPr bwMode="auto">
              <a:xfrm>
                <a:off x="4463" y="28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1" name="Rectangle 578"/>
              <p:cNvSpPr>
                <a:spLocks noChangeArrowheads="1"/>
              </p:cNvSpPr>
              <p:nvPr/>
            </p:nvSpPr>
            <p:spPr bwMode="auto">
              <a:xfrm>
                <a:off x="4471" y="2861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2" name="Rectangle 579"/>
              <p:cNvSpPr>
                <a:spLocks noChangeArrowheads="1"/>
              </p:cNvSpPr>
              <p:nvPr/>
            </p:nvSpPr>
            <p:spPr bwMode="auto">
              <a:xfrm>
                <a:off x="4486" y="28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3" name="Rectangle 580"/>
              <p:cNvSpPr>
                <a:spLocks noChangeArrowheads="1"/>
              </p:cNvSpPr>
              <p:nvPr/>
            </p:nvSpPr>
            <p:spPr bwMode="auto">
              <a:xfrm>
                <a:off x="4532" y="2823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4" name="Rectangle 581"/>
              <p:cNvSpPr>
                <a:spLocks noChangeArrowheads="1"/>
              </p:cNvSpPr>
              <p:nvPr/>
            </p:nvSpPr>
            <p:spPr bwMode="auto">
              <a:xfrm>
                <a:off x="4540" y="28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5" name="Rectangle 582"/>
              <p:cNvSpPr>
                <a:spLocks noChangeArrowheads="1"/>
              </p:cNvSpPr>
              <p:nvPr/>
            </p:nvSpPr>
            <p:spPr bwMode="auto">
              <a:xfrm>
                <a:off x="4548" y="280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6" name="Rectangle 583"/>
              <p:cNvSpPr>
                <a:spLocks noChangeArrowheads="1"/>
              </p:cNvSpPr>
              <p:nvPr/>
            </p:nvSpPr>
            <p:spPr bwMode="auto">
              <a:xfrm>
                <a:off x="4556" y="2800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7" name="Rectangle 584"/>
              <p:cNvSpPr>
                <a:spLocks noChangeArrowheads="1"/>
              </p:cNvSpPr>
              <p:nvPr/>
            </p:nvSpPr>
            <p:spPr bwMode="auto">
              <a:xfrm>
                <a:off x="4609" y="27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8" name="Rectangle 585"/>
              <p:cNvSpPr>
                <a:spLocks noChangeArrowheads="1"/>
              </p:cNvSpPr>
              <p:nvPr/>
            </p:nvSpPr>
            <p:spPr bwMode="auto">
              <a:xfrm>
                <a:off x="4617" y="2754"/>
                <a:ext cx="1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59" name="Rectangle 586"/>
              <p:cNvSpPr>
                <a:spLocks noChangeArrowheads="1"/>
              </p:cNvSpPr>
              <p:nvPr/>
            </p:nvSpPr>
            <p:spPr bwMode="auto">
              <a:xfrm>
                <a:off x="4632" y="274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0" name="Rectangle 587"/>
              <p:cNvSpPr>
                <a:spLocks noChangeArrowheads="1"/>
              </p:cNvSpPr>
              <p:nvPr/>
            </p:nvSpPr>
            <p:spPr bwMode="auto">
              <a:xfrm>
                <a:off x="4640" y="27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1" name="Rectangle 588"/>
              <p:cNvSpPr>
                <a:spLocks noChangeArrowheads="1"/>
              </p:cNvSpPr>
              <p:nvPr/>
            </p:nvSpPr>
            <p:spPr bwMode="auto">
              <a:xfrm>
                <a:off x="4686" y="2700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2" name="Rectangle 589"/>
              <p:cNvSpPr>
                <a:spLocks noChangeArrowheads="1"/>
              </p:cNvSpPr>
              <p:nvPr/>
            </p:nvSpPr>
            <p:spPr bwMode="auto">
              <a:xfrm>
                <a:off x="4694" y="26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3" name="Rectangle 590"/>
              <p:cNvSpPr>
                <a:spLocks noChangeArrowheads="1"/>
              </p:cNvSpPr>
              <p:nvPr/>
            </p:nvSpPr>
            <p:spPr bwMode="auto">
              <a:xfrm>
                <a:off x="4702" y="2684"/>
                <a:ext cx="1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4" name="Rectangle 591"/>
              <p:cNvSpPr>
                <a:spLocks noChangeArrowheads="1"/>
              </p:cNvSpPr>
              <p:nvPr/>
            </p:nvSpPr>
            <p:spPr bwMode="auto">
              <a:xfrm>
                <a:off x="4717" y="26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5" name="Rectangle 592"/>
              <p:cNvSpPr>
                <a:spLocks noChangeArrowheads="1"/>
              </p:cNvSpPr>
              <p:nvPr/>
            </p:nvSpPr>
            <p:spPr bwMode="auto">
              <a:xfrm>
                <a:off x="4763" y="263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6" name="Rectangle 593"/>
              <p:cNvSpPr>
                <a:spLocks noChangeArrowheads="1"/>
              </p:cNvSpPr>
              <p:nvPr/>
            </p:nvSpPr>
            <p:spPr bwMode="auto">
              <a:xfrm>
                <a:off x="4771" y="2631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7" name="Rectangle 594"/>
              <p:cNvSpPr>
                <a:spLocks noChangeArrowheads="1"/>
              </p:cNvSpPr>
              <p:nvPr/>
            </p:nvSpPr>
            <p:spPr bwMode="auto">
              <a:xfrm>
                <a:off x="4779" y="2623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8" name="Rectangle 595"/>
              <p:cNvSpPr>
                <a:spLocks noChangeArrowheads="1"/>
              </p:cNvSpPr>
              <p:nvPr/>
            </p:nvSpPr>
            <p:spPr bwMode="auto">
              <a:xfrm>
                <a:off x="4786" y="2615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69" name="Rectangle 596"/>
              <p:cNvSpPr>
                <a:spLocks noChangeArrowheads="1"/>
              </p:cNvSpPr>
              <p:nvPr/>
            </p:nvSpPr>
            <p:spPr bwMode="auto">
              <a:xfrm>
                <a:off x="4825" y="2584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0" name="Rectangle 597"/>
              <p:cNvSpPr>
                <a:spLocks noChangeArrowheads="1"/>
              </p:cNvSpPr>
              <p:nvPr/>
            </p:nvSpPr>
            <p:spPr bwMode="auto">
              <a:xfrm>
                <a:off x="4832" y="25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1" name="Rectangle 598"/>
              <p:cNvSpPr>
                <a:spLocks noChangeArrowheads="1"/>
              </p:cNvSpPr>
              <p:nvPr/>
            </p:nvSpPr>
            <p:spPr bwMode="auto">
              <a:xfrm>
                <a:off x="4840" y="256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2" name="Rectangle 599"/>
              <p:cNvSpPr>
                <a:spLocks noChangeArrowheads="1"/>
              </p:cNvSpPr>
              <p:nvPr/>
            </p:nvSpPr>
            <p:spPr bwMode="auto">
              <a:xfrm>
                <a:off x="4848" y="25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3" name="Rectangle 600"/>
              <p:cNvSpPr>
                <a:spLocks noChangeArrowheads="1"/>
              </p:cNvSpPr>
              <p:nvPr/>
            </p:nvSpPr>
            <p:spPr bwMode="auto">
              <a:xfrm>
                <a:off x="4886" y="2531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4" name="Rectangle 601"/>
              <p:cNvSpPr>
                <a:spLocks noChangeArrowheads="1"/>
              </p:cNvSpPr>
              <p:nvPr/>
            </p:nvSpPr>
            <p:spPr bwMode="auto">
              <a:xfrm>
                <a:off x="4894" y="252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5" name="Rectangle 602"/>
              <p:cNvSpPr>
                <a:spLocks noChangeArrowheads="1"/>
              </p:cNvSpPr>
              <p:nvPr/>
            </p:nvSpPr>
            <p:spPr bwMode="auto">
              <a:xfrm>
                <a:off x="4902" y="2515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6" name="Rectangle 603"/>
              <p:cNvSpPr>
                <a:spLocks noChangeArrowheads="1"/>
              </p:cNvSpPr>
              <p:nvPr/>
            </p:nvSpPr>
            <p:spPr bwMode="auto">
              <a:xfrm>
                <a:off x="4902" y="2515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7" name="Rectangle 604"/>
              <p:cNvSpPr>
                <a:spLocks noChangeArrowheads="1"/>
              </p:cNvSpPr>
              <p:nvPr/>
            </p:nvSpPr>
            <p:spPr bwMode="auto">
              <a:xfrm>
                <a:off x="4909" y="2508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8" name="Rectangle 605"/>
              <p:cNvSpPr>
                <a:spLocks noChangeArrowheads="1"/>
              </p:cNvSpPr>
              <p:nvPr/>
            </p:nvSpPr>
            <p:spPr bwMode="auto">
              <a:xfrm>
                <a:off x="4948" y="247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79" name="Rectangle 606"/>
              <p:cNvSpPr>
                <a:spLocks noChangeArrowheads="1"/>
              </p:cNvSpPr>
              <p:nvPr/>
            </p:nvSpPr>
            <p:spPr bwMode="auto">
              <a:xfrm>
                <a:off x="4956" y="2469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0" name="Rectangle 607"/>
              <p:cNvSpPr>
                <a:spLocks noChangeArrowheads="1"/>
              </p:cNvSpPr>
              <p:nvPr/>
            </p:nvSpPr>
            <p:spPr bwMode="auto">
              <a:xfrm>
                <a:off x="4963" y="246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1" name="Rectangle 608"/>
              <p:cNvSpPr>
                <a:spLocks noChangeArrowheads="1"/>
              </p:cNvSpPr>
              <p:nvPr/>
            </p:nvSpPr>
            <p:spPr bwMode="auto">
              <a:xfrm>
                <a:off x="4971" y="2454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2" name="Rectangle 609"/>
              <p:cNvSpPr>
                <a:spLocks noChangeArrowheads="1"/>
              </p:cNvSpPr>
              <p:nvPr/>
            </p:nvSpPr>
            <p:spPr bwMode="auto">
              <a:xfrm>
                <a:off x="5009" y="24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3" name="Rectangle 610"/>
              <p:cNvSpPr>
                <a:spLocks noChangeArrowheads="1"/>
              </p:cNvSpPr>
              <p:nvPr/>
            </p:nvSpPr>
            <p:spPr bwMode="auto">
              <a:xfrm>
                <a:off x="5017" y="2408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8784" name="Rectangle 611"/>
              <p:cNvSpPr>
                <a:spLocks noChangeArrowheads="1"/>
              </p:cNvSpPr>
              <p:nvPr/>
            </p:nvSpPr>
            <p:spPr bwMode="auto">
              <a:xfrm>
                <a:off x="5025" y="2400"/>
                <a:ext cx="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sp>
          <p:nvSpPr>
            <p:cNvPr id="8399" name="Rectangle 613"/>
            <p:cNvSpPr>
              <a:spLocks noChangeArrowheads="1"/>
            </p:cNvSpPr>
            <p:nvPr/>
          </p:nvSpPr>
          <p:spPr bwMode="auto">
            <a:xfrm>
              <a:off x="7988300" y="37211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0" name="Rectangle 614"/>
            <p:cNvSpPr>
              <a:spLocks noChangeArrowheads="1"/>
            </p:cNvSpPr>
            <p:nvPr/>
          </p:nvSpPr>
          <p:spPr bwMode="auto">
            <a:xfrm>
              <a:off x="8074026" y="36480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1" name="Rectangle 615"/>
            <p:cNvSpPr>
              <a:spLocks noChangeArrowheads="1"/>
            </p:cNvSpPr>
            <p:nvPr/>
          </p:nvSpPr>
          <p:spPr bwMode="auto">
            <a:xfrm>
              <a:off x="8074026" y="36480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2" name="Rectangle 616"/>
            <p:cNvSpPr>
              <a:spLocks noChangeArrowheads="1"/>
            </p:cNvSpPr>
            <p:nvPr/>
          </p:nvSpPr>
          <p:spPr bwMode="auto">
            <a:xfrm>
              <a:off x="8086725" y="36353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3" name="Rectangle 617"/>
            <p:cNvSpPr>
              <a:spLocks noChangeArrowheads="1"/>
            </p:cNvSpPr>
            <p:nvPr/>
          </p:nvSpPr>
          <p:spPr bwMode="auto">
            <a:xfrm>
              <a:off x="8099426" y="3624263"/>
              <a:ext cx="11113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4" name="Rectangle 618"/>
            <p:cNvSpPr>
              <a:spLocks noChangeArrowheads="1"/>
            </p:cNvSpPr>
            <p:nvPr/>
          </p:nvSpPr>
          <p:spPr bwMode="auto">
            <a:xfrm>
              <a:off x="8110539" y="36115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5" name="Rectangle 619"/>
            <p:cNvSpPr>
              <a:spLocks noChangeArrowheads="1"/>
            </p:cNvSpPr>
            <p:nvPr/>
          </p:nvSpPr>
          <p:spPr bwMode="auto">
            <a:xfrm>
              <a:off x="8013701" y="2135188"/>
              <a:ext cx="7302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6" name="Rectangle 620"/>
            <p:cNvSpPr>
              <a:spLocks noChangeArrowheads="1"/>
            </p:cNvSpPr>
            <p:nvPr/>
          </p:nvSpPr>
          <p:spPr bwMode="auto">
            <a:xfrm>
              <a:off x="7891463" y="2122488"/>
              <a:ext cx="36512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7" name="Rectangle 621"/>
            <p:cNvSpPr>
              <a:spLocks noChangeArrowheads="1"/>
            </p:cNvSpPr>
            <p:nvPr/>
          </p:nvSpPr>
          <p:spPr bwMode="auto">
            <a:xfrm>
              <a:off x="7867650" y="2122488"/>
              <a:ext cx="238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8" name="Rectangle 622"/>
            <p:cNvSpPr>
              <a:spLocks noChangeArrowheads="1"/>
            </p:cNvSpPr>
            <p:nvPr/>
          </p:nvSpPr>
          <p:spPr bwMode="auto">
            <a:xfrm>
              <a:off x="7708901" y="2122488"/>
              <a:ext cx="7302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09" name="Rectangle 623"/>
            <p:cNvSpPr>
              <a:spLocks noChangeArrowheads="1"/>
            </p:cNvSpPr>
            <p:nvPr/>
          </p:nvSpPr>
          <p:spPr bwMode="auto">
            <a:xfrm>
              <a:off x="7561264" y="2122488"/>
              <a:ext cx="7302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10" name="Rectangle 624"/>
            <p:cNvSpPr>
              <a:spLocks noChangeArrowheads="1"/>
            </p:cNvSpPr>
            <p:nvPr/>
          </p:nvSpPr>
          <p:spPr bwMode="auto">
            <a:xfrm>
              <a:off x="7402514" y="2135188"/>
              <a:ext cx="7302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11" name="Freeform 625"/>
            <p:cNvSpPr>
              <a:spLocks/>
            </p:cNvSpPr>
            <p:nvPr/>
          </p:nvSpPr>
          <p:spPr bwMode="auto">
            <a:xfrm>
              <a:off x="7243764" y="2135188"/>
              <a:ext cx="73025" cy="36512"/>
            </a:xfrm>
            <a:custGeom>
              <a:avLst/>
              <a:gdLst>
                <a:gd name="T0" fmla="*/ 2147483647 w 46"/>
                <a:gd name="T1" fmla="*/ 2147483647 h 23"/>
                <a:gd name="T2" fmla="*/ 0 w 46"/>
                <a:gd name="T3" fmla="*/ 2147483647 h 23"/>
                <a:gd name="T4" fmla="*/ 0 w 46"/>
                <a:gd name="T5" fmla="*/ 2147483647 h 23"/>
                <a:gd name="T6" fmla="*/ 2147483647 w 46"/>
                <a:gd name="T7" fmla="*/ 0 h 23"/>
                <a:gd name="T8" fmla="*/ 2147483647 w 4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23"/>
                <a:gd name="T17" fmla="*/ 46 w 4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23">
                  <a:moveTo>
                    <a:pt x="46" y="15"/>
                  </a:moveTo>
                  <a:lnTo>
                    <a:pt x="0" y="23"/>
                  </a:lnTo>
                  <a:lnTo>
                    <a:pt x="0" y="7"/>
                  </a:lnTo>
                  <a:lnTo>
                    <a:pt x="46" y="0"/>
                  </a:lnTo>
                  <a:lnTo>
                    <a:pt x="4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2" name="Freeform 626"/>
            <p:cNvSpPr>
              <a:spLocks/>
            </p:cNvSpPr>
            <p:nvPr/>
          </p:nvSpPr>
          <p:spPr bwMode="auto">
            <a:xfrm>
              <a:off x="2470150" y="4868863"/>
              <a:ext cx="171450" cy="49212"/>
            </a:xfrm>
            <a:custGeom>
              <a:avLst/>
              <a:gdLst>
                <a:gd name="T0" fmla="*/ 0 w 108"/>
                <a:gd name="T1" fmla="*/ 2147483647 h 31"/>
                <a:gd name="T2" fmla="*/ 2147483647 w 108"/>
                <a:gd name="T3" fmla="*/ 0 h 31"/>
                <a:gd name="T4" fmla="*/ 2147483647 w 108"/>
                <a:gd name="T5" fmla="*/ 2147483647 h 31"/>
                <a:gd name="T6" fmla="*/ 0 w 108"/>
                <a:gd name="T7" fmla="*/ 2147483647 h 31"/>
                <a:gd name="T8" fmla="*/ 0 w 108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8"/>
                <a:gd name="T16" fmla="*/ 0 h 31"/>
                <a:gd name="T17" fmla="*/ 108 w 108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8" h="31">
                  <a:moveTo>
                    <a:pt x="0" y="15"/>
                  </a:moveTo>
                  <a:lnTo>
                    <a:pt x="108" y="0"/>
                  </a:lnTo>
                  <a:lnTo>
                    <a:pt x="108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3" name="Freeform 627"/>
            <p:cNvSpPr>
              <a:spLocks/>
            </p:cNvSpPr>
            <p:nvPr/>
          </p:nvSpPr>
          <p:spPr bwMode="auto">
            <a:xfrm>
              <a:off x="2701926" y="4856163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4" name="Freeform 628"/>
            <p:cNvSpPr>
              <a:spLocks/>
            </p:cNvSpPr>
            <p:nvPr/>
          </p:nvSpPr>
          <p:spPr bwMode="auto">
            <a:xfrm>
              <a:off x="2800350" y="4832352"/>
              <a:ext cx="84138" cy="36513"/>
            </a:xfrm>
            <a:custGeom>
              <a:avLst/>
              <a:gdLst>
                <a:gd name="T0" fmla="*/ 0 w 53"/>
                <a:gd name="T1" fmla="*/ 2147483647 h 23"/>
                <a:gd name="T2" fmla="*/ 2147483647 w 53"/>
                <a:gd name="T3" fmla="*/ 0 h 23"/>
                <a:gd name="T4" fmla="*/ 2147483647 w 53"/>
                <a:gd name="T5" fmla="*/ 2147483647 h 23"/>
                <a:gd name="T6" fmla="*/ 0 w 53"/>
                <a:gd name="T7" fmla="*/ 2147483647 h 23"/>
                <a:gd name="T8" fmla="*/ 0 w 53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3"/>
                <a:gd name="T16" fmla="*/ 0 h 23"/>
                <a:gd name="T17" fmla="*/ 53 w 53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3" h="23">
                  <a:moveTo>
                    <a:pt x="0" y="8"/>
                  </a:moveTo>
                  <a:lnTo>
                    <a:pt x="53" y="0"/>
                  </a:lnTo>
                  <a:lnTo>
                    <a:pt x="53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5" name="Freeform 629"/>
            <p:cNvSpPr>
              <a:spLocks/>
            </p:cNvSpPr>
            <p:nvPr/>
          </p:nvSpPr>
          <p:spPr bwMode="auto">
            <a:xfrm>
              <a:off x="2884489" y="4819652"/>
              <a:ext cx="74612" cy="36513"/>
            </a:xfrm>
            <a:custGeom>
              <a:avLst/>
              <a:gdLst>
                <a:gd name="T0" fmla="*/ 0 w 47"/>
                <a:gd name="T1" fmla="*/ 2147483647 h 23"/>
                <a:gd name="T2" fmla="*/ 2147483647 w 47"/>
                <a:gd name="T3" fmla="*/ 0 h 23"/>
                <a:gd name="T4" fmla="*/ 2147483647 w 47"/>
                <a:gd name="T5" fmla="*/ 2147483647 h 23"/>
                <a:gd name="T6" fmla="*/ 0 w 47"/>
                <a:gd name="T7" fmla="*/ 2147483647 h 23"/>
                <a:gd name="T8" fmla="*/ 0 w 4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"/>
                <a:gd name="T16" fmla="*/ 0 h 23"/>
                <a:gd name="T17" fmla="*/ 47 w 4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" h="23">
                  <a:moveTo>
                    <a:pt x="0" y="8"/>
                  </a:moveTo>
                  <a:lnTo>
                    <a:pt x="47" y="0"/>
                  </a:lnTo>
                  <a:lnTo>
                    <a:pt x="4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6" name="Rectangle 630"/>
            <p:cNvSpPr>
              <a:spLocks noChangeArrowheads="1"/>
            </p:cNvSpPr>
            <p:nvPr/>
          </p:nvSpPr>
          <p:spPr bwMode="auto">
            <a:xfrm>
              <a:off x="3032126" y="4795838"/>
              <a:ext cx="238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17" name="Freeform 631"/>
            <p:cNvSpPr>
              <a:spLocks/>
            </p:cNvSpPr>
            <p:nvPr/>
          </p:nvSpPr>
          <p:spPr bwMode="auto">
            <a:xfrm>
              <a:off x="3105151" y="4733927"/>
              <a:ext cx="158750" cy="74613"/>
            </a:xfrm>
            <a:custGeom>
              <a:avLst/>
              <a:gdLst>
                <a:gd name="T0" fmla="*/ 0 w 100"/>
                <a:gd name="T1" fmla="*/ 2147483647 h 47"/>
                <a:gd name="T2" fmla="*/ 2147483647 w 100"/>
                <a:gd name="T3" fmla="*/ 0 h 47"/>
                <a:gd name="T4" fmla="*/ 2147483647 w 100"/>
                <a:gd name="T5" fmla="*/ 2147483647 h 47"/>
                <a:gd name="T6" fmla="*/ 0 w 100"/>
                <a:gd name="T7" fmla="*/ 2147483647 h 47"/>
                <a:gd name="T8" fmla="*/ 0 w 100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"/>
                <a:gd name="T16" fmla="*/ 0 h 47"/>
                <a:gd name="T17" fmla="*/ 100 w 100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" h="47">
                  <a:moveTo>
                    <a:pt x="0" y="31"/>
                  </a:moveTo>
                  <a:lnTo>
                    <a:pt x="100" y="0"/>
                  </a:lnTo>
                  <a:lnTo>
                    <a:pt x="100" y="16"/>
                  </a:lnTo>
                  <a:lnTo>
                    <a:pt x="0" y="47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18" name="Rectangle 632"/>
            <p:cNvSpPr>
              <a:spLocks noChangeArrowheads="1"/>
            </p:cNvSpPr>
            <p:nvPr/>
          </p:nvSpPr>
          <p:spPr bwMode="auto">
            <a:xfrm>
              <a:off x="3324225" y="4710113"/>
              <a:ext cx="254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19" name="Freeform 633"/>
            <p:cNvSpPr>
              <a:spLocks/>
            </p:cNvSpPr>
            <p:nvPr/>
          </p:nvSpPr>
          <p:spPr bwMode="auto">
            <a:xfrm>
              <a:off x="3422651" y="4649790"/>
              <a:ext cx="85725" cy="47625"/>
            </a:xfrm>
            <a:custGeom>
              <a:avLst/>
              <a:gdLst>
                <a:gd name="T0" fmla="*/ 0 w 54"/>
                <a:gd name="T1" fmla="*/ 2147483647 h 30"/>
                <a:gd name="T2" fmla="*/ 2147483647 w 54"/>
                <a:gd name="T3" fmla="*/ 0 h 30"/>
                <a:gd name="T4" fmla="*/ 2147483647 w 54"/>
                <a:gd name="T5" fmla="*/ 2147483647 h 30"/>
                <a:gd name="T6" fmla="*/ 0 w 54"/>
                <a:gd name="T7" fmla="*/ 2147483647 h 30"/>
                <a:gd name="T8" fmla="*/ 0 w 54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"/>
                <a:gd name="T17" fmla="*/ 54 w 5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">
                  <a:moveTo>
                    <a:pt x="0" y="15"/>
                  </a:moveTo>
                  <a:lnTo>
                    <a:pt x="54" y="0"/>
                  </a:lnTo>
                  <a:lnTo>
                    <a:pt x="54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0" name="Freeform 634"/>
            <p:cNvSpPr>
              <a:spLocks/>
            </p:cNvSpPr>
            <p:nvPr/>
          </p:nvSpPr>
          <p:spPr bwMode="auto">
            <a:xfrm>
              <a:off x="3508376" y="4624388"/>
              <a:ext cx="73025" cy="49212"/>
            </a:xfrm>
            <a:custGeom>
              <a:avLst/>
              <a:gdLst>
                <a:gd name="T0" fmla="*/ 0 w 46"/>
                <a:gd name="T1" fmla="*/ 2147483647 h 31"/>
                <a:gd name="T2" fmla="*/ 2147483647 w 46"/>
                <a:gd name="T3" fmla="*/ 0 h 31"/>
                <a:gd name="T4" fmla="*/ 2147483647 w 46"/>
                <a:gd name="T5" fmla="*/ 2147483647 h 31"/>
                <a:gd name="T6" fmla="*/ 0 w 46"/>
                <a:gd name="T7" fmla="*/ 2147483647 h 31"/>
                <a:gd name="T8" fmla="*/ 0 w 46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1"/>
                <a:gd name="T17" fmla="*/ 46 w 4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1">
                  <a:moveTo>
                    <a:pt x="0" y="16"/>
                  </a:moveTo>
                  <a:lnTo>
                    <a:pt x="46" y="0"/>
                  </a:lnTo>
                  <a:lnTo>
                    <a:pt x="46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1" name="Rectangle 635"/>
            <p:cNvSpPr>
              <a:spLocks noChangeArrowheads="1"/>
            </p:cNvSpPr>
            <p:nvPr/>
          </p:nvSpPr>
          <p:spPr bwMode="auto">
            <a:xfrm>
              <a:off x="3654426" y="4587875"/>
              <a:ext cx="238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22" name="Freeform 636"/>
            <p:cNvSpPr>
              <a:spLocks/>
            </p:cNvSpPr>
            <p:nvPr/>
          </p:nvSpPr>
          <p:spPr bwMode="auto">
            <a:xfrm>
              <a:off x="3727450" y="4491040"/>
              <a:ext cx="134938" cy="96837"/>
            </a:xfrm>
            <a:custGeom>
              <a:avLst/>
              <a:gdLst>
                <a:gd name="T0" fmla="*/ 0 w 85"/>
                <a:gd name="T1" fmla="*/ 2147483647 h 61"/>
                <a:gd name="T2" fmla="*/ 2147483647 w 85"/>
                <a:gd name="T3" fmla="*/ 0 h 61"/>
                <a:gd name="T4" fmla="*/ 2147483647 w 85"/>
                <a:gd name="T5" fmla="*/ 2147483647 h 61"/>
                <a:gd name="T6" fmla="*/ 0 w 85"/>
                <a:gd name="T7" fmla="*/ 2147483647 h 61"/>
                <a:gd name="T8" fmla="*/ 0 w 85"/>
                <a:gd name="T9" fmla="*/ 2147483647 h 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61"/>
                <a:gd name="T17" fmla="*/ 85 w 85"/>
                <a:gd name="T18" fmla="*/ 61 h 6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61">
                  <a:moveTo>
                    <a:pt x="0" y="46"/>
                  </a:moveTo>
                  <a:lnTo>
                    <a:pt x="85" y="0"/>
                  </a:lnTo>
                  <a:lnTo>
                    <a:pt x="85" y="15"/>
                  </a:lnTo>
                  <a:lnTo>
                    <a:pt x="0" y="61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3" name="Rectangle 637"/>
            <p:cNvSpPr>
              <a:spLocks noChangeArrowheads="1"/>
            </p:cNvSpPr>
            <p:nvPr/>
          </p:nvSpPr>
          <p:spPr bwMode="auto">
            <a:xfrm>
              <a:off x="3922713" y="4541838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24" name="Freeform 638"/>
            <p:cNvSpPr>
              <a:spLocks/>
            </p:cNvSpPr>
            <p:nvPr/>
          </p:nvSpPr>
          <p:spPr bwMode="auto">
            <a:xfrm>
              <a:off x="3922714" y="4454527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7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5" name="Freeform 639"/>
            <p:cNvSpPr>
              <a:spLocks/>
            </p:cNvSpPr>
            <p:nvPr/>
          </p:nvSpPr>
          <p:spPr bwMode="auto">
            <a:xfrm>
              <a:off x="3995738" y="4368802"/>
              <a:ext cx="111125" cy="85725"/>
            </a:xfrm>
            <a:custGeom>
              <a:avLst/>
              <a:gdLst>
                <a:gd name="T0" fmla="*/ 0 w 70"/>
                <a:gd name="T1" fmla="*/ 2147483647 h 54"/>
                <a:gd name="T2" fmla="*/ 2147483647 w 70"/>
                <a:gd name="T3" fmla="*/ 0 h 54"/>
                <a:gd name="T4" fmla="*/ 2147483647 w 70"/>
                <a:gd name="T5" fmla="*/ 2147483647 h 54"/>
                <a:gd name="T6" fmla="*/ 0 w 70"/>
                <a:gd name="T7" fmla="*/ 2147483647 h 54"/>
                <a:gd name="T8" fmla="*/ 0 w 70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54"/>
                <a:gd name="T17" fmla="*/ 70 w 70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54">
                  <a:moveTo>
                    <a:pt x="0" y="38"/>
                  </a:moveTo>
                  <a:lnTo>
                    <a:pt x="70" y="0"/>
                  </a:lnTo>
                  <a:lnTo>
                    <a:pt x="70" y="15"/>
                  </a:lnTo>
                  <a:lnTo>
                    <a:pt x="0" y="5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6" name="Freeform 640"/>
            <p:cNvSpPr>
              <a:spLocks/>
            </p:cNvSpPr>
            <p:nvPr/>
          </p:nvSpPr>
          <p:spPr bwMode="auto">
            <a:xfrm>
              <a:off x="4106863" y="4356102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7" name="Freeform 641"/>
            <p:cNvSpPr>
              <a:spLocks/>
            </p:cNvSpPr>
            <p:nvPr/>
          </p:nvSpPr>
          <p:spPr bwMode="auto">
            <a:xfrm>
              <a:off x="4191000" y="4306888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8" name="Freeform 642"/>
            <p:cNvSpPr>
              <a:spLocks/>
            </p:cNvSpPr>
            <p:nvPr/>
          </p:nvSpPr>
          <p:spPr bwMode="auto">
            <a:xfrm>
              <a:off x="4265613" y="4184650"/>
              <a:ext cx="133350" cy="122238"/>
            </a:xfrm>
            <a:custGeom>
              <a:avLst/>
              <a:gdLst>
                <a:gd name="T0" fmla="*/ 0 w 84"/>
                <a:gd name="T1" fmla="*/ 2147483647 h 77"/>
                <a:gd name="T2" fmla="*/ 2147483647 w 84"/>
                <a:gd name="T3" fmla="*/ 0 h 77"/>
                <a:gd name="T4" fmla="*/ 2147483647 w 84"/>
                <a:gd name="T5" fmla="*/ 2147483647 h 77"/>
                <a:gd name="T6" fmla="*/ 0 w 84"/>
                <a:gd name="T7" fmla="*/ 2147483647 h 77"/>
                <a:gd name="T8" fmla="*/ 0 w 84"/>
                <a:gd name="T9" fmla="*/ 214748364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77"/>
                <a:gd name="T17" fmla="*/ 84 w 84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77">
                  <a:moveTo>
                    <a:pt x="0" y="62"/>
                  </a:moveTo>
                  <a:lnTo>
                    <a:pt x="84" y="0"/>
                  </a:lnTo>
                  <a:lnTo>
                    <a:pt x="84" y="16"/>
                  </a:lnTo>
                  <a:lnTo>
                    <a:pt x="0" y="77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29" name="Rectangle 643"/>
            <p:cNvSpPr>
              <a:spLocks noChangeArrowheads="1"/>
            </p:cNvSpPr>
            <p:nvPr/>
          </p:nvSpPr>
          <p:spPr bwMode="auto">
            <a:xfrm>
              <a:off x="4398963" y="4260850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30" name="Freeform 644"/>
            <p:cNvSpPr>
              <a:spLocks/>
            </p:cNvSpPr>
            <p:nvPr/>
          </p:nvSpPr>
          <p:spPr bwMode="auto">
            <a:xfrm>
              <a:off x="4460876" y="4124327"/>
              <a:ext cx="11113" cy="36513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1" name="Freeform 645"/>
            <p:cNvSpPr>
              <a:spLocks/>
            </p:cNvSpPr>
            <p:nvPr/>
          </p:nvSpPr>
          <p:spPr bwMode="auto">
            <a:xfrm>
              <a:off x="4533899" y="3989388"/>
              <a:ext cx="109538" cy="111125"/>
            </a:xfrm>
            <a:custGeom>
              <a:avLst/>
              <a:gdLst>
                <a:gd name="T0" fmla="*/ 0 w 69"/>
                <a:gd name="T1" fmla="*/ 2147483647 h 70"/>
                <a:gd name="T2" fmla="*/ 2147483647 w 69"/>
                <a:gd name="T3" fmla="*/ 0 h 70"/>
                <a:gd name="T4" fmla="*/ 2147483647 w 69"/>
                <a:gd name="T5" fmla="*/ 2147483647 h 70"/>
                <a:gd name="T6" fmla="*/ 0 w 69"/>
                <a:gd name="T7" fmla="*/ 2147483647 h 70"/>
                <a:gd name="T8" fmla="*/ 0 w 69"/>
                <a:gd name="T9" fmla="*/ 2147483647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9"/>
                <a:gd name="T16" fmla="*/ 0 h 70"/>
                <a:gd name="T17" fmla="*/ 69 w 69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9" h="70">
                  <a:moveTo>
                    <a:pt x="0" y="54"/>
                  </a:moveTo>
                  <a:lnTo>
                    <a:pt x="69" y="0"/>
                  </a:lnTo>
                  <a:lnTo>
                    <a:pt x="69" y="16"/>
                  </a:lnTo>
                  <a:lnTo>
                    <a:pt x="0" y="70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2" name="Freeform 646"/>
            <p:cNvSpPr>
              <a:spLocks/>
            </p:cNvSpPr>
            <p:nvPr/>
          </p:nvSpPr>
          <p:spPr bwMode="auto">
            <a:xfrm>
              <a:off x="4630738" y="4002088"/>
              <a:ext cx="25400" cy="12700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0 h 8"/>
                <a:gd name="T4" fmla="*/ 2147483647 w 16"/>
                <a:gd name="T5" fmla="*/ 0 h 8"/>
                <a:gd name="T6" fmla="*/ 2147483647 w 16"/>
                <a:gd name="T7" fmla="*/ 0 h 8"/>
                <a:gd name="T8" fmla="*/ 2147483647 w 16"/>
                <a:gd name="T9" fmla="*/ 2147483647 h 8"/>
                <a:gd name="T10" fmla="*/ 0 w 16"/>
                <a:gd name="T11" fmla="*/ 0 h 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8"/>
                <a:gd name="T20" fmla="*/ 16 w 16"/>
                <a:gd name="T21" fmla="*/ 8 h 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8">
                  <a:moveTo>
                    <a:pt x="0" y="0"/>
                  </a:moveTo>
                  <a:lnTo>
                    <a:pt x="0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3" name="Rectangle 647"/>
            <p:cNvSpPr>
              <a:spLocks noChangeArrowheads="1"/>
            </p:cNvSpPr>
            <p:nvPr/>
          </p:nvSpPr>
          <p:spPr bwMode="auto">
            <a:xfrm>
              <a:off x="4692650" y="3929063"/>
              <a:ext cx="2381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34" name="Freeform 648"/>
            <p:cNvSpPr>
              <a:spLocks/>
            </p:cNvSpPr>
            <p:nvPr/>
          </p:nvSpPr>
          <p:spPr bwMode="auto">
            <a:xfrm>
              <a:off x="4752975" y="3746500"/>
              <a:ext cx="134938" cy="120650"/>
            </a:xfrm>
            <a:custGeom>
              <a:avLst/>
              <a:gdLst>
                <a:gd name="T0" fmla="*/ 0 w 85"/>
                <a:gd name="T1" fmla="*/ 2147483647 h 76"/>
                <a:gd name="T2" fmla="*/ 2147483647 w 85"/>
                <a:gd name="T3" fmla="*/ 0 h 76"/>
                <a:gd name="T4" fmla="*/ 2147483647 w 85"/>
                <a:gd name="T5" fmla="*/ 0 h 76"/>
                <a:gd name="T6" fmla="*/ 2147483647 w 85"/>
                <a:gd name="T7" fmla="*/ 2147483647 h 76"/>
                <a:gd name="T8" fmla="*/ 0 w 85"/>
                <a:gd name="T9" fmla="*/ 2147483647 h 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76"/>
                <a:gd name="T17" fmla="*/ 85 w 85"/>
                <a:gd name="T18" fmla="*/ 76 h 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76">
                  <a:moveTo>
                    <a:pt x="0" y="76"/>
                  </a:moveTo>
                  <a:lnTo>
                    <a:pt x="69" y="0"/>
                  </a:lnTo>
                  <a:lnTo>
                    <a:pt x="85" y="0"/>
                  </a:lnTo>
                  <a:lnTo>
                    <a:pt x="16" y="76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5" name="Freeform 649"/>
            <p:cNvSpPr>
              <a:spLocks/>
            </p:cNvSpPr>
            <p:nvPr/>
          </p:nvSpPr>
          <p:spPr bwMode="auto">
            <a:xfrm>
              <a:off x="4900613" y="3684588"/>
              <a:ext cx="36512" cy="12700"/>
            </a:xfrm>
            <a:custGeom>
              <a:avLst/>
              <a:gdLst>
                <a:gd name="T0" fmla="*/ 0 w 23"/>
                <a:gd name="T1" fmla="*/ 2147483647 h 8"/>
                <a:gd name="T2" fmla="*/ 2147483647 w 23"/>
                <a:gd name="T3" fmla="*/ 0 h 8"/>
                <a:gd name="T4" fmla="*/ 2147483647 w 23"/>
                <a:gd name="T5" fmla="*/ 0 h 8"/>
                <a:gd name="T6" fmla="*/ 2147483647 w 23"/>
                <a:gd name="T7" fmla="*/ 2147483647 h 8"/>
                <a:gd name="T8" fmla="*/ 0 w 23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8"/>
                  </a:moveTo>
                  <a:lnTo>
                    <a:pt x="7" y="0"/>
                  </a:lnTo>
                  <a:lnTo>
                    <a:pt x="23" y="0"/>
                  </a:lnTo>
                  <a:lnTo>
                    <a:pt x="15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6" name="Freeform 650"/>
            <p:cNvSpPr>
              <a:spLocks/>
            </p:cNvSpPr>
            <p:nvPr/>
          </p:nvSpPr>
          <p:spPr bwMode="auto">
            <a:xfrm>
              <a:off x="4960939" y="3587752"/>
              <a:ext cx="49212" cy="36513"/>
            </a:xfrm>
            <a:custGeom>
              <a:avLst/>
              <a:gdLst>
                <a:gd name="T0" fmla="*/ 0 w 31"/>
                <a:gd name="T1" fmla="*/ 2147483647 h 23"/>
                <a:gd name="T2" fmla="*/ 2147483647 w 31"/>
                <a:gd name="T3" fmla="*/ 0 h 23"/>
                <a:gd name="T4" fmla="*/ 2147483647 w 31"/>
                <a:gd name="T5" fmla="*/ 0 h 23"/>
                <a:gd name="T6" fmla="*/ 2147483647 w 31"/>
                <a:gd name="T7" fmla="*/ 2147483647 h 23"/>
                <a:gd name="T8" fmla="*/ 0 w 31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23"/>
                <a:gd name="T17" fmla="*/ 31 w 31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23">
                  <a:moveTo>
                    <a:pt x="0" y="23"/>
                  </a:moveTo>
                  <a:lnTo>
                    <a:pt x="15" y="0"/>
                  </a:lnTo>
                  <a:lnTo>
                    <a:pt x="31" y="0"/>
                  </a:lnTo>
                  <a:lnTo>
                    <a:pt x="15" y="23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7" name="Freeform 651"/>
            <p:cNvSpPr>
              <a:spLocks/>
            </p:cNvSpPr>
            <p:nvPr/>
          </p:nvSpPr>
          <p:spPr bwMode="auto">
            <a:xfrm>
              <a:off x="4984751" y="3513138"/>
              <a:ext cx="98425" cy="74612"/>
            </a:xfrm>
            <a:custGeom>
              <a:avLst/>
              <a:gdLst>
                <a:gd name="T0" fmla="*/ 0 w 62"/>
                <a:gd name="T1" fmla="*/ 2147483647 h 47"/>
                <a:gd name="T2" fmla="*/ 2147483647 w 62"/>
                <a:gd name="T3" fmla="*/ 0 h 47"/>
                <a:gd name="T4" fmla="*/ 2147483647 w 62"/>
                <a:gd name="T5" fmla="*/ 0 h 47"/>
                <a:gd name="T6" fmla="*/ 2147483647 w 62"/>
                <a:gd name="T7" fmla="*/ 2147483647 h 47"/>
                <a:gd name="T8" fmla="*/ 0 w 62"/>
                <a:gd name="T9" fmla="*/ 2147483647 h 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"/>
                <a:gd name="T16" fmla="*/ 0 h 47"/>
                <a:gd name="T17" fmla="*/ 62 w 62"/>
                <a:gd name="T18" fmla="*/ 47 h 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" h="47">
                  <a:moveTo>
                    <a:pt x="0" y="47"/>
                  </a:moveTo>
                  <a:lnTo>
                    <a:pt x="47" y="0"/>
                  </a:lnTo>
                  <a:lnTo>
                    <a:pt x="62" y="0"/>
                  </a:lnTo>
                  <a:lnTo>
                    <a:pt x="16" y="47"/>
                  </a:lnTo>
                  <a:lnTo>
                    <a:pt x="0" y="4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8" name="Freeform 652"/>
            <p:cNvSpPr>
              <a:spLocks/>
            </p:cNvSpPr>
            <p:nvPr/>
          </p:nvSpPr>
          <p:spPr bwMode="auto">
            <a:xfrm>
              <a:off x="5106988" y="3440113"/>
              <a:ext cx="36512" cy="12700"/>
            </a:xfrm>
            <a:custGeom>
              <a:avLst/>
              <a:gdLst>
                <a:gd name="T0" fmla="*/ 0 w 23"/>
                <a:gd name="T1" fmla="*/ 2147483647 h 8"/>
                <a:gd name="T2" fmla="*/ 2147483647 w 23"/>
                <a:gd name="T3" fmla="*/ 0 h 8"/>
                <a:gd name="T4" fmla="*/ 2147483647 w 23"/>
                <a:gd name="T5" fmla="*/ 0 h 8"/>
                <a:gd name="T6" fmla="*/ 2147483647 w 23"/>
                <a:gd name="T7" fmla="*/ 2147483647 h 8"/>
                <a:gd name="T8" fmla="*/ 0 w 23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8"/>
                <a:gd name="T17" fmla="*/ 23 w 23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8">
                  <a:moveTo>
                    <a:pt x="0" y="8"/>
                  </a:moveTo>
                  <a:lnTo>
                    <a:pt x="8" y="0"/>
                  </a:lnTo>
                  <a:lnTo>
                    <a:pt x="23" y="0"/>
                  </a:lnTo>
                  <a:lnTo>
                    <a:pt x="1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39" name="Freeform 653"/>
            <p:cNvSpPr>
              <a:spLocks/>
            </p:cNvSpPr>
            <p:nvPr/>
          </p:nvSpPr>
          <p:spPr bwMode="auto">
            <a:xfrm>
              <a:off x="5119689" y="3429002"/>
              <a:ext cx="12700" cy="23813"/>
            </a:xfrm>
            <a:custGeom>
              <a:avLst/>
              <a:gdLst>
                <a:gd name="T0" fmla="*/ 0 w 8"/>
                <a:gd name="T1" fmla="*/ 2147483647 h 15"/>
                <a:gd name="T2" fmla="*/ 2147483647 w 8"/>
                <a:gd name="T3" fmla="*/ 0 h 15"/>
                <a:gd name="T4" fmla="*/ 2147483647 w 8"/>
                <a:gd name="T5" fmla="*/ 0 h 15"/>
                <a:gd name="T6" fmla="*/ 2147483647 w 8"/>
                <a:gd name="T7" fmla="*/ 2147483647 h 15"/>
                <a:gd name="T8" fmla="*/ 2147483647 w 8"/>
                <a:gd name="T9" fmla="*/ 2147483647 h 15"/>
                <a:gd name="T10" fmla="*/ 0 w 8"/>
                <a:gd name="T11" fmla="*/ 2147483647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"/>
                <a:gd name="T19" fmla="*/ 0 h 15"/>
                <a:gd name="T20" fmla="*/ 8 w 8"/>
                <a:gd name="T21" fmla="*/ 15 h 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" h="15">
                  <a:moveTo>
                    <a:pt x="0" y="7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0" name="Freeform 654"/>
            <p:cNvSpPr>
              <a:spLocks/>
            </p:cNvSpPr>
            <p:nvPr/>
          </p:nvSpPr>
          <p:spPr bwMode="auto">
            <a:xfrm>
              <a:off x="5192714" y="3257550"/>
              <a:ext cx="122237" cy="134938"/>
            </a:xfrm>
            <a:custGeom>
              <a:avLst/>
              <a:gdLst>
                <a:gd name="T0" fmla="*/ 0 w 77"/>
                <a:gd name="T1" fmla="*/ 2147483647 h 85"/>
                <a:gd name="T2" fmla="*/ 2147483647 w 77"/>
                <a:gd name="T3" fmla="*/ 0 h 85"/>
                <a:gd name="T4" fmla="*/ 2147483647 w 77"/>
                <a:gd name="T5" fmla="*/ 2147483647 h 85"/>
                <a:gd name="T6" fmla="*/ 0 w 77"/>
                <a:gd name="T7" fmla="*/ 2147483647 h 85"/>
                <a:gd name="T8" fmla="*/ 0 w 77"/>
                <a:gd name="T9" fmla="*/ 2147483647 h 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85"/>
                <a:gd name="T17" fmla="*/ 77 w 77"/>
                <a:gd name="T18" fmla="*/ 85 h 8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85">
                  <a:moveTo>
                    <a:pt x="0" y="69"/>
                  </a:moveTo>
                  <a:lnTo>
                    <a:pt x="77" y="0"/>
                  </a:lnTo>
                  <a:lnTo>
                    <a:pt x="77" y="15"/>
                  </a:lnTo>
                  <a:lnTo>
                    <a:pt x="0" y="85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1" name="Freeform 655"/>
            <p:cNvSpPr>
              <a:spLocks/>
            </p:cNvSpPr>
            <p:nvPr/>
          </p:nvSpPr>
          <p:spPr bwMode="auto">
            <a:xfrm>
              <a:off x="5375275" y="3184527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2" name="Freeform 656"/>
            <p:cNvSpPr>
              <a:spLocks/>
            </p:cNvSpPr>
            <p:nvPr/>
          </p:nvSpPr>
          <p:spPr bwMode="auto">
            <a:xfrm>
              <a:off x="5437189" y="3025775"/>
              <a:ext cx="134937" cy="133350"/>
            </a:xfrm>
            <a:custGeom>
              <a:avLst/>
              <a:gdLst>
                <a:gd name="T0" fmla="*/ 0 w 85"/>
                <a:gd name="T1" fmla="*/ 2147483647 h 84"/>
                <a:gd name="T2" fmla="*/ 2147483647 w 85"/>
                <a:gd name="T3" fmla="*/ 0 h 84"/>
                <a:gd name="T4" fmla="*/ 2147483647 w 85"/>
                <a:gd name="T5" fmla="*/ 2147483647 h 84"/>
                <a:gd name="T6" fmla="*/ 0 w 85"/>
                <a:gd name="T7" fmla="*/ 2147483647 h 84"/>
                <a:gd name="T8" fmla="*/ 0 w 85"/>
                <a:gd name="T9" fmla="*/ 2147483647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84"/>
                <a:gd name="T17" fmla="*/ 85 w 85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84">
                  <a:moveTo>
                    <a:pt x="0" y="69"/>
                  </a:moveTo>
                  <a:lnTo>
                    <a:pt x="85" y="0"/>
                  </a:lnTo>
                  <a:lnTo>
                    <a:pt x="85" y="15"/>
                  </a:lnTo>
                  <a:lnTo>
                    <a:pt x="0" y="84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3" name="Freeform 657"/>
            <p:cNvSpPr>
              <a:spLocks/>
            </p:cNvSpPr>
            <p:nvPr/>
          </p:nvSpPr>
          <p:spPr bwMode="auto">
            <a:xfrm>
              <a:off x="5632450" y="2963863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4" name="Freeform 658"/>
            <p:cNvSpPr>
              <a:spLocks/>
            </p:cNvSpPr>
            <p:nvPr/>
          </p:nvSpPr>
          <p:spPr bwMode="auto">
            <a:xfrm>
              <a:off x="5705476" y="2890838"/>
              <a:ext cx="36513" cy="49212"/>
            </a:xfrm>
            <a:custGeom>
              <a:avLst/>
              <a:gdLst>
                <a:gd name="T0" fmla="*/ 0 w 23"/>
                <a:gd name="T1" fmla="*/ 2147483647 h 31"/>
                <a:gd name="T2" fmla="*/ 2147483647 w 23"/>
                <a:gd name="T3" fmla="*/ 0 h 31"/>
                <a:gd name="T4" fmla="*/ 2147483647 w 23"/>
                <a:gd name="T5" fmla="*/ 2147483647 h 31"/>
                <a:gd name="T6" fmla="*/ 0 w 23"/>
                <a:gd name="T7" fmla="*/ 2147483647 h 31"/>
                <a:gd name="T8" fmla="*/ 0 w 23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16"/>
                  </a:moveTo>
                  <a:lnTo>
                    <a:pt x="23" y="0"/>
                  </a:lnTo>
                  <a:lnTo>
                    <a:pt x="23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5" name="Freeform 659"/>
            <p:cNvSpPr>
              <a:spLocks/>
            </p:cNvSpPr>
            <p:nvPr/>
          </p:nvSpPr>
          <p:spPr bwMode="auto">
            <a:xfrm>
              <a:off x="5741989" y="2830515"/>
              <a:ext cx="85725" cy="85725"/>
            </a:xfrm>
            <a:custGeom>
              <a:avLst/>
              <a:gdLst>
                <a:gd name="T0" fmla="*/ 0 w 54"/>
                <a:gd name="T1" fmla="*/ 2147483647 h 54"/>
                <a:gd name="T2" fmla="*/ 2147483647 w 54"/>
                <a:gd name="T3" fmla="*/ 0 h 54"/>
                <a:gd name="T4" fmla="*/ 2147483647 w 54"/>
                <a:gd name="T5" fmla="*/ 2147483647 h 54"/>
                <a:gd name="T6" fmla="*/ 0 w 54"/>
                <a:gd name="T7" fmla="*/ 2147483647 h 54"/>
                <a:gd name="T8" fmla="*/ 0 w 54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0" y="38"/>
                  </a:moveTo>
                  <a:lnTo>
                    <a:pt x="54" y="0"/>
                  </a:lnTo>
                  <a:lnTo>
                    <a:pt x="54" y="15"/>
                  </a:lnTo>
                  <a:lnTo>
                    <a:pt x="0" y="5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6" name="Rectangle 660"/>
            <p:cNvSpPr>
              <a:spLocks noChangeArrowheads="1"/>
            </p:cNvSpPr>
            <p:nvPr/>
          </p:nvSpPr>
          <p:spPr bwMode="auto">
            <a:xfrm>
              <a:off x="5889626" y="2781302"/>
              <a:ext cx="11113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47" name="Freeform 661"/>
            <p:cNvSpPr>
              <a:spLocks/>
            </p:cNvSpPr>
            <p:nvPr/>
          </p:nvSpPr>
          <p:spPr bwMode="auto">
            <a:xfrm>
              <a:off x="5962651" y="2671765"/>
              <a:ext cx="85725" cy="85725"/>
            </a:xfrm>
            <a:custGeom>
              <a:avLst/>
              <a:gdLst>
                <a:gd name="T0" fmla="*/ 0 w 54"/>
                <a:gd name="T1" fmla="*/ 2147483647 h 54"/>
                <a:gd name="T2" fmla="*/ 2147483647 w 54"/>
                <a:gd name="T3" fmla="*/ 0 h 54"/>
                <a:gd name="T4" fmla="*/ 2147483647 w 54"/>
                <a:gd name="T5" fmla="*/ 2147483647 h 54"/>
                <a:gd name="T6" fmla="*/ 0 w 54"/>
                <a:gd name="T7" fmla="*/ 2147483647 h 54"/>
                <a:gd name="T8" fmla="*/ 0 w 54"/>
                <a:gd name="T9" fmla="*/ 2147483647 h 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54"/>
                <a:gd name="T17" fmla="*/ 54 w 54"/>
                <a:gd name="T18" fmla="*/ 54 h 5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54">
                  <a:moveTo>
                    <a:pt x="0" y="38"/>
                  </a:moveTo>
                  <a:lnTo>
                    <a:pt x="54" y="0"/>
                  </a:lnTo>
                  <a:lnTo>
                    <a:pt x="54" y="15"/>
                  </a:lnTo>
                  <a:lnTo>
                    <a:pt x="0" y="54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8" name="Freeform 662"/>
            <p:cNvSpPr>
              <a:spLocks/>
            </p:cNvSpPr>
            <p:nvPr/>
          </p:nvSpPr>
          <p:spPr bwMode="auto">
            <a:xfrm>
              <a:off x="6048376" y="2646363"/>
              <a:ext cx="36513" cy="49212"/>
            </a:xfrm>
            <a:custGeom>
              <a:avLst/>
              <a:gdLst>
                <a:gd name="T0" fmla="*/ 0 w 23"/>
                <a:gd name="T1" fmla="*/ 2147483647 h 31"/>
                <a:gd name="T2" fmla="*/ 2147483647 w 23"/>
                <a:gd name="T3" fmla="*/ 0 h 31"/>
                <a:gd name="T4" fmla="*/ 2147483647 w 23"/>
                <a:gd name="T5" fmla="*/ 2147483647 h 31"/>
                <a:gd name="T6" fmla="*/ 0 w 23"/>
                <a:gd name="T7" fmla="*/ 2147483647 h 31"/>
                <a:gd name="T8" fmla="*/ 0 w 23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"/>
                <a:gd name="T16" fmla="*/ 0 h 31"/>
                <a:gd name="T17" fmla="*/ 23 w 23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" h="31">
                  <a:moveTo>
                    <a:pt x="0" y="16"/>
                  </a:moveTo>
                  <a:lnTo>
                    <a:pt x="23" y="0"/>
                  </a:lnTo>
                  <a:lnTo>
                    <a:pt x="23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49" name="Freeform 663"/>
            <p:cNvSpPr>
              <a:spLocks/>
            </p:cNvSpPr>
            <p:nvPr/>
          </p:nvSpPr>
          <p:spPr bwMode="auto">
            <a:xfrm>
              <a:off x="6145214" y="2598738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7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0" name="Freeform 664"/>
            <p:cNvSpPr>
              <a:spLocks/>
            </p:cNvSpPr>
            <p:nvPr/>
          </p:nvSpPr>
          <p:spPr bwMode="auto">
            <a:xfrm>
              <a:off x="6218238" y="2476500"/>
              <a:ext cx="146050" cy="109538"/>
            </a:xfrm>
            <a:custGeom>
              <a:avLst/>
              <a:gdLst>
                <a:gd name="T0" fmla="*/ 0 w 92"/>
                <a:gd name="T1" fmla="*/ 2147483647 h 69"/>
                <a:gd name="T2" fmla="*/ 2147483647 w 92"/>
                <a:gd name="T3" fmla="*/ 0 h 69"/>
                <a:gd name="T4" fmla="*/ 2147483647 w 92"/>
                <a:gd name="T5" fmla="*/ 2147483647 h 69"/>
                <a:gd name="T6" fmla="*/ 0 w 92"/>
                <a:gd name="T7" fmla="*/ 2147483647 h 69"/>
                <a:gd name="T8" fmla="*/ 0 w 92"/>
                <a:gd name="T9" fmla="*/ 2147483647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69"/>
                <a:gd name="T17" fmla="*/ 92 w 92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69">
                  <a:moveTo>
                    <a:pt x="0" y="54"/>
                  </a:moveTo>
                  <a:lnTo>
                    <a:pt x="92" y="0"/>
                  </a:lnTo>
                  <a:lnTo>
                    <a:pt x="92" y="15"/>
                  </a:lnTo>
                  <a:lnTo>
                    <a:pt x="0" y="69"/>
                  </a:lnTo>
                  <a:lnTo>
                    <a:pt x="0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1" name="Rectangle 665"/>
            <p:cNvSpPr>
              <a:spLocks noChangeArrowheads="1"/>
            </p:cNvSpPr>
            <p:nvPr/>
          </p:nvSpPr>
          <p:spPr bwMode="auto">
            <a:xfrm>
              <a:off x="6364288" y="2552702"/>
              <a:ext cx="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52" name="Freeform 666"/>
            <p:cNvSpPr>
              <a:spLocks/>
            </p:cNvSpPr>
            <p:nvPr/>
          </p:nvSpPr>
          <p:spPr bwMode="auto">
            <a:xfrm>
              <a:off x="6438900" y="2427288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3" name="Rectangle 667"/>
            <p:cNvSpPr>
              <a:spLocks noChangeArrowheads="1"/>
            </p:cNvSpPr>
            <p:nvPr/>
          </p:nvSpPr>
          <p:spPr bwMode="auto">
            <a:xfrm>
              <a:off x="6535738" y="2390777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54" name="Freeform 668"/>
            <p:cNvSpPr>
              <a:spLocks/>
            </p:cNvSpPr>
            <p:nvPr/>
          </p:nvSpPr>
          <p:spPr bwMode="auto">
            <a:xfrm>
              <a:off x="6548438" y="2330450"/>
              <a:ext cx="133350" cy="84138"/>
            </a:xfrm>
            <a:custGeom>
              <a:avLst/>
              <a:gdLst>
                <a:gd name="T0" fmla="*/ 0 w 84"/>
                <a:gd name="T1" fmla="*/ 2147483647 h 53"/>
                <a:gd name="T2" fmla="*/ 2147483647 w 84"/>
                <a:gd name="T3" fmla="*/ 0 h 53"/>
                <a:gd name="T4" fmla="*/ 2147483647 w 84"/>
                <a:gd name="T5" fmla="*/ 2147483647 h 53"/>
                <a:gd name="T6" fmla="*/ 0 w 84"/>
                <a:gd name="T7" fmla="*/ 2147483647 h 53"/>
                <a:gd name="T8" fmla="*/ 0 w 84"/>
                <a:gd name="T9" fmla="*/ 2147483647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53"/>
                <a:gd name="T17" fmla="*/ 84 w 8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53">
                  <a:moveTo>
                    <a:pt x="0" y="38"/>
                  </a:moveTo>
                  <a:lnTo>
                    <a:pt x="84" y="0"/>
                  </a:lnTo>
                  <a:lnTo>
                    <a:pt x="84" y="15"/>
                  </a:lnTo>
                  <a:lnTo>
                    <a:pt x="0" y="53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5" name="Rectangle 669"/>
            <p:cNvSpPr>
              <a:spLocks noChangeArrowheads="1"/>
            </p:cNvSpPr>
            <p:nvPr/>
          </p:nvSpPr>
          <p:spPr bwMode="auto">
            <a:xfrm>
              <a:off x="6743701" y="2305050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56" name="Freeform 670"/>
            <p:cNvSpPr>
              <a:spLocks/>
            </p:cNvSpPr>
            <p:nvPr/>
          </p:nvSpPr>
          <p:spPr bwMode="auto">
            <a:xfrm>
              <a:off x="6829426" y="2232027"/>
              <a:ext cx="122238" cy="73025"/>
            </a:xfrm>
            <a:custGeom>
              <a:avLst/>
              <a:gdLst>
                <a:gd name="T0" fmla="*/ 0 w 77"/>
                <a:gd name="T1" fmla="*/ 2147483647 h 46"/>
                <a:gd name="T2" fmla="*/ 2147483647 w 77"/>
                <a:gd name="T3" fmla="*/ 0 h 46"/>
                <a:gd name="T4" fmla="*/ 2147483647 w 77"/>
                <a:gd name="T5" fmla="*/ 2147483647 h 46"/>
                <a:gd name="T6" fmla="*/ 0 w 77"/>
                <a:gd name="T7" fmla="*/ 2147483647 h 46"/>
                <a:gd name="T8" fmla="*/ 0 w 77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46"/>
                <a:gd name="T17" fmla="*/ 77 w 77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46">
                  <a:moveTo>
                    <a:pt x="0" y="31"/>
                  </a:moveTo>
                  <a:lnTo>
                    <a:pt x="77" y="0"/>
                  </a:lnTo>
                  <a:lnTo>
                    <a:pt x="77" y="15"/>
                  </a:lnTo>
                  <a:lnTo>
                    <a:pt x="0" y="4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7" name="Freeform 671"/>
            <p:cNvSpPr>
              <a:spLocks/>
            </p:cNvSpPr>
            <p:nvPr/>
          </p:nvSpPr>
          <p:spPr bwMode="auto">
            <a:xfrm>
              <a:off x="6951663" y="2219327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8" name="Freeform 672"/>
            <p:cNvSpPr>
              <a:spLocks/>
            </p:cNvSpPr>
            <p:nvPr/>
          </p:nvSpPr>
          <p:spPr bwMode="auto">
            <a:xfrm>
              <a:off x="7048500" y="2182813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59" name="Rectangle 673"/>
            <p:cNvSpPr>
              <a:spLocks noChangeArrowheads="1"/>
            </p:cNvSpPr>
            <p:nvPr/>
          </p:nvSpPr>
          <p:spPr bwMode="auto">
            <a:xfrm>
              <a:off x="7146925" y="2235202"/>
              <a:ext cx="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60" name="Freeform 674"/>
            <p:cNvSpPr>
              <a:spLocks/>
            </p:cNvSpPr>
            <p:nvPr/>
          </p:nvSpPr>
          <p:spPr bwMode="auto">
            <a:xfrm>
              <a:off x="7146925" y="2109790"/>
              <a:ext cx="146050" cy="73025"/>
            </a:xfrm>
            <a:custGeom>
              <a:avLst/>
              <a:gdLst>
                <a:gd name="T0" fmla="*/ 0 w 92"/>
                <a:gd name="T1" fmla="*/ 2147483647 h 46"/>
                <a:gd name="T2" fmla="*/ 2147483647 w 92"/>
                <a:gd name="T3" fmla="*/ 0 h 46"/>
                <a:gd name="T4" fmla="*/ 2147483647 w 92"/>
                <a:gd name="T5" fmla="*/ 2147483647 h 46"/>
                <a:gd name="T6" fmla="*/ 0 w 92"/>
                <a:gd name="T7" fmla="*/ 2147483647 h 46"/>
                <a:gd name="T8" fmla="*/ 0 w 92"/>
                <a:gd name="T9" fmla="*/ 2147483647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"/>
                <a:gd name="T16" fmla="*/ 0 h 46"/>
                <a:gd name="T17" fmla="*/ 92 w 92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" h="46">
                  <a:moveTo>
                    <a:pt x="0" y="31"/>
                  </a:moveTo>
                  <a:lnTo>
                    <a:pt x="92" y="0"/>
                  </a:lnTo>
                  <a:lnTo>
                    <a:pt x="92" y="16"/>
                  </a:lnTo>
                  <a:lnTo>
                    <a:pt x="0" y="46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1" name="Rectangle 675"/>
            <p:cNvSpPr>
              <a:spLocks noChangeArrowheads="1"/>
            </p:cNvSpPr>
            <p:nvPr/>
          </p:nvSpPr>
          <p:spPr bwMode="auto">
            <a:xfrm>
              <a:off x="7366000" y="2085977"/>
              <a:ext cx="254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62" name="Freeform 676"/>
            <p:cNvSpPr>
              <a:spLocks/>
            </p:cNvSpPr>
            <p:nvPr/>
          </p:nvSpPr>
          <p:spPr bwMode="auto">
            <a:xfrm>
              <a:off x="7464426" y="2036763"/>
              <a:ext cx="73025" cy="49212"/>
            </a:xfrm>
            <a:custGeom>
              <a:avLst/>
              <a:gdLst>
                <a:gd name="T0" fmla="*/ 0 w 46"/>
                <a:gd name="T1" fmla="*/ 2147483647 h 31"/>
                <a:gd name="T2" fmla="*/ 2147483647 w 46"/>
                <a:gd name="T3" fmla="*/ 0 h 31"/>
                <a:gd name="T4" fmla="*/ 2147483647 w 46"/>
                <a:gd name="T5" fmla="*/ 2147483647 h 31"/>
                <a:gd name="T6" fmla="*/ 0 w 46"/>
                <a:gd name="T7" fmla="*/ 2147483647 h 31"/>
                <a:gd name="T8" fmla="*/ 0 w 46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6"/>
                <a:gd name="T16" fmla="*/ 0 h 31"/>
                <a:gd name="T17" fmla="*/ 46 w 46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6" h="31">
                  <a:moveTo>
                    <a:pt x="0" y="15"/>
                  </a:moveTo>
                  <a:lnTo>
                    <a:pt x="46" y="0"/>
                  </a:lnTo>
                  <a:lnTo>
                    <a:pt x="46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3" name="Freeform 677"/>
            <p:cNvSpPr>
              <a:spLocks/>
            </p:cNvSpPr>
            <p:nvPr/>
          </p:nvSpPr>
          <p:spPr bwMode="auto">
            <a:xfrm>
              <a:off x="7537450" y="2012950"/>
              <a:ext cx="85725" cy="47625"/>
            </a:xfrm>
            <a:custGeom>
              <a:avLst/>
              <a:gdLst>
                <a:gd name="T0" fmla="*/ 0 w 54"/>
                <a:gd name="T1" fmla="*/ 2147483647 h 30"/>
                <a:gd name="T2" fmla="*/ 2147483647 w 54"/>
                <a:gd name="T3" fmla="*/ 0 h 30"/>
                <a:gd name="T4" fmla="*/ 2147483647 w 54"/>
                <a:gd name="T5" fmla="*/ 2147483647 h 30"/>
                <a:gd name="T6" fmla="*/ 0 w 54"/>
                <a:gd name="T7" fmla="*/ 2147483647 h 30"/>
                <a:gd name="T8" fmla="*/ 0 w 54"/>
                <a:gd name="T9" fmla="*/ 2147483647 h 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4"/>
                <a:gd name="T16" fmla="*/ 0 h 30"/>
                <a:gd name="T17" fmla="*/ 54 w 54"/>
                <a:gd name="T18" fmla="*/ 30 h 3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4" h="30">
                  <a:moveTo>
                    <a:pt x="0" y="15"/>
                  </a:moveTo>
                  <a:lnTo>
                    <a:pt x="54" y="0"/>
                  </a:lnTo>
                  <a:lnTo>
                    <a:pt x="54" y="15"/>
                  </a:lnTo>
                  <a:lnTo>
                    <a:pt x="0" y="30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4" name="Rectangle 678"/>
            <p:cNvSpPr>
              <a:spLocks noChangeArrowheads="1"/>
            </p:cNvSpPr>
            <p:nvPr/>
          </p:nvSpPr>
          <p:spPr bwMode="auto">
            <a:xfrm>
              <a:off x="7696201" y="2000252"/>
              <a:ext cx="23813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65" name="Freeform 679"/>
            <p:cNvSpPr>
              <a:spLocks/>
            </p:cNvSpPr>
            <p:nvPr/>
          </p:nvSpPr>
          <p:spPr bwMode="auto">
            <a:xfrm>
              <a:off x="7793039" y="1951038"/>
              <a:ext cx="134937" cy="49212"/>
            </a:xfrm>
            <a:custGeom>
              <a:avLst/>
              <a:gdLst>
                <a:gd name="T0" fmla="*/ 0 w 85"/>
                <a:gd name="T1" fmla="*/ 2147483647 h 31"/>
                <a:gd name="T2" fmla="*/ 2147483647 w 85"/>
                <a:gd name="T3" fmla="*/ 0 h 31"/>
                <a:gd name="T4" fmla="*/ 2147483647 w 85"/>
                <a:gd name="T5" fmla="*/ 2147483647 h 31"/>
                <a:gd name="T6" fmla="*/ 0 w 85"/>
                <a:gd name="T7" fmla="*/ 2147483647 h 31"/>
                <a:gd name="T8" fmla="*/ 0 w 8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5"/>
                <a:gd name="T16" fmla="*/ 0 h 31"/>
                <a:gd name="T17" fmla="*/ 85 w 8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5" h="31">
                  <a:moveTo>
                    <a:pt x="0" y="16"/>
                  </a:moveTo>
                  <a:lnTo>
                    <a:pt x="85" y="0"/>
                  </a:lnTo>
                  <a:lnTo>
                    <a:pt x="85" y="16"/>
                  </a:lnTo>
                  <a:lnTo>
                    <a:pt x="0" y="31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6" name="Rectangle 680"/>
            <p:cNvSpPr>
              <a:spLocks noChangeArrowheads="1"/>
            </p:cNvSpPr>
            <p:nvPr/>
          </p:nvSpPr>
          <p:spPr bwMode="auto">
            <a:xfrm>
              <a:off x="2959100" y="5064127"/>
              <a:ext cx="23813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67" name="Freeform 681"/>
            <p:cNvSpPr>
              <a:spLocks/>
            </p:cNvSpPr>
            <p:nvPr/>
          </p:nvSpPr>
          <p:spPr bwMode="auto">
            <a:xfrm>
              <a:off x="3019426" y="5040313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7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8" name="Freeform 682"/>
            <p:cNvSpPr>
              <a:spLocks/>
            </p:cNvSpPr>
            <p:nvPr/>
          </p:nvSpPr>
          <p:spPr bwMode="auto">
            <a:xfrm>
              <a:off x="3081338" y="502761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69" name="Rectangle 683"/>
            <p:cNvSpPr>
              <a:spLocks noChangeArrowheads="1"/>
            </p:cNvSpPr>
            <p:nvPr/>
          </p:nvSpPr>
          <p:spPr bwMode="auto">
            <a:xfrm>
              <a:off x="3141664" y="5014913"/>
              <a:ext cx="23812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0" name="Rectangle 684"/>
            <p:cNvSpPr>
              <a:spLocks noChangeArrowheads="1"/>
            </p:cNvSpPr>
            <p:nvPr/>
          </p:nvSpPr>
          <p:spPr bwMode="auto">
            <a:xfrm>
              <a:off x="3201988" y="5003802"/>
              <a:ext cx="254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1" name="Freeform 685"/>
            <p:cNvSpPr>
              <a:spLocks/>
            </p:cNvSpPr>
            <p:nvPr/>
          </p:nvSpPr>
          <p:spPr bwMode="auto">
            <a:xfrm>
              <a:off x="3263900" y="4978402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72" name="Freeform 686"/>
            <p:cNvSpPr>
              <a:spLocks/>
            </p:cNvSpPr>
            <p:nvPr/>
          </p:nvSpPr>
          <p:spPr bwMode="auto">
            <a:xfrm>
              <a:off x="3324225" y="4967288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7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73" name="Rectangle 687"/>
            <p:cNvSpPr>
              <a:spLocks noChangeArrowheads="1"/>
            </p:cNvSpPr>
            <p:nvPr/>
          </p:nvSpPr>
          <p:spPr bwMode="auto">
            <a:xfrm>
              <a:off x="3386138" y="4954588"/>
              <a:ext cx="23812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4" name="Rectangle 688"/>
            <p:cNvSpPr>
              <a:spLocks noChangeArrowheads="1"/>
            </p:cNvSpPr>
            <p:nvPr/>
          </p:nvSpPr>
          <p:spPr bwMode="auto">
            <a:xfrm>
              <a:off x="3446463" y="4941888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5" name="Rectangle 689"/>
            <p:cNvSpPr>
              <a:spLocks noChangeArrowheads="1"/>
            </p:cNvSpPr>
            <p:nvPr/>
          </p:nvSpPr>
          <p:spPr bwMode="auto">
            <a:xfrm>
              <a:off x="3459163" y="5018088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6" name="Rectangle 690"/>
            <p:cNvSpPr>
              <a:spLocks noChangeArrowheads="1"/>
            </p:cNvSpPr>
            <p:nvPr/>
          </p:nvSpPr>
          <p:spPr bwMode="auto">
            <a:xfrm>
              <a:off x="3495675" y="4929188"/>
              <a:ext cx="238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77" name="Freeform 691"/>
            <p:cNvSpPr>
              <a:spLocks/>
            </p:cNvSpPr>
            <p:nvPr/>
          </p:nvSpPr>
          <p:spPr bwMode="auto">
            <a:xfrm>
              <a:off x="3556000" y="4905377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78" name="Freeform 692"/>
            <p:cNvSpPr>
              <a:spLocks/>
            </p:cNvSpPr>
            <p:nvPr/>
          </p:nvSpPr>
          <p:spPr bwMode="auto">
            <a:xfrm>
              <a:off x="3617914" y="4892677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79" name="Rectangle 693"/>
            <p:cNvSpPr>
              <a:spLocks noChangeArrowheads="1"/>
            </p:cNvSpPr>
            <p:nvPr/>
          </p:nvSpPr>
          <p:spPr bwMode="auto">
            <a:xfrm>
              <a:off x="3678238" y="4881563"/>
              <a:ext cx="127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0" name="Rectangle 694"/>
            <p:cNvSpPr>
              <a:spLocks noChangeArrowheads="1"/>
            </p:cNvSpPr>
            <p:nvPr/>
          </p:nvSpPr>
          <p:spPr bwMode="auto">
            <a:xfrm>
              <a:off x="3690938" y="4957763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1" name="Freeform 695"/>
            <p:cNvSpPr>
              <a:spLocks/>
            </p:cNvSpPr>
            <p:nvPr/>
          </p:nvSpPr>
          <p:spPr bwMode="auto">
            <a:xfrm>
              <a:off x="3727450" y="4856163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82" name="Rectangle 696"/>
            <p:cNvSpPr>
              <a:spLocks noChangeArrowheads="1"/>
            </p:cNvSpPr>
            <p:nvPr/>
          </p:nvSpPr>
          <p:spPr bwMode="auto">
            <a:xfrm>
              <a:off x="3789363" y="4845052"/>
              <a:ext cx="23812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3" name="Freeform 697"/>
            <p:cNvSpPr>
              <a:spLocks/>
            </p:cNvSpPr>
            <p:nvPr/>
          </p:nvSpPr>
          <p:spPr bwMode="auto">
            <a:xfrm>
              <a:off x="3849689" y="4819652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84" name="Rectangle 698"/>
            <p:cNvSpPr>
              <a:spLocks noChangeArrowheads="1"/>
            </p:cNvSpPr>
            <p:nvPr/>
          </p:nvSpPr>
          <p:spPr bwMode="auto">
            <a:xfrm>
              <a:off x="3911601" y="4808538"/>
              <a:ext cx="111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5" name="Rectangle 699"/>
            <p:cNvSpPr>
              <a:spLocks noChangeArrowheads="1"/>
            </p:cNvSpPr>
            <p:nvPr/>
          </p:nvSpPr>
          <p:spPr bwMode="auto">
            <a:xfrm>
              <a:off x="3922713" y="4884738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6" name="Rectangle 700"/>
            <p:cNvSpPr>
              <a:spLocks noChangeArrowheads="1"/>
            </p:cNvSpPr>
            <p:nvPr/>
          </p:nvSpPr>
          <p:spPr bwMode="auto">
            <a:xfrm>
              <a:off x="3959225" y="4795838"/>
              <a:ext cx="254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7" name="Freeform 701"/>
            <p:cNvSpPr>
              <a:spLocks/>
            </p:cNvSpPr>
            <p:nvPr/>
          </p:nvSpPr>
          <p:spPr bwMode="auto">
            <a:xfrm>
              <a:off x="4021139" y="4770438"/>
              <a:ext cx="23812" cy="38100"/>
            </a:xfrm>
            <a:custGeom>
              <a:avLst/>
              <a:gdLst>
                <a:gd name="T0" fmla="*/ 0 w 15"/>
                <a:gd name="T1" fmla="*/ 2147483647 h 24"/>
                <a:gd name="T2" fmla="*/ 2147483647 w 15"/>
                <a:gd name="T3" fmla="*/ 0 h 24"/>
                <a:gd name="T4" fmla="*/ 2147483647 w 15"/>
                <a:gd name="T5" fmla="*/ 2147483647 h 24"/>
                <a:gd name="T6" fmla="*/ 0 w 15"/>
                <a:gd name="T7" fmla="*/ 2147483647 h 24"/>
                <a:gd name="T8" fmla="*/ 0 w 15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4"/>
                <a:gd name="T17" fmla="*/ 15 w 15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4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88" name="Rectangle 702"/>
            <p:cNvSpPr>
              <a:spLocks noChangeArrowheads="1"/>
            </p:cNvSpPr>
            <p:nvPr/>
          </p:nvSpPr>
          <p:spPr bwMode="auto">
            <a:xfrm>
              <a:off x="4081463" y="4759327"/>
              <a:ext cx="254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89" name="Freeform 703"/>
            <p:cNvSpPr>
              <a:spLocks/>
            </p:cNvSpPr>
            <p:nvPr/>
          </p:nvSpPr>
          <p:spPr bwMode="auto">
            <a:xfrm>
              <a:off x="4130676" y="4733927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0" name="Rectangle 704"/>
            <p:cNvSpPr>
              <a:spLocks noChangeArrowheads="1"/>
            </p:cNvSpPr>
            <p:nvPr/>
          </p:nvSpPr>
          <p:spPr bwMode="auto">
            <a:xfrm>
              <a:off x="4191000" y="4722813"/>
              <a:ext cx="254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91" name="Freeform 705"/>
            <p:cNvSpPr>
              <a:spLocks/>
            </p:cNvSpPr>
            <p:nvPr/>
          </p:nvSpPr>
          <p:spPr bwMode="auto">
            <a:xfrm>
              <a:off x="4252914" y="469741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2" name="Rectangle 706"/>
            <p:cNvSpPr>
              <a:spLocks noChangeArrowheads="1"/>
            </p:cNvSpPr>
            <p:nvPr/>
          </p:nvSpPr>
          <p:spPr bwMode="auto">
            <a:xfrm>
              <a:off x="4313239" y="4686302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93" name="Rectangle 707"/>
            <p:cNvSpPr>
              <a:spLocks noChangeArrowheads="1"/>
            </p:cNvSpPr>
            <p:nvPr/>
          </p:nvSpPr>
          <p:spPr bwMode="auto">
            <a:xfrm>
              <a:off x="4325938" y="4762502"/>
              <a:ext cx="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94" name="Freeform 708"/>
            <p:cNvSpPr>
              <a:spLocks/>
            </p:cNvSpPr>
            <p:nvPr/>
          </p:nvSpPr>
          <p:spPr bwMode="auto">
            <a:xfrm>
              <a:off x="4362451" y="4660902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5" name="Rectangle 709"/>
            <p:cNvSpPr>
              <a:spLocks noChangeArrowheads="1"/>
            </p:cNvSpPr>
            <p:nvPr/>
          </p:nvSpPr>
          <p:spPr bwMode="auto">
            <a:xfrm>
              <a:off x="4424364" y="4637088"/>
              <a:ext cx="23812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496" name="Freeform 710"/>
            <p:cNvSpPr>
              <a:spLocks/>
            </p:cNvSpPr>
            <p:nvPr/>
          </p:nvSpPr>
          <p:spPr bwMode="auto">
            <a:xfrm>
              <a:off x="4484688" y="4600577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7" name="Freeform 711"/>
            <p:cNvSpPr>
              <a:spLocks/>
            </p:cNvSpPr>
            <p:nvPr/>
          </p:nvSpPr>
          <p:spPr bwMode="auto">
            <a:xfrm>
              <a:off x="4533901" y="4587877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8" name="Freeform 712"/>
            <p:cNvSpPr>
              <a:spLocks/>
            </p:cNvSpPr>
            <p:nvPr/>
          </p:nvSpPr>
          <p:spPr bwMode="auto">
            <a:xfrm>
              <a:off x="4594225" y="4564063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7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499" name="Freeform 713"/>
            <p:cNvSpPr>
              <a:spLocks/>
            </p:cNvSpPr>
            <p:nvPr/>
          </p:nvSpPr>
          <p:spPr bwMode="auto">
            <a:xfrm>
              <a:off x="4643439" y="455136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0" name="Freeform 714"/>
            <p:cNvSpPr>
              <a:spLocks/>
            </p:cNvSpPr>
            <p:nvPr/>
          </p:nvSpPr>
          <p:spPr bwMode="auto">
            <a:xfrm>
              <a:off x="4703763" y="4514852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1" name="Freeform 715"/>
            <p:cNvSpPr>
              <a:spLocks/>
            </p:cNvSpPr>
            <p:nvPr/>
          </p:nvSpPr>
          <p:spPr bwMode="auto">
            <a:xfrm>
              <a:off x="4752975" y="4502152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2" name="Freeform 716"/>
            <p:cNvSpPr>
              <a:spLocks/>
            </p:cNvSpPr>
            <p:nvPr/>
          </p:nvSpPr>
          <p:spPr bwMode="auto">
            <a:xfrm>
              <a:off x="4814888" y="4478338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3" name="Freeform 717"/>
            <p:cNvSpPr>
              <a:spLocks/>
            </p:cNvSpPr>
            <p:nvPr/>
          </p:nvSpPr>
          <p:spPr bwMode="auto">
            <a:xfrm>
              <a:off x="4862513" y="4454527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7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4" name="Freeform 718"/>
            <p:cNvSpPr>
              <a:spLocks/>
            </p:cNvSpPr>
            <p:nvPr/>
          </p:nvSpPr>
          <p:spPr bwMode="auto">
            <a:xfrm>
              <a:off x="4924425" y="4429127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5" name="Rectangle 719"/>
            <p:cNvSpPr>
              <a:spLocks noChangeArrowheads="1"/>
            </p:cNvSpPr>
            <p:nvPr/>
          </p:nvSpPr>
          <p:spPr bwMode="auto">
            <a:xfrm>
              <a:off x="4984751" y="4405313"/>
              <a:ext cx="127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06" name="Rectangle 720"/>
            <p:cNvSpPr>
              <a:spLocks noChangeArrowheads="1"/>
            </p:cNvSpPr>
            <p:nvPr/>
          </p:nvSpPr>
          <p:spPr bwMode="auto">
            <a:xfrm>
              <a:off x="4997450" y="4481513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07" name="Freeform 721"/>
            <p:cNvSpPr>
              <a:spLocks/>
            </p:cNvSpPr>
            <p:nvPr/>
          </p:nvSpPr>
          <p:spPr bwMode="auto">
            <a:xfrm>
              <a:off x="5033963" y="4379913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8" name="Freeform 722"/>
            <p:cNvSpPr>
              <a:spLocks/>
            </p:cNvSpPr>
            <p:nvPr/>
          </p:nvSpPr>
          <p:spPr bwMode="auto">
            <a:xfrm>
              <a:off x="5095875" y="4343402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09" name="Freeform 723"/>
            <p:cNvSpPr>
              <a:spLocks/>
            </p:cNvSpPr>
            <p:nvPr/>
          </p:nvSpPr>
          <p:spPr bwMode="auto">
            <a:xfrm>
              <a:off x="5156201" y="4319588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0" name="Freeform 724"/>
            <p:cNvSpPr>
              <a:spLocks/>
            </p:cNvSpPr>
            <p:nvPr/>
          </p:nvSpPr>
          <p:spPr bwMode="auto">
            <a:xfrm>
              <a:off x="5218113" y="4283077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1" name="Freeform 725"/>
            <p:cNvSpPr>
              <a:spLocks/>
            </p:cNvSpPr>
            <p:nvPr/>
          </p:nvSpPr>
          <p:spPr bwMode="auto">
            <a:xfrm>
              <a:off x="5278439" y="425926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7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2" name="Freeform 726"/>
            <p:cNvSpPr>
              <a:spLocks/>
            </p:cNvSpPr>
            <p:nvPr/>
          </p:nvSpPr>
          <p:spPr bwMode="auto">
            <a:xfrm>
              <a:off x="5338763" y="4233863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3" name="Freeform 727"/>
            <p:cNvSpPr>
              <a:spLocks/>
            </p:cNvSpPr>
            <p:nvPr/>
          </p:nvSpPr>
          <p:spPr bwMode="auto">
            <a:xfrm>
              <a:off x="5400675" y="4197352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4" name="Freeform 728"/>
            <p:cNvSpPr>
              <a:spLocks/>
            </p:cNvSpPr>
            <p:nvPr/>
          </p:nvSpPr>
          <p:spPr bwMode="auto">
            <a:xfrm>
              <a:off x="5461000" y="4173538"/>
              <a:ext cx="25400" cy="36512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7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5" name="Freeform 729"/>
            <p:cNvSpPr>
              <a:spLocks/>
            </p:cNvSpPr>
            <p:nvPr/>
          </p:nvSpPr>
          <p:spPr bwMode="auto">
            <a:xfrm>
              <a:off x="5522913" y="4137025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7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6" name="Freeform 730"/>
            <p:cNvSpPr>
              <a:spLocks/>
            </p:cNvSpPr>
            <p:nvPr/>
          </p:nvSpPr>
          <p:spPr bwMode="auto">
            <a:xfrm>
              <a:off x="5572126" y="4111627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7" name="Freeform 731"/>
            <p:cNvSpPr>
              <a:spLocks/>
            </p:cNvSpPr>
            <p:nvPr/>
          </p:nvSpPr>
          <p:spPr bwMode="auto">
            <a:xfrm>
              <a:off x="5632450" y="4087813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8" name="Freeform 732"/>
            <p:cNvSpPr>
              <a:spLocks/>
            </p:cNvSpPr>
            <p:nvPr/>
          </p:nvSpPr>
          <p:spPr bwMode="auto">
            <a:xfrm>
              <a:off x="5692775" y="4051302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7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19" name="Freeform 733"/>
            <p:cNvSpPr>
              <a:spLocks/>
            </p:cNvSpPr>
            <p:nvPr/>
          </p:nvSpPr>
          <p:spPr bwMode="auto">
            <a:xfrm>
              <a:off x="5754689" y="4025902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0" name="Rectangle 734"/>
            <p:cNvSpPr>
              <a:spLocks noChangeArrowheads="1"/>
            </p:cNvSpPr>
            <p:nvPr/>
          </p:nvSpPr>
          <p:spPr bwMode="auto">
            <a:xfrm>
              <a:off x="5815013" y="4078288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21" name="Freeform 735"/>
            <p:cNvSpPr>
              <a:spLocks/>
            </p:cNvSpPr>
            <p:nvPr/>
          </p:nvSpPr>
          <p:spPr bwMode="auto">
            <a:xfrm>
              <a:off x="5815013" y="3989388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2" name="Freeform 736"/>
            <p:cNvSpPr>
              <a:spLocks/>
            </p:cNvSpPr>
            <p:nvPr/>
          </p:nvSpPr>
          <p:spPr bwMode="auto">
            <a:xfrm>
              <a:off x="5864225" y="3965577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3" name="Freeform 737"/>
            <p:cNvSpPr>
              <a:spLocks/>
            </p:cNvSpPr>
            <p:nvPr/>
          </p:nvSpPr>
          <p:spPr bwMode="auto">
            <a:xfrm>
              <a:off x="5926138" y="392906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4" name="Freeform 738"/>
            <p:cNvSpPr>
              <a:spLocks/>
            </p:cNvSpPr>
            <p:nvPr/>
          </p:nvSpPr>
          <p:spPr bwMode="auto">
            <a:xfrm>
              <a:off x="5986464" y="3892552"/>
              <a:ext cx="23812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5" name="Freeform 739"/>
            <p:cNvSpPr>
              <a:spLocks/>
            </p:cNvSpPr>
            <p:nvPr/>
          </p:nvSpPr>
          <p:spPr bwMode="auto">
            <a:xfrm>
              <a:off x="6048375" y="3856038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7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6" name="Freeform 740"/>
            <p:cNvSpPr>
              <a:spLocks/>
            </p:cNvSpPr>
            <p:nvPr/>
          </p:nvSpPr>
          <p:spPr bwMode="auto">
            <a:xfrm>
              <a:off x="6108700" y="3830638"/>
              <a:ext cx="23813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7" name="Freeform 741"/>
            <p:cNvSpPr>
              <a:spLocks/>
            </p:cNvSpPr>
            <p:nvPr/>
          </p:nvSpPr>
          <p:spPr bwMode="auto">
            <a:xfrm>
              <a:off x="6169025" y="3794127"/>
              <a:ext cx="25400" cy="36513"/>
            </a:xfrm>
            <a:custGeom>
              <a:avLst/>
              <a:gdLst>
                <a:gd name="T0" fmla="*/ 0 w 16"/>
                <a:gd name="T1" fmla="*/ 2147483647 h 23"/>
                <a:gd name="T2" fmla="*/ 2147483647 w 16"/>
                <a:gd name="T3" fmla="*/ 0 h 23"/>
                <a:gd name="T4" fmla="*/ 2147483647 w 16"/>
                <a:gd name="T5" fmla="*/ 2147483647 h 23"/>
                <a:gd name="T6" fmla="*/ 0 w 16"/>
                <a:gd name="T7" fmla="*/ 2147483647 h 23"/>
                <a:gd name="T8" fmla="*/ 0 w 16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23"/>
                <a:gd name="T17" fmla="*/ 16 w 16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23">
                  <a:moveTo>
                    <a:pt x="0" y="8"/>
                  </a:moveTo>
                  <a:lnTo>
                    <a:pt x="16" y="0"/>
                  </a:lnTo>
                  <a:lnTo>
                    <a:pt x="16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8" name="Freeform 742"/>
            <p:cNvSpPr>
              <a:spLocks/>
            </p:cNvSpPr>
            <p:nvPr/>
          </p:nvSpPr>
          <p:spPr bwMode="auto">
            <a:xfrm>
              <a:off x="6230938" y="375761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29" name="Freeform 743"/>
            <p:cNvSpPr>
              <a:spLocks/>
            </p:cNvSpPr>
            <p:nvPr/>
          </p:nvSpPr>
          <p:spPr bwMode="auto">
            <a:xfrm>
              <a:off x="6280151" y="3733802"/>
              <a:ext cx="23813" cy="36513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0" name="Freeform 744"/>
            <p:cNvSpPr>
              <a:spLocks/>
            </p:cNvSpPr>
            <p:nvPr/>
          </p:nvSpPr>
          <p:spPr bwMode="auto">
            <a:xfrm>
              <a:off x="6340475" y="3684588"/>
              <a:ext cx="23813" cy="49212"/>
            </a:xfrm>
            <a:custGeom>
              <a:avLst/>
              <a:gdLst>
                <a:gd name="T0" fmla="*/ 0 w 15"/>
                <a:gd name="T1" fmla="*/ 2147483647 h 31"/>
                <a:gd name="T2" fmla="*/ 2147483647 w 15"/>
                <a:gd name="T3" fmla="*/ 0 h 31"/>
                <a:gd name="T4" fmla="*/ 2147483647 w 15"/>
                <a:gd name="T5" fmla="*/ 2147483647 h 31"/>
                <a:gd name="T6" fmla="*/ 0 w 15"/>
                <a:gd name="T7" fmla="*/ 2147483647 h 31"/>
                <a:gd name="T8" fmla="*/ 0 w 1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1"/>
                <a:gd name="T17" fmla="*/ 15 w 1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1">
                  <a:moveTo>
                    <a:pt x="0" y="15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1" name="Freeform 745"/>
            <p:cNvSpPr>
              <a:spLocks/>
            </p:cNvSpPr>
            <p:nvPr/>
          </p:nvSpPr>
          <p:spPr bwMode="auto">
            <a:xfrm>
              <a:off x="6402389" y="3648077"/>
              <a:ext cx="23812" cy="49213"/>
            </a:xfrm>
            <a:custGeom>
              <a:avLst/>
              <a:gdLst>
                <a:gd name="T0" fmla="*/ 0 w 15"/>
                <a:gd name="T1" fmla="*/ 2147483647 h 31"/>
                <a:gd name="T2" fmla="*/ 2147483647 w 15"/>
                <a:gd name="T3" fmla="*/ 0 h 31"/>
                <a:gd name="T4" fmla="*/ 2147483647 w 15"/>
                <a:gd name="T5" fmla="*/ 2147483647 h 31"/>
                <a:gd name="T6" fmla="*/ 0 w 15"/>
                <a:gd name="T7" fmla="*/ 2147483647 h 31"/>
                <a:gd name="T8" fmla="*/ 0 w 15"/>
                <a:gd name="T9" fmla="*/ 2147483647 h 3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31"/>
                <a:gd name="T17" fmla="*/ 15 w 15"/>
                <a:gd name="T18" fmla="*/ 31 h 3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31">
                  <a:moveTo>
                    <a:pt x="0" y="15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31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2" name="Freeform 746"/>
            <p:cNvSpPr>
              <a:spLocks/>
            </p:cNvSpPr>
            <p:nvPr/>
          </p:nvSpPr>
          <p:spPr bwMode="auto">
            <a:xfrm>
              <a:off x="6462713" y="3611563"/>
              <a:ext cx="23812" cy="36512"/>
            </a:xfrm>
            <a:custGeom>
              <a:avLst/>
              <a:gdLst>
                <a:gd name="T0" fmla="*/ 0 w 15"/>
                <a:gd name="T1" fmla="*/ 2147483647 h 23"/>
                <a:gd name="T2" fmla="*/ 2147483647 w 15"/>
                <a:gd name="T3" fmla="*/ 0 h 23"/>
                <a:gd name="T4" fmla="*/ 2147483647 w 15"/>
                <a:gd name="T5" fmla="*/ 2147483647 h 23"/>
                <a:gd name="T6" fmla="*/ 0 w 15"/>
                <a:gd name="T7" fmla="*/ 2147483647 h 23"/>
                <a:gd name="T8" fmla="*/ 0 w 15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"/>
                <a:gd name="T16" fmla="*/ 0 h 23"/>
                <a:gd name="T17" fmla="*/ 15 w 15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" h="23">
                  <a:moveTo>
                    <a:pt x="0" y="8"/>
                  </a:moveTo>
                  <a:lnTo>
                    <a:pt x="15" y="0"/>
                  </a:lnTo>
                  <a:lnTo>
                    <a:pt x="15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3" name="Rectangle 747"/>
            <p:cNvSpPr>
              <a:spLocks noChangeArrowheads="1"/>
            </p:cNvSpPr>
            <p:nvPr/>
          </p:nvSpPr>
          <p:spPr bwMode="auto">
            <a:xfrm>
              <a:off x="6499226" y="359886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34" name="Freeform 748"/>
            <p:cNvSpPr>
              <a:spLocks/>
            </p:cNvSpPr>
            <p:nvPr/>
          </p:nvSpPr>
          <p:spPr bwMode="auto">
            <a:xfrm>
              <a:off x="6548439" y="3562352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5" name="Freeform 749"/>
            <p:cNvSpPr>
              <a:spLocks/>
            </p:cNvSpPr>
            <p:nvPr/>
          </p:nvSpPr>
          <p:spPr bwMode="auto">
            <a:xfrm>
              <a:off x="6597651" y="3525838"/>
              <a:ext cx="11113" cy="36512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36" name="Rectangle 750"/>
            <p:cNvSpPr>
              <a:spLocks noChangeArrowheads="1"/>
            </p:cNvSpPr>
            <p:nvPr/>
          </p:nvSpPr>
          <p:spPr bwMode="auto">
            <a:xfrm>
              <a:off x="6645276" y="3502027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37" name="Rectangle 751"/>
            <p:cNvSpPr>
              <a:spLocks noChangeArrowheads="1"/>
            </p:cNvSpPr>
            <p:nvPr/>
          </p:nvSpPr>
          <p:spPr bwMode="auto">
            <a:xfrm>
              <a:off x="6681789" y="347662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38" name="Rectangle 752"/>
            <p:cNvSpPr>
              <a:spLocks noChangeArrowheads="1"/>
            </p:cNvSpPr>
            <p:nvPr/>
          </p:nvSpPr>
          <p:spPr bwMode="auto">
            <a:xfrm>
              <a:off x="6731001" y="3440113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39" name="Rectangle 753"/>
            <p:cNvSpPr>
              <a:spLocks noChangeArrowheads="1"/>
            </p:cNvSpPr>
            <p:nvPr/>
          </p:nvSpPr>
          <p:spPr bwMode="auto">
            <a:xfrm>
              <a:off x="6767514" y="3416302"/>
              <a:ext cx="1270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40" name="Freeform 754"/>
            <p:cNvSpPr>
              <a:spLocks/>
            </p:cNvSpPr>
            <p:nvPr/>
          </p:nvSpPr>
          <p:spPr bwMode="auto">
            <a:xfrm>
              <a:off x="6816726" y="3379788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41" name="Freeform 755"/>
            <p:cNvSpPr>
              <a:spLocks/>
            </p:cNvSpPr>
            <p:nvPr/>
          </p:nvSpPr>
          <p:spPr bwMode="auto">
            <a:xfrm>
              <a:off x="6865939" y="3343277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7"/>
                  </a:moveTo>
                  <a:lnTo>
                    <a:pt x="8" y="0"/>
                  </a:lnTo>
                  <a:lnTo>
                    <a:pt x="8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42" name="Rectangle 756"/>
            <p:cNvSpPr>
              <a:spLocks noChangeArrowheads="1"/>
            </p:cNvSpPr>
            <p:nvPr/>
          </p:nvSpPr>
          <p:spPr bwMode="auto">
            <a:xfrm>
              <a:off x="6915151" y="3317875"/>
              <a:ext cx="111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43" name="Freeform 757"/>
            <p:cNvSpPr>
              <a:spLocks/>
            </p:cNvSpPr>
            <p:nvPr/>
          </p:nvSpPr>
          <p:spPr bwMode="auto">
            <a:xfrm>
              <a:off x="6962775" y="3281363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44" name="Rectangle 758"/>
            <p:cNvSpPr>
              <a:spLocks noChangeArrowheads="1"/>
            </p:cNvSpPr>
            <p:nvPr/>
          </p:nvSpPr>
          <p:spPr bwMode="auto">
            <a:xfrm>
              <a:off x="6975475" y="3357563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45" name="Freeform 759"/>
            <p:cNvSpPr>
              <a:spLocks/>
            </p:cNvSpPr>
            <p:nvPr/>
          </p:nvSpPr>
          <p:spPr bwMode="auto">
            <a:xfrm>
              <a:off x="7011988" y="3244852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46" name="Freeform 760"/>
            <p:cNvSpPr>
              <a:spLocks/>
            </p:cNvSpPr>
            <p:nvPr/>
          </p:nvSpPr>
          <p:spPr bwMode="auto">
            <a:xfrm>
              <a:off x="7061200" y="3208338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47" name="Rectangle 761"/>
            <p:cNvSpPr>
              <a:spLocks noChangeArrowheads="1"/>
            </p:cNvSpPr>
            <p:nvPr/>
          </p:nvSpPr>
          <p:spPr bwMode="auto">
            <a:xfrm>
              <a:off x="7110414" y="3260727"/>
              <a:ext cx="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48" name="Rectangle 762"/>
            <p:cNvSpPr>
              <a:spLocks noChangeArrowheads="1"/>
            </p:cNvSpPr>
            <p:nvPr/>
          </p:nvSpPr>
          <p:spPr bwMode="auto">
            <a:xfrm>
              <a:off x="7110414" y="3260727"/>
              <a:ext cx="0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49" name="Rectangle 763"/>
            <p:cNvSpPr>
              <a:spLocks noChangeArrowheads="1"/>
            </p:cNvSpPr>
            <p:nvPr/>
          </p:nvSpPr>
          <p:spPr bwMode="auto">
            <a:xfrm>
              <a:off x="7146926" y="3148013"/>
              <a:ext cx="11113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50" name="Freeform 764"/>
            <p:cNvSpPr>
              <a:spLocks/>
            </p:cNvSpPr>
            <p:nvPr/>
          </p:nvSpPr>
          <p:spPr bwMode="auto">
            <a:xfrm>
              <a:off x="7183439" y="3111502"/>
              <a:ext cx="11113" cy="36513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7"/>
                  </a:moveTo>
                  <a:lnTo>
                    <a:pt x="7" y="0"/>
                  </a:lnTo>
                  <a:lnTo>
                    <a:pt x="7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1" name="Freeform 765"/>
            <p:cNvSpPr>
              <a:spLocks/>
            </p:cNvSpPr>
            <p:nvPr/>
          </p:nvSpPr>
          <p:spPr bwMode="auto">
            <a:xfrm>
              <a:off x="7232652" y="3074988"/>
              <a:ext cx="11113" cy="36512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7"/>
                  </a:moveTo>
                  <a:lnTo>
                    <a:pt x="7" y="0"/>
                  </a:lnTo>
                  <a:lnTo>
                    <a:pt x="7" y="15"/>
                  </a:lnTo>
                  <a:lnTo>
                    <a:pt x="0" y="2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2" name="Freeform 766"/>
            <p:cNvSpPr>
              <a:spLocks/>
            </p:cNvSpPr>
            <p:nvPr/>
          </p:nvSpPr>
          <p:spPr bwMode="auto">
            <a:xfrm>
              <a:off x="7269163" y="3049588"/>
              <a:ext cx="11113" cy="36512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3" name="Freeform 767"/>
            <p:cNvSpPr>
              <a:spLocks/>
            </p:cNvSpPr>
            <p:nvPr/>
          </p:nvSpPr>
          <p:spPr bwMode="auto">
            <a:xfrm>
              <a:off x="7316788" y="3013077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4" name="Rectangle 768"/>
            <p:cNvSpPr>
              <a:spLocks noChangeArrowheads="1"/>
            </p:cNvSpPr>
            <p:nvPr/>
          </p:nvSpPr>
          <p:spPr bwMode="auto">
            <a:xfrm>
              <a:off x="7366001" y="2976563"/>
              <a:ext cx="1270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55" name="Freeform 769"/>
            <p:cNvSpPr>
              <a:spLocks/>
            </p:cNvSpPr>
            <p:nvPr/>
          </p:nvSpPr>
          <p:spPr bwMode="auto">
            <a:xfrm>
              <a:off x="7415213" y="2927352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6" name="Rectangle 770"/>
            <p:cNvSpPr>
              <a:spLocks noChangeArrowheads="1"/>
            </p:cNvSpPr>
            <p:nvPr/>
          </p:nvSpPr>
          <p:spPr bwMode="auto">
            <a:xfrm>
              <a:off x="7464425" y="2979738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57" name="Rectangle 771"/>
            <p:cNvSpPr>
              <a:spLocks noChangeArrowheads="1"/>
            </p:cNvSpPr>
            <p:nvPr/>
          </p:nvSpPr>
          <p:spPr bwMode="auto">
            <a:xfrm>
              <a:off x="7464425" y="2979738"/>
              <a:ext cx="0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58" name="Freeform 772"/>
            <p:cNvSpPr>
              <a:spLocks/>
            </p:cNvSpPr>
            <p:nvPr/>
          </p:nvSpPr>
          <p:spPr bwMode="auto">
            <a:xfrm>
              <a:off x="7500938" y="2854327"/>
              <a:ext cx="11113" cy="36513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59" name="Freeform 773"/>
            <p:cNvSpPr>
              <a:spLocks/>
            </p:cNvSpPr>
            <p:nvPr/>
          </p:nvSpPr>
          <p:spPr bwMode="auto">
            <a:xfrm>
              <a:off x="7550151" y="2817813"/>
              <a:ext cx="11113" cy="36512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0" name="Freeform 774"/>
            <p:cNvSpPr>
              <a:spLocks/>
            </p:cNvSpPr>
            <p:nvPr/>
          </p:nvSpPr>
          <p:spPr bwMode="auto">
            <a:xfrm>
              <a:off x="7597775" y="2768602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1" name="Freeform 775"/>
            <p:cNvSpPr>
              <a:spLocks/>
            </p:cNvSpPr>
            <p:nvPr/>
          </p:nvSpPr>
          <p:spPr bwMode="auto">
            <a:xfrm>
              <a:off x="7646988" y="2732088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2" name="Rectangle 776"/>
            <p:cNvSpPr>
              <a:spLocks noChangeArrowheads="1"/>
            </p:cNvSpPr>
            <p:nvPr/>
          </p:nvSpPr>
          <p:spPr bwMode="auto">
            <a:xfrm>
              <a:off x="7659688" y="2808288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63" name="Rectangle 777"/>
            <p:cNvSpPr>
              <a:spLocks noChangeArrowheads="1"/>
            </p:cNvSpPr>
            <p:nvPr/>
          </p:nvSpPr>
          <p:spPr bwMode="auto">
            <a:xfrm>
              <a:off x="7696200" y="269557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64" name="Freeform 778"/>
            <p:cNvSpPr>
              <a:spLocks/>
            </p:cNvSpPr>
            <p:nvPr/>
          </p:nvSpPr>
          <p:spPr bwMode="auto">
            <a:xfrm>
              <a:off x="7745413" y="2646363"/>
              <a:ext cx="11113" cy="38100"/>
            </a:xfrm>
            <a:custGeom>
              <a:avLst/>
              <a:gdLst>
                <a:gd name="T0" fmla="*/ 0 w 7"/>
                <a:gd name="T1" fmla="*/ 2147483647 h 24"/>
                <a:gd name="T2" fmla="*/ 2147483647 w 7"/>
                <a:gd name="T3" fmla="*/ 0 h 24"/>
                <a:gd name="T4" fmla="*/ 2147483647 w 7"/>
                <a:gd name="T5" fmla="*/ 2147483647 h 24"/>
                <a:gd name="T6" fmla="*/ 0 w 7"/>
                <a:gd name="T7" fmla="*/ 2147483647 h 24"/>
                <a:gd name="T8" fmla="*/ 0 w 7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4"/>
                <a:gd name="T17" fmla="*/ 7 w 7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4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5" name="Freeform 779"/>
            <p:cNvSpPr>
              <a:spLocks/>
            </p:cNvSpPr>
            <p:nvPr/>
          </p:nvSpPr>
          <p:spPr bwMode="auto">
            <a:xfrm>
              <a:off x="7793039" y="2609852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6" name="Rectangle 780"/>
            <p:cNvSpPr>
              <a:spLocks noChangeArrowheads="1"/>
            </p:cNvSpPr>
            <p:nvPr/>
          </p:nvSpPr>
          <p:spPr bwMode="auto">
            <a:xfrm>
              <a:off x="7842251" y="2573338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67" name="Freeform 781"/>
            <p:cNvSpPr>
              <a:spLocks/>
            </p:cNvSpPr>
            <p:nvPr/>
          </p:nvSpPr>
          <p:spPr bwMode="auto">
            <a:xfrm>
              <a:off x="7878764" y="2536827"/>
              <a:ext cx="12700" cy="36513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8" name="Freeform 782"/>
            <p:cNvSpPr>
              <a:spLocks/>
            </p:cNvSpPr>
            <p:nvPr/>
          </p:nvSpPr>
          <p:spPr bwMode="auto">
            <a:xfrm>
              <a:off x="7927976" y="2500313"/>
              <a:ext cx="12700" cy="36512"/>
            </a:xfrm>
            <a:custGeom>
              <a:avLst/>
              <a:gdLst>
                <a:gd name="T0" fmla="*/ 0 w 8"/>
                <a:gd name="T1" fmla="*/ 2147483647 h 23"/>
                <a:gd name="T2" fmla="*/ 2147483647 w 8"/>
                <a:gd name="T3" fmla="*/ 0 h 23"/>
                <a:gd name="T4" fmla="*/ 2147483647 w 8"/>
                <a:gd name="T5" fmla="*/ 2147483647 h 23"/>
                <a:gd name="T6" fmla="*/ 0 w 8"/>
                <a:gd name="T7" fmla="*/ 2147483647 h 23"/>
                <a:gd name="T8" fmla="*/ 0 w 8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23"/>
                <a:gd name="T17" fmla="*/ 8 w 8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23">
                  <a:moveTo>
                    <a:pt x="0" y="8"/>
                  </a:moveTo>
                  <a:lnTo>
                    <a:pt x="8" y="0"/>
                  </a:lnTo>
                  <a:lnTo>
                    <a:pt x="8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69" name="Freeform 783"/>
            <p:cNvSpPr>
              <a:spLocks/>
            </p:cNvSpPr>
            <p:nvPr/>
          </p:nvSpPr>
          <p:spPr bwMode="auto">
            <a:xfrm>
              <a:off x="7977188" y="2451100"/>
              <a:ext cx="11113" cy="38100"/>
            </a:xfrm>
            <a:custGeom>
              <a:avLst/>
              <a:gdLst>
                <a:gd name="T0" fmla="*/ 0 w 7"/>
                <a:gd name="T1" fmla="*/ 2147483647 h 24"/>
                <a:gd name="T2" fmla="*/ 2147483647 w 7"/>
                <a:gd name="T3" fmla="*/ 0 h 24"/>
                <a:gd name="T4" fmla="*/ 2147483647 w 7"/>
                <a:gd name="T5" fmla="*/ 2147483647 h 24"/>
                <a:gd name="T6" fmla="*/ 0 w 7"/>
                <a:gd name="T7" fmla="*/ 2147483647 h 24"/>
                <a:gd name="T8" fmla="*/ 0 w 7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4"/>
                <a:gd name="T17" fmla="*/ 7 w 7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4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4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70" name="Freeform 784"/>
            <p:cNvSpPr>
              <a:spLocks/>
            </p:cNvSpPr>
            <p:nvPr/>
          </p:nvSpPr>
          <p:spPr bwMode="auto">
            <a:xfrm>
              <a:off x="8026401" y="2414588"/>
              <a:ext cx="11113" cy="36512"/>
            </a:xfrm>
            <a:custGeom>
              <a:avLst/>
              <a:gdLst>
                <a:gd name="T0" fmla="*/ 0 w 7"/>
                <a:gd name="T1" fmla="*/ 2147483647 h 23"/>
                <a:gd name="T2" fmla="*/ 2147483647 w 7"/>
                <a:gd name="T3" fmla="*/ 0 h 23"/>
                <a:gd name="T4" fmla="*/ 2147483647 w 7"/>
                <a:gd name="T5" fmla="*/ 2147483647 h 23"/>
                <a:gd name="T6" fmla="*/ 0 w 7"/>
                <a:gd name="T7" fmla="*/ 2147483647 h 23"/>
                <a:gd name="T8" fmla="*/ 0 w 7"/>
                <a:gd name="T9" fmla="*/ 2147483647 h 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3"/>
                <a:gd name="T17" fmla="*/ 7 w 7"/>
                <a:gd name="T18" fmla="*/ 23 h 2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3">
                  <a:moveTo>
                    <a:pt x="0" y="8"/>
                  </a:moveTo>
                  <a:lnTo>
                    <a:pt x="7" y="0"/>
                  </a:lnTo>
                  <a:lnTo>
                    <a:pt x="7" y="16"/>
                  </a:lnTo>
                  <a:lnTo>
                    <a:pt x="0" y="2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71" name="Rectangle 785"/>
            <p:cNvSpPr>
              <a:spLocks noChangeArrowheads="1"/>
            </p:cNvSpPr>
            <p:nvPr/>
          </p:nvSpPr>
          <p:spPr bwMode="auto">
            <a:xfrm>
              <a:off x="8074026" y="2378075"/>
              <a:ext cx="1270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72" name="Rectangle 786"/>
            <p:cNvSpPr>
              <a:spLocks noChangeArrowheads="1"/>
            </p:cNvSpPr>
            <p:nvPr/>
          </p:nvSpPr>
          <p:spPr bwMode="auto">
            <a:xfrm>
              <a:off x="8123238" y="2417763"/>
              <a:ext cx="0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8573" name="Freeform 787"/>
            <p:cNvSpPr>
              <a:spLocks/>
            </p:cNvSpPr>
            <p:nvPr/>
          </p:nvSpPr>
          <p:spPr bwMode="auto">
            <a:xfrm>
              <a:off x="7269165" y="3013077"/>
              <a:ext cx="73025" cy="61913"/>
            </a:xfrm>
            <a:custGeom>
              <a:avLst/>
              <a:gdLst>
                <a:gd name="T0" fmla="*/ 0 w 46"/>
                <a:gd name="T1" fmla="*/ 2147483647 h 39"/>
                <a:gd name="T2" fmla="*/ 2147483647 w 46"/>
                <a:gd name="T3" fmla="*/ 2147483647 h 39"/>
                <a:gd name="T4" fmla="*/ 2147483647 w 46"/>
                <a:gd name="T5" fmla="*/ 2147483647 h 39"/>
                <a:gd name="T6" fmla="*/ 2147483647 w 46"/>
                <a:gd name="T7" fmla="*/ 2147483647 h 39"/>
                <a:gd name="T8" fmla="*/ 2147483647 w 46"/>
                <a:gd name="T9" fmla="*/ 2147483647 h 39"/>
                <a:gd name="T10" fmla="*/ 2147483647 w 46"/>
                <a:gd name="T11" fmla="*/ 2147483647 h 39"/>
                <a:gd name="T12" fmla="*/ 2147483647 w 46"/>
                <a:gd name="T13" fmla="*/ 0 h 39"/>
                <a:gd name="T14" fmla="*/ 2147483647 w 46"/>
                <a:gd name="T15" fmla="*/ 2147483647 h 39"/>
                <a:gd name="T16" fmla="*/ 0 w 46"/>
                <a:gd name="T17" fmla="*/ 2147483647 h 39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6"/>
                <a:gd name="T28" fmla="*/ 0 h 39"/>
                <a:gd name="T29" fmla="*/ 46 w 46"/>
                <a:gd name="T30" fmla="*/ 39 h 39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6" h="39">
                  <a:moveTo>
                    <a:pt x="0" y="23"/>
                  </a:moveTo>
                  <a:lnTo>
                    <a:pt x="7" y="31"/>
                  </a:lnTo>
                  <a:lnTo>
                    <a:pt x="23" y="39"/>
                  </a:lnTo>
                  <a:lnTo>
                    <a:pt x="38" y="31"/>
                  </a:lnTo>
                  <a:lnTo>
                    <a:pt x="46" y="23"/>
                  </a:lnTo>
                  <a:lnTo>
                    <a:pt x="38" y="8"/>
                  </a:lnTo>
                  <a:lnTo>
                    <a:pt x="23" y="0"/>
                  </a:lnTo>
                  <a:lnTo>
                    <a:pt x="7" y="8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74" name="Line 788"/>
            <p:cNvSpPr>
              <a:spLocks noChangeShapeType="1"/>
            </p:cNvSpPr>
            <p:nvPr/>
          </p:nvSpPr>
          <p:spPr bwMode="auto">
            <a:xfrm flipV="1">
              <a:off x="6829426" y="4697413"/>
              <a:ext cx="585788" cy="3667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75" name="Freeform 789"/>
            <p:cNvSpPr>
              <a:spLocks/>
            </p:cNvSpPr>
            <p:nvPr/>
          </p:nvSpPr>
          <p:spPr bwMode="auto">
            <a:xfrm>
              <a:off x="7207251" y="4697413"/>
              <a:ext cx="207963" cy="171450"/>
            </a:xfrm>
            <a:custGeom>
              <a:avLst/>
              <a:gdLst>
                <a:gd name="T0" fmla="*/ 2147483647 w 131"/>
                <a:gd name="T1" fmla="*/ 0 h 108"/>
                <a:gd name="T2" fmla="*/ 2147483647 w 131"/>
                <a:gd name="T3" fmla="*/ 2147483647 h 108"/>
                <a:gd name="T4" fmla="*/ 2147483647 w 131"/>
                <a:gd name="T5" fmla="*/ 2147483647 h 108"/>
                <a:gd name="T6" fmla="*/ 0 w 131"/>
                <a:gd name="T7" fmla="*/ 2147483647 h 108"/>
                <a:gd name="T8" fmla="*/ 2147483647 w 131"/>
                <a:gd name="T9" fmla="*/ 0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1"/>
                <a:gd name="T16" fmla="*/ 0 h 108"/>
                <a:gd name="T17" fmla="*/ 131 w 131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1" h="108">
                  <a:moveTo>
                    <a:pt x="131" y="0"/>
                  </a:moveTo>
                  <a:lnTo>
                    <a:pt x="54" y="108"/>
                  </a:lnTo>
                  <a:lnTo>
                    <a:pt x="54" y="54"/>
                  </a:lnTo>
                  <a:lnTo>
                    <a:pt x="0" y="31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76" name="Rectangle 790"/>
            <p:cNvSpPr>
              <a:spLocks noChangeArrowheads="1"/>
            </p:cNvSpPr>
            <p:nvPr/>
          </p:nvSpPr>
          <p:spPr bwMode="auto">
            <a:xfrm>
              <a:off x="5143500" y="1804988"/>
              <a:ext cx="1176604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chemeClr val="bg2"/>
                  </a:solidFill>
                  <a:latin typeface="Verdana" pitchFamily="34" charset="0"/>
                </a:rPr>
                <a:t>Surge line</a:t>
              </a:r>
              <a:endParaRPr lang="en-US" altLang="nl-NL" sz="180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8577" name="Line 791"/>
            <p:cNvSpPr>
              <a:spLocks noChangeShapeType="1"/>
            </p:cNvSpPr>
            <p:nvPr/>
          </p:nvSpPr>
          <p:spPr bwMode="auto">
            <a:xfrm flipV="1">
              <a:off x="3043238" y="5199065"/>
              <a:ext cx="476250" cy="20637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78" name="Freeform 792"/>
            <p:cNvSpPr>
              <a:spLocks/>
            </p:cNvSpPr>
            <p:nvPr/>
          </p:nvSpPr>
          <p:spPr bwMode="auto">
            <a:xfrm>
              <a:off x="3324226" y="5199063"/>
              <a:ext cx="195263" cy="133350"/>
            </a:xfrm>
            <a:custGeom>
              <a:avLst/>
              <a:gdLst>
                <a:gd name="T0" fmla="*/ 2147483647 w 123"/>
                <a:gd name="T1" fmla="*/ 0 h 84"/>
                <a:gd name="T2" fmla="*/ 2147483647 w 123"/>
                <a:gd name="T3" fmla="*/ 2147483647 h 84"/>
                <a:gd name="T4" fmla="*/ 2147483647 w 123"/>
                <a:gd name="T5" fmla="*/ 2147483647 h 84"/>
                <a:gd name="T6" fmla="*/ 0 w 123"/>
                <a:gd name="T7" fmla="*/ 2147483647 h 84"/>
                <a:gd name="T8" fmla="*/ 2147483647 w 123"/>
                <a:gd name="T9" fmla="*/ 0 h 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84"/>
                <a:gd name="T17" fmla="*/ 123 w 123"/>
                <a:gd name="T18" fmla="*/ 84 h 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84">
                  <a:moveTo>
                    <a:pt x="123" y="0"/>
                  </a:moveTo>
                  <a:lnTo>
                    <a:pt x="31" y="84"/>
                  </a:lnTo>
                  <a:lnTo>
                    <a:pt x="39" y="38"/>
                  </a:lnTo>
                  <a:lnTo>
                    <a:pt x="0" y="7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79" name="Line 793"/>
            <p:cNvSpPr>
              <a:spLocks noChangeShapeType="1"/>
            </p:cNvSpPr>
            <p:nvPr/>
          </p:nvSpPr>
          <p:spPr bwMode="auto">
            <a:xfrm>
              <a:off x="3568701" y="3978277"/>
              <a:ext cx="879475" cy="6588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80" name="Freeform 794"/>
            <p:cNvSpPr>
              <a:spLocks/>
            </p:cNvSpPr>
            <p:nvPr/>
          </p:nvSpPr>
          <p:spPr bwMode="auto">
            <a:xfrm>
              <a:off x="4252913" y="4478338"/>
              <a:ext cx="195262" cy="158750"/>
            </a:xfrm>
            <a:custGeom>
              <a:avLst/>
              <a:gdLst>
                <a:gd name="T0" fmla="*/ 2147483647 w 123"/>
                <a:gd name="T1" fmla="*/ 2147483647 h 100"/>
                <a:gd name="T2" fmla="*/ 0 w 123"/>
                <a:gd name="T3" fmla="*/ 2147483647 h 100"/>
                <a:gd name="T4" fmla="*/ 2147483647 w 123"/>
                <a:gd name="T5" fmla="*/ 2147483647 h 100"/>
                <a:gd name="T6" fmla="*/ 2147483647 w 123"/>
                <a:gd name="T7" fmla="*/ 0 h 100"/>
                <a:gd name="T8" fmla="*/ 2147483647 w 123"/>
                <a:gd name="T9" fmla="*/ 2147483647 h 1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3"/>
                <a:gd name="T16" fmla="*/ 0 h 100"/>
                <a:gd name="T17" fmla="*/ 123 w 123"/>
                <a:gd name="T18" fmla="*/ 100 h 1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3" h="100">
                  <a:moveTo>
                    <a:pt x="123" y="100"/>
                  </a:moveTo>
                  <a:lnTo>
                    <a:pt x="0" y="61"/>
                  </a:lnTo>
                  <a:lnTo>
                    <a:pt x="46" y="38"/>
                  </a:lnTo>
                  <a:lnTo>
                    <a:pt x="54" y="0"/>
                  </a:lnTo>
                  <a:lnTo>
                    <a:pt x="123" y="10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8581" name="Line 795"/>
            <p:cNvSpPr>
              <a:spLocks noChangeShapeType="1"/>
            </p:cNvSpPr>
            <p:nvPr/>
          </p:nvSpPr>
          <p:spPr bwMode="auto">
            <a:xfrm>
              <a:off x="5681664" y="2085975"/>
              <a:ext cx="523875" cy="476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8582" name="Freeform 796"/>
            <p:cNvSpPr>
              <a:spLocks/>
            </p:cNvSpPr>
            <p:nvPr/>
          </p:nvSpPr>
          <p:spPr bwMode="auto">
            <a:xfrm>
              <a:off x="6022975" y="2390775"/>
              <a:ext cx="182563" cy="171450"/>
            </a:xfrm>
            <a:custGeom>
              <a:avLst/>
              <a:gdLst>
                <a:gd name="T0" fmla="*/ 2147483647 w 115"/>
                <a:gd name="T1" fmla="*/ 2147483647 h 108"/>
                <a:gd name="T2" fmla="*/ 0 w 115"/>
                <a:gd name="T3" fmla="*/ 2147483647 h 108"/>
                <a:gd name="T4" fmla="*/ 2147483647 w 115"/>
                <a:gd name="T5" fmla="*/ 2147483647 h 108"/>
                <a:gd name="T6" fmla="*/ 2147483647 w 115"/>
                <a:gd name="T7" fmla="*/ 0 h 108"/>
                <a:gd name="T8" fmla="*/ 2147483647 w 115"/>
                <a:gd name="T9" fmla="*/ 2147483647 h 1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108"/>
                <a:gd name="T17" fmla="*/ 115 w 115"/>
                <a:gd name="T18" fmla="*/ 108 h 10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108">
                  <a:moveTo>
                    <a:pt x="115" y="108"/>
                  </a:moveTo>
                  <a:lnTo>
                    <a:pt x="0" y="54"/>
                  </a:lnTo>
                  <a:lnTo>
                    <a:pt x="46" y="46"/>
                  </a:lnTo>
                  <a:lnTo>
                    <a:pt x="54" y="0"/>
                  </a:lnTo>
                  <a:lnTo>
                    <a:pt x="115" y="10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</p:grpSp>
      <p:sp>
        <p:nvSpPr>
          <p:cNvPr id="8196" name="TextBox 1"/>
          <p:cNvSpPr txBox="1">
            <a:spLocks noChangeArrowheads="1"/>
          </p:cNvSpPr>
          <p:nvPr/>
        </p:nvSpPr>
        <p:spPr bwMode="auto">
          <a:xfrm>
            <a:off x="512118" y="4781550"/>
            <a:ext cx="163671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n-US" altLang="nl-NL" sz="1400" b="0"/>
              <a:t>curves of constant</a:t>
            </a:r>
            <a:endParaRPr lang="nl-NL" altLang="nl-NL" sz="1400" b="0"/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6367074" y="4702153"/>
            <a:ext cx="41435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7" name="Rectangle 34"/>
          <p:cNvSpPr>
            <a:spLocks noChangeArrowheads="1"/>
          </p:cNvSpPr>
          <p:nvPr/>
        </p:nvSpPr>
        <p:spPr bwMode="auto">
          <a:xfrm>
            <a:off x="6407060" y="5614345"/>
            <a:ext cx="102592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l-GR" altLang="nl-NL" sz="1700" b="0" dirty="0">
                <a:solidFill>
                  <a:srgbClr val="000000"/>
                </a:solidFill>
                <a:latin typeface="Times New Roman"/>
                <a:cs typeface="Times New Roman"/>
                <a:sym typeface="Symbol" pitchFamily="18" charset="2"/>
              </a:rPr>
              <a:t>δ</a:t>
            </a:r>
            <a:endParaRPr lang="en-US" altLang="nl-NL" sz="1700" b="0" dirty="0">
              <a:solidFill>
                <a:srgbClr val="000000"/>
              </a:solidFill>
            </a:endParaRPr>
          </a:p>
        </p:txBody>
      </p:sp>
      <p:cxnSp>
        <p:nvCxnSpPr>
          <p:cNvPr id="798" name="Straight Connector 797"/>
          <p:cNvCxnSpPr/>
          <p:nvPr/>
        </p:nvCxnSpPr>
        <p:spPr bwMode="auto">
          <a:xfrm>
            <a:off x="6210424" y="5611459"/>
            <a:ext cx="571003" cy="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395" y="806563"/>
            <a:ext cx="2476339" cy="1857254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0"/>
            <a:ext cx="8294687" cy="1066800"/>
          </a:xfrm>
        </p:spPr>
        <p:txBody>
          <a:bodyPr/>
          <a:lstStyle/>
          <a:p>
            <a:pPr eaLnBrk="1" hangingPunct="1"/>
            <a:r>
              <a:rPr lang="en-US" altLang="nl-NL" sz="2900"/>
              <a:t>Turbine characteristics</a:t>
            </a:r>
          </a:p>
        </p:txBody>
      </p:sp>
      <p:grpSp>
        <p:nvGrpSpPr>
          <p:cNvPr id="9219" name="Group 984"/>
          <p:cNvGrpSpPr>
            <a:grpSpLocks/>
          </p:cNvGrpSpPr>
          <p:nvPr/>
        </p:nvGrpSpPr>
        <p:grpSpPr bwMode="auto">
          <a:xfrm>
            <a:off x="577092" y="968151"/>
            <a:ext cx="5567362" cy="5176837"/>
            <a:chOff x="2208213" y="1546225"/>
            <a:chExt cx="5567363" cy="5176364"/>
          </a:xfrm>
        </p:grpSpPr>
        <p:grpSp>
          <p:nvGrpSpPr>
            <p:cNvPr id="9220" name="Group 205"/>
            <p:cNvGrpSpPr>
              <a:grpSpLocks/>
            </p:cNvGrpSpPr>
            <p:nvPr/>
          </p:nvGrpSpPr>
          <p:grpSpPr bwMode="auto">
            <a:xfrm>
              <a:off x="3276601" y="3444875"/>
              <a:ext cx="4498974" cy="2743200"/>
              <a:chOff x="2064" y="2170"/>
              <a:chExt cx="2834" cy="1728"/>
            </a:xfrm>
          </p:grpSpPr>
          <p:sp>
            <p:nvSpPr>
              <p:cNvPr id="10001" name="Line 5"/>
              <p:cNvSpPr>
                <a:spLocks noChangeShapeType="1"/>
              </p:cNvSpPr>
              <p:nvPr/>
            </p:nvSpPr>
            <p:spPr bwMode="auto">
              <a:xfrm flipV="1">
                <a:off x="4897" y="2170"/>
                <a:ext cx="1" cy="172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10002" name="Rectangle 6"/>
              <p:cNvSpPr>
                <a:spLocks noChangeArrowheads="1"/>
              </p:cNvSpPr>
              <p:nvPr/>
            </p:nvSpPr>
            <p:spPr bwMode="auto">
              <a:xfrm>
                <a:off x="3476" y="3883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3" name="Rectangle 7"/>
              <p:cNvSpPr>
                <a:spLocks noChangeArrowheads="1"/>
              </p:cNvSpPr>
              <p:nvPr/>
            </p:nvSpPr>
            <p:spPr bwMode="auto">
              <a:xfrm>
                <a:off x="3476" y="3852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4" name="Rectangle 8"/>
              <p:cNvSpPr>
                <a:spLocks noChangeArrowheads="1"/>
              </p:cNvSpPr>
              <p:nvPr/>
            </p:nvSpPr>
            <p:spPr bwMode="auto">
              <a:xfrm>
                <a:off x="3476" y="3821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5" name="Rectangle 9"/>
              <p:cNvSpPr>
                <a:spLocks noChangeArrowheads="1"/>
              </p:cNvSpPr>
              <p:nvPr/>
            </p:nvSpPr>
            <p:spPr bwMode="auto">
              <a:xfrm>
                <a:off x="3476" y="3790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6" name="Rectangle 10"/>
              <p:cNvSpPr>
                <a:spLocks noChangeArrowheads="1"/>
              </p:cNvSpPr>
              <p:nvPr/>
            </p:nvSpPr>
            <p:spPr bwMode="auto">
              <a:xfrm>
                <a:off x="3476" y="3759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7" name="Rectangle 11"/>
              <p:cNvSpPr>
                <a:spLocks noChangeArrowheads="1"/>
              </p:cNvSpPr>
              <p:nvPr/>
            </p:nvSpPr>
            <p:spPr bwMode="auto">
              <a:xfrm>
                <a:off x="3476" y="3728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8" name="Rectangle 12"/>
              <p:cNvSpPr>
                <a:spLocks noChangeArrowheads="1"/>
              </p:cNvSpPr>
              <p:nvPr/>
            </p:nvSpPr>
            <p:spPr bwMode="auto">
              <a:xfrm>
                <a:off x="3476" y="3697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9" name="Rectangle 13"/>
              <p:cNvSpPr>
                <a:spLocks noChangeArrowheads="1"/>
              </p:cNvSpPr>
              <p:nvPr/>
            </p:nvSpPr>
            <p:spPr bwMode="auto">
              <a:xfrm>
                <a:off x="3476" y="3667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0" name="Rectangle 14"/>
              <p:cNvSpPr>
                <a:spLocks noChangeArrowheads="1"/>
              </p:cNvSpPr>
              <p:nvPr/>
            </p:nvSpPr>
            <p:spPr bwMode="auto">
              <a:xfrm>
                <a:off x="3476" y="3636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1" name="Rectangle 15"/>
              <p:cNvSpPr>
                <a:spLocks noChangeArrowheads="1"/>
              </p:cNvSpPr>
              <p:nvPr/>
            </p:nvSpPr>
            <p:spPr bwMode="auto">
              <a:xfrm>
                <a:off x="3476" y="3605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2" name="Rectangle 16"/>
              <p:cNvSpPr>
                <a:spLocks noChangeArrowheads="1"/>
              </p:cNvSpPr>
              <p:nvPr/>
            </p:nvSpPr>
            <p:spPr bwMode="auto">
              <a:xfrm>
                <a:off x="3476" y="3574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3" name="Rectangle 17"/>
              <p:cNvSpPr>
                <a:spLocks noChangeArrowheads="1"/>
              </p:cNvSpPr>
              <p:nvPr/>
            </p:nvSpPr>
            <p:spPr bwMode="auto">
              <a:xfrm>
                <a:off x="3476" y="3543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4" name="Rectangle 18"/>
              <p:cNvSpPr>
                <a:spLocks noChangeArrowheads="1"/>
              </p:cNvSpPr>
              <p:nvPr/>
            </p:nvSpPr>
            <p:spPr bwMode="auto">
              <a:xfrm>
                <a:off x="3476" y="3512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5" name="Rectangle 19"/>
              <p:cNvSpPr>
                <a:spLocks noChangeArrowheads="1"/>
              </p:cNvSpPr>
              <p:nvPr/>
            </p:nvSpPr>
            <p:spPr bwMode="auto">
              <a:xfrm>
                <a:off x="3476" y="3481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6" name="Rectangle 20"/>
              <p:cNvSpPr>
                <a:spLocks noChangeArrowheads="1"/>
              </p:cNvSpPr>
              <p:nvPr/>
            </p:nvSpPr>
            <p:spPr bwMode="auto">
              <a:xfrm>
                <a:off x="3476" y="3451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7" name="Rectangle 21"/>
              <p:cNvSpPr>
                <a:spLocks noChangeArrowheads="1"/>
              </p:cNvSpPr>
              <p:nvPr/>
            </p:nvSpPr>
            <p:spPr bwMode="auto">
              <a:xfrm>
                <a:off x="3476" y="3420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8" name="Rectangle 22"/>
              <p:cNvSpPr>
                <a:spLocks noChangeArrowheads="1"/>
              </p:cNvSpPr>
              <p:nvPr/>
            </p:nvSpPr>
            <p:spPr bwMode="auto">
              <a:xfrm>
                <a:off x="3476" y="3389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19" name="Rectangle 23"/>
              <p:cNvSpPr>
                <a:spLocks noChangeArrowheads="1"/>
              </p:cNvSpPr>
              <p:nvPr/>
            </p:nvSpPr>
            <p:spPr bwMode="auto">
              <a:xfrm>
                <a:off x="3476" y="3358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0" name="Rectangle 24"/>
              <p:cNvSpPr>
                <a:spLocks noChangeArrowheads="1"/>
              </p:cNvSpPr>
              <p:nvPr/>
            </p:nvSpPr>
            <p:spPr bwMode="auto">
              <a:xfrm>
                <a:off x="3476" y="3327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1" name="Rectangle 25"/>
              <p:cNvSpPr>
                <a:spLocks noChangeArrowheads="1"/>
              </p:cNvSpPr>
              <p:nvPr/>
            </p:nvSpPr>
            <p:spPr bwMode="auto">
              <a:xfrm>
                <a:off x="3476" y="3296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2" name="Rectangle 26"/>
              <p:cNvSpPr>
                <a:spLocks noChangeArrowheads="1"/>
              </p:cNvSpPr>
              <p:nvPr/>
            </p:nvSpPr>
            <p:spPr bwMode="auto">
              <a:xfrm>
                <a:off x="3476" y="3265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3" name="Rectangle 27"/>
              <p:cNvSpPr>
                <a:spLocks noChangeArrowheads="1"/>
              </p:cNvSpPr>
              <p:nvPr/>
            </p:nvSpPr>
            <p:spPr bwMode="auto">
              <a:xfrm>
                <a:off x="3476" y="3234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4" name="Rectangle 28"/>
              <p:cNvSpPr>
                <a:spLocks noChangeArrowheads="1"/>
              </p:cNvSpPr>
              <p:nvPr/>
            </p:nvSpPr>
            <p:spPr bwMode="auto">
              <a:xfrm>
                <a:off x="3476" y="3204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5" name="Rectangle 29"/>
              <p:cNvSpPr>
                <a:spLocks noChangeArrowheads="1"/>
              </p:cNvSpPr>
              <p:nvPr/>
            </p:nvSpPr>
            <p:spPr bwMode="auto">
              <a:xfrm>
                <a:off x="3476" y="3173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6" name="Rectangle 30"/>
              <p:cNvSpPr>
                <a:spLocks noChangeArrowheads="1"/>
              </p:cNvSpPr>
              <p:nvPr/>
            </p:nvSpPr>
            <p:spPr bwMode="auto">
              <a:xfrm>
                <a:off x="3476" y="3142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7" name="Rectangle 31"/>
              <p:cNvSpPr>
                <a:spLocks noChangeArrowheads="1"/>
              </p:cNvSpPr>
              <p:nvPr/>
            </p:nvSpPr>
            <p:spPr bwMode="auto">
              <a:xfrm>
                <a:off x="3476" y="3111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8" name="Rectangle 32"/>
              <p:cNvSpPr>
                <a:spLocks noChangeArrowheads="1"/>
              </p:cNvSpPr>
              <p:nvPr/>
            </p:nvSpPr>
            <p:spPr bwMode="auto">
              <a:xfrm>
                <a:off x="3476" y="3080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29" name="Rectangle 33"/>
              <p:cNvSpPr>
                <a:spLocks noChangeArrowheads="1"/>
              </p:cNvSpPr>
              <p:nvPr/>
            </p:nvSpPr>
            <p:spPr bwMode="auto">
              <a:xfrm>
                <a:off x="3476" y="3049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0" name="Rectangle 34"/>
              <p:cNvSpPr>
                <a:spLocks noChangeArrowheads="1"/>
              </p:cNvSpPr>
              <p:nvPr/>
            </p:nvSpPr>
            <p:spPr bwMode="auto">
              <a:xfrm>
                <a:off x="3476" y="3018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1" name="Rectangle 35"/>
              <p:cNvSpPr>
                <a:spLocks noChangeArrowheads="1"/>
              </p:cNvSpPr>
              <p:nvPr/>
            </p:nvSpPr>
            <p:spPr bwMode="auto">
              <a:xfrm>
                <a:off x="3476" y="2988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2" name="Rectangle 36"/>
              <p:cNvSpPr>
                <a:spLocks noChangeArrowheads="1"/>
              </p:cNvSpPr>
              <p:nvPr/>
            </p:nvSpPr>
            <p:spPr bwMode="auto">
              <a:xfrm>
                <a:off x="3476" y="2957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3" name="Rectangle 37"/>
              <p:cNvSpPr>
                <a:spLocks noChangeArrowheads="1"/>
              </p:cNvSpPr>
              <p:nvPr/>
            </p:nvSpPr>
            <p:spPr bwMode="auto">
              <a:xfrm>
                <a:off x="3476" y="2926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4" name="Rectangle 38"/>
              <p:cNvSpPr>
                <a:spLocks noChangeArrowheads="1"/>
              </p:cNvSpPr>
              <p:nvPr/>
            </p:nvSpPr>
            <p:spPr bwMode="auto">
              <a:xfrm>
                <a:off x="3476" y="2895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5" name="Rectangle 39"/>
              <p:cNvSpPr>
                <a:spLocks noChangeArrowheads="1"/>
              </p:cNvSpPr>
              <p:nvPr/>
            </p:nvSpPr>
            <p:spPr bwMode="auto">
              <a:xfrm>
                <a:off x="3476" y="2864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6" name="Rectangle 40"/>
              <p:cNvSpPr>
                <a:spLocks noChangeArrowheads="1"/>
              </p:cNvSpPr>
              <p:nvPr/>
            </p:nvSpPr>
            <p:spPr bwMode="auto">
              <a:xfrm>
                <a:off x="3476" y="2833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7" name="Rectangle 41"/>
              <p:cNvSpPr>
                <a:spLocks noChangeArrowheads="1"/>
              </p:cNvSpPr>
              <p:nvPr/>
            </p:nvSpPr>
            <p:spPr bwMode="auto">
              <a:xfrm>
                <a:off x="3476" y="2802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8" name="Rectangle 42"/>
              <p:cNvSpPr>
                <a:spLocks noChangeArrowheads="1"/>
              </p:cNvSpPr>
              <p:nvPr/>
            </p:nvSpPr>
            <p:spPr bwMode="auto">
              <a:xfrm>
                <a:off x="3476" y="2772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39" name="Rectangle 43"/>
              <p:cNvSpPr>
                <a:spLocks noChangeArrowheads="1"/>
              </p:cNvSpPr>
              <p:nvPr/>
            </p:nvSpPr>
            <p:spPr bwMode="auto">
              <a:xfrm>
                <a:off x="3476" y="2741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0" name="Rectangle 44"/>
              <p:cNvSpPr>
                <a:spLocks noChangeArrowheads="1"/>
              </p:cNvSpPr>
              <p:nvPr/>
            </p:nvSpPr>
            <p:spPr bwMode="auto">
              <a:xfrm>
                <a:off x="3476" y="2710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1" name="Rectangle 45"/>
              <p:cNvSpPr>
                <a:spLocks noChangeArrowheads="1"/>
              </p:cNvSpPr>
              <p:nvPr/>
            </p:nvSpPr>
            <p:spPr bwMode="auto">
              <a:xfrm>
                <a:off x="3476" y="2679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2" name="Rectangle 46"/>
              <p:cNvSpPr>
                <a:spLocks noChangeArrowheads="1"/>
              </p:cNvSpPr>
              <p:nvPr/>
            </p:nvSpPr>
            <p:spPr bwMode="auto">
              <a:xfrm>
                <a:off x="3476" y="2648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3" name="Rectangle 47"/>
              <p:cNvSpPr>
                <a:spLocks noChangeArrowheads="1"/>
              </p:cNvSpPr>
              <p:nvPr/>
            </p:nvSpPr>
            <p:spPr bwMode="auto">
              <a:xfrm>
                <a:off x="3476" y="2617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4" name="Rectangle 48"/>
              <p:cNvSpPr>
                <a:spLocks noChangeArrowheads="1"/>
              </p:cNvSpPr>
              <p:nvPr/>
            </p:nvSpPr>
            <p:spPr bwMode="auto">
              <a:xfrm>
                <a:off x="3476" y="2586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5" name="Rectangle 49"/>
              <p:cNvSpPr>
                <a:spLocks noChangeArrowheads="1"/>
              </p:cNvSpPr>
              <p:nvPr/>
            </p:nvSpPr>
            <p:spPr bwMode="auto">
              <a:xfrm>
                <a:off x="3476" y="2555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6" name="Rectangle 50"/>
              <p:cNvSpPr>
                <a:spLocks noChangeArrowheads="1"/>
              </p:cNvSpPr>
              <p:nvPr/>
            </p:nvSpPr>
            <p:spPr bwMode="auto">
              <a:xfrm>
                <a:off x="3476" y="2525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7" name="Rectangle 51"/>
              <p:cNvSpPr>
                <a:spLocks noChangeArrowheads="1"/>
              </p:cNvSpPr>
              <p:nvPr/>
            </p:nvSpPr>
            <p:spPr bwMode="auto">
              <a:xfrm>
                <a:off x="3476" y="2494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8" name="Rectangle 52"/>
              <p:cNvSpPr>
                <a:spLocks noChangeArrowheads="1"/>
              </p:cNvSpPr>
              <p:nvPr/>
            </p:nvSpPr>
            <p:spPr bwMode="auto">
              <a:xfrm>
                <a:off x="3476" y="2463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49" name="Rectangle 53"/>
              <p:cNvSpPr>
                <a:spLocks noChangeArrowheads="1"/>
              </p:cNvSpPr>
              <p:nvPr/>
            </p:nvSpPr>
            <p:spPr bwMode="auto">
              <a:xfrm>
                <a:off x="3476" y="2432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0" name="Rectangle 54"/>
              <p:cNvSpPr>
                <a:spLocks noChangeArrowheads="1"/>
              </p:cNvSpPr>
              <p:nvPr/>
            </p:nvSpPr>
            <p:spPr bwMode="auto">
              <a:xfrm>
                <a:off x="3476" y="2401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1" name="Rectangle 55"/>
              <p:cNvSpPr>
                <a:spLocks noChangeArrowheads="1"/>
              </p:cNvSpPr>
              <p:nvPr/>
            </p:nvSpPr>
            <p:spPr bwMode="auto">
              <a:xfrm>
                <a:off x="3476" y="2370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2" name="Rectangle 56"/>
              <p:cNvSpPr>
                <a:spLocks noChangeArrowheads="1"/>
              </p:cNvSpPr>
              <p:nvPr/>
            </p:nvSpPr>
            <p:spPr bwMode="auto">
              <a:xfrm>
                <a:off x="3476" y="2339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3" name="Rectangle 57"/>
              <p:cNvSpPr>
                <a:spLocks noChangeArrowheads="1"/>
              </p:cNvSpPr>
              <p:nvPr/>
            </p:nvSpPr>
            <p:spPr bwMode="auto">
              <a:xfrm>
                <a:off x="3476" y="2309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4" name="Rectangle 58"/>
              <p:cNvSpPr>
                <a:spLocks noChangeArrowheads="1"/>
              </p:cNvSpPr>
              <p:nvPr/>
            </p:nvSpPr>
            <p:spPr bwMode="auto">
              <a:xfrm>
                <a:off x="3476" y="2278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5" name="Rectangle 59"/>
              <p:cNvSpPr>
                <a:spLocks noChangeArrowheads="1"/>
              </p:cNvSpPr>
              <p:nvPr/>
            </p:nvSpPr>
            <p:spPr bwMode="auto">
              <a:xfrm>
                <a:off x="3476" y="2247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6" name="Rectangle 60"/>
              <p:cNvSpPr>
                <a:spLocks noChangeArrowheads="1"/>
              </p:cNvSpPr>
              <p:nvPr/>
            </p:nvSpPr>
            <p:spPr bwMode="auto">
              <a:xfrm>
                <a:off x="3476" y="2216"/>
                <a:ext cx="9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7" name="Rectangle 61"/>
              <p:cNvSpPr>
                <a:spLocks noChangeArrowheads="1"/>
              </p:cNvSpPr>
              <p:nvPr/>
            </p:nvSpPr>
            <p:spPr bwMode="auto">
              <a:xfrm>
                <a:off x="3476" y="2185"/>
                <a:ext cx="9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8" name="Rectangle 62"/>
              <p:cNvSpPr>
                <a:spLocks noChangeArrowheads="1"/>
              </p:cNvSpPr>
              <p:nvPr/>
            </p:nvSpPr>
            <p:spPr bwMode="auto">
              <a:xfrm>
                <a:off x="4186" y="388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59" name="Rectangle 63"/>
              <p:cNvSpPr>
                <a:spLocks noChangeArrowheads="1"/>
              </p:cNvSpPr>
              <p:nvPr/>
            </p:nvSpPr>
            <p:spPr bwMode="auto">
              <a:xfrm>
                <a:off x="4186" y="385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0" name="Rectangle 64"/>
              <p:cNvSpPr>
                <a:spLocks noChangeArrowheads="1"/>
              </p:cNvSpPr>
              <p:nvPr/>
            </p:nvSpPr>
            <p:spPr bwMode="auto">
              <a:xfrm>
                <a:off x="4186" y="382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1" name="Rectangle 65"/>
              <p:cNvSpPr>
                <a:spLocks noChangeArrowheads="1"/>
              </p:cNvSpPr>
              <p:nvPr/>
            </p:nvSpPr>
            <p:spPr bwMode="auto">
              <a:xfrm>
                <a:off x="4186" y="379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2" name="Rectangle 66"/>
              <p:cNvSpPr>
                <a:spLocks noChangeArrowheads="1"/>
              </p:cNvSpPr>
              <p:nvPr/>
            </p:nvSpPr>
            <p:spPr bwMode="auto">
              <a:xfrm>
                <a:off x="4186" y="375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3" name="Rectangle 67"/>
              <p:cNvSpPr>
                <a:spLocks noChangeArrowheads="1"/>
              </p:cNvSpPr>
              <p:nvPr/>
            </p:nvSpPr>
            <p:spPr bwMode="auto">
              <a:xfrm>
                <a:off x="4186" y="372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4" name="Rectangle 68"/>
              <p:cNvSpPr>
                <a:spLocks noChangeArrowheads="1"/>
              </p:cNvSpPr>
              <p:nvPr/>
            </p:nvSpPr>
            <p:spPr bwMode="auto">
              <a:xfrm>
                <a:off x="4186" y="369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5" name="Rectangle 69"/>
              <p:cNvSpPr>
                <a:spLocks noChangeArrowheads="1"/>
              </p:cNvSpPr>
              <p:nvPr/>
            </p:nvSpPr>
            <p:spPr bwMode="auto">
              <a:xfrm>
                <a:off x="4186" y="366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6" name="Rectangle 70"/>
              <p:cNvSpPr>
                <a:spLocks noChangeArrowheads="1"/>
              </p:cNvSpPr>
              <p:nvPr/>
            </p:nvSpPr>
            <p:spPr bwMode="auto">
              <a:xfrm>
                <a:off x="4186" y="363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7" name="Rectangle 71"/>
              <p:cNvSpPr>
                <a:spLocks noChangeArrowheads="1"/>
              </p:cNvSpPr>
              <p:nvPr/>
            </p:nvSpPr>
            <p:spPr bwMode="auto">
              <a:xfrm>
                <a:off x="4186" y="360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8" name="Rectangle 72"/>
              <p:cNvSpPr>
                <a:spLocks noChangeArrowheads="1"/>
              </p:cNvSpPr>
              <p:nvPr/>
            </p:nvSpPr>
            <p:spPr bwMode="auto">
              <a:xfrm>
                <a:off x="4186" y="357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69" name="Rectangle 73"/>
              <p:cNvSpPr>
                <a:spLocks noChangeArrowheads="1"/>
              </p:cNvSpPr>
              <p:nvPr/>
            </p:nvSpPr>
            <p:spPr bwMode="auto">
              <a:xfrm>
                <a:off x="4186" y="3543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0" name="Rectangle 74"/>
              <p:cNvSpPr>
                <a:spLocks noChangeArrowheads="1"/>
              </p:cNvSpPr>
              <p:nvPr/>
            </p:nvSpPr>
            <p:spPr bwMode="auto">
              <a:xfrm>
                <a:off x="4186" y="3512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1" name="Rectangle 75"/>
              <p:cNvSpPr>
                <a:spLocks noChangeArrowheads="1"/>
              </p:cNvSpPr>
              <p:nvPr/>
            </p:nvSpPr>
            <p:spPr bwMode="auto">
              <a:xfrm>
                <a:off x="4186" y="3481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2" name="Rectangle 76"/>
              <p:cNvSpPr>
                <a:spLocks noChangeArrowheads="1"/>
              </p:cNvSpPr>
              <p:nvPr/>
            </p:nvSpPr>
            <p:spPr bwMode="auto">
              <a:xfrm>
                <a:off x="4186" y="345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3" name="Rectangle 77"/>
              <p:cNvSpPr>
                <a:spLocks noChangeArrowheads="1"/>
              </p:cNvSpPr>
              <p:nvPr/>
            </p:nvSpPr>
            <p:spPr bwMode="auto">
              <a:xfrm>
                <a:off x="4186" y="342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4" name="Rectangle 78"/>
              <p:cNvSpPr>
                <a:spLocks noChangeArrowheads="1"/>
              </p:cNvSpPr>
              <p:nvPr/>
            </p:nvSpPr>
            <p:spPr bwMode="auto">
              <a:xfrm>
                <a:off x="4186" y="338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5" name="Rectangle 79"/>
              <p:cNvSpPr>
                <a:spLocks noChangeArrowheads="1"/>
              </p:cNvSpPr>
              <p:nvPr/>
            </p:nvSpPr>
            <p:spPr bwMode="auto">
              <a:xfrm>
                <a:off x="4186" y="335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6" name="Rectangle 80"/>
              <p:cNvSpPr>
                <a:spLocks noChangeArrowheads="1"/>
              </p:cNvSpPr>
              <p:nvPr/>
            </p:nvSpPr>
            <p:spPr bwMode="auto">
              <a:xfrm>
                <a:off x="4186" y="332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7" name="Rectangle 81"/>
              <p:cNvSpPr>
                <a:spLocks noChangeArrowheads="1"/>
              </p:cNvSpPr>
              <p:nvPr/>
            </p:nvSpPr>
            <p:spPr bwMode="auto">
              <a:xfrm>
                <a:off x="4186" y="3296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8" name="Rectangle 82"/>
              <p:cNvSpPr>
                <a:spLocks noChangeArrowheads="1"/>
              </p:cNvSpPr>
              <p:nvPr/>
            </p:nvSpPr>
            <p:spPr bwMode="auto">
              <a:xfrm>
                <a:off x="4186" y="326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79" name="Rectangle 83"/>
              <p:cNvSpPr>
                <a:spLocks noChangeArrowheads="1"/>
              </p:cNvSpPr>
              <p:nvPr/>
            </p:nvSpPr>
            <p:spPr bwMode="auto">
              <a:xfrm>
                <a:off x="4186" y="3234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0" name="Rectangle 84"/>
              <p:cNvSpPr>
                <a:spLocks noChangeArrowheads="1"/>
              </p:cNvSpPr>
              <p:nvPr/>
            </p:nvSpPr>
            <p:spPr bwMode="auto">
              <a:xfrm>
                <a:off x="4186" y="320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1" name="Rectangle 85"/>
              <p:cNvSpPr>
                <a:spLocks noChangeArrowheads="1"/>
              </p:cNvSpPr>
              <p:nvPr/>
            </p:nvSpPr>
            <p:spPr bwMode="auto">
              <a:xfrm>
                <a:off x="4186" y="317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2" name="Rectangle 86"/>
              <p:cNvSpPr>
                <a:spLocks noChangeArrowheads="1"/>
              </p:cNvSpPr>
              <p:nvPr/>
            </p:nvSpPr>
            <p:spPr bwMode="auto">
              <a:xfrm>
                <a:off x="4186" y="314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3" name="Rectangle 87"/>
              <p:cNvSpPr>
                <a:spLocks noChangeArrowheads="1"/>
              </p:cNvSpPr>
              <p:nvPr/>
            </p:nvSpPr>
            <p:spPr bwMode="auto">
              <a:xfrm>
                <a:off x="4186" y="311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4" name="Rectangle 88"/>
              <p:cNvSpPr>
                <a:spLocks noChangeArrowheads="1"/>
              </p:cNvSpPr>
              <p:nvPr/>
            </p:nvSpPr>
            <p:spPr bwMode="auto">
              <a:xfrm>
                <a:off x="4186" y="3080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5" name="Rectangle 89"/>
              <p:cNvSpPr>
                <a:spLocks noChangeArrowheads="1"/>
              </p:cNvSpPr>
              <p:nvPr/>
            </p:nvSpPr>
            <p:spPr bwMode="auto">
              <a:xfrm>
                <a:off x="4186" y="304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6" name="Rectangle 90"/>
              <p:cNvSpPr>
                <a:spLocks noChangeArrowheads="1"/>
              </p:cNvSpPr>
              <p:nvPr/>
            </p:nvSpPr>
            <p:spPr bwMode="auto">
              <a:xfrm>
                <a:off x="4186" y="301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7" name="Rectangle 91"/>
              <p:cNvSpPr>
                <a:spLocks noChangeArrowheads="1"/>
              </p:cNvSpPr>
              <p:nvPr/>
            </p:nvSpPr>
            <p:spPr bwMode="auto">
              <a:xfrm>
                <a:off x="4186" y="298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8" name="Rectangle 92"/>
              <p:cNvSpPr>
                <a:spLocks noChangeArrowheads="1"/>
              </p:cNvSpPr>
              <p:nvPr/>
            </p:nvSpPr>
            <p:spPr bwMode="auto">
              <a:xfrm>
                <a:off x="4186" y="295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89" name="Rectangle 93"/>
              <p:cNvSpPr>
                <a:spLocks noChangeArrowheads="1"/>
              </p:cNvSpPr>
              <p:nvPr/>
            </p:nvSpPr>
            <p:spPr bwMode="auto">
              <a:xfrm>
                <a:off x="4186" y="292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0" name="Rectangle 94"/>
              <p:cNvSpPr>
                <a:spLocks noChangeArrowheads="1"/>
              </p:cNvSpPr>
              <p:nvPr/>
            </p:nvSpPr>
            <p:spPr bwMode="auto">
              <a:xfrm>
                <a:off x="4186" y="289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1" name="Rectangle 95"/>
              <p:cNvSpPr>
                <a:spLocks noChangeArrowheads="1"/>
              </p:cNvSpPr>
              <p:nvPr/>
            </p:nvSpPr>
            <p:spPr bwMode="auto">
              <a:xfrm>
                <a:off x="4186" y="2864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2" name="Rectangle 96"/>
              <p:cNvSpPr>
                <a:spLocks noChangeArrowheads="1"/>
              </p:cNvSpPr>
              <p:nvPr/>
            </p:nvSpPr>
            <p:spPr bwMode="auto">
              <a:xfrm>
                <a:off x="4186" y="2833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3" name="Rectangle 97"/>
              <p:cNvSpPr>
                <a:spLocks noChangeArrowheads="1"/>
              </p:cNvSpPr>
              <p:nvPr/>
            </p:nvSpPr>
            <p:spPr bwMode="auto">
              <a:xfrm>
                <a:off x="4186" y="2802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4" name="Rectangle 98"/>
              <p:cNvSpPr>
                <a:spLocks noChangeArrowheads="1"/>
              </p:cNvSpPr>
              <p:nvPr/>
            </p:nvSpPr>
            <p:spPr bwMode="auto">
              <a:xfrm>
                <a:off x="4186" y="277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5" name="Rectangle 99"/>
              <p:cNvSpPr>
                <a:spLocks noChangeArrowheads="1"/>
              </p:cNvSpPr>
              <p:nvPr/>
            </p:nvSpPr>
            <p:spPr bwMode="auto">
              <a:xfrm>
                <a:off x="4186" y="274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6" name="Rectangle 100"/>
              <p:cNvSpPr>
                <a:spLocks noChangeArrowheads="1"/>
              </p:cNvSpPr>
              <p:nvPr/>
            </p:nvSpPr>
            <p:spPr bwMode="auto">
              <a:xfrm>
                <a:off x="4186" y="271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7" name="Rectangle 101"/>
              <p:cNvSpPr>
                <a:spLocks noChangeArrowheads="1"/>
              </p:cNvSpPr>
              <p:nvPr/>
            </p:nvSpPr>
            <p:spPr bwMode="auto">
              <a:xfrm>
                <a:off x="4186" y="267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8" name="Rectangle 102"/>
              <p:cNvSpPr>
                <a:spLocks noChangeArrowheads="1"/>
              </p:cNvSpPr>
              <p:nvPr/>
            </p:nvSpPr>
            <p:spPr bwMode="auto">
              <a:xfrm>
                <a:off x="4186" y="264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99" name="Rectangle 103"/>
              <p:cNvSpPr>
                <a:spLocks noChangeArrowheads="1"/>
              </p:cNvSpPr>
              <p:nvPr/>
            </p:nvSpPr>
            <p:spPr bwMode="auto">
              <a:xfrm>
                <a:off x="4186" y="261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0" name="Rectangle 104"/>
              <p:cNvSpPr>
                <a:spLocks noChangeArrowheads="1"/>
              </p:cNvSpPr>
              <p:nvPr/>
            </p:nvSpPr>
            <p:spPr bwMode="auto">
              <a:xfrm>
                <a:off x="4186" y="2586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1" name="Rectangle 105"/>
              <p:cNvSpPr>
                <a:spLocks noChangeArrowheads="1"/>
              </p:cNvSpPr>
              <p:nvPr/>
            </p:nvSpPr>
            <p:spPr bwMode="auto">
              <a:xfrm>
                <a:off x="4186" y="255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2" name="Rectangle 106"/>
              <p:cNvSpPr>
                <a:spLocks noChangeArrowheads="1"/>
              </p:cNvSpPr>
              <p:nvPr/>
            </p:nvSpPr>
            <p:spPr bwMode="auto">
              <a:xfrm>
                <a:off x="4186" y="252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3" name="Rectangle 107"/>
              <p:cNvSpPr>
                <a:spLocks noChangeArrowheads="1"/>
              </p:cNvSpPr>
              <p:nvPr/>
            </p:nvSpPr>
            <p:spPr bwMode="auto">
              <a:xfrm>
                <a:off x="4186" y="249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4" name="Rectangle 108"/>
              <p:cNvSpPr>
                <a:spLocks noChangeArrowheads="1"/>
              </p:cNvSpPr>
              <p:nvPr/>
            </p:nvSpPr>
            <p:spPr bwMode="auto">
              <a:xfrm>
                <a:off x="4186" y="246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5" name="Rectangle 109"/>
              <p:cNvSpPr>
                <a:spLocks noChangeArrowheads="1"/>
              </p:cNvSpPr>
              <p:nvPr/>
            </p:nvSpPr>
            <p:spPr bwMode="auto">
              <a:xfrm>
                <a:off x="4186" y="243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6" name="Rectangle 110"/>
              <p:cNvSpPr>
                <a:spLocks noChangeArrowheads="1"/>
              </p:cNvSpPr>
              <p:nvPr/>
            </p:nvSpPr>
            <p:spPr bwMode="auto">
              <a:xfrm>
                <a:off x="4186" y="2401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7" name="Rectangle 111"/>
              <p:cNvSpPr>
                <a:spLocks noChangeArrowheads="1"/>
              </p:cNvSpPr>
              <p:nvPr/>
            </p:nvSpPr>
            <p:spPr bwMode="auto">
              <a:xfrm>
                <a:off x="4186" y="2370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8" name="Rectangle 112"/>
              <p:cNvSpPr>
                <a:spLocks noChangeArrowheads="1"/>
              </p:cNvSpPr>
              <p:nvPr/>
            </p:nvSpPr>
            <p:spPr bwMode="auto">
              <a:xfrm>
                <a:off x="4186" y="233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09" name="Rectangle 113"/>
              <p:cNvSpPr>
                <a:spLocks noChangeArrowheads="1"/>
              </p:cNvSpPr>
              <p:nvPr/>
            </p:nvSpPr>
            <p:spPr bwMode="auto">
              <a:xfrm>
                <a:off x="4186" y="230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0" name="Rectangle 114"/>
              <p:cNvSpPr>
                <a:spLocks noChangeArrowheads="1"/>
              </p:cNvSpPr>
              <p:nvPr/>
            </p:nvSpPr>
            <p:spPr bwMode="auto">
              <a:xfrm>
                <a:off x="4186" y="227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1" name="Rectangle 115"/>
              <p:cNvSpPr>
                <a:spLocks noChangeArrowheads="1"/>
              </p:cNvSpPr>
              <p:nvPr/>
            </p:nvSpPr>
            <p:spPr bwMode="auto">
              <a:xfrm>
                <a:off x="4186" y="224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2" name="Rectangle 116"/>
              <p:cNvSpPr>
                <a:spLocks noChangeArrowheads="1"/>
              </p:cNvSpPr>
              <p:nvPr/>
            </p:nvSpPr>
            <p:spPr bwMode="auto">
              <a:xfrm>
                <a:off x="4186" y="221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3" name="Rectangle 117"/>
              <p:cNvSpPr>
                <a:spLocks noChangeArrowheads="1"/>
              </p:cNvSpPr>
              <p:nvPr/>
            </p:nvSpPr>
            <p:spPr bwMode="auto">
              <a:xfrm>
                <a:off x="4186" y="218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4" name="Rectangle 118"/>
              <p:cNvSpPr>
                <a:spLocks noChangeArrowheads="1"/>
              </p:cNvSpPr>
              <p:nvPr/>
            </p:nvSpPr>
            <p:spPr bwMode="auto">
              <a:xfrm>
                <a:off x="2774" y="388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5" name="Rectangle 119"/>
              <p:cNvSpPr>
                <a:spLocks noChangeArrowheads="1"/>
              </p:cNvSpPr>
              <p:nvPr/>
            </p:nvSpPr>
            <p:spPr bwMode="auto">
              <a:xfrm>
                <a:off x="2774" y="385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6" name="Rectangle 120"/>
              <p:cNvSpPr>
                <a:spLocks noChangeArrowheads="1"/>
              </p:cNvSpPr>
              <p:nvPr/>
            </p:nvSpPr>
            <p:spPr bwMode="auto">
              <a:xfrm>
                <a:off x="2774" y="382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7" name="Rectangle 121"/>
              <p:cNvSpPr>
                <a:spLocks noChangeArrowheads="1"/>
              </p:cNvSpPr>
              <p:nvPr/>
            </p:nvSpPr>
            <p:spPr bwMode="auto">
              <a:xfrm>
                <a:off x="2774" y="379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8" name="Rectangle 122"/>
              <p:cNvSpPr>
                <a:spLocks noChangeArrowheads="1"/>
              </p:cNvSpPr>
              <p:nvPr/>
            </p:nvSpPr>
            <p:spPr bwMode="auto">
              <a:xfrm>
                <a:off x="2774" y="375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19" name="Rectangle 123"/>
              <p:cNvSpPr>
                <a:spLocks noChangeArrowheads="1"/>
              </p:cNvSpPr>
              <p:nvPr/>
            </p:nvSpPr>
            <p:spPr bwMode="auto">
              <a:xfrm>
                <a:off x="2774" y="372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0" name="Rectangle 124"/>
              <p:cNvSpPr>
                <a:spLocks noChangeArrowheads="1"/>
              </p:cNvSpPr>
              <p:nvPr/>
            </p:nvSpPr>
            <p:spPr bwMode="auto">
              <a:xfrm>
                <a:off x="2774" y="369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1" name="Rectangle 125"/>
              <p:cNvSpPr>
                <a:spLocks noChangeArrowheads="1"/>
              </p:cNvSpPr>
              <p:nvPr/>
            </p:nvSpPr>
            <p:spPr bwMode="auto">
              <a:xfrm>
                <a:off x="2774" y="366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2" name="Rectangle 126"/>
              <p:cNvSpPr>
                <a:spLocks noChangeArrowheads="1"/>
              </p:cNvSpPr>
              <p:nvPr/>
            </p:nvSpPr>
            <p:spPr bwMode="auto">
              <a:xfrm>
                <a:off x="2774" y="363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3" name="Rectangle 127"/>
              <p:cNvSpPr>
                <a:spLocks noChangeArrowheads="1"/>
              </p:cNvSpPr>
              <p:nvPr/>
            </p:nvSpPr>
            <p:spPr bwMode="auto">
              <a:xfrm>
                <a:off x="2774" y="360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4" name="Rectangle 128"/>
              <p:cNvSpPr>
                <a:spLocks noChangeArrowheads="1"/>
              </p:cNvSpPr>
              <p:nvPr/>
            </p:nvSpPr>
            <p:spPr bwMode="auto">
              <a:xfrm>
                <a:off x="2774" y="357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5" name="Rectangle 129"/>
              <p:cNvSpPr>
                <a:spLocks noChangeArrowheads="1"/>
              </p:cNvSpPr>
              <p:nvPr/>
            </p:nvSpPr>
            <p:spPr bwMode="auto">
              <a:xfrm>
                <a:off x="2774" y="3543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6" name="Rectangle 130"/>
              <p:cNvSpPr>
                <a:spLocks noChangeArrowheads="1"/>
              </p:cNvSpPr>
              <p:nvPr/>
            </p:nvSpPr>
            <p:spPr bwMode="auto">
              <a:xfrm>
                <a:off x="2774" y="3512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7" name="Rectangle 131"/>
              <p:cNvSpPr>
                <a:spLocks noChangeArrowheads="1"/>
              </p:cNvSpPr>
              <p:nvPr/>
            </p:nvSpPr>
            <p:spPr bwMode="auto">
              <a:xfrm>
                <a:off x="2774" y="3481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8" name="Rectangle 132"/>
              <p:cNvSpPr>
                <a:spLocks noChangeArrowheads="1"/>
              </p:cNvSpPr>
              <p:nvPr/>
            </p:nvSpPr>
            <p:spPr bwMode="auto">
              <a:xfrm>
                <a:off x="2774" y="345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29" name="Rectangle 133"/>
              <p:cNvSpPr>
                <a:spLocks noChangeArrowheads="1"/>
              </p:cNvSpPr>
              <p:nvPr/>
            </p:nvSpPr>
            <p:spPr bwMode="auto">
              <a:xfrm>
                <a:off x="2774" y="342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0" name="Rectangle 134"/>
              <p:cNvSpPr>
                <a:spLocks noChangeArrowheads="1"/>
              </p:cNvSpPr>
              <p:nvPr/>
            </p:nvSpPr>
            <p:spPr bwMode="auto">
              <a:xfrm>
                <a:off x="2774" y="338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1" name="Rectangle 135"/>
              <p:cNvSpPr>
                <a:spLocks noChangeArrowheads="1"/>
              </p:cNvSpPr>
              <p:nvPr/>
            </p:nvSpPr>
            <p:spPr bwMode="auto">
              <a:xfrm>
                <a:off x="2774" y="335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2" name="Rectangle 136"/>
              <p:cNvSpPr>
                <a:spLocks noChangeArrowheads="1"/>
              </p:cNvSpPr>
              <p:nvPr/>
            </p:nvSpPr>
            <p:spPr bwMode="auto">
              <a:xfrm>
                <a:off x="2774" y="332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3" name="Rectangle 137"/>
              <p:cNvSpPr>
                <a:spLocks noChangeArrowheads="1"/>
              </p:cNvSpPr>
              <p:nvPr/>
            </p:nvSpPr>
            <p:spPr bwMode="auto">
              <a:xfrm>
                <a:off x="2774" y="3296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4" name="Rectangle 138"/>
              <p:cNvSpPr>
                <a:spLocks noChangeArrowheads="1"/>
              </p:cNvSpPr>
              <p:nvPr/>
            </p:nvSpPr>
            <p:spPr bwMode="auto">
              <a:xfrm>
                <a:off x="2774" y="326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5" name="Rectangle 139"/>
              <p:cNvSpPr>
                <a:spLocks noChangeArrowheads="1"/>
              </p:cNvSpPr>
              <p:nvPr/>
            </p:nvSpPr>
            <p:spPr bwMode="auto">
              <a:xfrm>
                <a:off x="2774" y="3234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6" name="Rectangle 140"/>
              <p:cNvSpPr>
                <a:spLocks noChangeArrowheads="1"/>
              </p:cNvSpPr>
              <p:nvPr/>
            </p:nvSpPr>
            <p:spPr bwMode="auto">
              <a:xfrm>
                <a:off x="2774" y="320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7" name="Rectangle 141"/>
              <p:cNvSpPr>
                <a:spLocks noChangeArrowheads="1"/>
              </p:cNvSpPr>
              <p:nvPr/>
            </p:nvSpPr>
            <p:spPr bwMode="auto">
              <a:xfrm>
                <a:off x="2774" y="317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8" name="Rectangle 142"/>
              <p:cNvSpPr>
                <a:spLocks noChangeArrowheads="1"/>
              </p:cNvSpPr>
              <p:nvPr/>
            </p:nvSpPr>
            <p:spPr bwMode="auto">
              <a:xfrm>
                <a:off x="2774" y="314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39" name="Rectangle 143"/>
              <p:cNvSpPr>
                <a:spLocks noChangeArrowheads="1"/>
              </p:cNvSpPr>
              <p:nvPr/>
            </p:nvSpPr>
            <p:spPr bwMode="auto">
              <a:xfrm>
                <a:off x="2774" y="311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0" name="Rectangle 144"/>
              <p:cNvSpPr>
                <a:spLocks noChangeArrowheads="1"/>
              </p:cNvSpPr>
              <p:nvPr/>
            </p:nvSpPr>
            <p:spPr bwMode="auto">
              <a:xfrm>
                <a:off x="2774" y="3080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1" name="Rectangle 145"/>
              <p:cNvSpPr>
                <a:spLocks noChangeArrowheads="1"/>
              </p:cNvSpPr>
              <p:nvPr/>
            </p:nvSpPr>
            <p:spPr bwMode="auto">
              <a:xfrm>
                <a:off x="2774" y="304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2" name="Rectangle 146"/>
              <p:cNvSpPr>
                <a:spLocks noChangeArrowheads="1"/>
              </p:cNvSpPr>
              <p:nvPr/>
            </p:nvSpPr>
            <p:spPr bwMode="auto">
              <a:xfrm>
                <a:off x="2774" y="301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3" name="Rectangle 147"/>
              <p:cNvSpPr>
                <a:spLocks noChangeArrowheads="1"/>
              </p:cNvSpPr>
              <p:nvPr/>
            </p:nvSpPr>
            <p:spPr bwMode="auto">
              <a:xfrm>
                <a:off x="2774" y="298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4" name="Rectangle 148"/>
              <p:cNvSpPr>
                <a:spLocks noChangeArrowheads="1"/>
              </p:cNvSpPr>
              <p:nvPr/>
            </p:nvSpPr>
            <p:spPr bwMode="auto">
              <a:xfrm>
                <a:off x="2774" y="295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5" name="Rectangle 149"/>
              <p:cNvSpPr>
                <a:spLocks noChangeArrowheads="1"/>
              </p:cNvSpPr>
              <p:nvPr/>
            </p:nvSpPr>
            <p:spPr bwMode="auto">
              <a:xfrm>
                <a:off x="2774" y="292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6" name="Rectangle 150"/>
              <p:cNvSpPr>
                <a:spLocks noChangeArrowheads="1"/>
              </p:cNvSpPr>
              <p:nvPr/>
            </p:nvSpPr>
            <p:spPr bwMode="auto">
              <a:xfrm>
                <a:off x="2774" y="289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7" name="Rectangle 151"/>
              <p:cNvSpPr>
                <a:spLocks noChangeArrowheads="1"/>
              </p:cNvSpPr>
              <p:nvPr/>
            </p:nvSpPr>
            <p:spPr bwMode="auto">
              <a:xfrm>
                <a:off x="2774" y="2864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8" name="Rectangle 152"/>
              <p:cNvSpPr>
                <a:spLocks noChangeArrowheads="1"/>
              </p:cNvSpPr>
              <p:nvPr/>
            </p:nvSpPr>
            <p:spPr bwMode="auto">
              <a:xfrm>
                <a:off x="2774" y="2833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49" name="Rectangle 153"/>
              <p:cNvSpPr>
                <a:spLocks noChangeArrowheads="1"/>
              </p:cNvSpPr>
              <p:nvPr/>
            </p:nvSpPr>
            <p:spPr bwMode="auto">
              <a:xfrm>
                <a:off x="2774" y="2802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0" name="Rectangle 154"/>
              <p:cNvSpPr>
                <a:spLocks noChangeArrowheads="1"/>
              </p:cNvSpPr>
              <p:nvPr/>
            </p:nvSpPr>
            <p:spPr bwMode="auto">
              <a:xfrm>
                <a:off x="2774" y="277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1" name="Rectangle 155"/>
              <p:cNvSpPr>
                <a:spLocks noChangeArrowheads="1"/>
              </p:cNvSpPr>
              <p:nvPr/>
            </p:nvSpPr>
            <p:spPr bwMode="auto">
              <a:xfrm>
                <a:off x="2774" y="2741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2" name="Rectangle 156"/>
              <p:cNvSpPr>
                <a:spLocks noChangeArrowheads="1"/>
              </p:cNvSpPr>
              <p:nvPr/>
            </p:nvSpPr>
            <p:spPr bwMode="auto">
              <a:xfrm>
                <a:off x="2774" y="2710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3" name="Rectangle 157"/>
              <p:cNvSpPr>
                <a:spLocks noChangeArrowheads="1"/>
              </p:cNvSpPr>
              <p:nvPr/>
            </p:nvSpPr>
            <p:spPr bwMode="auto">
              <a:xfrm>
                <a:off x="2774" y="267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4" name="Rectangle 158"/>
              <p:cNvSpPr>
                <a:spLocks noChangeArrowheads="1"/>
              </p:cNvSpPr>
              <p:nvPr/>
            </p:nvSpPr>
            <p:spPr bwMode="auto">
              <a:xfrm>
                <a:off x="2774" y="2648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5" name="Rectangle 159"/>
              <p:cNvSpPr>
                <a:spLocks noChangeArrowheads="1"/>
              </p:cNvSpPr>
              <p:nvPr/>
            </p:nvSpPr>
            <p:spPr bwMode="auto">
              <a:xfrm>
                <a:off x="2774" y="2617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6" name="Rectangle 160"/>
              <p:cNvSpPr>
                <a:spLocks noChangeArrowheads="1"/>
              </p:cNvSpPr>
              <p:nvPr/>
            </p:nvSpPr>
            <p:spPr bwMode="auto">
              <a:xfrm>
                <a:off x="2774" y="2586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7" name="Rectangle 161"/>
              <p:cNvSpPr>
                <a:spLocks noChangeArrowheads="1"/>
              </p:cNvSpPr>
              <p:nvPr/>
            </p:nvSpPr>
            <p:spPr bwMode="auto">
              <a:xfrm>
                <a:off x="2774" y="255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8" name="Rectangle 162"/>
              <p:cNvSpPr>
                <a:spLocks noChangeArrowheads="1"/>
              </p:cNvSpPr>
              <p:nvPr/>
            </p:nvSpPr>
            <p:spPr bwMode="auto">
              <a:xfrm>
                <a:off x="2774" y="2525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59" name="Rectangle 163"/>
              <p:cNvSpPr>
                <a:spLocks noChangeArrowheads="1"/>
              </p:cNvSpPr>
              <p:nvPr/>
            </p:nvSpPr>
            <p:spPr bwMode="auto">
              <a:xfrm>
                <a:off x="2774" y="2494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0" name="Rectangle 164"/>
              <p:cNvSpPr>
                <a:spLocks noChangeArrowheads="1"/>
              </p:cNvSpPr>
              <p:nvPr/>
            </p:nvSpPr>
            <p:spPr bwMode="auto">
              <a:xfrm>
                <a:off x="2774" y="2463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1" name="Rectangle 165"/>
              <p:cNvSpPr>
                <a:spLocks noChangeArrowheads="1"/>
              </p:cNvSpPr>
              <p:nvPr/>
            </p:nvSpPr>
            <p:spPr bwMode="auto">
              <a:xfrm>
                <a:off x="2774" y="2432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2" name="Rectangle 166"/>
              <p:cNvSpPr>
                <a:spLocks noChangeArrowheads="1"/>
              </p:cNvSpPr>
              <p:nvPr/>
            </p:nvSpPr>
            <p:spPr bwMode="auto">
              <a:xfrm>
                <a:off x="2774" y="2401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3" name="Rectangle 167"/>
              <p:cNvSpPr>
                <a:spLocks noChangeArrowheads="1"/>
              </p:cNvSpPr>
              <p:nvPr/>
            </p:nvSpPr>
            <p:spPr bwMode="auto">
              <a:xfrm>
                <a:off x="2774" y="2370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4" name="Rectangle 168"/>
              <p:cNvSpPr>
                <a:spLocks noChangeArrowheads="1"/>
              </p:cNvSpPr>
              <p:nvPr/>
            </p:nvSpPr>
            <p:spPr bwMode="auto">
              <a:xfrm>
                <a:off x="2774" y="2339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5" name="Rectangle 169"/>
              <p:cNvSpPr>
                <a:spLocks noChangeArrowheads="1"/>
              </p:cNvSpPr>
              <p:nvPr/>
            </p:nvSpPr>
            <p:spPr bwMode="auto">
              <a:xfrm>
                <a:off x="2774" y="2309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6" name="Rectangle 170"/>
              <p:cNvSpPr>
                <a:spLocks noChangeArrowheads="1"/>
              </p:cNvSpPr>
              <p:nvPr/>
            </p:nvSpPr>
            <p:spPr bwMode="auto">
              <a:xfrm>
                <a:off x="2774" y="2278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7" name="Rectangle 171"/>
              <p:cNvSpPr>
                <a:spLocks noChangeArrowheads="1"/>
              </p:cNvSpPr>
              <p:nvPr/>
            </p:nvSpPr>
            <p:spPr bwMode="auto">
              <a:xfrm>
                <a:off x="2774" y="2247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8" name="Rectangle 172"/>
              <p:cNvSpPr>
                <a:spLocks noChangeArrowheads="1"/>
              </p:cNvSpPr>
              <p:nvPr/>
            </p:nvSpPr>
            <p:spPr bwMode="auto">
              <a:xfrm>
                <a:off x="2774" y="2216"/>
                <a:ext cx="10" cy="15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69" name="Rectangle 173"/>
              <p:cNvSpPr>
                <a:spLocks noChangeArrowheads="1"/>
              </p:cNvSpPr>
              <p:nvPr/>
            </p:nvSpPr>
            <p:spPr bwMode="auto">
              <a:xfrm>
                <a:off x="2774" y="2185"/>
                <a:ext cx="10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0" name="Rectangle 174"/>
              <p:cNvSpPr>
                <a:spLocks noChangeArrowheads="1"/>
              </p:cNvSpPr>
              <p:nvPr/>
            </p:nvSpPr>
            <p:spPr bwMode="auto">
              <a:xfrm>
                <a:off x="206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1" name="Rectangle 175"/>
              <p:cNvSpPr>
                <a:spLocks noChangeArrowheads="1"/>
              </p:cNvSpPr>
              <p:nvPr/>
            </p:nvSpPr>
            <p:spPr bwMode="auto">
              <a:xfrm>
                <a:off x="2102" y="2741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2" name="Rectangle 176"/>
              <p:cNvSpPr>
                <a:spLocks noChangeArrowheads="1"/>
              </p:cNvSpPr>
              <p:nvPr/>
            </p:nvSpPr>
            <p:spPr bwMode="auto">
              <a:xfrm>
                <a:off x="213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3" name="Rectangle 177"/>
              <p:cNvSpPr>
                <a:spLocks noChangeArrowheads="1"/>
              </p:cNvSpPr>
              <p:nvPr/>
            </p:nvSpPr>
            <p:spPr bwMode="auto">
              <a:xfrm>
                <a:off x="217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4" name="Rectangle 178"/>
              <p:cNvSpPr>
                <a:spLocks noChangeArrowheads="1"/>
              </p:cNvSpPr>
              <p:nvPr/>
            </p:nvSpPr>
            <p:spPr bwMode="auto">
              <a:xfrm>
                <a:off x="221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5" name="Rectangle 179"/>
              <p:cNvSpPr>
                <a:spLocks noChangeArrowheads="1"/>
              </p:cNvSpPr>
              <p:nvPr/>
            </p:nvSpPr>
            <p:spPr bwMode="auto">
              <a:xfrm>
                <a:off x="225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6" name="Rectangle 180"/>
              <p:cNvSpPr>
                <a:spLocks noChangeArrowheads="1"/>
              </p:cNvSpPr>
              <p:nvPr/>
            </p:nvSpPr>
            <p:spPr bwMode="auto">
              <a:xfrm>
                <a:off x="229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7" name="Rectangle 181"/>
              <p:cNvSpPr>
                <a:spLocks noChangeArrowheads="1"/>
              </p:cNvSpPr>
              <p:nvPr/>
            </p:nvSpPr>
            <p:spPr bwMode="auto">
              <a:xfrm>
                <a:off x="232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8" name="Rectangle 182"/>
              <p:cNvSpPr>
                <a:spLocks noChangeArrowheads="1"/>
              </p:cNvSpPr>
              <p:nvPr/>
            </p:nvSpPr>
            <p:spPr bwMode="auto">
              <a:xfrm>
                <a:off x="236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79" name="Rectangle 183"/>
              <p:cNvSpPr>
                <a:spLocks noChangeArrowheads="1"/>
              </p:cNvSpPr>
              <p:nvPr/>
            </p:nvSpPr>
            <p:spPr bwMode="auto">
              <a:xfrm>
                <a:off x="240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0" name="Rectangle 184"/>
              <p:cNvSpPr>
                <a:spLocks noChangeArrowheads="1"/>
              </p:cNvSpPr>
              <p:nvPr/>
            </p:nvSpPr>
            <p:spPr bwMode="auto">
              <a:xfrm>
                <a:off x="244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1" name="Rectangle 185"/>
              <p:cNvSpPr>
                <a:spLocks noChangeArrowheads="1"/>
              </p:cNvSpPr>
              <p:nvPr/>
            </p:nvSpPr>
            <p:spPr bwMode="auto">
              <a:xfrm>
                <a:off x="248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2" name="Rectangle 186"/>
              <p:cNvSpPr>
                <a:spLocks noChangeArrowheads="1"/>
              </p:cNvSpPr>
              <p:nvPr/>
            </p:nvSpPr>
            <p:spPr bwMode="auto">
              <a:xfrm>
                <a:off x="2519" y="2741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3" name="Rectangle 187"/>
              <p:cNvSpPr>
                <a:spLocks noChangeArrowheads="1"/>
              </p:cNvSpPr>
              <p:nvPr/>
            </p:nvSpPr>
            <p:spPr bwMode="auto">
              <a:xfrm>
                <a:off x="255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4" name="Rectangle 188"/>
              <p:cNvSpPr>
                <a:spLocks noChangeArrowheads="1"/>
              </p:cNvSpPr>
              <p:nvPr/>
            </p:nvSpPr>
            <p:spPr bwMode="auto">
              <a:xfrm>
                <a:off x="259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5" name="Rectangle 189"/>
              <p:cNvSpPr>
                <a:spLocks noChangeArrowheads="1"/>
              </p:cNvSpPr>
              <p:nvPr/>
            </p:nvSpPr>
            <p:spPr bwMode="auto">
              <a:xfrm>
                <a:off x="263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6" name="Rectangle 190"/>
              <p:cNvSpPr>
                <a:spLocks noChangeArrowheads="1"/>
              </p:cNvSpPr>
              <p:nvPr/>
            </p:nvSpPr>
            <p:spPr bwMode="auto">
              <a:xfrm>
                <a:off x="267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7" name="Rectangle 191"/>
              <p:cNvSpPr>
                <a:spLocks noChangeArrowheads="1"/>
              </p:cNvSpPr>
              <p:nvPr/>
            </p:nvSpPr>
            <p:spPr bwMode="auto">
              <a:xfrm>
                <a:off x="270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8" name="Rectangle 192"/>
              <p:cNvSpPr>
                <a:spLocks noChangeArrowheads="1"/>
              </p:cNvSpPr>
              <p:nvPr/>
            </p:nvSpPr>
            <p:spPr bwMode="auto">
              <a:xfrm>
                <a:off x="274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89" name="Rectangle 193"/>
              <p:cNvSpPr>
                <a:spLocks noChangeArrowheads="1"/>
              </p:cNvSpPr>
              <p:nvPr/>
            </p:nvSpPr>
            <p:spPr bwMode="auto">
              <a:xfrm>
                <a:off x="278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0" name="Rectangle 194"/>
              <p:cNvSpPr>
                <a:spLocks noChangeArrowheads="1"/>
              </p:cNvSpPr>
              <p:nvPr/>
            </p:nvSpPr>
            <p:spPr bwMode="auto">
              <a:xfrm>
                <a:off x="282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1" name="Rectangle 195"/>
              <p:cNvSpPr>
                <a:spLocks noChangeArrowheads="1"/>
              </p:cNvSpPr>
              <p:nvPr/>
            </p:nvSpPr>
            <p:spPr bwMode="auto">
              <a:xfrm>
                <a:off x="286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2" name="Rectangle 196"/>
              <p:cNvSpPr>
                <a:spLocks noChangeArrowheads="1"/>
              </p:cNvSpPr>
              <p:nvPr/>
            </p:nvSpPr>
            <p:spPr bwMode="auto">
              <a:xfrm>
                <a:off x="289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3" name="Rectangle 197"/>
              <p:cNvSpPr>
                <a:spLocks noChangeArrowheads="1"/>
              </p:cNvSpPr>
              <p:nvPr/>
            </p:nvSpPr>
            <p:spPr bwMode="auto">
              <a:xfrm>
                <a:off x="2936" y="2741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4" name="Rectangle 198"/>
              <p:cNvSpPr>
                <a:spLocks noChangeArrowheads="1"/>
              </p:cNvSpPr>
              <p:nvPr/>
            </p:nvSpPr>
            <p:spPr bwMode="auto">
              <a:xfrm>
                <a:off x="297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5" name="Rectangle 199"/>
              <p:cNvSpPr>
                <a:spLocks noChangeArrowheads="1"/>
              </p:cNvSpPr>
              <p:nvPr/>
            </p:nvSpPr>
            <p:spPr bwMode="auto">
              <a:xfrm>
                <a:off x="301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6" name="Rectangle 200"/>
              <p:cNvSpPr>
                <a:spLocks noChangeArrowheads="1"/>
              </p:cNvSpPr>
              <p:nvPr/>
            </p:nvSpPr>
            <p:spPr bwMode="auto">
              <a:xfrm>
                <a:off x="304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7" name="Rectangle 201"/>
              <p:cNvSpPr>
                <a:spLocks noChangeArrowheads="1"/>
              </p:cNvSpPr>
              <p:nvPr/>
            </p:nvSpPr>
            <p:spPr bwMode="auto">
              <a:xfrm>
                <a:off x="308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8" name="Rectangle 202"/>
              <p:cNvSpPr>
                <a:spLocks noChangeArrowheads="1"/>
              </p:cNvSpPr>
              <p:nvPr/>
            </p:nvSpPr>
            <p:spPr bwMode="auto">
              <a:xfrm>
                <a:off x="312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199" name="Rectangle 203"/>
              <p:cNvSpPr>
                <a:spLocks noChangeArrowheads="1"/>
              </p:cNvSpPr>
              <p:nvPr/>
            </p:nvSpPr>
            <p:spPr bwMode="auto">
              <a:xfrm>
                <a:off x="316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200" name="Rectangle 204"/>
              <p:cNvSpPr>
                <a:spLocks noChangeArrowheads="1"/>
              </p:cNvSpPr>
              <p:nvPr/>
            </p:nvSpPr>
            <p:spPr bwMode="auto">
              <a:xfrm>
                <a:off x="320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grpSp>
          <p:nvGrpSpPr>
            <p:cNvPr id="9221" name="Group 406"/>
            <p:cNvGrpSpPr>
              <a:grpSpLocks/>
            </p:cNvGrpSpPr>
            <p:nvPr/>
          </p:nvGrpSpPr>
          <p:grpSpPr bwMode="auto">
            <a:xfrm>
              <a:off x="3276601" y="4351338"/>
              <a:ext cx="4483100" cy="1384300"/>
              <a:chOff x="2064" y="2741"/>
              <a:chExt cx="2824" cy="872"/>
            </a:xfrm>
          </p:grpSpPr>
          <p:sp>
            <p:nvSpPr>
              <p:cNvPr id="9801" name="Rectangle 206"/>
              <p:cNvSpPr>
                <a:spLocks noChangeArrowheads="1"/>
              </p:cNvSpPr>
              <p:nvPr/>
            </p:nvSpPr>
            <p:spPr bwMode="auto">
              <a:xfrm>
                <a:off x="323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2" name="Rectangle 207"/>
              <p:cNvSpPr>
                <a:spLocks noChangeArrowheads="1"/>
              </p:cNvSpPr>
              <p:nvPr/>
            </p:nvSpPr>
            <p:spPr bwMode="auto">
              <a:xfrm>
                <a:off x="327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3" name="Rectangle 208"/>
              <p:cNvSpPr>
                <a:spLocks noChangeArrowheads="1"/>
              </p:cNvSpPr>
              <p:nvPr/>
            </p:nvSpPr>
            <p:spPr bwMode="auto">
              <a:xfrm>
                <a:off x="331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4" name="Rectangle 209"/>
              <p:cNvSpPr>
                <a:spLocks noChangeArrowheads="1"/>
              </p:cNvSpPr>
              <p:nvPr/>
            </p:nvSpPr>
            <p:spPr bwMode="auto">
              <a:xfrm>
                <a:off x="335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5" name="Rectangle 210"/>
              <p:cNvSpPr>
                <a:spLocks noChangeArrowheads="1"/>
              </p:cNvSpPr>
              <p:nvPr/>
            </p:nvSpPr>
            <p:spPr bwMode="auto">
              <a:xfrm>
                <a:off x="339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6" name="Rectangle 211"/>
              <p:cNvSpPr>
                <a:spLocks noChangeArrowheads="1"/>
              </p:cNvSpPr>
              <p:nvPr/>
            </p:nvSpPr>
            <p:spPr bwMode="auto">
              <a:xfrm>
                <a:off x="342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7" name="Rectangle 212"/>
              <p:cNvSpPr>
                <a:spLocks noChangeArrowheads="1"/>
              </p:cNvSpPr>
              <p:nvPr/>
            </p:nvSpPr>
            <p:spPr bwMode="auto">
              <a:xfrm>
                <a:off x="346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8" name="Rectangle 213"/>
              <p:cNvSpPr>
                <a:spLocks noChangeArrowheads="1"/>
              </p:cNvSpPr>
              <p:nvPr/>
            </p:nvSpPr>
            <p:spPr bwMode="auto">
              <a:xfrm>
                <a:off x="350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9" name="Rectangle 214"/>
              <p:cNvSpPr>
                <a:spLocks noChangeArrowheads="1"/>
              </p:cNvSpPr>
              <p:nvPr/>
            </p:nvSpPr>
            <p:spPr bwMode="auto">
              <a:xfrm>
                <a:off x="354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0" name="Rectangle 215"/>
              <p:cNvSpPr>
                <a:spLocks noChangeArrowheads="1"/>
              </p:cNvSpPr>
              <p:nvPr/>
            </p:nvSpPr>
            <p:spPr bwMode="auto">
              <a:xfrm>
                <a:off x="358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1" name="Rectangle 216"/>
              <p:cNvSpPr>
                <a:spLocks noChangeArrowheads="1"/>
              </p:cNvSpPr>
              <p:nvPr/>
            </p:nvSpPr>
            <p:spPr bwMode="auto">
              <a:xfrm>
                <a:off x="361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2" name="Rectangle 217"/>
              <p:cNvSpPr>
                <a:spLocks noChangeArrowheads="1"/>
              </p:cNvSpPr>
              <p:nvPr/>
            </p:nvSpPr>
            <p:spPr bwMode="auto">
              <a:xfrm>
                <a:off x="365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3" name="Rectangle 218"/>
              <p:cNvSpPr>
                <a:spLocks noChangeArrowheads="1"/>
              </p:cNvSpPr>
              <p:nvPr/>
            </p:nvSpPr>
            <p:spPr bwMode="auto">
              <a:xfrm>
                <a:off x="369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4" name="Rectangle 219"/>
              <p:cNvSpPr>
                <a:spLocks noChangeArrowheads="1"/>
              </p:cNvSpPr>
              <p:nvPr/>
            </p:nvSpPr>
            <p:spPr bwMode="auto">
              <a:xfrm>
                <a:off x="373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5" name="Rectangle 220"/>
              <p:cNvSpPr>
                <a:spLocks noChangeArrowheads="1"/>
              </p:cNvSpPr>
              <p:nvPr/>
            </p:nvSpPr>
            <p:spPr bwMode="auto">
              <a:xfrm>
                <a:off x="376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6" name="Rectangle 221"/>
              <p:cNvSpPr>
                <a:spLocks noChangeArrowheads="1"/>
              </p:cNvSpPr>
              <p:nvPr/>
            </p:nvSpPr>
            <p:spPr bwMode="auto">
              <a:xfrm>
                <a:off x="380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7" name="Rectangle 222"/>
              <p:cNvSpPr>
                <a:spLocks noChangeArrowheads="1"/>
              </p:cNvSpPr>
              <p:nvPr/>
            </p:nvSpPr>
            <p:spPr bwMode="auto">
              <a:xfrm>
                <a:off x="384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8" name="Rectangle 223"/>
              <p:cNvSpPr>
                <a:spLocks noChangeArrowheads="1"/>
              </p:cNvSpPr>
              <p:nvPr/>
            </p:nvSpPr>
            <p:spPr bwMode="auto">
              <a:xfrm>
                <a:off x="388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19" name="Rectangle 224"/>
              <p:cNvSpPr>
                <a:spLocks noChangeArrowheads="1"/>
              </p:cNvSpPr>
              <p:nvPr/>
            </p:nvSpPr>
            <p:spPr bwMode="auto">
              <a:xfrm>
                <a:off x="392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0" name="Rectangle 225"/>
              <p:cNvSpPr>
                <a:spLocks noChangeArrowheads="1"/>
              </p:cNvSpPr>
              <p:nvPr/>
            </p:nvSpPr>
            <p:spPr bwMode="auto">
              <a:xfrm>
                <a:off x="395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1" name="Rectangle 226"/>
              <p:cNvSpPr>
                <a:spLocks noChangeArrowheads="1"/>
              </p:cNvSpPr>
              <p:nvPr/>
            </p:nvSpPr>
            <p:spPr bwMode="auto">
              <a:xfrm>
                <a:off x="399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2" name="Rectangle 227"/>
              <p:cNvSpPr>
                <a:spLocks noChangeArrowheads="1"/>
              </p:cNvSpPr>
              <p:nvPr/>
            </p:nvSpPr>
            <p:spPr bwMode="auto">
              <a:xfrm>
                <a:off x="403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3" name="Rectangle 228"/>
              <p:cNvSpPr>
                <a:spLocks noChangeArrowheads="1"/>
              </p:cNvSpPr>
              <p:nvPr/>
            </p:nvSpPr>
            <p:spPr bwMode="auto">
              <a:xfrm>
                <a:off x="407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4" name="Rectangle 229"/>
              <p:cNvSpPr>
                <a:spLocks noChangeArrowheads="1"/>
              </p:cNvSpPr>
              <p:nvPr/>
            </p:nvSpPr>
            <p:spPr bwMode="auto">
              <a:xfrm>
                <a:off x="411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5" name="Rectangle 230"/>
              <p:cNvSpPr>
                <a:spLocks noChangeArrowheads="1"/>
              </p:cNvSpPr>
              <p:nvPr/>
            </p:nvSpPr>
            <p:spPr bwMode="auto">
              <a:xfrm>
                <a:off x="414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6" name="Rectangle 231"/>
              <p:cNvSpPr>
                <a:spLocks noChangeArrowheads="1"/>
              </p:cNvSpPr>
              <p:nvPr/>
            </p:nvSpPr>
            <p:spPr bwMode="auto">
              <a:xfrm>
                <a:off x="418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7" name="Rectangle 232"/>
              <p:cNvSpPr>
                <a:spLocks noChangeArrowheads="1"/>
              </p:cNvSpPr>
              <p:nvPr/>
            </p:nvSpPr>
            <p:spPr bwMode="auto">
              <a:xfrm>
                <a:off x="422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8" name="Rectangle 233"/>
              <p:cNvSpPr>
                <a:spLocks noChangeArrowheads="1"/>
              </p:cNvSpPr>
              <p:nvPr/>
            </p:nvSpPr>
            <p:spPr bwMode="auto">
              <a:xfrm>
                <a:off x="426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29" name="Rectangle 234"/>
              <p:cNvSpPr>
                <a:spLocks noChangeArrowheads="1"/>
              </p:cNvSpPr>
              <p:nvPr/>
            </p:nvSpPr>
            <p:spPr bwMode="auto">
              <a:xfrm>
                <a:off x="430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0" name="Rectangle 235"/>
              <p:cNvSpPr>
                <a:spLocks noChangeArrowheads="1"/>
              </p:cNvSpPr>
              <p:nvPr/>
            </p:nvSpPr>
            <p:spPr bwMode="auto">
              <a:xfrm>
                <a:off x="433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1" name="Rectangle 236"/>
              <p:cNvSpPr>
                <a:spLocks noChangeArrowheads="1"/>
              </p:cNvSpPr>
              <p:nvPr/>
            </p:nvSpPr>
            <p:spPr bwMode="auto">
              <a:xfrm>
                <a:off x="4376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2" name="Rectangle 237"/>
              <p:cNvSpPr>
                <a:spLocks noChangeArrowheads="1"/>
              </p:cNvSpPr>
              <p:nvPr/>
            </p:nvSpPr>
            <p:spPr bwMode="auto">
              <a:xfrm>
                <a:off x="4414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3" name="Rectangle 238"/>
              <p:cNvSpPr>
                <a:spLocks noChangeArrowheads="1"/>
              </p:cNvSpPr>
              <p:nvPr/>
            </p:nvSpPr>
            <p:spPr bwMode="auto">
              <a:xfrm>
                <a:off x="4452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4" name="Rectangle 239"/>
              <p:cNvSpPr>
                <a:spLocks noChangeArrowheads="1"/>
              </p:cNvSpPr>
              <p:nvPr/>
            </p:nvSpPr>
            <p:spPr bwMode="auto">
              <a:xfrm>
                <a:off x="4490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5" name="Rectangle 240"/>
              <p:cNvSpPr>
                <a:spLocks noChangeArrowheads="1"/>
              </p:cNvSpPr>
              <p:nvPr/>
            </p:nvSpPr>
            <p:spPr bwMode="auto">
              <a:xfrm>
                <a:off x="4528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6" name="Rectangle 241"/>
              <p:cNvSpPr>
                <a:spLocks noChangeArrowheads="1"/>
              </p:cNvSpPr>
              <p:nvPr/>
            </p:nvSpPr>
            <p:spPr bwMode="auto">
              <a:xfrm>
                <a:off x="4566" y="2741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7" name="Rectangle 242"/>
              <p:cNvSpPr>
                <a:spLocks noChangeArrowheads="1"/>
              </p:cNvSpPr>
              <p:nvPr/>
            </p:nvSpPr>
            <p:spPr bwMode="auto">
              <a:xfrm>
                <a:off x="460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8" name="Rectangle 243"/>
              <p:cNvSpPr>
                <a:spLocks noChangeArrowheads="1"/>
              </p:cNvSpPr>
              <p:nvPr/>
            </p:nvSpPr>
            <p:spPr bwMode="auto">
              <a:xfrm>
                <a:off x="464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39" name="Rectangle 244"/>
              <p:cNvSpPr>
                <a:spLocks noChangeArrowheads="1"/>
              </p:cNvSpPr>
              <p:nvPr/>
            </p:nvSpPr>
            <p:spPr bwMode="auto">
              <a:xfrm>
                <a:off x="467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0" name="Rectangle 245"/>
              <p:cNvSpPr>
                <a:spLocks noChangeArrowheads="1"/>
              </p:cNvSpPr>
              <p:nvPr/>
            </p:nvSpPr>
            <p:spPr bwMode="auto">
              <a:xfrm>
                <a:off x="4717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1" name="Rectangle 246"/>
              <p:cNvSpPr>
                <a:spLocks noChangeArrowheads="1"/>
              </p:cNvSpPr>
              <p:nvPr/>
            </p:nvSpPr>
            <p:spPr bwMode="auto">
              <a:xfrm>
                <a:off x="4755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2" name="Rectangle 247"/>
              <p:cNvSpPr>
                <a:spLocks noChangeArrowheads="1"/>
              </p:cNvSpPr>
              <p:nvPr/>
            </p:nvSpPr>
            <p:spPr bwMode="auto">
              <a:xfrm>
                <a:off x="4793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3" name="Rectangle 248"/>
              <p:cNvSpPr>
                <a:spLocks noChangeArrowheads="1"/>
              </p:cNvSpPr>
              <p:nvPr/>
            </p:nvSpPr>
            <p:spPr bwMode="auto">
              <a:xfrm>
                <a:off x="4831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4" name="Rectangle 249"/>
              <p:cNvSpPr>
                <a:spLocks noChangeArrowheads="1"/>
              </p:cNvSpPr>
              <p:nvPr/>
            </p:nvSpPr>
            <p:spPr bwMode="auto">
              <a:xfrm>
                <a:off x="4869" y="2741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5" name="Rectangle 250"/>
              <p:cNvSpPr>
                <a:spLocks noChangeArrowheads="1"/>
              </p:cNvSpPr>
              <p:nvPr/>
            </p:nvSpPr>
            <p:spPr bwMode="auto">
              <a:xfrm>
                <a:off x="206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6" name="Rectangle 251"/>
              <p:cNvSpPr>
                <a:spLocks noChangeArrowheads="1"/>
              </p:cNvSpPr>
              <p:nvPr/>
            </p:nvSpPr>
            <p:spPr bwMode="auto">
              <a:xfrm>
                <a:off x="2102" y="3034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7" name="Rectangle 252"/>
              <p:cNvSpPr>
                <a:spLocks noChangeArrowheads="1"/>
              </p:cNvSpPr>
              <p:nvPr/>
            </p:nvSpPr>
            <p:spPr bwMode="auto">
              <a:xfrm>
                <a:off x="213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8" name="Rectangle 253"/>
              <p:cNvSpPr>
                <a:spLocks noChangeArrowheads="1"/>
              </p:cNvSpPr>
              <p:nvPr/>
            </p:nvSpPr>
            <p:spPr bwMode="auto">
              <a:xfrm>
                <a:off x="217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49" name="Rectangle 254"/>
              <p:cNvSpPr>
                <a:spLocks noChangeArrowheads="1"/>
              </p:cNvSpPr>
              <p:nvPr/>
            </p:nvSpPr>
            <p:spPr bwMode="auto">
              <a:xfrm>
                <a:off x="221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0" name="Rectangle 255"/>
              <p:cNvSpPr>
                <a:spLocks noChangeArrowheads="1"/>
              </p:cNvSpPr>
              <p:nvPr/>
            </p:nvSpPr>
            <p:spPr bwMode="auto">
              <a:xfrm>
                <a:off x="225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1" name="Rectangle 256"/>
              <p:cNvSpPr>
                <a:spLocks noChangeArrowheads="1"/>
              </p:cNvSpPr>
              <p:nvPr/>
            </p:nvSpPr>
            <p:spPr bwMode="auto">
              <a:xfrm>
                <a:off x="229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2" name="Rectangle 257"/>
              <p:cNvSpPr>
                <a:spLocks noChangeArrowheads="1"/>
              </p:cNvSpPr>
              <p:nvPr/>
            </p:nvSpPr>
            <p:spPr bwMode="auto">
              <a:xfrm>
                <a:off x="232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3" name="Rectangle 258"/>
              <p:cNvSpPr>
                <a:spLocks noChangeArrowheads="1"/>
              </p:cNvSpPr>
              <p:nvPr/>
            </p:nvSpPr>
            <p:spPr bwMode="auto">
              <a:xfrm>
                <a:off x="236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4" name="Rectangle 259"/>
              <p:cNvSpPr>
                <a:spLocks noChangeArrowheads="1"/>
              </p:cNvSpPr>
              <p:nvPr/>
            </p:nvSpPr>
            <p:spPr bwMode="auto">
              <a:xfrm>
                <a:off x="240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5" name="Rectangle 260"/>
              <p:cNvSpPr>
                <a:spLocks noChangeArrowheads="1"/>
              </p:cNvSpPr>
              <p:nvPr/>
            </p:nvSpPr>
            <p:spPr bwMode="auto">
              <a:xfrm>
                <a:off x="244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6" name="Rectangle 261"/>
              <p:cNvSpPr>
                <a:spLocks noChangeArrowheads="1"/>
              </p:cNvSpPr>
              <p:nvPr/>
            </p:nvSpPr>
            <p:spPr bwMode="auto">
              <a:xfrm>
                <a:off x="248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7" name="Rectangle 262"/>
              <p:cNvSpPr>
                <a:spLocks noChangeArrowheads="1"/>
              </p:cNvSpPr>
              <p:nvPr/>
            </p:nvSpPr>
            <p:spPr bwMode="auto">
              <a:xfrm>
                <a:off x="2519" y="3034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8" name="Rectangle 263"/>
              <p:cNvSpPr>
                <a:spLocks noChangeArrowheads="1"/>
              </p:cNvSpPr>
              <p:nvPr/>
            </p:nvSpPr>
            <p:spPr bwMode="auto">
              <a:xfrm>
                <a:off x="255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59" name="Rectangle 264"/>
              <p:cNvSpPr>
                <a:spLocks noChangeArrowheads="1"/>
              </p:cNvSpPr>
              <p:nvPr/>
            </p:nvSpPr>
            <p:spPr bwMode="auto">
              <a:xfrm>
                <a:off x="259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0" name="Rectangle 265"/>
              <p:cNvSpPr>
                <a:spLocks noChangeArrowheads="1"/>
              </p:cNvSpPr>
              <p:nvPr/>
            </p:nvSpPr>
            <p:spPr bwMode="auto">
              <a:xfrm>
                <a:off x="263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1" name="Rectangle 266"/>
              <p:cNvSpPr>
                <a:spLocks noChangeArrowheads="1"/>
              </p:cNvSpPr>
              <p:nvPr/>
            </p:nvSpPr>
            <p:spPr bwMode="auto">
              <a:xfrm>
                <a:off x="267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2" name="Rectangle 267"/>
              <p:cNvSpPr>
                <a:spLocks noChangeArrowheads="1"/>
              </p:cNvSpPr>
              <p:nvPr/>
            </p:nvSpPr>
            <p:spPr bwMode="auto">
              <a:xfrm>
                <a:off x="270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3" name="Rectangle 268"/>
              <p:cNvSpPr>
                <a:spLocks noChangeArrowheads="1"/>
              </p:cNvSpPr>
              <p:nvPr/>
            </p:nvSpPr>
            <p:spPr bwMode="auto">
              <a:xfrm>
                <a:off x="274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4" name="Rectangle 269"/>
              <p:cNvSpPr>
                <a:spLocks noChangeArrowheads="1"/>
              </p:cNvSpPr>
              <p:nvPr/>
            </p:nvSpPr>
            <p:spPr bwMode="auto">
              <a:xfrm>
                <a:off x="278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5" name="Rectangle 270"/>
              <p:cNvSpPr>
                <a:spLocks noChangeArrowheads="1"/>
              </p:cNvSpPr>
              <p:nvPr/>
            </p:nvSpPr>
            <p:spPr bwMode="auto">
              <a:xfrm>
                <a:off x="282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6" name="Rectangle 271"/>
              <p:cNvSpPr>
                <a:spLocks noChangeArrowheads="1"/>
              </p:cNvSpPr>
              <p:nvPr/>
            </p:nvSpPr>
            <p:spPr bwMode="auto">
              <a:xfrm>
                <a:off x="286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7" name="Rectangle 272"/>
              <p:cNvSpPr>
                <a:spLocks noChangeArrowheads="1"/>
              </p:cNvSpPr>
              <p:nvPr/>
            </p:nvSpPr>
            <p:spPr bwMode="auto">
              <a:xfrm>
                <a:off x="289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8" name="Rectangle 273"/>
              <p:cNvSpPr>
                <a:spLocks noChangeArrowheads="1"/>
              </p:cNvSpPr>
              <p:nvPr/>
            </p:nvSpPr>
            <p:spPr bwMode="auto">
              <a:xfrm>
                <a:off x="2936" y="3034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69" name="Rectangle 274"/>
              <p:cNvSpPr>
                <a:spLocks noChangeArrowheads="1"/>
              </p:cNvSpPr>
              <p:nvPr/>
            </p:nvSpPr>
            <p:spPr bwMode="auto">
              <a:xfrm>
                <a:off x="297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0" name="Rectangle 275"/>
              <p:cNvSpPr>
                <a:spLocks noChangeArrowheads="1"/>
              </p:cNvSpPr>
              <p:nvPr/>
            </p:nvSpPr>
            <p:spPr bwMode="auto">
              <a:xfrm>
                <a:off x="301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1" name="Rectangle 276"/>
              <p:cNvSpPr>
                <a:spLocks noChangeArrowheads="1"/>
              </p:cNvSpPr>
              <p:nvPr/>
            </p:nvSpPr>
            <p:spPr bwMode="auto">
              <a:xfrm>
                <a:off x="304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2" name="Rectangle 277"/>
              <p:cNvSpPr>
                <a:spLocks noChangeArrowheads="1"/>
              </p:cNvSpPr>
              <p:nvPr/>
            </p:nvSpPr>
            <p:spPr bwMode="auto">
              <a:xfrm>
                <a:off x="308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3" name="Rectangle 278"/>
              <p:cNvSpPr>
                <a:spLocks noChangeArrowheads="1"/>
              </p:cNvSpPr>
              <p:nvPr/>
            </p:nvSpPr>
            <p:spPr bwMode="auto">
              <a:xfrm>
                <a:off x="312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4" name="Rectangle 279"/>
              <p:cNvSpPr>
                <a:spLocks noChangeArrowheads="1"/>
              </p:cNvSpPr>
              <p:nvPr/>
            </p:nvSpPr>
            <p:spPr bwMode="auto">
              <a:xfrm>
                <a:off x="316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5" name="Rectangle 280"/>
              <p:cNvSpPr>
                <a:spLocks noChangeArrowheads="1"/>
              </p:cNvSpPr>
              <p:nvPr/>
            </p:nvSpPr>
            <p:spPr bwMode="auto">
              <a:xfrm>
                <a:off x="320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6" name="Rectangle 281"/>
              <p:cNvSpPr>
                <a:spLocks noChangeArrowheads="1"/>
              </p:cNvSpPr>
              <p:nvPr/>
            </p:nvSpPr>
            <p:spPr bwMode="auto">
              <a:xfrm>
                <a:off x="323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7" name="Rectangle 282"/>
              <p:cNvSpPr>
                <a:spLocks noChangeArrowheads="1"/>
              </p:cNvSpPr>
              <p:nvPr/>
            </p:nvSpPr>
            <p:spPr bwMode="auto">
              <a:xfrm>
                <a:off x="327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8" name="Rectangle 283"/>
              <p:cNvSpPr>
                <a:spLocks noChangeArrowheads="1"/>
              </p:cNvSpPr>
              <p:nvPr/>
            </p:nvSpPr>
            <p:spPr bwMode="auto">
              <a:xfrm>
                <a:off x="331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79" name="Rectangle 284"/>
              <p:cNvSpPr>
                <a:spLocks noChangeArrowheads="1"/>
              </p:cNvSpPr>
              <p:nvPr/>
            </p:nvSpPr>
            <p:spPr bwMode="auto">
              <a:xfrm>
                <a:off x="335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0" name="Rectangle 285"/>
              <p:cNvSpPr>
                <a:spLocks noChangeArrowheads="1"/>
              </p:cNvSpPr>
              <p:nvPr/>
            </p:nvSpPr>
            <p:spPr bwMode="auto">
              <a:xfrm>
                <a:off x="339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1" name="Rectangle 286"/>
              <p:cNvSpPr>
                <a:spLocks noChangeArrowheads="1"/>
              </p:cNvSpPr>
              <p:nvPr/>
            </p:nvSpPr>
            <p:spPr bwMode="auto">
              <a:xfrm>
                <a:off x="342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2" name="Rectangle 287"/>
              <p:cNvSpPr>
                <a:spLocks noChangeArrowheads="1"/>
              </p:cNvSpPr>
              <p:nvPr/>
            </p:nvSpPr>
            <p:spPr bwMode="auto">
              <a:xfrm>
                <a:off x="346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3" name="Rectangle 288"/>
              <p:cNvSpPr>
                <a:spLocks noChangeArrowheads="1"/>
              </p:cNvSpPr>
              <p:nvPr/>
            </p:nvSpPr>
            <p:spPr bwMode="auto">
              <a:xfrm>
                <a:off x="350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4" name="Rectangle 289"/>
              <p:cNvSpPr>
                <a:spLocks noChangeArrowheads="1"/>
              </p:cNvSpPr>
              <p:nvPr/>
            </p:nvSpPr>
            <p:spPr bwMode="auto">
              <a:xfrm>
                <a:off x="354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5" name="Rectangle 290"/>
              <p:cNvSpPr>
                <a:spLocks noChangeArrowheads="1"/>
              </p:cNvSpPr>
              <p:nvPr/>
            </p:nvSpPr>
            <p:spPr bwMode="auto">
              <a:xfrm>
                <a:off x="358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6" name="Rectangle 291"/>
              <p:cNvSpPr>
                <a:spLocks noChangeArrowheads="1"/>
              </p:cNvSpPr>
              <p:nvPr/>
            </p:nvSpPr>
            <p:spPr bwMode="auto">
              <a:xfrm>
                <a:off x="361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7" name="Rectangle 292"/>
              <p:cNvSpPr>
                <a:spLocks noChangeArrowheads="1"/>
              </p:cNvSpPr>
              <p:nvPr/>
            </p:nvSpPr>
            <p:spPr bwMode="auto">
              <a:xfrm>
                <a:off x="365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8" name="Rectangle 293"/>
              <p:cNvSpPr>
                <a:spLocks noChangeArrowheads="1"/>
              </p:cNvSpPr>
              <p:nvPr/>
            </p:nvSpPr>
            <p:spPr bwMode="auto">
              <a:xfrm>
                <a:off x="369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89" name="Rectangle 294"/>
              <p:cNvSpPr>
                <a:spLocks noChangeArrowheads="1"/>
              </p:cNvSpPr>
              <p:nvPr/>
            </p:nvSpPr>
            <p:spPr bwMode="auto">
              <a:xfrm>
                <a:off x="373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0" name="Rectangle 295"/>
              <p:cNvSpPr>
                <a:spLocks noChangeArrowheads="1"/>
              </p:cNvSpPr>
              <p:nvPr/>
            </p:nvSpPr>
            <p:spPr bwMode="auto">
              <a:xfrm>
                <a:off x="376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1" name="Rectangle 296"/>
              <p:cNvSpPr>
                <a:spLocks noChangeArrowheads="1"/>
              </p:cNvSpPr>
              <p:nvPr/>
            </p:nvSpPr>
            <p:spPr bwMode="auto">
              <a:xfrm>
                <a:off x="380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2" name="Rectangle 297"/>
              <p:cNvSpPr>
                <a:spLocks noChangeArrowheads="1"/>
              </p:cNvSpPr>
              <p:nvPr/>
            </p:nvSpPr>
            <p:spPr bwMode="auto">
              <a:xfrm>
                <a:off x="384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3" name="Rectangle 298"/>
              <p:cNvSpPr>
                <a:spLocks noChangeArrowheads="1"/>
              </p:cNvSpPr>
              <p:nvPr/>
            </p:nvSpPr>
            <p:spPr bwMode="auto">
              <a:xfrm>
                <a:off x="388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4" name="Rectangle 299"/>
              <p:cNvSpPr>
                <a:spLocks noChangeArrowheads="1"/>
              </p:cNvSpPr>
              <p:nvPr/>
            </p:nvSpPr>
            <p:spPr bwMode="auto">
              <a:xfrm>
                <a:off x="392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5" name="Rectangle 300"/>
              <p:cNvSpPr>
                <a:spLocks noChangeArrowheads="1"/>
              </p:cNvSpPr>
              <p:nvPr/>
            </p:nvSpPr>
            <p:spPr bwMode="auto">
              <a:xfrm>
                <a:off x="395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6" name="Rectangle 301"/>
              <p:cNvSpPr>
                <a:spLocks noChangeArrowheads="1"/>
              </p:cNvSpPr>
              <p:nvPr/>
            </p:nvSpPr>
            <p:spPr bwMode="auto">
              <a:xfrm>
                <a:off x="399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7" name="Rectangle 302"/>
              <p:cNvSpPr>
                <a:spLocks noChangeArrowheads="1"/>
              </p:cNvSpPr>
              <p:nvPr/>
            </p:nvSpPr>
            <p:spPr bwMode="auto">
              <a:xfrm>
                <a:off x="403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8" name="Rectangle 303"/>
              <p:cNvSpPr>
                <a:spLocks noChangeArrowheads="1"/>
              </p:cNvSpPr>
              <p:nvPr/>
            </p:nvSpPr>
            <p:spPr bwMode="auto">
              <a:xfrm>
                <a:off x="407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99" name="Rectangle 304"/>
              <p:cNvSpPr>
                <a:spLocks noChangeArrowheads="1"/>
              </p:cNvSpPr>
              <p:nvPr/>
            </p:nvSpPr>
            <p:spPr bwMode="auto">
              <a:xfrm>
                <a:off x="411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0" name="Rectangle 305"/>
              <p:cNvSpPr>
                <a:spLocks noChangeArrowheads="1"/>
              </p:cNvSpPr>
              <p:nvPr/>
            </p:nvSpPr>
            <p:spPr bwMode="auto">
              <a:xfrm>
                <a:off x="414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1" name="Rectangle 306"/>
              <p:cNvSpPr>
                <a:spLocks noChangeArrowheads="1"/>
              </p:cNvSpPr>
              <p:nvPr/>
            </p:nvSpPr>
            <p:spPr bwMode="auto">
              <a:xfrm>
                <a:off x="418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2" name="Rectangle 307"/>
              <p:cNvSpPr>
                <a:spLocks noChangeArrowheads="1"/>
              </p:cNvSpPr>
              <p:nvPr/>
            </p:nvSpPr>
            <p:spPr bwMode="auto">
              <a:xfrm>
                <a:off x="422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3" name="Rectangle 308"/>
              <p:cNvSpPr>
                <a:spLocks noChangeArrowheads="1"/>
              </p:cNvSpPr>
              <p:nvPr/>
            </p:nvSpPr>
            <p:spPr bwMode="auto">
              <a:xfrm>
                <a:off x="426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4" name="Rectangle 309"/>
              <p:cNvSpPr>
                <a:spLocks noChangeArrowheads="1"/>
              </p:cNvSpPr>
              <p:nvPr/>
            </p:nvSpPr>
            <p:spPr bwMode="auto">
              <a:xfrm>
                <a:off x="430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5" name="Rectangle 310"/>
              <p:cNvSpPr>
                <a:spLocks noChangeArrowheads="1"/>
              </p:cNvSpPr>
              <p:nvPr/>
            </p:nvSpPr>
            <p:spPr bwMode="auto">
              <a:xfrm>
                <a:off x="433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6" name="Rectangle 311"/>
              <p:cNvSpPr>
                <a:spLocks noChangeArrowheads="1"/>
              </p:cNvSpPr>
              <p:nvPr/>
            </p:nvSpPr>
            <p:spPr bwMode="auto">
              <a:xfrm>
                <a:off x="4376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7" name="Rectangle 312"/>
              <p:cNvSpPr>
                <a:spLocks noChangeArrowheads="1"/>
              </p:cNvSpPr>
              <p:nvPr/>
            </p:nvSpPr>
            <p:spPr bwMode="auto">
              <a:xfrm>
                <a:off x="4414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8" name="Rectangle 313"/>
              <p:cNvSpPr>
                <a:spLocks noChangeArrowheads="1"/>
              </p:cNvSpPr>
              <p:nvPr/>
            </p:nvSpPr>
            <p:spPr bwMode="auto">
              <a:xfrm>
                <a:off x="4452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09" name="Rectangle 314"/>
              <p:cNvSpPr>
                <a:spLocks noChangeArrowheads="1"/>
              </p:cNvSpPr>
              <p:nvPr/>
            </p:nvSpPr>
            <p:spPr bwMode="auto">
              <a:xfrm>
                <a:off x="4490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0" name="Rectangle 315"/>
              <p:cNvSpPr>
                <a:spLocks noChangeArrowheads="1"/>
              </p:cNvSpPr>
              <p:nvPr/>
            </p:nvSpPr>
            <p:spPr bwMode="auto">
              <a:xfrm>
                <a:off x="4528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1" name="Rectangle 316"/>
              <p:cNvSpPr>
                <a:spLocks noChangeArrowheads="1"/>
              </p:cNvSpPr>
              <p:nvPr/>
            </p:nvSpPr>
            <p:spPr bwMode="auto">
              <a:xfrm>
                <a:off x="4566" y="3034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2" name="Rectangle 317"/>
              <p:cNvSpPr>
                <a:spLocks noChangeArrowheads="1"/>
              </p:cNvSpPr>
              <p:nvPr/>
            </p:nvSpPr>
            <p:spPr bwMode="auto">
              <a:xfrm>
                <a:off x="460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3" name="Rectangle 318"/>
              <p:cNvSpPr>
                <a:spLocks noChangeArrowheads="1"/>
              </p:cNvSpPr>
              <p:nvPr/>
            </p:nvSpPr>
            <p:spPr bwMode="auto">
              <a:xfrm>
                <a:off x="464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4" name="Rectangle 319"/>
              <p:cNvSpPr>
                <a:spLocks noChangeArrowheads="1"/>
              </p:cNvSpPr>
              <p:nvPr/>
            </p:nvSpPr>
            <p:spPr bwMode="auto">
              <a:xfrm>
                <a:off x="467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5" name="Rectangle 320"/>
              <p:cNvSpPr>
                <a:spLocks noChangeArrowheads="1"/>
              </p:cNvSpPr>
              <p:nvPr/>
            </p:nvSpPr>
            <p:spPr bwMode="auto">
              <a:xfrm>
                <a:off x="4717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6" name="Rectangle 321"/>
              <p:cNvSpPr>
                <a:spLocks noChangeArrowheads="1"/>
              </p:cNvSpPr>
              <p:nvPr/>
            </p:nvSpPr>
            <p:spPr bwMode="auto">
              <a:xfrm>
                <a:off x="4755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7" name="Rectangle 322"/>
              <p:cNvSpPr>
                <a:spLocks noChangeArrowheads="1"/>
              </p:cNvSpPr>
              <p:nvPr/>
            </p:nvSpPr>
            <p:spPr bwMode="auto">
              <a:xfrm>
                <a:off x="4793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8" name="Rectangle 323"/>
              <p:cNvSpPr>
                <a:spLocks noChangeArrowheads="1"/>
              </p:cNvSpPr>
              <p:nvPr/>
            </p:nvSpPr>
            <p:spPr bwMode="auto">
              <a:xfrm>
                <a:off x="4831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19" name="Rectangle 324"/>
              <p:cNvSpPr>
                <a:spLocks noChangeArrowheads="1"/>
              </p:cNvSpPr>
              <p:nvPr/>
            </p:nvSpPr>
            <p:spPr bwMode="auto">
              <a:xfrm>
                <a:off x="4869" y="3034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0" name="Rectangle 325"/>
              <p:cNvSpPr>
                <a:spLocks noChangeArrowheads="1"/>
              </p:cNvSpPr>
              <p:nvPr/>
            </p:nvSpPr>
            <p:spPr bwMode="auto">
              <a:xfrm>
                <a:off x="206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1" name="Rectangle 326"/>
              <p:cNvSpPr>
                <a:spLocks noChangeArrowheads="1"/>
              </p:cNvSpPr>
              <p:nvPr/>
            </p:nvSpPr>
            <p:spPr bwMode="auto">
              <a:xfrm>
                <a:off x="2102" y="331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2" name="Rectangle 327"/>
              <p:cNvSpPr>
                <a:spLocks noChangeArrowheads="1"/>
              </p:cNvSpPr>
              <p:nvPr/>
            </p:nvSpPr>
            <p:spPr bwMode="auto">
              <a:xfrm>
                <a:off x="213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3" name="Rectangle 328"/>
              <p:cNvSpPr>
                <a:spLocks noChangeArrowheads="1"/>
              </p:cNvSpPr>
              <p:nvPr/>
            </p:nvSpPr>
            <p:spPr bwMode="auto">
              <a:xfrm>
                <a:off x="217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4" name="Rectangle 329"/>
              <p:cNvSpPr>
                <a:spLocks noChangeArrowheads="1"/>
              </p:cNvSpPr>
              <p:nvPr/>
            </p:nvSpPr>
            <p:spPr bwMode="auto">
              <a:xfrm>
                <a:off x="221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5" name="Rectangle 330"/>
              <p:cNvSpPr>
                <a:spLocks noChangeArrowheads="1"/>
              </p:cNvSpPr>
              <p:nvPr/>
            </p:nvSpPr>
            <p:spPr bwMode="auto">
              <a:xfrm>
                <a:off x="225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6" name="Rectangle 331"/>
              <p:cNvSpPr>
                <a:spLocks noChangeArrowheads="1"/>
              </p:cNvSpPr>
              <p:nvPr/>
            </p:nvSpPr>
            <p:spPr bwMode="auto">
              <a:xfrm>
                <a:off x="229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7" name="Rectangle 332"/>
              <p:cNvSpPr>
                <a:spLocks noChangeArrowheads="1"/>
              </p:cNvSpPr>
              <p:nvPr/>
            </p:nvSpPr>
            <p:spPr bwMode="auto">
              <a:xfrm>
                <a:off x="232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8" name="Rectangle 333"/>
              <p:cNvSpPr>
                <a:spLocks noChangeArrowheads="1"/>
              </p:cNvSpPr>
              <p:nvPr/>
            </p:nvSpPr>
            <p:spPr bwMode="auto">
              <a:xfrm>
                <a:off x="236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29" name="Rectangle 334"/>
              <p:cNvSpPr>
                <a:spLocks noChangeArrowheads="1"/>
              </p:cNvSpPr>
              <p:nvPr/>
            </p:nvSpPr>
            <p:spPr bwMode="auto">
              <a:xfrm>
                <a:off x="240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0" name="Rectangle 335"/>
              <p:cNvSpPr>
                <a:spLocks noChangeArrowheads="1"/>
              </p:cNvSpPr>
              <p:nvPr/>
            </p:nvSpPr>
            <p:spPr bwMode="auto">
              <a:xfrm>
                <a:off x="244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1" name="Rectangle 336"/>
              <p:cNvSpPr>
                <a:spLocks noChangeArrowheads="1"/>
              </p:cNvSpPr>
              <p:nvPr/>
            </p:nvSpPr>
            <p:spPr bwMode="auto">
              <a:xfrm>
                <a:off x="248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2" name="Rectangle 337"/>
              <p:cNvSpPr>
                <a:spLocks noChangeArrowheads="1"/>
              </p:cNvSpPr>
              <p:nvPr/>
            </p:nvSpPr>
            <p:spPr bwMode="auto">
              <a:xfrm>
                <a:off x="2519" y="331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3" name="Rectangle 338"/>
              <p:cNvSpPr>
                <a:spLocks noChangeArrowheads="1"/>
              </p:cNvSpPr>
              <p:nvPr/>
            </p:nvSpPr>
            <p:spPr bwMode="auto">
              <a:xfrm>
                <a:off x="255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4" name="Rectangle 339"/>
              <p:cNvSpPr>
                <a:spLocks noChangeArrowheads="1"/>
              </p:cNvSpPr>
              <p:nvPr/>
            </p:nvSpPr>
            <p:spPr bwMode="auto">
              <a:xfrm>
                <a:off x="259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5" name="Rectangle 340"/>
              <p:cNvSpPr>
                <a:spLocks noChangeArrowheads="1"/>
              </p:cNvSpPr>
              <p:nvPr/>
            </p:nvSpPr>
            <p:spPr bwMode="auto">
              <a:xfrm>
                <a:off x="263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6" name="Rectangle 341"/>
              <p:cNvSpPr>
                <a:spLocks noChangeArrowheads="1"/>
              </p:cNvSpPr>
              <p:nvPr/>
            </p:nvSpPr>
            <p:spPr bwMode="auto">
              <a:xfrm>
                <a:off x="267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7" name="Rectangle 342"/>
              <p:cNvSpPr>
                <a:spLocks noChangeArrowheads="1"/>
              </p:cNvSpPr>
              <p:nvPr/>
            </p:nvSpPr>
            <p:spPr bwMode="auto">
              <a:xfrm>
                <a:off x="270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8" name="Rectangle 343"/>
              <p:cNvSpPr>
                <a:spLocks noChangeArrowheads="1"/>
              </p:cNvSpPr>
              <p:nvPr/>
            </p:nvSpPr>
            <p:spPr bwMode="auto">
              <a:xfrm>
                <a:off x="274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39" name="Rectangle 344"/>
              <p:cNvSpPr>
                <a:spLocks noChangeArrowheads="1"/>
              </p:cNvSpPr>
              <p:nvPr/>
            </p:nvSpPr>
            <p:spPr bwMode="auto">
              <a:xfrm>
                <a:off x="278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0" name="Rectangle 345"/>
              <p:cNvSpPr>
                <a:spLocks noChangeArrowheads="1"/>
              </p:cNvSpPr>
              <p:nvPr/>
            </p:nvSpPr>
            <p:spPr bwMode="auto">
              <a:xfrm>
                <a:off x="282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1" name="Rectangle 346"/>
              <p:cNvSpPr>
                <a:spLocks noChangeArrowheads="1"/>
              </p:cNvSpPr>
              <p:nvPr/>
            </p:nvSpPr>
            <p:spPr bwMode="auto">
              <a:xfrm>
                <a:off x="286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2" name="Rectangle 347"/>
              <p:cNvSpPr>
                <a:spLocks noChangeArrowheads="1"/>
              </p:cNvSpPr>
              <p:nvPr/>
            </p:nvSpPr>
            <p:spPr bwMode="auto">
              <a:xfrm>
                <a:off x="289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3" name="Rectangle 348"/>
              <p:cNvSpPr>
                <a:spLocks noChangeArrowheads="1"/>
              </p:cNvSpPr>
              <p:nvPr/>
            </p:nvSpPr>
            <p:spPr bwMode="auto">
              <a:xfrm>
                <a:off x="2936" y="331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4" name="Rectangle 349"/>
              <p:cNvSpPr>
                <a:spLocks noChangeArrowheads="1"/>
              </p:cNvSpPr>
              <p:nvPr/>
            </p:nvSpPr>
            <p:spPr bwMode="auto">
              <a:xfrm>
                <a:off x="297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5" name="Rectangle 350"/>
              <p:cNvSpPr>
                <a:spLocks noChangeArrowheads="1"/>
              </p:cNvSpPr>
              <p:nvPr/>
            </p:nvSpPr>
            <p:spPr bwMode="auto">
              <a:xfrm>
                <a:off x="301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6" name="Rectangle 351"/>
              <p:cNvSpPr>
                <a:spLocks noChangeArrowheads="1"/>
              </p:cNvSpPr>
              <p:nvPr/>
            </p:nvSpPr>
            <p:spPr bwMode="auto">
              <a:xfrm>
                <a:off x="304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7" name="Rectangle 352"/>
              <p:cNvSpPr>
                <a:spLocks noChangeArrowheads="1"/>
              </p:cNvSpPr>
              <p:nvPr/>
            </p:nvSpPr>
            <p:spPr bwMode="auto">
              <a:xfrm>
                <a:off x="308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8" name="Rectangle 353"/>
              <p:cNvSpPr>
                <a:spLocks noChangeArrowheads="1"/>
              </p:cNvSpPr>
              <p:nvPr/>
            </p:nvSpPr>
            <p:spPr bwMode="auto">
              <a:xfrm>
                <a:off x="312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49" name="Rectangle 354"/>
              <p:cNvSpPr>
                <a:spLocks noChangeArrowheads="1"/>
              </p:cNvSpPr>
              <p:nvPr/>
            </p:nvSpPr>
            <p:spPr bwMode="auto">
              <a:xfrm>
                <a:off x="316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0" name="Rectangle 355"/>
              <p:cNvSpPr>
                <a:spLocks noChangeArrowheads="1"/>
              </p:cNvSpPr>
              <p:nvPr/>
            </p:nvSpPr>
            <p:spPr bwMode="auto">
              <a:xfrm>
                <a:off x="320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1" name="Rectangle 356"/>
              <p:cNvSpPr>
                <a:spLocks noChangeArrowheads="1"/>
              </p:cNvSpPr>
              <p:nvPr/>
            </p:nvSpPr>
            <p:spPr bwMode="auto">
              <a:xfrm>
                <a:off x="323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2" name="Rectangle 357"/>
              <p:cNvSpPr>
                <a:spLocks noChangeArrowheads="1"/>
              </p:cNvSpPr>
              <p:nvPr/>
            </p:nvSpPr>
            <p:spPr bwMode="auto">
              <a:xfrm>
                <a:off x="327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3" name="Rectangle 358"/>
              <p:cNvSpPr>
                <a:spLocks noChangeArrowheads="1"/>
              </p:cNvSpPr>
              <p:nvPr/>
            </p:nvSpPr>
            <p:spPr bwMode="auto">
              <a:xfrm>
                <a:off x="331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4" name="Rectangle 359"/>
              <p:cNvSpPr>
                <a:spLocks noChangeArrowheads="1"/>
              </p:cNvSpPr>
              <p:nvPr/>
            </p:nvSpPr>
            <p:spPr bwMode="auto">
              <a:xfrm>
                <a:off x="335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5" name="Rectangle 360"/>
              <p:cNvSpPr>
                <a:spLocks noChangeArrowheads="1"/>
              </p:cNvSpPr>
              <p:nvPr/>
            </p:nvSpPr>
            <p:spPr bwMode="auto">
              <a:xfrm>
                <a:off x="339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6" name="Rectangle 361"/>
              <p:cNvSpPr>
                <a:spLocks noChangeArrowheads="1"/>
              </p:cNvSpPr>
              <p:nvPr/>
            </p:nvSpPr>
            <p:spPr bwMode="auto">
              <a:xfrm>
                <a:off x="342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7" name="Rectangle 362"/>
              <p:cNvSpPr>
                <a:spLocks noChangeArrowheads="1"/>
              </p:cNvSpPr>
              <p:nvPr/>
            </p:nvSpPr>
            <p:spPr bwMode="auto">
              <a:xfrm>
                <a:off x="346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8" name="Rectangle 363"/>
              <p:cNvSpPr>
                <a:spLocks noChangeArrowheads="1"/>
              </p:cNvSpPr>
              <p:nvPr/>
            </p:nvSpPr>
            <p:spPr bwMode="auto">
              <a:xfrm>
                <a:off x="350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59" name="Rectangle 364"/>
              <p:cNvSpPr>
                <a:spLocks noChangeArrowheads="1"/>
              </p:cNvSpPr>
              <p:nvPr/>
            </p:nvSpPr>
            <p:spPr bwMode="auto">
              <a:xfrm>
                <a:off x="354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0" name="Rectangle 365"/>
              <p:cNvSpPr>
                <a:spLocks noChangeArrowheads="1"/>
              </p:cNvSpPr>
              <p:nvPr/>
            </p:nvSpPr>
            <p:spPr bwMode="auto">
              <a:xfrm>
                <a:off x="358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1" name="Rectangle 366"/>
              <p:cNvSpPr>
                <a:spLocks noChangeArrowheads="1"/>
              </p:cNvSpPr>
              <p:nvPr/>
            </p:nvSpPr>
            <p:spPr bwMode="auto">
              <a:xfrm>
                <a:off x="361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2" name="Rectangle 367"/>
              <p:cNvSpPr>
                <a:spLocks noChangeArrowheads="1"/>
              </p:cNvSpPr>
              <p:nvPr/>
            </p:nvSpPr>
            <p:spPr bwMode="auto">
              <a:xfrm>
                <a:off x="365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3" name="Rectangle 368"/>
              <p:cNvSpPr>
                <a:spLocks noChangeArrowheads="1"/>
              </p:cNvSpPr>
              <p:nvPr/>
            </p:nvSpPr>
            <p:spPr bwMode="auto">
              <a:xfrm>
                <a:off x="369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4" name="Rectangle 369"/>
              <p:cNvSpPr>
                <a:spLocks noChangeArrowheads="1"/>
              </p:cNvSpPr>
              <p:nvPr/>
            </p:nvSpPr>
            <p:spPr bwMode="auto">
              <a:xfrm>
                <a:off x="373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5" name="Rectangle 370"/>
              <p:cNvSpPr>
                <a:spLocks noChangeArrowheads="1"/>
              </p:cNvSpPr>
              <p:nvPr/>
            </p:nvSpPr>
            <p:spPr bwMode="auto">
              <a:xfrm>
                <a:off x="376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6" name="Rectangle 371"/>
              <p:cNvSpPr>
                <a:spLocks noChangeArrowheads="1"/>
              </p:cNvSpPr>
              <p:nvPr/>
            </p:nvSpPr>
            <p:spPr bwMode="auto">
              <a:xfrm>
                <a:off x="380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7" name="Rectangle 372"/>
              <p:cNvSpPr>
                <a:spLocks noChangeArrowheads="1"/>
              </p:cNvSpPr>
              <p:nvPr/>
            </p:nvSpPr>
            <p:spPr bwMode="auto">
              <a:xfrm>
                <a:off x="384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8" name="Rectangle 373"/>
              <p:cNvSpPr>
                <a:spLocks noChangeArrowheads="1"/>
              </p:cNvSpPr>
              <p:nvPr/>
            </p:nvSpPr>
            <p:spPr bwMode="auto">
              <a:xfrm>
                <a:off x="388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69" name="Rectangle 374"/>
              <p:cNvSpPr>
                <a:spLocks noChangeArrowheads="1"/>
              </p:cNvSpPr>
              <p:nvPr/>
            </p:nvSpPr>
            <p:spPr bwMode="auto">
              <a:xfrm>
                <a:off x="392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0" name="Rectangle 375"/>
              <p:cNvSpPr>
                <a:spLocks noChangeArrowheads="1"/>
              </p:cNvSpPr>
              <p:nvPr/>
            </p:nvSpPr>
            <p:spPr bwMode="auto">
              <a:xfrm>
                <a:off x="395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1" name="Rectangle 376"/>
              <p:cNvSpPr>
                <a:spLocks noChangeArrowheads="1"/>
              </p:cNvSpPr>
              <p:nvPr/>
            </p:nvSpPr>
            <p:spPr bwMode="auto">
              <a:xfrm>
                <a:off x="399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2" name="Rectangle 377"/>
              <p:cNvSpPr>
                <a:spLocks noChangeArrowheads="1"/>
              </p:cNvSpPr>
              <p:nvPr/>
            </p:nvSpPr>
            <p:spPr bwMode="auto">
              <a:xfrm>
                <a:off x="403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3" name="Rectangle 378"/>
              <p:cNvSpPr>
                <a:spLocks noChangeArrowheads="1"/>
              </p:cNvSpPr>
              <p:nvPr/>
            </p:nvSpPr>
            <p:spPr bwMode="auto">
              <a:xfrm>
                <a:off x="407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4" name="Rectangle 379"/>
              <p:cNvSpPr>
                <a:spLocks noChangeArrowheads="1"/>
              </p:cNvSpPr>
              <p:nvPr/>
            </p:nvSpPr>
            <p:spPr bwMode="auto">
              <a:xfrm>
                <a:off x="411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5" name="Rectangle 380"/>
              <p:cNvSpPr>
                <a:spLocks noChangeArrowheads="1"/>
              </p:cNvSpPr>
              <p:nvPr/>
            </p:nvSpPr>
            <p:spPr bwMode="auto">
              <a:xfrm>
                <a:off x="414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6" name="Rectangle 381"/>
              <p:cNvSpPr>
                <a:spLocks noChangeArrowheads="1"/>
              </p:cNvSpPr>
              <p:nvPr/>
            </p:nvSpPr>
            <p:spPr bwMode="auto">
              <a:xfrm>
                <a:off x="418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7" name="Rectangle 382"/>
              <p:cNvSpPr>
                <a:spLocks noChangeArrowheads="1"/>
              </p:cNvSpPr>
              <p:nvPr/>
            </p:nvSpPr>
            <p:spPr bwMode="auto">
              <a:xfrm>
                <a:off x="422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8" name="Rectangle 383"/>
              <p:cNvSpPr>
                <a:spLocks noChangeArrowheads="1"/>
              </p:cNvSpPr>
              <p:nvPr/>
            </p:nvSpPr>
            <p:spPr bwMode="auto">
              <a:xfrm>
                <a:off x="426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79" name="Rectangle 384"/>
              <p:cNvSpPr>
                <a:spLocks noChangeArrowheads="1"/>
              </p:cNvSpPr>
              <p:nvPr/>
            </p:nvSpPr>
            <p:spPr bwMode="auto">
              <a:xfrm>
                <a:off x="430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0" name="Rectangle 385"/>
              <p:cNvSpPr>
                <a:spLocks noChangeArrowheads="1"/>
              </p:cNvSpPr>
              <p:nvPr/>
            </p:nvSpPr>
            <p:spPr bwMode="auto">
              <a:xfrm>
                <a:off x="433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1" name="Rectangle 386"/>
              <p:cNvSpPr>
                <a:spLocks noChangeArrowheads="1"/>
              </p:cNvSpPr>
              <p:nvPr/>
            </p:nvSpPr>
            <p:spPr bwMode="auto">
              <a:xfrm>
                <a:off x="4376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2" name="Rectangle 387"/>
              <p:cNvSpPr>
                <a:spLocks noChangeArrowheads="1"/>
              </p:cNvSpPr>
              <p:nvPr/>
            </p:nvSpPr>
            <p:spPr bwMode="auto">
              <a:xfrm>
                <a:off x="4414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3" name="Rectangle 388"/>
              <p:cNvSpPr>
                <a:spLocks noChangeArrowheads="1"/>
              </p:cNvSpPr>
              <p:nvPr/>
            </p:nvSpPr>
            <p:spPr bwMode="auto">
              <a:xfrm>
                <a:off x="4452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4" name="Rectangle 389"/>
              <p:cNvSpPr>
                <a:spLocks noChangeArrowheads="1"/>
              </p:cNvSpPr>
              <p:nvPr/>
            </p:nvSpPr>
            <p:spPr bwMode="auto">
              <a:xfrm>
                <a:off x="4490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5" name="Rectangle 390"/>
              <p:cNvSpPr>
                <a:spLocks noChangeArrowheads="1"/>
              </p:cNvSpPr>
              <p:nvPr/>
            </p:nvSpPr>
            <p:spPr bwMode="auto">
              <a:xfrm>
                <a:off x="4528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6" name="Rectangle 391"/>
              <p:cNvSpPr>
                <a:spLocks noChangeArrowheads="1"/>
              </p:cNvSpPr>
              <p:nvPr/>
            </p:nvSpPr>
            <p:spPr bwMode="auto">
              <a:xfrm>
                <a:off x="4566" y="331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7" name="Rectangle 392"/>
              <p:cNvSpPr>
                <a:spLocks noChangeArrowheads="1"/>
              </p:cNvSpPr>
              <p:nvPr/>
            </p:nvSpPr>
            <p:spPr bwMode="auto">
              <a:xfrm>
                <a:off x="460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8" name="Rectangle 393"/>
              <p:cNvSpPr>
                <a:spLocks noChangeArrowheads="1"/>
              </p:cNvSpPr>
              <p:nvPr/>
            </p:nvSpPr>
            <p:spPr bwMode="auto">
              <a:xfrm>
                <a:off x="464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89" name="Rectangle 394"/>
              <p:cNvSpPr>
                <a:spLocks noChangeArrowheads="1"/>
              </p:cNvSpPr>
              <p:nvPr/>
            </p:nvSpPr>
            <p:spPr bwMode="auto">
              <a:xfrm>
                <a:off x="467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0" name="Rectangle 395"/>
              <p:cNvSpPr>
                <a:spLocks noChangeArrowheads="1"/>
              </p:cNvSpPr>
              <p:nvPr/>
            </p:nvSpPr>
            <p:spPr bwMode="auto">
              <a:xfrm>
                <a:off x="4717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1" name="Rectangle 396"/>
              <p:cNvSpPr>
                <a:spLocks noChangeArrowheads="1"/>
              </p:cNvSpPr>
              <p:nvPr/>
            </p:nvSpPr>
            <p:spPr bwMode="auto">
              <a:xfrm>
                <a:off x="4755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2" name="Rectangle 397"/>
              <p:cNvSpPr>
                <a:spLocks noChangeArrowheads="1"/>
              </p:cNvSpPr>
              <p:nvPr/>
            </p:nvSpPr>
            <p:spPr bwMode="auto">
              <a:xfrm>
                <a:off x="4793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3" name="Rectangle 398"/>
              <p:cNvSpPr>
                <a:spLocks noChangeArrowheads="1"/>
              </p:cNvSpPr>
              <p:nvPr/>
            </p:nvSpPr>
            <p:spPr bwMode="auto">
              <a:xfrm>
                <a:off x="4831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4" name="Rectangle 399"/>
              <p:cNvSpPr>
                <a:spLocks noChangeArrowheads="1"/>
              </p:cNvSpPr>
              <p:nvPr/>
            </p:nvSpPr>
            <p:spPr bwMode="auto">
              <a:xfrm>
                <a:off x="4869" y="331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5" name="Rectangle 400"/>
              <p:cNvSpPr>
                <a:spLocks noChangeArrowheads="1"/>
              </p:cNvSpPr>
              <p:nvPr/>
            </p:nvSpPr>
            <p:spPr bwMode="auto">
              <a:xfrm>
                <a:off x="206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6" name="Rectangle 401"/>
              <p:cNvSpPr>
                <a:spLocks noChangeArrowheads="1"/>
              </p:cNvSpPr>
              <p:nvPr/>
            </p:nvSpPr>
            <p:spPr bwMode="auto">
              <a:xfrm>
                <a:off x="2102" y="360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7" name="Rectangle 402"/>
              <p:cNvSpPr>
                <a:spLocks noChangeArrowheads="1"/>
              </p:cNvSpPr>
              <p:nvPr/>
            </p:nvSpPr>
            <p:spPr bwMode="auto">
              <a:xfrm>
                <a:off x="213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8" name="Rectangle 403"/>
              <p:cNvSpPr>
                <a:spLocks noChangeArrowheads="1"/>
              </p:cNvSpPr>
              <p:nvPr/>
            </p:nvSpPr>
            <p:spPr bwMode="auto">
              <a:xfrm>
                <a:off x="217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999" name="Rectangle 404"/>
              <p:cNvSpPr>
                <a:spLocks noChangeArrowheads="1"/>
              </p:cNvSpPr>
              <p:nvPr/>
            </p:nvSpPr>
            <p:spPr bwMode="auto">
              <a:xfrm>
                <a:off x="221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10000" name="Rectangle 405"/>
              <p:cNvSpPr>
                <a:spLocks noChangeArrowheads="1"/>
              </p:cNvSpPr>
              <p:nvPr/>
            </p:nvSpPr>
            <p:spPr bwMode="auto">
              <a:xfrm>
                <a:off x="225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grpSp>
          <p:nvGrpSpPr>
            <p:cNvPr id="9222" name="Group 607"/>
            <p:cNvGrpSpPr>
              <a:grpSpLocks/>
            </p:cNvGrpSpPr>
            <p:nvPr/>
          </p:nvGrpSpPr>
          <p:grpSpPr bwMode="auto">
            <a:xfrm>
              <a:off x="3276600" y="2452690"/>
              <a:ext cx="4497388" cy="3724275"/>
              <a:chOff x="2064" y="1545"/>
              <a:chExt cx="2833" cy="2346"/>
            </a:xfrm>
          </p:grpSpPr>
          <p:sp>
            <p:nvSpPr>
              <p:cNvPr id="9601" name="Rectangle 407"/>
              <p:cNvSpPr>
                <a:spLocks noChangeArrowheads="1"/>
              </p:cNvSpPr>
              <p:nvPr/>
            </p:nvSpPr>
            <p:spPr bwMode="auto">
              <a:xfrm>
                <a:off x="229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2" name="Rectangle 408"/>
              <p:cNvSpPr>
                <a:spLocks noChangeArrowheads="1"/>
              </p:cNvSpPr>
              <p:nvPr/>
            </p:nvSpPr>
            <p:spPr bwMode="auto">
              <a:xfrm>
                <a:off x="232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3" name="Rectangle 409"/>
              <p:cNvSpPr>
                <a:spLocks noChangeArrowheads="1"/>
              </p:cNvSpPr>
              <p:nvPr/>
            </p:nvSpPr>
            <p:spPr bwMode="auto">
              <a:xfrm>
                <a:off x="236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4" name="Rectangle 410"/>
              <p:cNvSpPr>
                <a:spLocks noChangeArrowheads="1"/>
              </p:cNvSpPr>
              <p:nvPr/>
            </p:nvSpPr>
            <p:spPr bwMode="auto">
              <a:xfrm>
                <a:off x="240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5" name="Rectangle 411"/>
              <p:cNvSpPr>
                <a:spLocks noChangeArrowheads="1"/>
              </p:cNvSpPr>
              <p:nvPr/>
            </p:nvSpPr>
            <p:spPr bwMode="auto">
              <a:xfrm>
                <a:off x="244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6" name="Rectangle 412"/>
              <p:cNvSpPr>
                <a:spLocks noChangeArrowheads="1"/>
              </p:cNvSpPr>
              <p:nvPr/>
            </p:nvSpPr>
            <p:spPr bwMode="auto">
              <a:xfrm>
                <a:off x="248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7" name="Rectangle 413"/>
              <p:cNvSpPr>
                <a:spLocks noChangeArrowheads="1"/>
              </p:cNvSpPr>
              <p:nvPr/>
            </p:nvSpPr>
            <p:spPr bwMode="auto">
              <a:xfrm>
                <a:off x="2519" y="360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8" name="Rectangle 414"/>
              <p:cNvSpPr>
                <a:spLocks noChangeArrowheads="1"/>
              </p:cNvSpPr>
              <p:nvPr/>
            </p:nvSpPr>
            <p:spPr bwMode="auto">
              <a:xfrm>
                <a:off x="255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9" name="Rectangle 415"/>
              <p:cNvSpPr>
                <a:spLocks noChangeArrowheads="1"/>
              </p:cNvSpPr>
              <p:nvPr/>
            </p:nvSpPr>
            <p:spPr bwMode="auto">
              <a:xfrm>
                <a:off x="259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0" name="Rectangle 416"/>
              <p:cNvSpPr>
                <a:spLocks noChangeArrowheads="1"/>
              </p:cNvSpPr>
              <p:nvPr/>
            </p:nvSpPr>
            <p:spPr bwMode="auto">
              <a:xfrm>
                <a:off x="263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1" name="Rectangle 417"/>
              <p:cNvSpPr>
                <a:spLocks noChangeArrowheads="1"/>
              </p:cNvSpPr>
              <p:nvPr/>
            </p:nvSpPr>
            <p:spPr bwMode="auto">
              <a:xfrm>
                <a:off x="267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2" name="Rectangle 418"/>
              <p:cNvSpPr>
                <a:spLocks noChangeArrowheads="1"/>
              </p:cNvSpPr>
              <p:nvPr/>
            </p:nvSpPr>
            <p:spPr bwMode="auto">
              <a:xfrm>
                <a:off x="270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3" name="Rectangle 419"/>
              <p:cNvSpPr>
                <a:spLocks noChangeArrowheads="1"/>
              </p:cNvSpPr>
              <p:nvPr/>
            </p:nvSpPr>
            <p:spPr bwMode="auto">
              <a:xfrm>
                <a:off x="274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4" name="Rectangle 420"/>
              <p:cNvSpPr>
                <a:spLocks noChangeArrowheads="1"/>
              </p:cNvSpPr>
              <p:nvPr/>
            </p:nvSpPr>
            <p:spPr bwMode="auto">
              <a:xfrm>
                <a:off x="278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5" name="Rectangle 421"/>
              <p:cNvSpPr>
                <a:spLocks noChangeArrowheads="1"/>
              </p:cNvSpPr>
              <p:nvPr/>
            </p:nvSpPr>
            <p:spPr bwMode="auto">
              <a:xfrm>
                <a:off x="282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6" name="Rectangle 422"/>
              <p:cNvSpPr>
                <a:spLocks noChangeArrowheads="1"/>
              </p:cNvSpPr>
              <p:nvPr/>
            </p:nvSpPr>
            <p:spPr bwMode="auto">
              <a:xfrm>
                <a:off x="286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7" name="Rectangle 423"/>
              <p:cNvSpPr>
                <a:spLocks noChangeArrowheads="1"/>
              </p:cNvSpPr>
              <p:nvPr/>
            </p:nvSpPr>
            <p:spPr bwMode="auto">
              <a:xfrm>
                <a:off x="289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8" name="Rectangle 424"/>
              <p:cNvSpPr>
                <a:spLocks noChangeArrowheads="1"/>
              </p:cNvSpPr>
              <p:nvPr/>
            </p:nvSpPr>
            <p:spPr bwMode="auto">
              <a:xfrm>
                <a:off x="2936" y="360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19" name="Rectangle 425"/>
              <p:cNvSpPr>
                <a:spLocks noChangeArrowheads="1"/>
              </p:cNvSpPr>
              <p:nvPr/>
            </p:nvSpPr>
            <p:spPr bwMode="auto">
              <a:xfrm>
                <a:off x="297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0" name="Rectangle 426"/>
              <p:cNvSpPr>
                <a:spLocks noChangeArrowheads="1"/>
              </p:cNvSpPr>
              <p:nvPr/>
            </p:nvSpPr>
            <p:spPr bwMode="auto">
              <a:xfrm>
                <a:off x="301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1" name="Rectangle 427"/>
              <p:cNvSpPr>
                <a:spLocks noChangeArrowheads="1"/>
              </p:cNvSpPr>
              <p:nvPr/>
            </p:nvSpPr>
            <p:spPr bwMode="auto">
              <a:xfrm>
                <a:off x="304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2" name="Rectangle 428"/>
              <p:cNvSpPr>
                <a:spLocks noChangeArrowheads="1"/>
              </p:cNvSpPr>
              <p:nvPr/>
            </p:nvSpPr>
            <p:spPr bwMode="auto">
              <a:xfrm>
                <a:off x="308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3" name="Rectangle 429"/>
              <p:cNvSpPr>
                <a:spLocks noChangeArrowheads="1"/>
              </p:cNvSpPr>
              <p:nvPr/>
            </p:nvSpPr>
            <p:spPr bwMode="auto">
              <a:xfrm>
                <a:off x="312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4" name="Rectangle 430"/>
              <p:cNvSpPr>
                <a:spLocks noChangeArrowheads="1"/>
              </p:cNvSpPr>
              <p:nvPr/>
            </p:nvSpPr>
            <p:spPr bwMode="auto">
              <a:xfrm>
                <a:off x="316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5" name="Rectangle 431"/>
              <p:cNvSpPr>
                <a:spLocks noChangeArrowheads="1"/>
              </p:cNvSpPr>
              <p:nvPr/>
            </p:nvSpPr>
            <p:spPr bwMode="auto">
              <a:xfrm>
                <a:off x="320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6" name="Rectangle 432"/>
              <p:cNvSpPr>
                <a:spLocks noChangeArrowheads="1"/>
              </p:cNvSpPr>
              <p:nvPr/>
            </p:nvSpPr>
            <p:spPr bwMode="auto">
              <a:xfrm>
                <a:off x="323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7" name="Rectangle 433"/>
              <p:cNvSpPr>
                <a:spLocks noChangeArrowheads="1"/>
              </p:cNvSpPr>
              <p:nvPr/>
            </p:nvSpPr>
            <p:spPr bwMode="auto">
              <a:xfrm>
                <a:off x="327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8" name="Rectangle 434"/>
              <p:cNvSpPr>
                <a:spLocks noChangeArrowheads="1"/>
              </p:cNvSpPr>
              <p:nvPr/>
            </p:nvSpPr>
            <p:spPr bwMode="auto">
              <a:xfrm>
                <a:off x="331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29" name="Rectangle 435"/>
              <p:cNvSpPr>
                <a:spLocks noChangeArrowheads="1"/>
              </p:cNvSpPr>
              <p:nvPr/>
            </p:nvSpPr>
            <p:spPr bwMode="auto">
              <a:xfrm>
                <a:off x="335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0" name="Rectangle 436"/>
              <p:cNvSpPr>
                <a:spLocks noChangeArrowheads="1"/>
              </p:cNvSpPr>
              <p:nvPr/>
            </p:nvSpPr>
            <p:spPr bwMode="auto">
              <a:xfrm>
                <a:off x="339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1" name="Rectangle 437"/>
              <p:cNvSpPr>
                <a:spLocks noChangeArrowheads="1"/>
              </p:cNvSpPr>
              <p:nvPr/>
            </p:nvSpPr>
            <p:spPr bwMode="auto">
              <a:xfrm>
                <a:off x="342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2" name="Rectangle 438"/>
              <p:cNvSpPr>
                <a:spLocks noChangeArrowheads="1"/>
              </p:cNvSpPr>
              <p:nvPr/>
            </p:nvSpPr>
            <p:spPr bwMode="auto">
              <a:xfrm>
                <a:off x="346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3" name="Rectangle 439"/>
              <p:cNvSpPr>
                <a:spLocks noChangeArrowheads="1"/>
              </p:cNvSpPr>
              <p:nvPr/>
            </p:nvSpPr>
            <p:spPr bwMode="auto">
              <a:xfrm>
                <a:off x="350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4" name="Rectangle 440"/>
              <p:cNvSpPr>
                <a:spLocks noChangeArrowheads="1"/>
              </p:cNvSpPr>
              <p:nvPr/>
            </p:nvSpPr>
            <p:spPr bwMode="auto">
              <a:xfrm>
                <a:off x="354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5" name="Rectangle 441"/>
              <p:cNvSpPr>
                <a:spLocks noChangeArrowheads="1"/>
              </p:cNvSpPr>
              <p:nvPr/>
            </p:nvSpPr>
            <p:spPr bwMode="auto">
              <a:xfrm>
                <a:off x="358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6" name="Rectangle 442"/>
              <p:cNvSpPr>
                <a:spLocks noChangeArrowheads="1"/>
              </p:cNvSpPr>
              <p:nvPr/>
            </p:nvSpPr>
            <p:spPr bwMode="auto">
              <a:xfrm>
                <a:off x="361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7" name="Rectangle 443"/>
              <p:cNvSpPr>
                <a:spLocks noChangeArrowheads="1"/>
              </p:cNvSpPr>
              <p:nvPr/>
            </p:nvSpPr>
            <p:spPr bwMode="auto">
              <a:xfrm>
                <a:off x="365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8" name="Rectangle 444"/>
              <p:cNvSpPr>
                <a:spLocks noChangeArrowheads="1"/>
              </p:cNvSpPr>
              <p:nvPr/>
            </p:nvSpPr>
            <p:spPr bwMode="auto">
              <a:xfrm>
                <a:off x="369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39" name="Rectangle 445"/>
              <p:cNvSpPr>
                <a:spLocks noChangeArrowheads="1"/>
              </p:cNvSpPr>
              <p:nvPr/>
            </p:nvSpPr>
            <p:spPr bwMode="auto">
              <a:xfrm>
                <a:off x="373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0" name="Rectangle 446"/>
              <p:cNvSpPr>
                <a:spLocks noChangeArrowheads="1"/>
              </p:cNvSpPr>
              <p:nvPr/>
            </p:nvSpPr>
            <p:spPr bwMode="auto">
              <a:xfrm>
                <a:off x="376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1" name="Rectangle 447"/>
              <p:cNvSpPr>
                <a:spLocks noChangeArrowheads="1"/>
              </p:cNvSpPr>
              <p:nvPr/>
            </p:nvSpPr>
            <p:spPr bwMode="auto">
              <a:xfrm>
                <a:off x="380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2" name="Rectangle 448"/>
              <p:cNvSpPr>
                <a:spLocks noChangeArrowheads="1"/>
              </p:cNvSpPr>
              <p:nvPr/>
            </p:nvSpPr>
            <p:spPr bwMode="auto">
              <a:xfrm>
                <a:off x="384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3" name="Rectangle 449"/>
              <p:cNvSpPr>
                <a:spLocks noChangeArrowheads="1"/>
              </p:cNvSpPr>
              <p:nvPr/>
            </p:nvSpPr>
            <p:spPr bwMode="auto">
              <a:xfrm>
                <a:off x="388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4" name="Rectangle 450"/>
              <p:cNvSpPr>
                <a:spLocks noChangeArrowheads="1"/>
              </p:cNvSpPr>
              <p:nvPr/>
            </p:nvSpPr>
            <p:spPr bwMode="auto">
              <a:xfrm>
                <a:off x="392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5" name="Rectangle 451"/>
              <p:cNvSpPr>
                <a:spLocks noChangeArrowheads="1"/>
              </p:cNvSpPr>
              <p:nvPr/>
            </p:nvSpPr>
            <p:spPr bwMode="auto">
              <a:xfrm>
                <a:off x="395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6" name="Rectangle 452"/>
              <p:cNvSpPr>
                <a:spLocks noChangeArrowheads="1"/>
              </p:cNvSpPr>
              <p:nvPr/>
            </p:nvSpPr>
            <p:spPr bwMode="auto">
              <a:xfrm>
                <a:off x="399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7" name="Rectangle 453"/>
              <p:cNvSpPr>
                <a:spLocks noChangeArrowheads="1"/>
              </p:cNvSpPr>
              <p:nvPr/>
            </p:nvSpPr>
            <p:spPr bwMode="auto">
              <a:xfrm>
                <a:off x="403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8" name="Rectangle 454"/>
              <p:cNvSpPr>
                <a:spLocks noChangeArrowheads="1"/>
              </p:cNvSpPr>
              <p:nvPr/>
            </p:nvSpPr>
            <p:spPr bwMode="auto">
              <a:xfrm>
                <a:off x="407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49" name="Rectangle 455"/>
              <p:cNvSpPr>
                <a:spLocks noChangeArrowheads="1"/>
              </p:cNvSpPr>
              <p:nvPr/>
            </p:nvSpPr>
            <p:spPr bwMode="auto">
              <a:xfrm>
                <a:off x="411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0" name="Rectangle 456"/>
              <p:cNvSpPr>
                <a:spLocks noChangeArrowheads="1"/>
              </p:cNvSpPr>
              <p:nvPr/>
            </p:nvSpPr>
            <p:spPr bwMode="auto">
              <a:xfrm>
                <a:off x="414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1" name="Rectangle 457"/>
              <p:cNvSpPr>
                <a:spLocks noChangeArrowheads="1"/>
              </p:cNvSpPr>
              <p:nvPr/>
            </p:nvSpPr>
            <p:spPr bwMode="auto">
              <a:xfrm>
                <a:off x="418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2" name="Rectangle 458"/>
              <p:cNvSpPr>
                <a:spLocks noChangeArrowheads="1"/>
              </p:cNvSpPr>
              <p:nvPr/>
            </p:nvSpPr>
            <p:spPr bwMode="auto">
              <a:xfrm>
                <a:off x="422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3" name="Rectangle 459"/>
              <p:cNvSpPr>
                <a:spLocks noChangeArrowheads="1"/>
              </p:cNvSpPr>
              <p:nvPr/>
            </p:nvSpPr>
            <p:spPr bwMode="auto">
              <a:xfrm>
                <a:off x="426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4" name="Rectangle 460"/>
              <p:cNvSpPr>
                <a:spLocks noChangeArrowheads="1"/>
              </p:cNvSpPr>
              <p:nvPr/>
            </p:nvSpPr>
            <p:spPr bwMode="auto">
              <a:xfrm>
                <a:off x="430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5" name="Rectangle 461"/>
              <p:cNvSpPr>
                <a:spLocks noChangeArrowheads="1"/>
              </p:cNvSpPr>
              <p:nvPr/>
            </p:nvSpPr>
            <p:spPr bwMode="auto">
              <a:xfrm>
                <a:off x="433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6" name="Rectangle 462"/>
              <p:cNvSpPr>
                <a:spLocks noChangeArrowheads="1"/>
              </p:cNvSpPr>
              <p:nvPr/>
            </p:nvSpPr>
            <p:spPr bwMode="auto">
              <a:xfrm>
                <a:off x="4376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7" name="Rectangle 463"/>
              <p:cNvSpPr>
                <a:spLocks noChangeArrowheads="1"/>
              </p:cNvSpPr>
              <p:nvPr/>
            </p:nvSpPr>
            <p:spPr bwMode="auto">
              <a:xfrm>
                <a:off x="4414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8" name="Rectangle 464"/>
              <p:cNvSpPr>
                <a:spLocks noChangeArrowheads="1"/>
              </p:cNvSpPr>
              <p:nvPr/>
            </p:nvSpPr>
            <p:spPr bwMode="auto">
              <a:xfrm>
                <a:off x="4452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59" name="Rectangle 465"/>
              <p:cNvSpPr>
                <a:spLocks noChangeArrowheads="1"/>
              </p:cNvSpPr>
              <p:nvPr/>
            </p:nvSpPr>
            <p:spPr bwMode="auto">
              <a:xfrm>
                <a:off x="4490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0" name="Rectangle 466"/>
              <p:cNvSpPr>
                <a:spLocks noChangeArrowheads="1"/>
              </p:cNvSpPr>
              <p:nvPr/>
            </p:nvSpPr>
            <p:spPr bwMode="auto">
              <a:xfrm>
                <a:off x="4528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1" name="Rectangle 467"/>
              <p:cNvSpPr>
                <a:spLocks noChangeArrowheads="1"/>
              </p:cNvSpPr>
              <p:nvPr/>
            </p:nvSpPr>
            <p:spPr bwMode="auto">
              <a:xfrm>
                <a:off x="4566" y="360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2" name="Rectangle 468"/>
              <p:cNvSpPr>
                <a:spLocks noChangeArrowheads="1"/>
              </p:cNvSpPr>
              <p:nvPr/>
            </p:nvSpPr>
            <p:spPr bwMode="auto">
              <a:xfrm>
                <a:off x="460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3" name="Rectangle 469"/>
              <p:cNvSpPr>
                <a:spLocks noChangeArrowheads="1"/>
              </p:cNvSpPr>
              <p:nvPr/>
            </p:nvSpPr>
            <p:spPr bwMode="auto">
              <a:xfrm>
                <a:off x="464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4" name="Rectangle 470"/>
              <p:cNvSpPr>
                <a:spLocks noChangeArrowheads="1"/>
              </p:cNvSpPr>
              <p:nvPr/>
            </p:nvSpPr>
            <p:spPr bwMode="auto">
              <a:xfrm>
                <a:off x="467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5" name="Rectangle 471"/>
              <p:cNvSpPr>
                <a:spLocks noChangeArrowheads="1"/>
              </p:cNvSpPr>
              <p:nvPr/>
            </p:nvSpPr>
            <p:spPr bwMode="auto">
              <a:xfrm>
                <a:off x="4717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6" name="Rectangle 472"/>
              <p:cNvSpPr>
                <a:spLocks noChangeArrowheads="1"/>
              </p:cNvSpPr>
              <p:nvPr/>
            </p:nvSpPr>
            <p:spPr bwMode="auto">
              <a:xfrm>
                <a:off x="4755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7" name="Rectangle 473"/>
              <p:cNvSpPr>
                <a:spLocks noChangeArrowheads="1"/>
              </p:cNvSpPr>
              <p:nvPr/>
            </p:nvSpPr>
            <p:spPr bwMode="auto">
              <a:xfrm>
                <a:off x="4793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8" name="Rectangle 474"/>
              <p:cNvSpPr>
                <a:spLocks noChangeArrowheads="1"/>
              </p:cNvSpPr>
              <p:nvPr/>
            </p:nvSpPr>
            <p:spPr bwMode="auto">
              <a:xfrm>
                <a:off x="4831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69" name="Rectangle 475"/>
              <p:cNvSpPr>
                <a:spLocks noChangeArrowheads="1"/>
              </p:cNvSpPr>
              <p:nvPr/>
            </p:nvSpPr>
            <p:spPr bwMode="auto">
              <a:xfrm>
                <a:off x="4869" y="360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0" name="Line 476"/>
              <p:cNvSpPr>
                <a:spLocks noChangeShapeType="1"/>
              </p:cNvSpPr>
              <p:nvPr/>
            </p:nvSpPr>
            <p:spPr bwMode="auto">
              <a:xfrm>
                <a:off x="2064" y="3890"/>
                <a:ext cx="283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9671" name="Rectangle 477"/>
              <p:cNvSpPr>
                <a:spLocks noChangeArrowheads="1"/>
              </p:cNvSpPr>
              <p:nvPr/>
            </p:nvSpPr>
            <p:spPr bwMode="auto">
              <a:xfrm>
                <a:off x="206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2" name="Rectangle 478"/>
              <p:cNvSpPr>
                <a:spLocks noChangeArrowheads="1"/>
              </p:cNvSpPr>
              <p:nvPr/>
            </p:nvSpPr>
            <p:spPr bwMode="auto">
              <a:xfrm>
                <a:off x="2102" y="1838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3" name="Rectangle 479"/>
              <p:cNvSpPr>
                <a:spLocks noChangeArrowheads="1"/>
              </p:cNvSpPr>
              <p:nvPr/>
            </p:nvSpPr>
            <p:spPr bwMode="auto">
              <a:xfrm>
                <a:off x="213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4" name="Rectangle 480"/>
              <p:cNvSpPr>
                <a:spLocks noChangeArrowheads="1"/>
              </p:cNvSpPr>
              <p:nvPr/>
            </p:nvSpPr>
            <p:spPr bwMode="auto">
              <a:xfrm>
                <a:off x="217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5" name="Rectangle 481"/>
              <p:cNvSpPr>
                <a:spLocks noChangeArrowheads="1"/>
              </p:cNvSpPr>
              <p:nvPr/>
            </p:nvSpPr>
            <p:spPr bwMode="auto">
              <a:xfrm>
                <a:off x="221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6" name="Rectangle 482"/>
              <p:cNvSpPr>
                <a:spLocks noChangeArrowheads="1"/>
              </p:cNvSpPr>
              <p:nvPr/>
            </p:nvSpPr>
            <p:spPr bwMode="auto">
              <a:xfrm>
                <a:off x="225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7" name="Rectangle 483"/>
              <p:cNvSpPr>
                <a:spLocks noChangeArrowheads="1"/>
              </p:cNvSpPr>
              <p:nvPr/>
            </p:nvSpPr>
            <p:spPr bwMode="auto">
              <a:xfrm>
                <a:off x="229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8" name="Rectangle 484"/>
              <p:cNvSpPr>
                <a:spLocks noChangeArrowheads="1"/>
              </p:cNvSpPr>
              <p:nvPr/>
            </p:nvSpPr>
            <p:spPr bwMode="auto">
              <a:xfrm>
                <a:off x="232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79" name="Rectangle 485"/>
              <p:cNvSpPr>
                <a:spLocks noChangeArrowheads="1"/>
              </p:cNvSpPr>
              <p:nvPr/>
            </p:nvSpPr>
            <p:spPr bwMode="auto">
              <a:xfrm>
                <a:off x="236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0" name="Rectangle 486"/>
              <p:cNvSpPr>
                <a:spLocks noChangeArrowheads="1"/>
              </p:cNvSpPr>
              <p:nvPr/>
            </p:nvSpPr>
            <p:spPr bwMode="auto">
              <a:xfrm>
                <a:off x="240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1" name="Rectangle 487"/>
              <p:cNvSpPr>
                <a:spLocks noChangeArrowheads="1"/>
              </p:cNvSpPr>
              <p:nvPr/>
            </p:nvSpPr>
            <p:spPr bwMode="auto">
              <a:xfrm>
                <a:off x="244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2" name="Rectangle 488"/>
              <p:cNvSpPr>
                <a:spLocks noChangeArrowheads="1"/>
              </p:cNvSpPr>
              <p:nvPr/>
            </p:nvSpPr>
            <p:spPr bwMode="auto">
              <a:xfrm>
                <a:off x="248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3" name="Rectangle 489"/>
              <p:cNvSpPr>
                <a:spLocks noChangeArrowheads="1"/>
              </p:cNvSpPr>
              <p:nvPr/>
            </p:nvSpPr>
            <p:spPr bwMode="auto">
              <a:xfrm>
                <a:off x="2519" y="1838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4" name="Rectangle 490"/>
              <p:cNvSpPr>
                <a:spLocks noChangeArrowheads="1"/>
              </p:cNvSpPr>
              <p:nvPr/>
            </p:nvSpPr>
            <p:spPr bwMode="auto">
              <a:xfrm>
                <a:off x="255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5" name="Rectangle 491"/>
              <p:cNvSpPr>
                <a:spLocks noChangeArrowheads="1"/>
              </p:cNvSpPr>
              <p:nvPr/>
            </p:nvSpPr>
            <p:spPr bwMode="auto">
              <a:xfrm>
                <a:off x="259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6" name="Rectangle 492"/>
              <p:cNvSpPr>
                <a:spLocks noChangeArrowheads="1"/>
              </p:cNvSpPr>
              <p:nvPr/>
            </p:nvSpPr>
            <p:spPr bwMode="auto">
              <a:xfrm>
                <a:off x="263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7" name="Rectangle 493"/>
              <p:cNvSpPr>
                <a:spLocks noChangeArrowheads="1"/>
              </p:cNvSpPr>
              <p:nvPr/>
            </p:nvSpPr>
            <p:spPr bwMode="auto">
              <a:xfrm>
                <a:off x="267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8" name="Rectangle 494"/>
              <p:cNvSpPr>
                <a:spLocks noChangeArrowheads="1"/>
              </p:cNvSpPr>
              <p:nvPr/>
            </p:nvSpPr>
            <p:spPr bwMode="auto">
              <a:xfrm>
                <a:off x="270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89" name="Rectangle 495"/>
              <p:cNvSpPr>
                <a:spLocks noChangeArrowheads="1"/>
              </p:cNvSpPr>
              <p:nvPr/>
            </p:nvSpPr>
            <p:spPr bwMode="auto">
              <a:xfrm>
                <a:off x="274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0" name="Rectangle 496"/>
              <p:cNvSpPr>
                <a:spLocks noChangeArrowheads="1"/>
              </p:cNvSpPr>
              <p:nvPr/>
            </p:nvSpPr>
            <p:spPr bwMode="auto">
              <a:xfrm>
                <a:off x="278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1" name="Rectangle 497"/>
              <p:cNvSpPr>
                <a:spLocks noChangeArrowheads="1"/>
              </p:cNvSpPr>
              <p:nvPr/>
            </p:nvSpPr>
            <p:spPr bwMode="auto">
              <a:xfrm>
                <a:off x="282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2" name="Rectangle 498"/>
              <p:cNvSpPr>
                <a:spLocks noChangeArrowheads="1"/>
              </p:cNvSpPr>
              <p:nvPr/>
            </p:nvSpPr>
            <p:spPr bwMode="auto">
              <a:xfrm>
                <a:off x="286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3" name="Rectangle 499"/>
              <p:cNvSpPr>
                <a:spLocks noChangeArrowheads="1"/>
              </p:cNvSpPr>
              <p:nvPr/>
            </p:nvSpPr>
            <p:spPr bwMode="auto">
              <a:xfrm>
                <a:off x="289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4" name="Rectangle 500"/>
              <p:cNvSpPr>
                <a:spLocks noChangeArrowheads="1"/>
              </p:cNvSpPr>
              <p:nvPr/>
            </p:nvSpPr>
            <p:spPr bwMode="auto">
              <a:xfrm>
                <a:off x="2936" y="1838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5" name="Rectangle 501"/>
              <p:cNvSpPr>
                <a:spLocks noChangeArrowheads="1"/>
              </p:cNvSpPr>
              <p:nvPr/>
            </p:nvSpPr>
            <p:spPr bwMode="auto">
              <a:xfrm>
                <a:off x="297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6" name="Rectangle 502"/>
              <p:cNvSpPr>
                <a:spLocks noChangeArrowheads="1"/>
              </p:cNvSpPr>
              <p:nvPr/>
            </p:nvSpPr>
            <p:spPr bwMode="auto">
              <a:xfrm>
                <a:off x="301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7" name="Rectangle 503"/>
              <p:cNvSpPr>
                <a:spLocks noChangeArrowheads="1"/>
              </p:cNvSpPr>
              <p:nvPr/>
            </p:nvSpPr>
            <p:spPr bwMode="auto">
              <a:xfrm>
                <a:off x="304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8" name="Rectangle 504"/>
              <p:cNvSpPr>
                <a:spLocks noChangeArrowheads="1"/>
              </p:cNvSpPr>
              <p:nvPr/>
            </p:nvSpPr>
            <p:spPr bwMode="auto">
              <a:xfrm>
                <a:off x="308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99" name="Rectangle 505"/>
              <p:cNvSpPr>
                <a:spLocks noChangeArrowheads="1"/>
              </p:cNvSpPr>
              <p:nvPr/>
            </p:nvSpPr>
            <p:spPr bwMode="auto">
              <a:xfrm>
                <a:off x="312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0" name="Rectangle 506"/>
              <p:cNvSpPr>
                <a:spLocks noChangeArrowheads="1"/>
              </p:cNvSpPr>
              <p:nvPr/>
            </p:nvSpPr>
            <p:spPr bwMode="auto">
              <a:xfrm>
                <a:off x="316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1" name="Rectangle 507"/>
              <p:cNvSpPr>
                <a:spLocks noChangeArrowheads="1"/>
              </p:cNvSpPr>
              <p:nvPr/>
            </p:nvSpPr>
            <p:spPr bwMode="auto">
              <a:xfrm>
                <a:off x="320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2" name="Rectangle 508"/>
              <p:cNvSpPr>
                <a:spLocks noChangeArrowheads="1"/>
              </p:cNvSpPr>
              <p:nvPr/>
            </p:nvSpPr>
            <p:spPr bwMode="auto">
              <a:xfrm>
                <a:off x="323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3" name="Rectangle 509"/>
              <p:cNvSpPr>
                <a:spLocks noChangeArrowheads="1"/>
              </p:cNvSpPr>
              <p:nvPr/>
            </p:nvSpPr>
            <p:spPr bwMode="auto">
              <a:xfrm>
                <a:off x="327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4" name="Rectangle 510"/>
              <p:cNvSpPr>
                <a:spLocks noChangeArrowheads="1"/>
              </p:cNvSpPr>
              <p:nvPr/>
            </p:nvSpPr>
            <p:spPr bwMode="auto">
              <a:xfrm>
                <a:off x="331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5" name="Rectangle 511"/>
              <p:cNvSpPr>
                <a:spLocks noChangeArrowheads="1"/>
              </p:cNvSpPr>
              <p:nvPr/>
            </p:nvSpPr>
            <p:spPr bwMode="auto">
              <a:xfrm>
                <a:off x="335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6" name="Rectangle 512"/>
              <p:cNvSpPr>
                <a:spLocks noChangeArrowheads="1"/>
              </p:cNvSpPr>
              <p:nvPr/>
            </p:nvSpPr>
            <p:spPr bwMode="auto">
              <a:xfrm>
                <a:off x="339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7" name="Rectangle 513"/>
              <p:cNvSpPr>
                <a:spLocks noChangeArrowheads="1"/>
              </p:cNvSpPr>
              <p:nvPr/>
            </p:nvSpPr>
            <p:spPr bwMode="auto">
              <a:xfrm>
                <a:off x="342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8" name="Rectangle 514"/>
              <p:cNvSpPr>
                <a:spLocks noChangeArrowheads="1"/>
              </p:cNvSpPr>
              <p:nvPr/>
            </p:nvSpPr>
            <p:spPr bwMode="auto">
              <a:xfrm>
                <a:off x="346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09" name="Rectangle 515"/>
              <p:cNvSpPr>
                <a:spLocks noChangeArrowheads="1"/>
              </p:cNvSpPr>
              <p:nvPr/>
            </p:nvSpPr>
            <p:spPr bwMode="auto">
              <a:xfrm>
                <a:off x="350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0" name="Rectangle 516"/>
              <p:cNvSpPr>
                <a:spLocks noChangeArrowheads="1"/>
              </p:cNvSpPr>
              <p:nvPr/>
            </p:nvSpPr>
            <p:spPr bwMode="auto">
              <a:xfrm>
                <a:off x="354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1" name="Rectangle 517"/>
              <p:cNvSpPr>
                <a:spLocks noChangeArrowheads="1"/>
              </p:cNvSpPr>
              <p:nvPr/>
            </p:nvSpPr>
            <p:spPr bwMode="auto">
              <a:xfrm>
                <a:off x="358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2" name="Rectangle 518"/>
              <p:cNvSpPr>
                <a:spLocks noChangeArrowheads="1"/>
              </p:cNvSpPr>
              <p:nvPr/>
            </p:nvSpPr>
            <p:spPr bwMode="auto">
              <a:xfrm>
                <a:off x="361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3" name="Rectangle 519"/>
              <p:cNvSpPr>
                <a:spLocks noChangeArrowheads="1"/>
              </p:cNvSpPr>
              <p:nvPr/>
            </p:nvSpPr>
            <p:spPr bwMode="auto">
              <a:xfrm>
                <a:off x="365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4" name="Rectangle 520"/>
              <p:cNvSpPr>
                <a:spLocks noChangeArrowheads="1"/>
              </p:cNvSpPr>
              <p:nvPr/>
            </p:nvSpPr>
            <p:spPr bwMode="auto">
              <a:xfrm>
                <a:off x="369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5" name="Rectangle 521"/>
              <p:cNvSpPr>
                <a:spLocks noChangeArrowheads="1"/>
              </p:cNvSpPr>
              <p:nvPr/>
            </p:nvSpPr>
            <p:spPr bwMode="auto">
              <a:xfrm>
                <a:off x="373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6" name="Rectangle 522"/>
              <p:cNvSpPr>
                <a:spLocks noChangeArrowheads="1"/>
              </p:cNvSpPr>
              <p:nvPr/>
            </p:nvSpPr>
            <p:spPr bwMode="auto">
              <a:xfrm>
                <a:off x="376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7" name="Rectangle 523"/>
              <p:cNvSpPr>
                <a:spLocks noChangeArrowheads="1"/>
              </p:cNvSpPr>
              <p:nvPr/>
            </p:nvSpPr>
            <p:spPr bwMode="auto">
              <a:xfrm>
                <a:off x="380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8" name="Rectangle 524"/>
              <p:cNvSpPr>
                <a:spLocks noChangeArrowheads="1"/>
              </p:cNvSpPr>
              <p:nvPr/>
            </p:nvSpPr>
            <p:spPr bwMode="auto">
              <a:xfrm>
                <a:off x="384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19" name="Rectangle 525"/>
              <p:cNvSpPr>
                <a:spLocks noChangeArrowheads="1"/>
              </p:cNvSpPr>
              <p:nvPr/>
            </p:nvSpPr>
            <p:spPr bwMode="auto">
              <a:xfrm>
                <a:off x="388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0" name="Rectangle 526"/>
              <p:cNvSpPr>
                <a:spLocks noChangeArrowheads="1"/>
              </p:cNvSpPr>
              <p:nvPr/>
            </p:nvSpPr>
            <p:spPr bwMode="auto">
              <a:xfrm>
                <a:off x="392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1" name="Rectangle 527"/>
              <p:cNvSpPr>
                <a:spLocks noChangeArrowheads="1"/>
              </p:cNvSpPr>
              <p:nvPr/>
            </p:nvSpPr>
            <p:spPr bwMode="auto">
              <a:xfrm>
                <a:off x="395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2" name="Rectangle 528"/>
              <p:cNvSpPr>
                <a:spLocks noChangeArrowheads="1"/>
              </p:cNvSpPr>
              <p:nvPr/>
            </p:nvSpPr>
            <p:spPr bwMode="auto">
              <a:xfrm>
                <a:off x="399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3" name="Rectangle 529"/>
              <p:cNvSpPr>
                <a:spLocks noChangeArrowheads="1"/>
              </p:cNvSpPr>
              <p:nvPr/>
            </p:nvSpPr>
            <p:spPr bwMode="auto">
              <a:xfrm>
                <a:off x="403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4" name="Rectangle 530"/>
              <p:cNvSpPr>
                <a:spLocks noChangeArrowheads="1"/>
              </p:cNvSpPr>
              <p:nvPr/>
            </p:nvSpPr>
            <p:spPr bwMode="auto">
              <a:xfrm>
                <a:off x="407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5" name="Rectangle 531"/>
              <p:cNvSpPr>
                <a:spLocks noChangeArrowheads="1"/>
              </p:cNvSpPr>
              <p:nvPr/>
            </p:nvSpPr>
            <p:spPr bwMode="auto">
              <a:xfrm>
                <a:off x="411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6" name="Rectangle 532"/>
              <p:cNvSpPr>
                <a:spLocks noChangeArrowheads="1"/>
              </p:cNvSpPr>
              <p:nvPr/>
            </p:nvSpPr>
            <p:spPr bwMode="auto">
              <a:xfrm>
                <a:off x="414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7" name="Rectangle 533"/>
              <p:cNvSpPr>
                <a:spLocks noChangeArrowheads="1"/>
              </p:cNvSpPr>
              <p:nvPr/>
            </p:nvSpPr>
            <p:spPr bwMode="auto">
              <a:xfrm>
                <a:off x="418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8" name="Rectangle 534"/>
              <p:cNvSpPr>
                <a:spLocks noChangeArrowheads="1"/>
              </p:cNvSpPr>
              <p:nvPr/>
            </p:nvSpPr>
            <p:spPr bwMode="auto">
              <a:xfrm>
                <a:off x="422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29" name="Rectangle 535"/>
              <p:cNvSpPr>
                <a:spLocks noChangeArrowheads="1"/>
              </p:cNvSpPr>
              <p:nvPr/>
            </p:nvSpPr>
            <p:spPr bwMode="auto">
              <a:xfrm>
                <a:off x="426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0" name="Rectangle 536"/>
              <p:cNvSpPr>
                <a:spLocks noChangeArrowheads="1"/>
              </p:cNvSpPr>
              <p:nvPr/>
            </p:nvSpPr>
            <p:spPr bwMode="auto">
              <a:xfrm>
                <a:off x="430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1" name="Rectangle 537"/>
              <p:cNvSpPr>
                <a:spLocks noChangeArrowheads="1"/>
              </p:cNvSpPr>
              <p:nvPr/>
            </p:nvSpPr>
            <p:spPr bwMode="auto">
              <a:xfrm>
                <a:off x="433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2" name="Rectangle 538"/>
              <p:cNvSpPr>
                <a:spLocks noChangeArrowheads="1"/>
              </p:cNvSpPr>
              <p:nvPr/>
            </p:nvSpPr>
            <p:spPr bwMode="auto">
              <a:xfrm>
                <a:off x="4376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3" name="Rectangle 539"/>
              <p:cNvSpPr>
                <a:spLocks noChangeArrowheads="1"/>
              </p:cNvSpPr>
              <p:nvPr/>
            </p:nvSpPr>
            <p:spPr bwMode="auto">
              <a:xfrm>
                <a:off x="4414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4" name="Rectangle 540"/>
              <p:cNvSpPr>
                <a:spLocks noChangeArrowheads="1"/>
              </p:cNvSpPr>
              <p:nvPr/>
            </p:nvSpPr>
            <p:spPr bwMode="auto">
              <a:xfrm>
                <a:off x="4452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5" name="Rectangle 541"/>
              <p:cNvSpPr>
                <a:spLocks noChangeArrowheads="1"/>
              </p:cNvSpPr>
              <p:nvPr/>
            </p:nvSpPr>
            <p:spPr bwMode="auto">
              <a:xfrm>
                <a:off x="4490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6" name="Rectangle 542"/>
              <p:cNvSpPr>
                <a:spLocks noChangeArrowheads="1"/>
              </p:cNvSpPr>
              <p:nvPr/>
            </p:nvSpPr>
            <p:spPr bwMode="auto">
              <a:xfrm>
                <a:off x="4528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7" name="Rectangle 543"/>
              <p:cNvSpPr>
                <a:spLocks noChangeArrowheads="1"/>
              </p:cNvSpPr>
              <p:nvPr/>
            </p:nvSpPr>
            <p:spPr bwMode="auto">
              <a:xfrm>
                <a:off x="4566" y="1838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8" name="Rectangle 544"/>
              <p:cNvSpPr>
                <a:spLocks noChangeArrowheads="1"/>
              </p:cNvSpPr>
              <p:nvPr/>
            </p:nvSpPr>
            <p:spPr bwMode="auto">
              <a:xfrm>
                <a:off x="460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39" name="Rectangle 545"/>
              <p:cNvSpPr>
                <a:spLocks noChangeArrowheads="1"/>
              </p:cNvSpPr>
              <p:nvPr/>
            </p:nvSpPr>
            <p:spPr bwMode="auto">
              <a:xfrm>
                <a:off x="464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0" name="Rectangle 546"/>
              <p:cNvSpPr>
                <a:spLocks noChangeArrowheads="1"/>
              </p:cNvSpPr>
              <p:nvPr/>
            </p:nvSpPr>
            <p:spPr bwMode="auto">
              <a:xfrm>
                <a:off x="467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1" name="Rectangle 547"/>
              <p:cNvSpPr>
                <a:spLocks noChangeArrowheads="1"/>
              </p:cNvSpPr>
              <p:nvPr/>
            </p:nvSpPr>
            <p:spPr bwMode="auto">
              <a:xfrm>
                <a:off x="4717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2" name="Rectangle 548"/>
              <p:cNvSpPr>
                <a:spLocks noChangeArrowheads="1"/>
              </p:cNvSpPr>
              <p:nvPr/>
            </p:nvSpPr>
            <p:spPr bwMode="auto">
              <a:xfrm>
                <a:off x="4755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3" name="Rectangle 549"/>
              <p:cNvSpPr>
                <a:spLocks noChangeArrowheads="1"/>
              </p:cNvSpPr>
              <p:nvPr/>
            </p:nvSpPr>
            <p:spPr bwMode="auto">
              <a:xfrm>
                <a:off x="4793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4" name="Rectangle 550"/>
              <p:cNvSpPr>
                <a:spLocks noChangeArrowheads="1"/>
              </p:cNvSpPr>
              <p:nvPr/>
            </p:nvSpPr>
            <p:spPr bwMode="auto">
              <a:xfrm>
                <a:off x="4831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5" name="Rectangle 551"/>
              <p:cNvSpPr>
                <a:spLocks noChangeArrowheads="1"/>
              </p:cNvSpPr>
              <p:nvPr/>
            </p:nvSpPr>
            <p:spPr bwMode="auto">
              <a:xfrm>
                <a:off x="4869" y="1838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6" name="Rectangle 552"/>
              <p:cNvSpPr>
                <a:spLocks noChangeArrowheads="1"/>
              </p:cNvSpPr>
              <p:nvPr/>
            </p:nvSpPr>
            <p:spPr bwMode="auto">
              <a:xfrm>
                <a:off x="206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7" name="Rectangle 553"/>
              <p:cNvSpPr>
                <a:spLocks noChangeArrowheads="1"/>
              </p:cNvSpPr>
              <p:nvPr/>
            </p:nvSpPr>
            <p:spPr bwMode="auto">
              <a:xfrm>
                <a:off x="2102" y="1545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8" name="Rectangle 554"/>
              <p:cNvSpPr>
                <a:spLocks noChangeArrowheads="1"/>
              </p:cNvSpPr>
              <p:nvPr/>
            </p:nvSpPr>
            <p:spPr bwMode="auto">
              <a:xfrm>
                <a:off x="213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49" name="Rectangle 555"/>
              <p:cNvSpPr>
                <a:spLocks noChangeArrowheads="1"/>
              </p:cNvSpPr>
              <p:nvPr/>
            </p:nvSpPr>
            <p:spPr bwMode="auto">
              <a:xfrm>
                <a:off x="217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0" name="Rectangle 556"/>
              <p:cNvSpPr>
                <a:spLocks noChangeArrowheads="1"/>
              </p:cNvSpPr>
              <p:nvPr/>
            </p:nvSpPr>
            <p:spPr bwMode="auto">
              <a:xfrm>
                <a:off x="221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1" name="Rectangle 557"/>
              <p:cNvSpPr>
                <a:spLocks noChangeArrowheads="1"/>
              </p:cNvSpPr>
              <p:nvPr/>
            </p:nvSpPr>
            <p:spPr bwMode="auto">
              <a:xfrm>
                <a:off x="225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2" name="Rectangle 558"/>
              <p:cNvSpPr>
                <a:spLocks noChangeArrowheads="1"/>
              </p:cNvSpPr>
              <p:nvPr/>
            </p:nvSpPr>
            <p:spPr bwMode="auto">
              <a:xfrm>
                <a:off x="229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3" name="Rectangle 559"/>
              <p:cNvSpPr>
                <a:spLocks noChangeArrowheads="1"/>
              </p:cNvSpPr>
              <p:nvPr/>
            </p:nvSpPr>
            <p:spPr bwMode="auto">
              <a:xfrm>
                <a:off x="232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4" name="Rectangle 560"/>
              <p:cNvSpPr>
                <a:spLocks noChangeArrowheads="1"/>
              </p:cNvSpPr>
              <p:nvPr/>
            </p:nvSpPr>
            <p:spPr bwMode="auto">
              <a:xfrm>
                <a:off x="236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5" name="Rectangle 561"/>
              <p:cNvSpPr>
                <a:spLocks noChangeArrowheads="1"/>
              </p:cNvSpPr>
              <p:nvPr/>
            </p:nvSpPr>
            <p:spPr bwMode="auto">
              <a:xfrm>
                <a:off x="240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6" name="Rectangle 562"/>
              <p:cNvSpPr>
                <a:spLocks noChangeArrowheads="1"/>
              </p:cNvSpPr>
              <p:nvPr/>
            </p:nvSpPr>
            <p:spPr bwMode="auto">
              <a:xfrm>
                <a:off x="244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7" name="Rectangle 563"/>
              <p:cNvSpPr>
                <a:spLocks noChangeArrowheads="1"/>
              </p:cNvSpPr>
              <p:nvPr/>
            </p:nvSpPr>
            <p:spPr bwMode="auto">
              <a:xfrm>
                <a:off x="248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8" name="Rectangle 564"/>
              <p:cNvSpPr>
                <a:spLocks noChangeArrowheads="1"/>
              </p:cNvSpPr>
              <p:nvPr/>
            </p:nvSpPr>
            <p:spPr bwMode="auto">
              <a:xfrm>
                <a:off x="2519" y="1545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59" name="Rectangle 565"/>
              <p:cNvSpPr>
                <a:spLocks noChangeArrowheads="1"/>
              </p:cNvSpPr>
              <p:nvPr/>
            </p:nvSpPr>
            <p:spPr bwMode="auto">
              <a:xfrm>
                <a:off x="255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0" name="Rectangle 566"/>
              <p:cNvSpPr>
                <a:spLocks noChangeArrowheads="1"/>
              </p:cNvSpPr>
              <p:nvPr/>
            </p:nvSpPr>
            <p:spPr bwMode="auto">
              <a:xfrm>
                <a:off x="259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1" name="Rectangle 567"/>
              <p:cNvSpPr>
                <a:spLocks noChangeArrowheads="1"/>
              </p:cNvSpPr>
              <p:nvPr/>
            </p:nvSpPr>
            <p:spPr bwMode="auto">
              <a:xfrm>
                <a:off x="263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2" name="Rectangle 568"/>
              <p:cNvSpPr>
                <a:spLocks noChangeArrowheads="1"/>
              </p:cNvSpPr>
              <p:nvPr/>
            </p:nvSpPr>
            <p:spPr bwMode="auto">
              <a:xfrm>
                <a:off x="267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3" name="Rectangle 569"/>
              <p:cNvSpPr>
                <a:spLocks noChangeArrowheads="1"/>
              </p:cNvSpPr>
              <p:nvPr/>
            </p:nvSpPr>
            <p:spPr bwMode="auto">
              <a:xfrm>
                <a:off x="270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4" name="Rectangle 570"/>
              <p:cNvSpPr>
                <a:spLocks noChangeArrowheads="1"/>
              </p:cNvSpPr>
              <p:nvPr/>
            </p:nvSpPr>
            <p:spPr bwMode="auto">
              <a:xfrm>
                <a:off x="274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5" name="Rectangle 571"/>
              <p:cNvSpPr>
                <a:spLocks noChangeArrowheads="1"/>
              </p:cNvSpPr>
              <p:nvPr/>
            </p:nvSpPr>
            <p:spPr bwMode="auto">
              <a:xfrm>
                <a:off x="278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6" name="Rectangle 572"/>
              <p:cNvSpPr>
                <a:spLocks noChangeArrowheads="1"/>
              </p:cNvSpPr>
              <p:nvPr/>
            </p:nvSpPr>
            <p:spPr bwMode="auto">
              <a:xfrm>
                <a:off x="282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7" name="Rectangle 573"/>
              <p:cNvSpPr>
                <a:spLocks noChangeArrowheads="1"/>
              </p:cNvSpPr>
              <p:nvPr/>
            </p:nvSpPr>
            <p:spPr bwMode="auto">
              <a:xfrm>
                <a:off x="286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8" name="Rectangle 574"/>
              <p:cNvSpPr>
                <a:spLocks noChangeArrowheads="1"/>
              </p:cNvSpPr>
              <p:nvPr/>
            </p:nvSpPr>
            <p:spPr bwMode="auto">
              <a:xfrm>
                <a:off x="289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69" name="Rectangle 575"/>
              <p:cNvSpPr>
                <a:spLocks noChangeArrowheads="1"/>
              </p:cNvSpPr>
              <p:nvPr/>
            </p:nvSpPr>
            <p:spPr bwMode="auto">
              <a:xfrm>
                <a:off x="2936" y="1545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0" name="Rectangle 576"/>
              <p:cNvSpPr>
                <a:spLocks noChangeArrowheads="1"/>
              </p:cNvSpPr>
              <p:nvPr/>
            </p:nvSpPr>
            <p:spPr bwMode="auto">
              <a:xfrm>
                <a:off x="297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1" name="Rectangle 577"/>
              <p:cNvSpPr>
                <a:spLocks noChangeArrowheads="1"/>
              </p:cNvSpPr>
              <p:nvPr/>
            </p:nvSpPr>
            <p:spPr bwMode="auto">
              <a:xfrm>
                <a:off x="301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2" name="Rectangle 578"/>
              <p:cNvSpPr>
                <a:spLocks noChangeArrowheads="1"/>
              </p:cNvSpPr>
              <p:nvPr/>
            </p:nvSpPr>
            <p:spPr bwMode="auto">
              <a:xfrm>
                <a:off x="304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3" name="Rectangle 579"/>
              <p:cNvSpPr>
                <a:spLocks noChangeArrowheads="1"/>
              </p:cNvSpPr>
              <p:nvPr/>
            </p:nvSpPr>
            <p:spPr bwMode="auto">
              <a:xfrm>
                <a:off x="308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4" name="Rectangle 580"/>
              <p:cNvSpPr>
                <a:spLocks noChangeArrowheads="1"/>
              </p:cNvSpPr>
              <p:nvPr/>
            </p:nvSpPr>
            <p:spPr bwMode="auto">
              <a:xfrm>
                <a:off x="312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5" name="Rectangle 581"/>
              <p:cNvSpPr>
                <a:spLocks noChangeArrowheads="1"/>
              </p:cNvSpPr>
              <p:nvPr/>
            </p:nvSpPr>
            <p:spPr bwMode="auto">
              <a:xfrm>
                <a:off x="316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6" name="Rectangle 582"/>
              <p:cNvSpPr>
                <a:spLocks noChangeArrowheads="1"/>
              </p:cNvSpPr>
              <p:nvPr/>
            </p:nvSpPr>
            <p:spPr bwMode="auto">
              <a:xfrm>
                <a:off x="320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7" name="Rectangle 583"/>
              <p:cNvSpPr>
                <a:spLocks noChangeArrowheads="1"/>
              </p:cNvSpPr>
              <p:nvPr/>
            </p:nvSpPr>
            <p:spPr bwMode="auto">
              <a:xfrm>
                <a:off x="323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8" name="Rectangle 584"/>
              <p:cNvSpPr>
                <a:spLocks noChangeArrowheads="1"/>
              </p:cNvSpPr>
              <p:nvPr/>
            </p:nvSpPr>
            <p:spPr bwMode="auto">
              <a:xfrm>
                <a:off x="327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79" name="Rectangle 585"/>
              <p:cNvSpPr>
                <a:spLocks noChangeArrowheads="1"/>
              </p:cNvSpPr>
              <p:nvPr/>
            </p:nvSpPr>
            <p:spPr bwMode="auto">
              <a:xfrm>
                <a:off x="331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0" name="Rectangle 586"/>
              <p:cNvSpPr>
                <a:spLocks noChangeArrowheads="1"/>
              </p:cNvSpPr>
              <p:nvPr/>
            </p:nvSpPr>
            <p:spPr bwMode="auto">
              <a:xfrm>
                <a:off x="335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1" name="Rectangle 587"/>
              <p:cNvSpPr>
                <a:spLocks noChangeArrowheads="1"/>
              </p:cNvSpPr>
              <p:nvPr/>
            </p:nvSpPr>
            <p:spPr bwMode="auto">
              <a:xfrm>
                <a:off x="339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2" name="Rectangle 588"/>
              <p:cNvSpPr>
                <a:spLocks noChangeArrowheads="1"/>
              </p:cNvSpPr>
              <p:nvPr/>
            </p:nvSpPr>
            <p:spPr bwMode="auto">
              <a:xfrm>
                <a:off x="342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3" name="Rectangle 589"/>
              <p:cNvSpPr>
                <a:spLocks noChangeArrowheads="1"/>
              </p:cNvSpPr>
              <p:nvPr/>
            </p:nvSpPr>
            <p:spPr bwMode="auto">
              <a:xfrm>
                <a:off x="346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4" name="Rectangle 590"/>
              <p:cNvSpPr>
                <a:spLocks noChangeArrowheads="1"/>
              </p:cNvSpPr>
              <p:nvPr/>
            </p:nvSpPr>
            <p:spPr bwMode="auto">
              <a:xfrm>
                <a:off x="350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5" name="Rectangle 591"/>
              <p:cNvSpPr>
                <a:spLocks noChangeArrowheads="1"/>
              </p:cNvSpPr>
              <p:nvPr/>
            </p:nvSpPr>
            <p:spPr bwMode="auto">
              <a:xfrm>
                <a:off x="354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6" name="Rectangle 592"/>
              <p:cNvSpPr>
                <a:spLocks noChangeArrowheads="1"/>
              </p:cNvSpPr>
              <p:nvPr/>
            </p:nvSpPr>
            <p:spPr bwMode="auto">
              <a:xfrm>
                <a:off x="358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7" name="Rectangle 593"/>
              <p:cNvSpPr>
                <a:spLocks noChangeArrowheads="1"/>
              </p:cNvSpPr>
              <p:nvPr/>
            </p:nvSpPr>
            <p:spPr bwMode="auto">
              <a:xfrm>
                <a:off x="361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8" name="Rectangle 594"/>
              <p:cNvSpPr>
                <a:spLocks noChangeArrowheads="1"/>
              </p:cNvSpPr>
              <p:nvPr/>
            </p:nvSpPr>
            <p:spPr bwMode="auto">
              <a:xfrm>
                <a:off x="365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89" name="Rectangle 595"/>
              <p:cNvSpPr>
                <a:spLocks noChangeArrowheads="1"/>
              </p:cNvSpPr>
              <p:nvPr/>
            </p:nvSpPr>
            <p:spPr bwMode="auto">
              <a:xfrm>
                <a:off x="369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0" name="Rectangle 596"/>
              <p:cNvSpPr>
                <a:spLocks noChangeArrowheads="1"/>
              </p:cNvSpPr>
              <p:nvPr/>
            </p:nvSpPr>
            <p:spPr bwMode="auto">
              <a:xfrm>
                <a:off x="373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1" name="Rectangle 597"/>
              <p:cNvSpPr>
                <a:spLocks noChangeArrowheads="1"/>
              </p:cNvSpPr>
              <p:nvPr/>
            </p:nvSpPr>
            <p:spPr bwMode="auto">
              <a:xfrm>
                <a:off x="376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2" name="Rectangle 598"/>
              <p:cNvSpPr>
                <a:spLocks noChangeArrowheads="1"/>
              </p:cNvSpPr>
              <p:nvPr/>
            </p:nvSpPr>
            <p:spPr bwMode="auto">
              <a:xfrm>
                <a:off x="380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3" name="Rectangle 599"/>
              <p:cNvSpPr>
                <a:spLocks noChangeArrowheads="1"/>
              </p:cNvSpPr>
              <p:nvPr/>
            </p:nvSpPr>
            <p:spPr bwMode="auto">
              <a:xfrm>
                <a:off x="384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4" name="Rectangle 600"/>
              <p:cNvSpPr>
                <a:spLocks noChangeArrowheads="1"/>
              </p:cNvSpPr>
              <p:nvPr/>
            </p:nvSpPr>
            <p:spPr bwMode="auto">
              <a:xfrm>
                <a:off x="388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5" name="Rectangle 601"/>
              <p:cNvSpPr>
                <a:spLocks noChangeArrowheads="1"/>
              </p:cNvSpPr>
              <p:nvPr/>
            </p:nvSpPr>
            <p:spPr bwMode="auto">
              <a:xfrm>
                <a:off x="392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6" name="Rectangle 602"/>
              <p:cNvSpPr>
                <a:spLocks noChangeArrowheads="1"/>
              </p:cNvSpPr>
              <p:nvPr/>
            </p:nvSpPr>
            <p:spPr bwMode="auto">
              <a:xfrm>
                <a:off x="395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7" name="Rectangle 603"/>
              <p:cNvSpPr>
                <a:spLocks noChangeArrowheads="1"/>
              </p:cNvSpPr>
              <p:nvPr/>
            </p:nvSpPr>
            <p:spPr bwMode="auto">
              <a:xfrm>
                <a:off x="399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8" name="Rectangle 604"/>
              <p:cNvSpPr>
                <a:spLocks noChangeArrowheads="1"/>
              </p:cNvSpPr>
              <p:nvPr/>
            </p:nvSpPr>
            <p:spPr bwMode="auto">
              <a:xfrm>
                <a:off x="403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799" name="Rectangle 605"/>
              <p:cNvSpPr>
                <a:spLocks noChangeArrowheads="1"/>
              </p:cNvSpPr>
              <p:nvPr/>
            </p:nvSpPr>
            <p:spPr bwMode="auto">
              <a:xfrm>
                <a:off x="407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800" name="Rectangle 606"/>
              <p:cNvSpPr>
                <a:spLocks noChangeArrowheads="1"/>
              </p:cNvSpPr>
              <p:nvPr/>
            </p:nvSpPr>
            <p:spPr bwMode="auto">
              <a:xfrm>
                <a:off x="411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grpSp>
          <p:nvGrpSpPr>
            <p:cNvPr id="9223" name="Group 808"/>
            <p:cNvGrpSpPr>
              <a:grpSpLocks/>
            </p:cNvGrpSpPr>
            <p:nvPr/>
          </p:nvGrpSpPr>
          <p:grpSpPr bwMode="auto">
            <a:xfrm>
              <a:off x="3276600" y="1546225"/>
              <a:ext cx="4497388" cy="2363788"/>
              <a:chOff x="2064" y="974"/>
              <a:chExt cx="2833" cy="1489"/>
            </a:xfrm>
          </p:grpSpPr>
          <p:sp>
            <p:nvSpPr>
              <p:cNvPr id="9401" name="Rectangle 608"/>
              <p:cNvSpPr>
                <a:spLocks noChangeArrowheads="1"/>
              </p:cNvSpPr>
              <p:nvPr/>
            </p:nvSpPr>
            <p:spPr bwMode="auto">
              <a:xfrm>
                <a:off x="414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2" name="Rectangle 609"/>
              <p:cNvSpPr>
                <a:spLocks noChangeArrowheads="1"/>
              </p:cNvSpPr>
              <p:nvPr/>
            </p:nvSpPr>
            <p:spPr bwMode="auto">
              <a:xfrm>
                <a:off x="418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3" name="Rectangle 610"/>
              <p:cNvSpPr>
                <a:spLocks noChangeArrowheads="1"/>
              </p:cNvSpPr>
              <p:nvPr/>
            </p:nvSpPr>
            <p:spPr bwMode="auto">
              <a:xfrm>
                <a:off x="422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4" name="Rectangle 611"/>
              <p:cNvSpPr>
                <a:spLocks noChangeArrowheads="1"/>
              </p:cNvSpPr>
              <p:nvPr/>
            </p:nvSpPr>
            <p:spPr bwMode="auto">
              <a:xfrm>
                <a:off x="426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5" name="Rectangle 612"/>
              <p:cNvSpPr>
                <a:spLocks noChangeArrowheads="1"/>
              </p:cNvSpPr>
              <p:nvPr/>
            </p:nvSpPr>
            <p:spPr bwMode="auto">
              <a:xfrm>
                <a:off x="430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6" name="Rectangle 613"/>
              <p:cNvSpPr>
                <a:spLocks noChangeArrowheads="1"/>
              </p:cNvSpPr>
              <p:nvPr/>
            </p:nvSpPr>
            <p:spPr bwMode="auto">
              <a:xfrm>
                <a:off x="433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7" name="Rectangle 614"/>
              <p:cNvSpPr>
                <a:spLocks noChangeArrowheads="1"/>
              </p:cNvSpPr>
              <p:nvPr/>
            </p:nvSpPr>
            <p:spPr bwMode="auto">
              <a:xfrm>
                <a:off x="4376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8" name="Rectangle 615"/>
              <p:cNvSpPr>
                <a:spLocks noChangeArrowheads="1"/>
              </p:cNvSpPr>
              <p:nvPr/>
            </p:nvSpPr>
            <p:spPr bwMode="auto">
              <a:xfrm>
                <a:off x="4414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09" name="Rectangle 616"/>
              <p:cNvSpPr>
                <a:spLocks noChangeArrowheads="1"/>
              </p:cNvSpPr>
              <p:nvPr/>
            </p:nvSpPr>
            <p:spPr bwMode="auto">
              <a:xfrm>
                <a:off x="4452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0" name="Rectangle 617"/>
              <p:cNvSpPr>
                <a:spLocks noChangeArrowheads="1"/>
              </p:cNvSpPr>
              <p:nvPr/>
            </p:nvSpPr>
            <p:spPr bwMode="auto">
              <a:xfrm>
                <a:off x="4490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1" name="Rectangle 618"/>
              <p:cNvSpPr>
                <a:spLocks noChangeArrowheads="1"/>
              </p:cNvSpPr>
              <p:nvPr/>
            </p:nvSpPr>
            <p:spPr bwMode="auto">
              <a:xfrm>
                <a:off x="4528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2" name="Rectangle 619"/>
              <p:cNvSpPr>
                <a:spLocks noChangeArrowheads="1"/>
              </p:cNvSpPr>
              <p:nvPr/>
            </p:nvSpPr>
            <p:spPr bwMode="auto">
              <a:xfrm>
                <a:off x="4566" y="1545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3" name="Rectangle 620"/>
              <p:cNvSpPr>
                <a:spLocks noChangeArrowheads="1"/>
              </p:cNvSpPr>
              <p:nvPr/>
            </p:nvSpPr>
            <p:spPr bwMode="auto">
              <a:xfrm>
                <a:off x="460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4" name="Rectangle 621"/>
              <p:cNvSpPr>
                <a:spLocks noChangeArrowheads="1"/>
              </p:cNvSpPr>
              <p:nvPr/>
            </p:nvSpPr>
            <p:spPr bwMode="auto">
              <a:xfrm>
                <a:off x="464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5" name="Rectangle 622"/>
              <p:cNvSpPr>
                <a:spLocks noChangeArrowheads="1"/>
              </p:cNvSpPr>
              <p:nvPr/>
            </p:nvSpPr>
            <p:spPr bwMode="auto">
              <a:xfrm>
                <a:off x="467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6" name="Rectangle 623"/>
              <p:cNvSpPr>
                <a:spLocks noChangeArrowheads="1"/>
              </p:cNvSpPr>
              <p:nvPr/>
            </p:nvSpPr>
            <p:spPr bwMode="auto">
              <a:xfrm>
                <a:off x="4717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7" name="Rectangle 624"/>
              <p:cNvSpPr>
                <a:spLocks noChangeArrowheads="1"/>
              </p:cNvSpPr>
              <p:nvPr/>
            </p:nvSpPr>
            <p:spPr bwMode="auto">
              <a:xfrm>
                <a:off x="4755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8" name="Rectangle 625"/>
              <p:cNvSpPr>
                <a:spLocks noChangeArrowheads="1"/>
              </p:cNvSpPr>
              <p:nvPr/>
            </p:nvSpPr>
            <p:spPr bwMode="auto">
              <a:xfrm>
                <a:off x="4793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19" name="Rectangle 626"/>
              <p:cNvSpPr>
                <a:spLocks noChangeArrowheads="1"/>
              </p:cNvSpPr>
              <p:nvPr/>
            </p:nvSpPr>
            <p:spPr bwMode="auto">
              <a:xfrm>
                <a:off x="4831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0" name="Rectangle 627"/>
              <p:cNvSpPr>
                <a:spLocks noChangeArrowheads="1"/>
              </p:cNvSpPr>
              <p:nvPr/>
            </p:nvSpPr>
            <p:spPr bwMode="auto">
              <a:xfrm>
                <a:off x="4869" y="1545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1" name="Rectangle 628"/>
              <p:cNvSpPr>
                <a:spLocks noChangeArrowheads="1"/>
              </p:cNvSpPr>
              <p:nvPr/>
            </p:nvSpPr>
            <p:spPr bwMode="auto">
              <a:xfrm>
                <a:off x="206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2" name="Rectangle 629"/>
              <p:cNvSpPr>
                <a:spLocks noChangeArrowheads="1"/>
              </p:cNvSpPr>
              <p:nvPr/>
            </p:nvSpPr>
            <p:spPr bwMode="auto">
              <a:xfrm>
                <a:off x="2102" y="125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3" name="Rectangle 630"/>
              <p:cNvSpPr>
                <a:spLocks noChangeArrowheads="1"/>
              </p:cNvSpPr>
              <p:nvPr/>
            </p:nvSpPr>
            <p:spPr bwMode="auto">
              <a:xfrm>
                <a:off x="213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4" name="Rectangle 631"/>
              <p:cNvSpPr>
                <a:spLocks noChangeArrowheads="1"/>
              </p:cNvSpPr>
              <p:nvPr/>
            </p:nvSpPr>
            <p:spPr bwMode="auto">
              <a:xfrm>
                <a:off x="217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5" name="Rectangle 632"/>
              <p:cNvSpPr>
                <a:spLocks noChangeArrowheads="1"/>
              </p:cNvSpPr>
              <p:nvPr/>
            </p:nvSpPr>
            <p:spPr bwMode="auto">
              <a:xfrm>
                <a:off x="221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6" name="Rectangle 633"/>
              <p:cNvSpPr>
                <a:spLocks noChangeArrowheads="1"/>
              </p:cNvSpPr>
              <p:nvPr/>
            </p:nvSpPr>
            <p:spPr bwMode="auto">
              <a:xfrm>
                <a:off x="225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7" name="Rectangle 634"/>
              <p:cNvSpPr>
                <a:spLocks noChangeArrowheads="1"/>
              </p:cNvSpPr>
              <p:nvPr/>
            </p:nvSpPr>
            <p:spPr bwMode="auto">
              <a:xfrm>
                <a:off x="229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8" name="Rectangle 635"/>
              <p:cNvSpPr>
                <a:spLocks noChangeArrowheads="1"/>
              </p:cNvSpPr>
              <p:nvPr/>
            </p:nvSpPr>
            <p:spPr bwMode="auto">
              <a:xfrm>
                <a:off x="232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29" name="Rectangle 636"/>
              <p:cNvSpPr>
                <a:spLocks noChangeArrowheads="1"/>
              </p:cNvSpPr>
              <p:nvPr/>
            </p:nvSpPr>
            <p:spPr bwMode="auto">
              <a:xfrm>
                <a:off x="236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0" name="Rectangle 637"/>
              <p:cNvSpPr>
                <a:spLocks noChangeArrowheads="1"/>
              </p:cNvSpPr>
              <p:nvPr/>
            </p:nvSpPr>
            <p:spPr bwMode="auto">
              <a:xfrm>
                <a:off x="240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1" name="Rectangle 638"/>
              <p:cNvSpPr>
                <a:spLocks noChangeArrowheads="1"/>
              </p:cNvSpPr>
              <p:nvPr/>
            </p:nvSpPr>
            <p:spPr bwMode="auto">
              <a:xfrm>
                <a:off x="244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2" name="Rectangle 639"/>
              <p:cNvSpPr>
                <a:spLocks noChangeArrowheads="1"/>
              </p:cNvSpPr>
              <p:nvPr/>
            </p:nvSpPr>
            <p:spPr bwMode="auto">
              <a:xfrm>
                <a:off x="248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3" name="Rectangle 640"/>
              <p:cNvSpPr>
                <a:spLocks noChangeArrowheads="1"/>
              </p:cNvSpPr>
              <p:nvPr/>
            </p:nvSpPr>
            <p:spPr bwMode="auto">
              <a:xfrm>
                <a:off x="2519" y="125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4" name="Rectangle 641"/>
              <p:cNvSpPr>
                <a:spLocks noChangeArrowheads="1"/>
              </p:cNvSpPr>
              <p:nvPr/>
            </p:nvSpPr>
            <p:spPr bwMode="auto">
              <a:xfrm>
                <a:off x="255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5" name="Rectangle 642"/>
              <p:cNvSpPr>
                <a:spLocks noChangeArrowheads="1"/>
              </p:cNvSpPr>
              <p:nvPr/>
            </p:nvSpPr>
            <p:spPr bwMode="auto">
              <a:xfrm>
                <a:off x="259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6" name="Rectangle 643"/>
              <p:cNvSpPr>
                <a:spLocks noChangeArrowheads="1"/>
              </p:cNvSpPr>
              <p:nvPr/>
            </p:nvSpPr>
            <p:spPr bwMode="auto">
              <a:xfrm>
                <a:off x="263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7" name="Rectangle 644"/>
              <p:cNvSpPr>
                <a:spLocks noChangeArrowheads="1"/>
              </p:cNvSpPr>
              <p:nvPr/>
            </p:nvSpPr>
            <p:spPr bwMode="auto">
              <a:xfrm>
                <a:off x="267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8" name="Rectangle 645"/>
              <p:cNvSpPr>
                <a:spLocks noChangeArrowheads="1"/>
              </p:cNvSpPr>
              <p:nvPr/>
            </p:nvSpPr>
            <p:spPr bwMode="auto">
              <a:xfrm>
                <a:off x="270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39" name="Rectangle 646"/>
              <p:cNvSpPr>
                <a:spLocks noChangeArrowheads="1"/>
              </p:cNvSpPr>
              <p:nvPr/>
            </p:nvSpPr>
            <p:spPr bwMode="auto">
              <a:xfrm>
                <a:off x="274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0" name="Rectangle 647"/>
              <p:cNvSpPr>
                <a:spLocks noChangeArrowheads="1"/>
              </p:cNvSpPr>
              <p:nvPr/>
            </p:nvSpPr>
            <p:spPr bwMode="auto">
              <a:xfrm>
                <a:off x="278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1" name="Rectangle 648"/>
              <p:cNvSpPr>
                <a:spLocks noChangeArrowheads="1"/>
              </p:cNvSpPr>
              <p:nvPr/>
            </p:nvSpPr>
            <p:spPr bwMode="auto">
              <a:xfrm>
                <a:off x="282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2" name="Rectangle 649"/>
              <p:cNvSpPr>
                <a:spLocks noChangeArrowheads="1"/>
              </p:cNvSpPr>
              <p:nvPr/>
            </p:nvSpPr>
            <p:spPr bwMode="auto">
              <a:xfrm>
                <a:off x="286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3" name="Rectangle 650"/>
              <p:cNvSpPr>
                <a:spLocks noChangeArrowheads="1"/>
              </p:cNvSpPr>
              <p:nvPr/>
            </p:nvSpPr>
            <p:spPr bwMode="auto">
              <a:xfrm>
                <a:off x="289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4" name="Rectangle 651"/>
              <p:cNvSpPr>
                <a:spLocks noChangeArrowheads="1"/>
              </p:cNvSpPr>
              <p:nvPr/>
            </p:nvSpPr>
            <p:spPr bwMode="auto">
              <a:xfrm>
                <a:off x="2936" y="125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5" name="Rectangle 652"/>
              <p:cNvSpPr>
                <a:spLocks noChangeArrowheads="1"/>
              </p:cNvSpPr>
              <p:nvPr/>
            </p:nvSpPr>
            <p:spPr bwMode="auto">
              <a:xfrm>
                <a:off x="297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6" name="Rectangle 653"/>
              <p:cNvSpPr>
                <a:spLocks noChangeArrowheads="1"/>
              </p:cNvSpPr>
              <p:nvPr/>
            </p:nvSpPr>
            <p:spPr bwMode="auto">
              <a:xfrm>
                <a:off x="301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7" name="Rectangle 654"/>
              <p:cNvSpPr>
                <a:spLocks noChangeArrowheads="1"/>
              </p:cNvSpPr>
              <p:nvPr/>
            </p:nvSpPr>
            <p:spPr bwMode="auto">
              <a:xfrm>
                <a:off x="304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8" name="Rectangle 655"/>
              <p:cNvSpPr>
                <a:spLocks noChangeArrowheads="1"/>
              </p:cNvSpPr>
              <p:nvPr/>
            </p:nvSpPr>
            <p:spPr bwMode="auto">
              <a:xfrm>
                <a:off x="308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49" name="Rectangle 656"/>
              <p:cNvSpPr>
                <a:spLocks noChangeArrowheads="1"/>
              </p:cNvSpPr>
              <p:nvPr/>
            </p:nvSpPr>
            <p:spPr bwMode="auto">
              <a:xfrm>
                <a:off x="312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0" name="Rectangle 657"/>
              <p:cNvSpPr>
                <a:spLocks noChangeArrowheads="1"/>
              </p:cNvSpPr>
              <p:nvPr/>
            </p:nvSpPr>
            <p:spPr bwMode="auto">
              <a:xfrm>
                <a:off x="316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1" name="Rectangle 658"/>
              <p:cNvSpPr>
                <a:spLocks noChangeArrowheads="1"/>
              </p:cNvSpPr>
              <p:nvPr/>
            </p:nvSpPr>
            <p:spPr bwMode="auto">
              <a:xfrm>
                <a:off x="320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2" name="Rectangle 659"/>
              <p:cNvSpPr>
                <a:spLocks noChangeArrowheads="1"/>
              </p:cNvSpPr>
              <p:nvPr/>
            </p:nvSpPr>
            <p:spPr bwMode="auto">
              <a:xfrm>
                <a:off x="323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3" name="Rectangle 660"/>
              <p:cNvSpPr>
                <a:spLocks noChangeArrowheads="1"/>
              </p:cNvSpPr>
              <p:nvPr/>
            </p:nvSpPr>
            <p:spPr bwMode="auto">
              <a:xfrm>
                <a:off x="327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4" name="Rectangle 661"/>
              <p:cNvSpPr>
                <a:spLocks noChangeArrowheads="1"/>
              </p:cNvSpPr>
              <p:nvPr/>
            </p:nvSpPr>
            <p:spPr bwMode="auto">
              <a:xfrm>
                <a:off x="331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5" name="Rectangle 662"/>
              <p:cNvSpPr>
                <a:spLocks noChangeArrowheads="1"/>
              </p:cNvSpPr>
              <p:nvPr/>
            </p:nvSpPr>
            <p:spPr bwMode="auto">
              <a:xfrm>
                <a:off x="335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6" name="Rectangle 663"/>
              <p:cNvSpPr>
                <a:spLocks noChangeArrowheads="1"/>
              </p:cNvSpPr>
              <p:nvPr/>
            </p:nvSpPr>
            <p:spPr bwMode="auto">
              <a:xfrm>
                <a:off x="339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7" name="Rectangle 664"/>
              <p:cNvSpPr>
                <a:spLocks noChangeArrowheads="1"/>
              </p:cNvSpPr>
              <p:nvPr/>
            </p:nvSpPr>
            <p:spPr bwMode="auto">
              <a:xfrm>
                <a:off x="342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8" name="Rectangle 665"/>
              <p:cNvSpPr>
                <a:spLocks noChangeArrowheads="1"/>
              </p:cNvSpPr>
              <p:nvPr/>
            </p:nvSpPr>
            <p:spPr bwMode="auto">
              <a:xfrm>
                <a:off x="346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59" name="Rectangle 666"/>
              <p:cNvSpPr>
                <a:spLocks noChangeArrowheads="1"/>
              </p:cNvSpPr>
              <p:nvPr/>
            </p:nvSpPr>
            <p:spPr bwMode="auto">
              <a:xfrm>
                <a:off x="350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0" name="Rectangle 667"/>
              <p:cNvSpPr>
                <a:spLocks noChangeArrowheads="1"/>
              </p:cNvSpPr>
              <p:nvPr/>
            </p:nvSpPr>
            <p:spPr bwMode="auto">
              <a:xfrm>
                <a:off x="354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1" name="Rectangle 668"/>
              <p:cNvSpPr>
                <a:spLocks noChangeArrowheads="1"/>
              </p:cNvSpPr>
              <p:nvPr/>
            </p:nvSpPr>
            <p:spPr bwMode="auto">
              <a:xfrm>
                <a:off x="358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2" name="Rectangle 669"/>
              <p:cNvSpPr>
                <a:spLocks noChangeArrowheads="1"/>
              </p:cNvSpPr>
              <p:nvPr/>
            </p:nvSpPr>
            <p:spPr bwMode="auto">
              <a:xfrm>
                <a:off x="361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3" name="Rectangle 670"/>
              <p:cNvSpPr>
                <a:spLocks noChangeArrowheads="1"/>
              </p:cNvSpPr>
              <p:nvPr/>
            </p:nvSpPr>
            <p:spPr bwMode="auto">
              <a:xfrm>
                <a:off x="365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4" name="Rectangle 671"/>
              <p:cNvSpPr>
                <a:spLocks noChangeArrowheads="1"/>
              </p:cNvSpPr>
              <p:nvPr/>
            </p:nvSpPr>
            <p:spPr bwMode="auto">
              <a:xfrm>
                <a:off x="369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5" name="Rectangle 672"/>
              <p:cNvSpPr>
                <a:spLocks noChangeArrowheads="1"/>
              </p:cNvSpPr>
              <p:nvPr/>
            </p:nvSpPr>
            <p:spPr bwMode="auto">
              <a:xfrm>
                <a:off x="373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6" name="Rectangle 673"/>
              <p:cNvSpPr>
                <a:spLocks noChangeArrowheads="1"/>
              </p:cNvSpPr>
              <p:nvPr/>
            </p:nvSpPr>
            <p:spPr bwMode="auto">
              <a:xfrm>
                <a:off x="376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7" name="Rectangle 674"/>
              <p:cNvSpPr>
                <a:spLocks noChangeArrowheads="1"/>
              </p:cNvSpPr>
              <p:nvPr/>
            </p:nvSpPr>
            <p:spPr bwMode="auto">
              <a:xfrm>
                <a:off x="380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8" name="Rectangle 675"/>
              <p:cNvSpPr>
                <a:spLocks noChangeArrowheads="1"/>
              </p:cNvSpPr>
              <p:nvPr/>
            </p:nvSpPr>
            <p:spPr bwMode="auto">
              <a:xfrm>
                <a:off x="384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69" name="Rectangle 676"/>
              <p:cNvSpPr>
                <a:spLocks noChangeArrowheads="1"/>
              </p:cNvSpPr>
              <p:nvPr/>
            </p:nvSpPr>
            <p:spPr bwMode="auto">
              <a:xfrm>
                <a:off x="388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0" name="Rectangle 677"/>
              <p:cNvSpPr>
                <a:spLocks noChangeArrowheads="1"/>
              </p:cNvSpPr>
              <p:nvPr/>
            </p:nvSpPr>
            <p:spPr bwMode="auto">
              <a:xfrm>
                <a:off x="392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1" name="Rectangle 678"/>
              <p:cNvSpPr>
                <a:spLocks noChangeArrowheads="1"/>
              </p:cNvSpPr>
              <p:nvPr/>
            </p:nvSpPr>
            <p:spPr bwMode="auto">
              <a:xfrm>
                <a:off x="395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2" name="Rectangle 679"/>
              <p:cNvSpPr>
                <a:spLocks noChangeArrowheads="1"/>
              </p:cNvSpPr>
              <p:nvPr/>
            </p:nvSpPr>
            <p:spPr bwMode="auto">
              <a:xfrm>
                <a:off x="399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3" name="Rectangle 680"/>
              <p:cNvSpPr>
                <a:spLocks noChangeArrowheads="1"/>
              </p:cNvSpPr>
              <p:nvPr/>
            </p:nvSpPr>
            <p:spPr bwMode="auto">
              <a:xfrm>
                <a:off x="403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4" name="Rectangle 681"/>
              <p:cNvSpPr>
                <a:spLocks noChangeArrowheads="1"/>
              </p:cNvSpPr>
              <p:nvPr/>
            </p:nvSpPr>
            <p:spPr bwMode="auto">
              <a:xfrm>
                <a:off x="407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5" name="Rectangle 682"/>
              <p:cNvSpPr>
                <a:spLocks noChangeArrowheads="1"/>
              </p:cNvSpPr>
              <p:nvPr/>
            </p:nvSpPr>
            <p:spPr bwMode="auto">
              <a:xfrm>
                <a:off x="411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6" name="Rectangle 683"/>
              <p:cNvSpPr>
                <a:spLocks noChangeArrowheads="1"/>
              </p:cNvSpPr>
              <p:nvPr/>
            </p:nvSpPr>
            <p:spPr bwMode="auto">
              <a:xfrm>
                <a:off x="414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7" name="Rectangle 684"/>
              <p:cNvSpPr>
                <a:spLocks noChangeArrowheads="1"/>
              </p:cNvSpPr>
              <p:nvPr/>
            </p:nvSpPr>
            <p:spPr bwMode="auto">
              <a:xfrm>
                <a:off x="418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8" name="Rectangle 685"/>
              <p:cNvSpPr>
                <a:spLocks noChangeArrowheads="1"/>
              </p:cNvSpPr>
              <p:nvPr/>
            </p:nvSpPr>
            <p:spPr bwMode="auto">
              <a:xfrm>
                <a:off x="422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79" name="Rectangle 686"/>
              <p:cNvSpPr>
                <a:spLocks noChangeArrowheads="1"/>
              </p:cNvSpPr>
              <p:nvPr/>
            </p:nvSpPr>
            <p:spPr bwMode="auto">
              <a:xfrm>
                <a:off x="426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0" name="Rectangle 687"/>
              <p:cNvSpPr>
                <a:spLocks noChangeArrowheads="1"/>
              </p:cNvSpPr>
              <p:nvPr/>
            </p:nvSpPr>
            <p:spPr bwMode="auto">
              <a:xfrm>
                <a:off x="430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1" name="Rectangle 688"/>
              <p:cNvSpPr>
                <a:spLocks noChangeArrowheads="1"/>
              </p:cNvSpPr>
              <p:nvPr/>
            </p:nvSpPr>
            <p:spPr bwMode="auto">
              <a:xfrm>
                <a:off x="433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2" name="Rectangle 689"/>
              <p:cNvSpPr>
                <a:spLocks noChangeArrowheads="1"/>
              </p:cNvSpPr>
              <p:nvPr/>
            </p:nvSpPr>
            <p:spPr bwMode="auto">
              <a:xfrm>
                <a:off x="4376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3" name="Rectangle 690"/>
              <p:cNvSpPr>
                <a:spLocks noChangeArrowheads="1"/>
              </p:cNvSpPr>
              <p:nvPr/>
            </p:nvSpPr>
            <p:spPr bwMode="auto">
              <a:xfrm>
                <a:off x="4414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4" name="Rectangle 691"/>
              <p:cNvSpPr>
                <a:spLocks noChangeArrowheads="1"/>
              </p:cNvSpPr>
              <p:nvPr/>
            </p:nvSpPr>
            <p:spPr bwMode="auto">
              <a:xfrm>
                <a:off x="4452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5" name="Rectangle 692"/>
              <p:cNvSpPr>
                <a:spLocks noChangeArrowheads="1"/>
              </p:cNvSpPr>
              <p:nvPr/>
            </p:nvSpPr>
            <p:spPr bwMode="auto">
              <a:xfrm>
                <a:off x="4490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6" name="Rectangle 693"/>
              <p:cNvSpPr>
                <a:spLocks noChangeArrowheads="1"/>
              </p:cNvSpPr>
              <p:nvPr/>
            </p:nvSpPr>
            <p:spPr bwMode="auto">
              <a:xfrm>
                <a:off x="4528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7" name="Rectangle 694"/>
              <p:cNvSpPr>
                <a:spLocks noChangeArrowheads="1"/>
              </p:cNvSpPr>
              <p:nvPr/>
            </p:nvSpPr>
            <p:spPr bwMode="auto">
              <a:xfrm>
                <a:off x="4566" y="1259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8" name="Rectangle 695"/>
              <p:cNvSpPr>
                <a:spLocks noChangeArrowheads="1"/>
              </p:cNvSpPr>
              <p:nvPr/>
            </p:nvSpPr>
            <p:spPr bwMode="auto">
              <a:xfrm>
                <a:off x="460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89" name="Rectangle 696"/>
              <p:cNvSpPr>
                <a:spLocks noChangeArrowheads="1"/>
              </p:cNvSpPr>
              <p:nvPr/>
            </p:nvSpPr>
            <p:spPr bwMode="auto">
              <a:xfrm>
                <a:off x="464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0" name="Rectangle 697"/>
              <p:cNvSpPr>
                <a:spLocks noChangeArrowheads="1"/>
              </p:cNvSpPr>
              <p:nvPr/>
            </p:nvSpPr>
            <p:spPr bwMode="auto">
              <a:xfrm>
                <a:off x="467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1" name="Rectangle 698"/>
              <p:cNvSpPr>
                <a:spLocks noChangeArrowheads="1"/>
              </p:cNvSpPr>
              <p:nvPr/>
            </p:nvSpPr>
            <p:spPr bwMode="auto">
              <a:xfrm>
                <a:off x="4717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2" name="Rectangle 699"/>
              <p:cNvSpPr>
                <a:spLocks noChangeArrowheads="1"/>
              </p:cNvSpPr>
              <p:nvPr/>
            </p:nvSpPr>
            <p:spPr bwMode="auto">
              <a:xfrm>
                <a:off x="4755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3" name="Rectangle 700"/>
              <p:cNvSpPr>
                <a:spLocks noChangeArrowheads="1"/>
              </p:cNvSpPr>
              <p:nvPr/>
            </p:nvSpPr>
            <p:spPr bwMode="auto">
              <a:xfrm>
                <a:off x="4793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4" name="Rectangle 701"/>
              <p:cNvSpPr>
                <a:spLocks noChangeArrowheads="1"/>
              </p:cNvSpPr>
              <p:nvPr/>
            </p:nvSpPr>
            <p:spPr bwMode="auto">
              <a:xfrm>
                <a:off x="4831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5" name="Rectangle 702"/>
              <p:cNvSpPr>
                <a:spLocks noChangeArrowheads="1"/>
              </p:cNvSpPr>
              <p:nvPr/>
            </p:nvSpPr>
            <p:spPr bwMode="auto">
              <a:xfrm>
                <a:off x="4869" y="1259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6" name="Line 703"/>
              <p:cNvSpPr>
                <a:spLocks noChangeShapeType="1"/>
              </p:cNvSpPr>
              <p:nvPr/>
            </p:nvSpPr>
            <p:spPr bwMode="auto">
              <a:xfrm>
                <a:off x="2064" y="974"/>
                <a:ext cx="2833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9497" name="Rectangle 704"/>
              <p:cNvSpPr>
                <a:spLocks noChangeArrowheads="1"/>
              </p:cNvSpPr>
              <p:nvPr/>
            </p:nvSpPr>
            <p:spPr bwMode="auto">
              <a:xfrm>
                <a:off x="206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8" name="Rectangle 705"/>
              <p:cNvSpPr>
                <a:spLocks noChangeArrowheads="1"/>
              </p:cNvSpPr>
              <p:nvPr/>
            </p:nvSpPr>
            <p:spPr bwMode="auto">
              <a:xfrm>
                <a:off x="2102" y="2170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499" name="Rectangle 706"/>
              <p:cNvSpPr>
                <a:spLocks noChangeArrowheads="1"/>
              </p:cNvSpPr>
              <p:nvPr/>
            </p:nvSpPr>
            <p:spPr bwMode="auto">
              <a:xfrm>
                <a:off x="213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0" name="Rectangle 707"/>
              <p:cNvSpPr>
                <a:spLocks noChangeArrowheads="1"/>
              </p:cNvSpPr>
              <p:nvPr/>
            </p:nvSpPr>
            <p:spPr bwMode="auto">
              <a:xfrm>
                <a:off x="217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1" name="Rectangle 708"/>
              <p:cNvSpPr>
                <a:spLocks noChangeArrowheads="1"/>
              </p:cNvSpPr>
              <p:nvPr/>
            </p:nvSpPr>
            <p:spPr bwMode="auto">
              <a:xfrm>
                <a:off x="221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2" name="Rectangle 709"/>
              <p:cNvSpPr>
                <a:spLocks noChangeArrowheads="1"/>
              </p:cNvSpPr>
              <p:nvPr/>
            </p:nvSpPr>
            <p:spPr bwMode="auto">
              <a:xfrm>
                <a:off x="225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3" name="Rectangle 710"/>
              <p:cNvSpPr>
                <a:spLocks noChangeArrowheads="1"/>
              </p:cNvSpPr>
              <p:nvPr/>
            </p:nvSpPr>
            <p:spPr bwMode="auto">
              <a:xfrm>
                <a:off x="229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4" name="Rectangle 711"/>
              <p:cNvSpPr>
                <a:spLocks noChangeArrowheads="1"/>
              </p:cNvSpPr>
              <p:nvPr/>
            </p:nvSpPr>
            <p:spPr bwMode="auto">
              <a:xfrm>
                <a:off x="232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5" name="Rectangle 712"/>
              <p:cNvSpPr>
                <a:spLocks noChangeArrowheads="1"/>
              </p:cNvSpPr>
              <p:nvPr/>
            </p:nvSpPr>
            <p:spPr bwMode="auto">
              <a:xfrm>
                <a:off x="236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6" name="Rectangle 713"/>
              <p:cNvSpPr>
                <a:spLocks noChangeArrowheads="1"/>
              </p:cNvSpPr>
              <p:nvPr/>
            </p:nvSpPr>
            <p:spPr bwMode="auto">
              <a:xfrm>
                <a:off x="240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7" name="Rectangle 714"/>
              <p:cNvSpPr>
                <a:spLocks noChangeArrowheads="1"/>
              </p:cNvSpPr>
              <p:nvPr/>
            </p:nvSpPr>
            <p:spPr bwMode="auto">
              <a:xfrm>
                <a:off x="244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8" name="Rectangle 715"/>
              <p:cNvSpPr>
                <a:spLocks noChangeArrowheads="1"/>
              </p:cNvSpPr>
              <p:nvPr/>
            </p:nvSpPr>
            <p:spPr bwMode="auto">
              <a:xfrm>
                <a:off x="248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09" name="Rectangle 716"/>
              <p:cNvSpPr>
                <a:spLocks noChangeArrowheads="1"/>
              </p:cNvSpPr>
              <p:nvPr/>
            </p:nvSpPr>
            <p:spPr bwMode="auto">
              <a:xfrm>
                <a:off x="2519" y="2170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0" name="Rectangle 717"/>
              <p:cNvSpPr>
                <a:spLocks noChangeArrowheads="1"/>
              </p:cNvSpPr>
              <p:nvPr/>
            </p:nvSpPr>
            <p:spPr bwMode="auto">
              <a:xfrm>
                <a:off x="255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1" name="Rectangle 718"/>
              <p:cNvSpPr>
                <a:spLocks noChangeArrowheads="1"/>
              </p:cNvSpPr>
              <p:nvPr/>
            </p:nvSpPr>
            <p:spPr bwMode="auto">
              <a:xfrm>
                <a:off x="259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2" name="Rectangle 719"/>
              <p:cNvSpPr>
                <a:spLocks noChangeArrowheads="1"/>
              </p:cNvSpPr>
              <p:nvPr/>
            </p:nvSpPr>
            <p:spPr bwMode="auto">
              <a:xfrm>
                <a:off x="263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3" name="Rectangle 720"/>
              <p:cNvSpPr>
                <a:spLocks noChangeArrowheads="1"/>
              </p:cNvSpPr>
              <p:nvPr/>
            </p:nvSpPr>
            <p:spPr bwMode="auto">
              <a:xfrm>
                <a:off x="267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4" name="Rectangle 721"/>
              <p:cNvSpPr>
                <a:spLocks noChangeArrowheads="1"/>
              </p:cNvSpPr>
              <p:nvPr/>
            </p:nvSpPr>
            <p:spPr bwMode="auto">
              <a:xfrm>
                <a:off x="270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5" name="Rectangle 722"/>
              <p:cNvSpPr>
                <a:spLocks noChangeArrowheads="1"/>
              </p:cNvSpPr>
              <p:nvPr/>
            </p:nvSpPr>
            <p:spPr bwMode="auto">
              <a:xfrm>
                <a:off x="274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6" name="Rectangle 723"/>
              <p:cNvSpPr>
                <a:spLocks noChangeArrowheads="1"/>
              </p:cNvSpPr>
              <p:nvPr/>
            </p:nvSpPr>
            <p:spPr bwMode="auto">
              <a:xfrm>
                <a:off x="278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7" name="Rectangle 724"/>
              <p:cNvSpPr>
                <a:spLocks noChangeArrowheads="1"/>
              </p:cNvSpPr>
              <p:nvPr/>
            </p:nvSpPr>
            <p:spPr bwMode="auto">
              <a:xfrm>
                <a:off x="282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8" name="Rectangle 725"/>
              <p:cNvSpPr>
                <a:spLocks noChangeArrowheads="1"/>
              </p:cNvSpPr>
              <p:nvPr/>
            </p:nvSpPr>
            <p:spPr bwMode="auto">
              <a:xfrm>
                <a:off x="286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19" name="Rectangle 726"/>
              <p:cNvSpPr>
                <a:spLocks noChangeArrowheads="1"/>
              </p:cNvSpPr>
              <p:nvPr/>
            </p:nvSpPr>
            <p:spPr bwMode="auto">
              <a:xfrm>
                <a:off x="289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0" name="Rectangle 727"/>
              <p:cNvSpPr>
                <a:spLocks noChangeArrowheads="1"/>
              </p:cNvSpPr>
              <p:nvPr/>
            </p:nvSpPr>
            <p:spPr bwMode="auto">
              <a:xfrm>
                <a:off x="2936" y="2170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1" name="Rectangle 728"/>
              <p:cNvSpPr>
                <a:spLocks noChangeArrowheads="1"/>
              </p:cNvSpPr>
              <p:nvPr/>
            </p:nvSpPr>
            <p:spPr bwMode="auto">
              <a:xfrm>
                <a:off x="297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2" name="Rectangle 729"/>
              <p:cNvSpPr>
                <a:spLocks noChangeArrowheads="1"/>
              </p:cNvSpPr>
              <p:nvPr/>
            </p:nvSpPr>
            <p:spPr bwMode="auto">
              <a:xfrm>
                <a:off x="301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3" name="Rectangle 730"/>
              <p:cNvSpPr>
                <a:spLocks noChangeArrowheads="1"/>
              </p:cNvSpPr>
              <p:nvPr/>
            </p:nvSpPr>
            <p:spPr bwMode="auto">
              <a:xfrm>
                <a:off x="304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4" name="Rectangle 731"/>
              <p:cNvSpPr>
                <a:spLocks noChangeArrowheads="1"/>
              </p:cNvSpPr>
              <p:nvPr/>
            </p:nvSpPr>
            <p:spPr bwMode="auto">
              <a:xfrm>
                <a:off x="308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5" name="Rectangle 732"/>
              <p:cNvSpPr>
                <a:spLocks noChangeArrowheads="1"/>
              </p:cNvSpPr>
              <p:nvPr/>
            </p:nvSpPr>
            <p:spPr bwMode="auto">
              <a:xfrm>
                <a:off x="312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6" name="Rectangle 733"/>
              <p:cNvSpPr>
                <a:spLocks noChangeArrowheads="1"/>
              </p:cNvSpPr>
              <p:nvPr/>
            </p:nvSpPr>
            <p:spPr bwMode="auto">
              <a:xfrm>
                <a:off x="316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7" name="Rectangle 734"/>
              <p:cNvSpPr>
                <a:spLocks noChangeArrowheads="1"/>
              </p:cNvSpPr>
              <p:nvPr/>
            </p:nvSpPr>
            <p:spPr bwMode="auto">
              <a:xfrm>
                <a:off x="320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8" name="Rectangle 735"/>
              <p:cNvSpPr>
                <a:spLocks noChangeArrowheads="1"/>
              </p:cNvSpPr>
              <p:nvPr/>
            </p:nvSpPr>
            <p:spPr bwMode="auto">
              <a:xfrm>
                <a:off x="323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29" name="Rectangle 736"/>
              <p:cNvSpPr>
                <a:spLocks noChangeArrowheads="1"/>
              </p:cNvSpPr>
              <p:nvPr/>
            </p:nvSpPr>
            <p:spPr bwMode="auto">
              <a:xfrm>
                <a:off x="327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0" name="Rectangle 737"/>
              <p:cNvSpPr>
                <a:spLocks noChangeArrowheads="1"/>
              </p:cNvSpPr>
              <p:nvPr/>
            </p:nvSpPr>
            <p:spPr bwMode="auto">
              <a:xfrm>
                <a:off x="331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1" name="Rectangle 738"/>
              <p:cNvSpPr>
                <a:spLocks noChangeArrowheads="1"/>
              </p:cNvSpPr>
              <p:nvPr/>
            </p:nvSpPr>
            <p:spPr bwMode="auto">
              <a:xfrm>
                <a:off x="335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2" name="Rectangle 739"/>
              <p:cNvSpPr>
                <a:spLocks noChangeArrowheads="1"/>
              </p:cNvSpPr>
              <p:nvPr/>
            </p:nvSpPr>
            <p:spPr bwMode="auto">
              <a:xfrm>
                <a:off x="339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3" name="Rectangle 740"/>
              <p:cNvSpPr>
                <a:spLocks noChangeArrowheads="1"/>
              </p:cNvSpPr>
              <p:nvPr/>
            </p:nvSpPr>
            <p:spPr bwMode="auto">
              <a:xfrm>
                <a:off x="342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4" name="Rectangle 741"/>
              <p:cNvSpPr>
                <a:spLocks noChangeArrowheads="1"/>
              </p:cNvSpPr>
              <p:nvPr/>
            </p:nvSpPr>
            <p:spPr bwMode="auto">
              <a:xfrm>
                <a:off x="346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5" name="Rectangle 742"/>
              <p:cNvSpPr>
                <a:spLocks noChangeArrowheads="1"/>
              </p:cNvSpPr>
              <p:nvPr/>
            </p:nvSpPr>
            <p:spPr bwMode="auto">
              <a:xfrm>
                <a:off x="350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6" name="Rectangle 743"/>
              <p:cNvSpPr>
                <a:spLocks noChangeArrowheads="1"/>
              </p:cNvSpPr>
              <p:nvPr/>
            </p:nvSpPr>
            <p:spPr bwMode="auto">
              <a:xfrm>
                <a:off x="354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7" name="Rectangle 744"/>
              <p:cNvSpPr>
                <a:spLocks noChangeArrowheads="1"/>
              </p:cNvSpPr>
              <p:nvPr/>
            </p:nvSpPr>
            <p:spPr bwMode="auto">
              <a:xfrm>
                <a:off x="358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8" name="Rectangle 745"/>
              <p:cNvSpPr>
                <a:spLocks noChangeArrowheads="1"/>
              </p:cNvSpPr>
              <p:nvPr/>
            </p:nvSpPr>
            <p:spPr bwMode="auto">
              <a:xfrm>
                <a:off x="361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39" name="Rectangle 746"/>
              <p:cNvSpPr>
                <a:spLocks noChangeArrowheads="1"/>
              </p:cNvSpPr>
              <p:nvPr/>
            </p:nvSpPr>
            <p:spPr bwMode="auto">
              <a:xfrm>
                <a:off x="365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0" name="Rectangle 747"/>
              <p:cNvSpPr>
                <a:spLocks noChangeArrowheads="1"/>
              </p:cNvSpPr>
              <p:nvPr/>
            </p:nvSpPr>
            <p:spPr bwMode="auto">
              <a:xfrm>
                <a:off x="369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1" name="Rectangle 748"/>
              <p:cNvSpPr>
                <a:spLocks noChangeArrowheads="1"/>
              </p:cNvSpPr>
              <p:nvPr/>
            </p:nvSpPr>
            <p:spPr bwMode="auto">
              <a:xfrm>
                <a:off x="373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2" name="Rectangle 749"/>
              <p:cNvSpPr>
                <a:spLocks noChangeArrowheads="1"/>
              </p:cNvSpPr>
              <p:nvPr/>
            </p:nvSpPr>
            <p:spPr bwMode="auto">
              <a:xfrm>
                <a:off x="376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3" name="Rectangle 750"/>
              <p:cNvSpPr>
                <a:spLocks noChangeArrowheads="1"/>
              </p:cNvSpPr>
              <p:nvPr/>
            </p:nvSpPr>
            <p:spPr bwMode="auto">
              <a:xfrm>
                <a:off x="380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4" name="Rectangle 751"/>
              <p:cNvSpPr>
                <a:spLocks noChangeArrowheads="1"/>
              </p:cNvSpPr>
              <p:nvPr/>
            </p:nvSpPr>
            <p:spPr bwMode="auto">
              <a:xfrm>
                <a:off x="384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5" name="Rectangle 752"/>
              <p:cNvSpPr>
                <a:spLocks noChangeArrowheads="1"/>
              </p:cNvSpPr>
              <p:nvPr/>
            </p:nvSpPr>
            <p:spPr bwMode="auto">
              <a:xfrm>
                <a:off x="388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6" name="Rectangle 753"/>
              <p:cNvSpPr>
                <a:spLocks noChangeArrowheads="1"/>
              </p:cNvSpPr>
              <p:nvPr/>
            </p:nvSpPr>
            <p:spPr bwMode="auto">
              <a:xfrm>
                <a:off x="392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7" name="Rectangle 754"/>
              <p:cNvSpPr>
                <a:spLocks noChangeArrowheads="1"/>
              </p:cNvSpPr>
              <p:nvPr/>
            </p:nvSpPr>
            <p:spPr bwMode="auto">
              <a:xfrm>
                <a:off x="395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8" name="Rectangle 755"/>
              <p:cNvSpPr>
                <a:spLocks noChangeArrowheads="1"/>
              </p:cNvSpPr>
              <p:nvPr/>
            </p:nvSpPr>
            <p:spPr bwMode="auto">
              <a:xfrm>
                <a:off x="399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49" name="Rectangle 756"/>
              <p:cNvSpPr>
                <a:spLocks noChangeArrowheads="1"/>
              </p:cNvSpPr>
              <p:nvPr/>
            </p:nvSpPr>
            <p:spPr bwMode="auto">
              <a:xfrm>
                <a:off x="403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0" name="Rectangle 757"/>
              <p:cNvSpPr>
                <a:spLocks noChangeArrowheads="1"/>
              </p:cNvSpPr>
              <p:nvPr/>
            </p:nvSpPr>
            <p:spPr bwMode="auto">
              <a:xfrm>
                <a:off x="407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1" name="Rectangle 758"/>
              <p:cNvSpPr>
                <a:spLocks noChangeArrowheads="1"/>
              </p:cNvSpPr>
              <p:nvPr/>
            </p:nvSpPr>
            <p:spPr bwMode="auto">
              <a:xfrm>
                <a:off x="411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2" name="Rectangle 759"/>
              <p:cNvSpPr>
                <a:spLocks noChangeArrowheads="1"/>
              </p:cNvSpPr>
              <p:nvPr/>
            </p:nvSpPr>
            <p:spPr bwMode="auto">
              <a:xfrm>
                <a:off x="414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3" name="Rectangle 760"/>
              <p:cNvSpPr>
                <a:spLocks noChangeArrowheads="1"/>
              </p:cNvSpPr>
              <p:nvPr/>
            </p:nvSpPr>
            <p:spPr bwMode="auto">
              <a:xfrm>
                <a:off x="418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4" name="Rectangle 761"/>
              <p:cNvSpPr>
                <a:spLocks noChangeArrowheads="1"/>
              </p:cNvSpPr>
              <p:nvPr/>
            </p:nvSpPr>
            <p:spPr bwMode="auto">
              <a:xfrm>
                <a:off x="422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5" name="Rectangle 762"/>
              <p:cNvSpPr>
                <a:spLocks noChangeArrowheads="1"/>
              </p:cNvSpPr>
              <p:nvPr/>
            </p:nvSpPr>
            <p:spPr bwMode="auto">
              <a:xfrm>
                <a:off x="426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6" name="Rectangle 763"/>
              <p:cNvSpPr>
                <a:spLocks noChangeArrowheads="1"/>
              </p:cNvSpPr>
              <p:nvPr/>
            </p:nvSpPr>
            <p:spPr bwMode="auto">
              <a:xfrm>
                <a:off x="430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7" name="Rectangle 764"/>
              <p:cNvSpPr>
                <a:spLocks noChangeArrowheads="1"/>
              </p:cNvSpPr>
              <p:nvPr/>
            </p:nvSpPr>
            <p:spPr bwMode="auto">
              <a:xfrm>
                <a:off x="433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8" name="Rectangle 765"/>
              <p:cNvSpPr>
                <a:spLocks noChangeArrowheads="1"/>
              </p:cNvSpPr>
              <p:nvPr/>
            </p:nvSpPr>
            <p:spPr bwMode="auto">
              <a:xfrm>
                <a:off x="4376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59" name="Rectangle 766"/>
              <p:cNvSpPr>
                <a:spLocks noChangeArrowheads="1"/>
              </p:cNvSpPr>
              <p:nvPr/>
            </p:nvSpPr>
            <p:spPr bwMode="auto">
              <a:xfrm>
                <a:off x="4414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0" name="Rectangle 767"/>
              <p:cNvSpPr>
                <a:spLocks noChangeArrowheads="1"/>
              </p:cNvSpPr>
              <p:nvPr/>
            </p:nvSpPr>
            <p:spPr bwMode="auto">
              <a:xfrm>
                <a:off x="4452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1" name="Rectangle 768"/>
              <p:cNvSpPr>
                <a:spLocks noChangeArrowheads="1"/>
              </p:cNvSpPr>
              <p:nvPr/>
            </p:nvSpPr>
            <p:spPr bwMode="auto">
              <a:xfrm>
                <a:off x="4490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2" name="Rectangle 769"/>
              <p:cNvSpPr>
                <a:spLocks noChangeArrowheads="1"/>
              </p:cNvSpPr>
              <p:nvPr/>
            </p:nvSpPr>
            <p:spPr bwMode="auto">
              <a:xfrm>
                <a:off x="4528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3" name="Rectangle 770"/>
              <p:cNvSpPr>
                <a:spLocks noChangeArrowheads="1"/>
              </p:cNvSpPr>
              <p:nvPr/>
            </p:nvSpPr>
            <p:spPr bwMode="auto">
              <a:xfrm>
                <a:off x="4566" y="2170"/>
                <a:ext cx="1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4" name="Rectangle 771"/>
              <p:cNvSpPr>
                <a:spLocks noChangeArrowheads="1"/>
              </p:cNvSpPr>
              <p:nvPr/>
            </p:nvSpPr>
            <p:spPr bwMode="auto">
              <a:xfrm>
                <a:off x="460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5" name="Rectangle 772"/>
              <p:cNvSpPr>
                <a:spLocks noChangeArrowheads="1"/>
              </p:cNvSpPr>
              <p:nvPr/>
            </p:nvSpPr>
            <p:spPr bwMode="auto">
              <a:xfrm>
                <a:off x="464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6" name="Rectangle 773"/>
              <p:cNvSpPr>
                <a:spLocks noChangeArrowheads="1"/>
              </p:cNvSpPr>
              <p:nvPr/>
            </p:nvSpPr>
            <p:spPr bwMode="auto">
              <a:xfrm>
                <a:off x="467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7" name="Rectangle 774"/>
              <p:cNvSpPr>
                <a:spLocks noChangeArrowheads="1"/>
              </p:cNvSpPr>
              <p:nvPr/>
            </p:nvSpPr>
            <p:spPr bwMode="auto">
              <a:xfrm>
                <a:off x="4717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8" name="Rectangle 775"/>
              <p:cNvSpPr>
                <a:spLocks noChangeArrowheads="1"/>
              </p:cNvSpPr>
              <p:nvPr/>
            </p:nvSpPr>
            <p:spPr bwMode="auto">
              <a:xfrm>
                <a:off x="4755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69" name="Rectangle 776"/>
              <p:cNvSpPr>
                <a:spLocks noChangeArrowheads="1"/>
              </p:cNvSpPr>
              <p:nvPr/>
            </p:nvSpPr>
            <p:spPr bwMode="auto">
              <a:xfrm>
                <a:off x="4793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0" name="Rectangle 777"/>
              <p:cNvSpPr>
                <a:spLocks noChangeArrowheads="1"/>
              </p:cNvSpPr>
              <p:nvPr/>
            </p:nvSpPr>
            <p:spPr bwMode="auto">
              <a:xfrm>
                <a:off x="4831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1" name="Rectangle 778"/>
              <p:cNvSpPr>
                <a:spLocks noChangeArrowheads="1"/>
              </p:cNvSpPr>
              <p:nvPr/>
            </p:nvSpPr>
            <p:spPr bwMode="auto">
              <a:xfrm>
                <a:off x="4869" y="2170"/>
                <a:ext cx="1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2" name="Rectangle 779"/>
              <p:cNvSpPr>
                <a:spLocks noChangeArrowheads="1"/>
              </p:cNvSpPr>
              <p:nvPr/>
            </p:nvSpPr>
            <p:spPr bwMode="auto">
              <a:xfrm>
                <a:off x="2064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3" name="Rectangle 780"/>
              <p:cNvSpPr>
                <a:spLocks noChangeArrowheads="1"/>
              </p:cNvSpPr>
              <p:nvPr/>
            </p:nvSpPr>
            <p:spPr bwMode="auto">
              <a:xfrm>
                <a:off x="2102" y="245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4" name="Rectangle 781"/>
              <p:cNvSpPr>
                <a:spLocks noChangeArrowheads="1"/>
              </p:cNvSpPr>
              <p:nvPr/>
            </p:nvSpPr>
            <p:spPr bwMode="auto">
              <a:xfrm>
                <a:off x="2139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5" name="Rectangle 782"/>
              <p:cNvSpPr>
                <a:spLocks noChangeArrowheads="1"/>
              </p:cNvSpPr>
              <p:nvPr/>
            </p:nvSpPr>
            <p:spPr bwMode="auto">
              <a:xfrm>
                <a:off x="2177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6" name="Rectangle 783"/>
              <p:cNvSpPr>
                <a:spLocks noChangeArrowheads="1"/>
              </p:cNvSpPr>
              <p:nvPr/>
            </p:nvSpPr>
            <p:spPr bwMode="auto">
              <a:xfrm>
                <a:off x="2215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7" name="Rectangle 784"/>
              <p:cNvSpPr>
                <a:spLocks noChangeArrowheads="1"/>
              </p:cNvSpPr>
              <p:nvPr/>
            </p:nvSpPr>
            <p:spPr bwMode="auto">
              <a:xfrm>
                <a:off x="2253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8" name="Rectangle 785"/>
              <p:cNvSpPr>
                <a:spLocks noChangeArrowheads="1"/>
              </p:cNvSpPr>
              <p:nvPr/>
            </p:nvSpPr>
            <p:spPr bwMode="auto">
              <a:xfrm>
                <a:off x="2291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79" name="Rectangle 786"/>
              <p:cNvSpPr>
                <a:spLocks noChangeArrowheads="1"/>
              </p:cNvSpPr>
              <p:nvPr/>
            </p:nvSpPr>
            <p:spPr bwMode="auto">
              <a:xfrm>
                <a:off x="2329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0" name="Rectangle 787"/>
              <p:cNvSpPr>
                <a:spLocks noChangeArrowheads="1"/>
              </p:cNvSpPr>
              <p:nvPr/>
            </p:nvSpPr>
            <p:spPr bwMode="auto">
              <a:xfrm>
                <a:off x="2367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1" name="Rectangle 788"/>
              <p:cNvSpPr>
                <a:spLocks noChangeArrowheads="1"/>
              </p:cNvSpPr>
              <p:nvPr/>
            </p:nvSpPr>
            <p:spPr bwMode="auto">
              <a:xfrm>
                <a:off x="2405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2" name="Rectangle 789"/>
              <p:cNvSpPr>
                <a:spLocks noChangeArrowheads="1"/>
              </p:cNvSpPr>
              <p:nvPr/>
            </p:nvSpPr>
            <p:spPr bwMode="auto">
              <a:xfrm>
                <a:off x="2443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3" name="Rectangle 790"/>
              <p:cNvSpPr>
                <a:spLocks noChangeArrowheads="1"/>
              </p:cNvSpPr>
              <p:nvPr/>
            </p:nvSpPr>
            <p:spPr bwMode="auto">
              <a:xfrm>
                <a:off x="2481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4" name="Rectangle 791"/>
              <p:cNvSpPr>
                <a:spLocks noChangeArrowheads="1"/>
              </p:cNvSpPr>
              <p:nvPr/>
            </p:nvSpPr>
            <p:spPr bwMode="auto">
              <a:xfrm>
                <a:off x="2519" y="245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5" name="Rectangle 792"/>
              <p:cNvSpPr>
                <a:spLocks noChangeArrowheads="1"/>
              </p:cNvSpPr>
              <p:nvPr/>
            </p:nvSpPr>
            <p:spPr bwMode="auto">
              <a:xfrm>
                <a:off x="2556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6" name="Rectangle 793"/>
              <p:cNvSpPr>
                <a:spLocks noChangeArrowheads="1"/>
              </p:cNvSpPr>
              <p:nvPr/>
            </p:nvSpPr>
            <p:spPr bwMode="auto">
              <a:xfrm>
                <a:off x="2594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7" name="Rectangle 794"/>
              <p:cNvSpPr>
                <a:spLocks noChangeArrowheads="1"/>
              </p:cNvSpPr>
              <p:nvPr/>
            </p:nvSpPr>
            <p:spPr bwMode="auto">
              <a:xfrm>
                <a:off x="2632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8" name="Rectangle 795"/>
              <p:cNvSpPr>
                <a:spLocks noChangeArrowheads="1"/>
              </p:cNvSpPr>
              <p:nvPr/>
            </p:nvSpPr>
            <p:spPr bwMode="auto">
              <a:xfrm>
                <a:off x="2670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89" name="Rectangle 796"/>
              <p:cNvSpPr>
                <a:spLocks noChangeArrowheads="1"/>
              </p:cNvSpPr>
              <p:nvPr/>
            </p:nvSpPr>
            <p:spPr bwMode="auto">
              <a:xfrm>
                <a:off x="2708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0" name="Rectangle 797"/>
              <p:cNvSpPr>
                <a:spLocks noChangeArrowheads="1"/>
              </p:cNvSpPr>
              <p:nvPr/>
            </p:nvSpPr>
            <p:spPr bwMode="auto">
              <a:xfrm>
                <a:off x="2746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1" name="Rectangle 798"/>
              <p:cNvSpPr>
                <a:spLocks noChangeArrowheads="1"/>
              </p:cNvSpPr>
              <p:nvPr/>
            </p:nvSpPr>
            <p:spPr bwMode="auto">
              <a:xfrm>
                <a:off x="2784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2" name="Rectangle 799"/>
              <p:cNvSpPr>
                <a:spLocks noChangeArrowheads="1"/>
              </p:cNvSpPr>
              <p:nvPr/>
            </p:nvSpPr>
            <p:spPr bwMode="auto">
              <a:xfrm>
                <a:off x="2822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3" name="Rectangle 800"/>
              <p:cNvSpPr>
                <a:spLocks noChangeArrowheads="1"/>
              </p:cNvSpPr>
              <p:nvPr/>
            </p:nvSpPr>
            <p:spPr bwMode="auto">
              <a:xfrm>
                <a:off x="2860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4" name="Rectangle 801"/>
              <p:cNvSpPr>
                <a:spLocks noChangeArrowheads="1"/>
              </p:cNvSpPr>
              <p:nvPr/>
            </p:nvSpPr>
            <p:spPr bwMode="auto">
              <a:xfrm>
                <a:off x="2898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5" name="Rectangle 802"/>
              <p:cNvSpPr>
                <a:spLocks noChangeArrowheads="1"/>
              </p:cNvSpPr>
              <p:nvPr/>
            </p:nvSpPr>
            <p:spPr bwMode="auto">
              <a:xfrm>
                <a:off x="2936" y="2455"/>
                <a:ext cx="1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6" name="Rectangle 803"/>
              <p:cNvSpPr>
                <a:spLocks noChangeArrowheads="1"/>
              </p:cNvSpPr>
              <p:nvPr/>
            </p:nvSpPr>
            <p:spPr bwMode="auto">
              <a:xfrm>
                <a:off x="2973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7" name="Rectangle 804"/>
              <p:cNvSpPr>
                <a:spLocks noChangeArrowheads="1"/>
              </p:cNvSpPr>
              <p:nvPr/>
            </p:nvSpPr>
            <p:spPr bwMode="auto">
              <a:xfrm>
                <a:off x="3011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8" name="Rectangle 805"/>
              <p:cNvSpPr>
                <a:spLocks noChangeArrowheads="1"/>
              </p:cNvSpPr>
              <p:nvPr/>
            </p:nvSpPr>
            <p:spPr bwMode="auto">
              <a:xfrm>
                <a:off x="3049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599" name="Rectangle 806"/>
              <p:cNvSpPr>
                <a:spLocks noChangeArrowheads="1"/>
              </p:cNvSpPr>
              <p:nvPr/>
            </p:nvSpPr>
            <p:spPr bwMode="auto">
              <a:xfrm>
                <a:off x="3087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9600" name="Rectangle 807"/>
              <p:cNvSpPr>
                <a:spLocks noChangeArrowheads="1"/>
              </p:cNvSpPr>
              <p:nvPr/>
            </p:nvSpPr>
            <p:spPr bwMode="auto">
              <a:xfrm>
                <a:off x="3125" y="2455"/>
                <a:ext cx="1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</p:grpSp>
        <p:sp>
          <p:nvSpPr>
            <p:cNvPr id="9224" name="Rectangle 809"/>
            <p:cNvSpPr>
              <a:spLocks noChangeArrowheads="1"/>
            </p:cNvSpPr>
            <p:nvPr/>
          </p:nvSpPr>
          <p:spPr bwMode="auto">
            <a:xfrm>
              <a:off x="5021264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25" name="Rectangle 810"/>
            <p:cNvSpPr>
              <a:spLocks noChangeArrowheads="1"/>
            </p:cNvSpPr>
            <p:nvPr/>
          </p:nvSpPr>
          <p:spPr bwMode="auto">
            <a:xfrm>
              <a:off x="5081588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26" name="Rectangle 811"/>
            <p:cNvSpPr>
              <a:spLocks noChangeArrowheads="1"/>
            </p:cNvSpPr>
            <p:nvPr/>
          </p:nvSpPr>
          <p:spPr bwMode="auto">
            <a:xfrm>
              <a:off x="5141914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27" name="Rectangle 812"/>
            <p:cNvSpPr>
              <a:spLocks noChangeArrowheads="1"/>
            </p:cNvSpPr>
            <p:nvPr/>
          </p:nvSpPr>
          <p:spPr bwMode="auto">
            <a:xfrm>
              <a:off x="5202238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28" name="Rectangle 813"/>
            <p:cNvSpPr>
              <a:spLocks noChangeArrowheads="1"/>
            </p:cNvSpPr>
            <p:nvPr/>
          </p:nvSpPr>
          <p:spPr bwMode="auto">
            <a:xfrm>
              <a:off x="5262564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29" name="Rectangle 814"/>
            <p:cNvSpPr>
              <a:spLocks noChangeArrowheads="1"/>
            </p:cNvSpPr>
            <p:nvPr/>
          </p:nvSpPr>
          <p:spPr bwMode="auto">
            <a:xfrm>
              <a:off x="53213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0" name="Rectangle 815"/>
            <p:cNvSpPr>
              <a:spLocks noChangeArrowheads="1"/>
            </p:cNvSpPr>
            <p:nvPr/>
          </p:nvSpPr>
          <p:spPr bwMode="auto">
            <a:xfrm>
              <a:off x="538162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1" name="Rectangle 816"/>
            <p:cNvSpPr>
              <a:spLocks noChangeArrowheads="1"/>
            </p:cNvSpPr>
            <p:nvPr/>
          </p:nvSpPr>
          <p:spPr bwMode="auto">
            <a:xfrm>
              <a:off x="544195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2" name="Rectangle 817"/>
            <p:cNvSpPr>
              <a:spLocks noChangeArrowheads="1"/>
            </p:cNvSpPr>
            <p:nvPr/>
          </p:nvSpPr>
          <p:spPr bwMode="auto">
            <a:xfrm>
              <a:off x="550227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3" name="Rectangle 818"/>
            <p:cNvSpPr>
              <a:spLocks noChangeArrowheads="1"/>
            </p:cNvSpPr>
            <p:nvPr/>
          </p:nvSpPr>
          <p:spPr bwMode="auto">
            <a:xfrm>
              <a:off x="55626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4" name="Rectangle 819"/>
            <p:cNvSpPr>
              <a:spLocks noChangeArrowheads="1"/>
            </p:cNvSpPr>
            <p:nvPr/>
          </p:nvSpPr>
          <p:spPr bwMode="auto">
            <a:xfrm>
              <a:off x="562292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5" name="Rectangle 820"/>
            <p:cNvSpPr>
              <a:spLocks noChangeArrowheads="1"/>
            </p:cNvSpPr>
            <p:nvPr/>
          </p:nvSpPr>
          <p:spPr bwMode="auto">
            <a:xfrm>
              <a:off x="568325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6" name="Rectangle 821"/>
            <p:cNvSpPr>
              <a:spLocks noChangeArrowheads="1"/>
            </p:cNvSpPr>
            <p:nvPr/>
          </p:nvSpPr>
          <p:spPr bwMode="auto">
            <a:xfrm>
              <a:off x="574357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7" name="Rectangle 822"/>
            <p:cNvSpPr>
              <a:spLocks noChangeArrowheads="1"/>
            </p:cNvSpPr>
            <p:nvPr/>
          </p:nvSpPr>
          <p:spPr bwMode="auto">
            <a:xfrm>
              <a:off x="58039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8" name="Rectangle 823"/>
            <p:cNvSpPr>
              <a:spLocks noChangeArrowheads="1"/>
            </p:cNvSpPr>
            <p:nvPr/>
          </p:nvSpPr>
          <p:spPr bwMode="auto">
            <a:xfrm>
              <a:off x="586422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39" name="Rectangle 824"/>
            <p:cNvSpPr>
              <a:spLocks noChangeArrowheads="1"/>
            </p:cNvSpPr>
            <p:nvPr/>
          </p:nvSpPr>
          <p:spPr bwMode="auto">
            <a:xfrm>
              <a:off x="592455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0" name="Rectangle 825"/>
            <p:cNvSpPr>
              <a:spLocks noChangeArrowheads="1"/>
            </p:cNvSpPr>
            <p:nvPr/>
          </p:nvSpPr>
          <p:spPr bwMode="auto">
            <a:xfrm>
              <a:off x="598328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1" name="Rectangle 826"/>
            <p:cNvSpPr>
              <a:spLocks noChangeArrowheads="1"/>
            </p:cNvSpPr>
            <p:nvPr/>
          </p:nvSpPr>
          <p:spPr bwMode="auto">
            <a:xfrm>
              <a:off x="604361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2" name="Rectangle 827"/>
            <p:cNvSpPr>
              <a:spLocks noChangeArrowheads="1"/>
            </p:cNvSpPr>
            <p:nvPr/>
          </p:nvSpPr>
          <p:spPr bwMode="auto">
            <a:xfrm>
              <a:off x="610393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3" name="Rectangle 828"/>
            <p:cNvSpPr>
              <a:spLocks noChangeArrowheads="1"/>
            </p:cNvSpPr>
            <p:nvPr/>
          </p:nvSpPr>
          <p:spPr bwMode="auto">
            <a:xfrm>
              <a:off x="616426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4" name="Rectangle 829"/>
            <p:cNvSpPr>
              <a:spLocks noChangeArrowheads="1"/>
            </p:cNvSpPr>
            <p:nvPr/>
          </p:nvSpPr>
          <p:spPr bwMode="auto">
            <a:xfrm>
              <a:off x="622458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5" name="Rectangle 830"/>
            <p:cNvSpPr>
              <a:spLocks noChangeArrowheads="1"/>
            </p:cNvSpPr>
            <p:nvPr/>
          </p:nvSpPr>
          <p:spPr bwMode="auto">
            <a:xfrm>
              <a:off x="628491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6" name="Rectangle 831"/>
            <p:cNvSpPr>
              <a:spLocks noChangeArrowheads="1"/>
            </p:cNvSpPr>
            <p:nvPr/>
          </p:nvSpPr>
          <p:spPr bwMode="auto">
            <a:xfrm>
              <a:off x="634523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7" name="Rectangle 832"/>
            <p:cNvSpPr>
              <a:spLocks noChangeArrowheads="1"/>
            </p:cNvSpPr>
            <p:nvPr/>
          </p:nvSpPr>
          <p:spPr bwMode="auto">
            <a:xfrm>
              <a:off x="6405564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8" name="Rectangle 833"/>
            <p:cNvSpPr>
              <a:spLocks noChangeArrowheads="1"/>
            </p:cNvSpPr>
            <p:nvPr/>
          </p:nvSpPr>
          <p:spPr bwMode="auto">
            <a:xfrm>
              <a:off x="6465888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49" name="Rectangle 834"/>
            <p:cNvSpPr>
              <a:spLocks noChangeArrowheads="1"/>
            </p:cNvSpPr>
            <p:nvPr/>
          </p:nvSpPr>
          <p:spPr bwMode="auto">
            <a:xfrm>
              <a:off x="6526214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0" name="Rectangle 835"/>
            <p:cNvSpPr>
              <a:spLocks noChangeArrowheads="1"/>
            </p:cNvSpPr>
            <p:nvPr/>
          </p:nvSpPr>
          <p:spPr bwMode="auto">
            <a:xfrm>
              <a:off x="6586538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1" name="Rectangle 836"/>
            <p:cNvSpPr>
              <a:spLocks noChangeArrowheads="1"/>
            </p:cNvSpPr>
            <p:nvPr/>
          </p:nvSpPr>
          <p:spPr bwMode="auto">
            <a:xfrm>
              <a:off x="664527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2" name="Rectangle 837"/>
            <p:cNvSpPr>
              <a:spLocks noChangeArrowheads="1"/>
            </p:cNvSpPr>
            <p:nvPr/>
          </p:nvSpPr>
          <p:spPr bwMode="auto">
            <a:xfrm>
              <a:off x="67056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3" name="Rectangle 838"/>
            <p:cNvSpPr>
              <a:spLocks noChangeArrowheads="1"/>
            </p:cNvSpPr>
            <p:nvPr/>
          </p:nvSpPr>
          <p:spPr bwMode="auto">
            <a:xfrm>
              <a:off x="676592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4" name="Rectangle 839"/>
            <p:cNvSpPr>
              <a:spLocks noChangeArrowheads="1"/>
            </p:cNvSpPr>
            <p:nvPr/>
          </p:nvSpPr>
          <p:spPr bwMode="auto">
            <a:xfrm>
              <a:off x="682625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5" name="Rectangle 840"/>
            <p:cNvSpPr>
              <a:spLocks noChangeArrowheads="1"/>
            </p:cNvSpPr>
            <p:nvPr/>
          </p:nvSpPr>
          <p:spPr bwMode="auto">
            <a:xfrm>
              <a:off x="688657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6" name="Rectangle 841"/>
            <p:cNvSpPr>
              <a:spLocks noChangeArrowheads="1"/>
            </p:cNvSpPr>
            <p:nvPr/>
          </p:nvSpPr>
          <p:spPr bwMode="auto">
            <a:xfrm>
              <a:off x="69469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7" name="Rectangle 842"/>
            <p:cNvSpPr>
              <a:spLocks noChangeArrowheads="1"/>
            </p:cNvSpPr>
            <p:nvPr/>
          </p:nvSpPr>
          <p:spPr bwMode="auto">
            <a:xfrm>
              <a:off x="700722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8" name="Rectangle 843"/>
            <p:cNvSpPr>
              <a:spLocks noChangeArrowheads="1"/>
            </p:cNvSpPr>
            <p:nvPr/>
          </p:nvSpPr>
          <p:spPr bwMode="auto">
            <a:xfrm>
              <a:off x="706755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59" name="Rectangle 844"/>
            <p:cNvSpPr>
              <a:spLocks noChangeArrowheads="1"/>
            </p:cNvSpPr>
            <p:nvPr/>
          </p:nvSpPr>
          <p:spPr bwMode="auto">
            <a:xfrm>
              <a:off x="7127876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0" name="Rectangle 845"/>
            <p:cNvSpPr>
              <a:spLocks noChangeArrowheads="1"/>
            </p:cNvSpPr>
            <p:nvPr/>
          </p:nvSpPr>
          <p:spPr bwMode="auto">
            <a:xfrm>
              <a:off x="7188200" y="3897313"/>
              <a:ext cx="30163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1" name="Rectangle 846"/>
            <p:cNvSpPr>
              <a:spLocks noChangeArrowheads="1"/>
            </p:cNvSpPr>
            <p:nvPr/>
          </p:nvSpPr>
          <p:spPr bwMode="auto">
            <a:xfrm>
              <a:off x="7248526" y="3897313"/>
              <a:ext cx="28575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2" name="Rectangle 847"/>
            <p:cNvSpPr>
              <a:spLocks noChangeArrowheads="1"/>
            </p:cNvSpPr>
            <p:nvPr/>
          </p:nvSpPr>
          <p:spPr bwMode="auto">
            <a:xfrm>
              <a:off x="730726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3" name="Rectangle 848"/>
            <p:cNvSpPr>
              <a:spLocks noChangeArrowheads="1"/>
            </p:cNvSpPr>
            <p:nvPr/>
          </p:nvSpPr>
          <p:spPr bwMode="auto">
            <a:xfrm>
              <a:off x="736758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4" name="Rectangle 849"/>
            <p:cNvSpPr>
              <a:spLocks noChangeArrowheads="1"/>
            </p:cNvSpPr>
            <p:nvPr/>
          </p:nvSpPr>
          <p:spPr bwMode="auto">
            <a:xfrm>
              <a:off x="742791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5" name="Rectangle 850"/>
            <p:cNvSpPr>
              <a:spLocks noChangeArrowheads="1"/>
            </p:cNvSpPr>
            <p:nvPr/>
          </p:nvSpPr>
          <p:spPr bwMode="auto">
            <a:xfrm>
              <a:off x="748823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6" name="Rectangle 851"/>
            <p:cNvSpPr>
              <a:spLocks noChangeArrowheads="1"/>
            </p:cNvSpPr>
            <p:nvPr/>
          </p:nvSpPr>
          <p:spPr bwMode="auto">
            <a:xfrm>
              <a:off x="754856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7" name="Rectangle 852"/>
            <p:cNvSpPr>
              <a:spLocks noChangeArrowheads="1"/>
            </p:cNvSpPr>
            <p:nvPr/>
          </p:nvSpPr>
          <p:spPr bwMode="auto">
            <a:xfrm>
              <a:off x="760888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8" name="Rectangle 853"/>
            <p:cNvSpPr>
              <a:spLocks noChangeArrowheads="1"/>
            </p:cNvSpPr>
            <p:nvPr/>
          </p:nvSpPr>
          <p:spPr bwMode="auto">
            <a:xfrm>
              <a:off x="7669213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69" name="Rectangle 854"/>
            <p:cNvSpPr>
              <a:spLocks noChangeArrowheads="1"/>
            </p:cNvSpPr>
            <p:nvPr/>
          </p:nvSpPr>
          <p:spPr bwMode="auto">
            <a:xfrm>
              <a:off x="7729539" y="3897313"/>
              <a:ext cx="30162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0" name="Line 855"/>
            <p:cNvSpPr>
              <a:spLocks noChangeShapeType="1"/>
            </p:cNvSpPr>
            <p:nvPr/>
          </p:nvSpPr>
          <p:spPr bwMode="auto">
            <a:xfrm flipV="1">
              <a:off x="3276600" y="1546225"/>
              <a:ext cx="1588" cy="1371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271" name="Line 856"/>
            <p:cNvSpPr>
              <a:spLocks noChangeShapeType="1"/>
            </p:cNvSpPr>
            <p:nvPr/>
          </p:nvSpPr>
          <p:spPr bwMode="auto">
            <a:xfrm>
              <a:off x="3276600" y="2917825"/>
              <a:ext cx="1588" cy="109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272" name="Rectangle 857"/>
            <p:cNvSpPr>
              <a:spLocks noChangeArrowheads="1"/>
            </p:cNvSpPr>
            <p:nvPr/>
          </p:nvSpPr>
          <p:spPr bwMode="auto">
            <a:xfrm>
              <a:off x="6645276" y="29051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3" name="Rectangle 858"/>
            <p:cNvSpPr>
              <a:spLocks noChangeArrowheads="1"/>
            </p:cNvSpPr>
            <p:nvPr/>
          </p:nvSpPr>
          <p:spPr bwMode="auto">
            <a:xfrm>
              <a:off x="6645276" y="28559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4" name="Rectangle 859"/>
            <p:cNvSpPr>
              <a:spLocks noChangeArrowheads="1"/>
            </p:cNvSpPr>
            <p:nvPr/>
          </p:nvSpPr>
          <p:spPr bwMode="auto">
            <a:xfrm>
              <a:off x="6645276" y="28067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5" name="Rectangle 860"/>
            <p:cNvSpPr>
              <a:spLocks noChangeArrowheads="1"/>
            </p:cNvSpPr>
            <p:nvPr/>
          </p:nvSpPr>
          <p:spPr bwMode="auto">
            <a:xfrm>
              <a:off x="6645276" y="275907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6" name="Rectangle 861"/>
            <p:cNvSpPr>
              <a:spLocks noChangeArrowheads="1"/>
            </p:cNvSpPr>
            <p:nvPr/>
          </p:nvSpPr>
          <p:spPr bwMode="auto">
            <a:xfrm>
              <a:off x="6645276" y="27098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7" name="Rectangle 862"/>
            <p:cNvSpPr>
              <a:spLocks noChangeArrowheads="1"/>
            </p:cNvSpPr>
            <p:nvPr/>
          </p:nvSpPr>
          <p:spPr bwMode="auto">
            <a:xfrm>
              <a:off x="6645276" y="26606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8" name="Rectangle 863"/>
            <p:cNvSpPr>
              <a:spLocks noChangeArrowheads="1"/>
            </p:cNvSpPr>
            <p:nvPr/>
          </p:nvSpPr>
          <p:spPr bwMode="auto">
            <a:xfrm>
              <a:off x="6645276" y="26114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79" name="Rectangle 864"/>
            <p:cNvSpPr>
              <a:spLocks noChangeArrowheads="1"/>
            </p:cNvSpPr>
            <p:nvPr/>
          </p:nvSpPr>
          <p:spPr bwMode="auto">
            <a:xfrm>
              <a:off x="6645276" y="25622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0" name="Rectangle 865"/>
            <p:cNvSpPr>
              <a:spLocks noChangeArrowheads="1"/>
            </p:cNvSpPr>
            <p:nvPr/>
          </p:nvSpPr>
          <p:spPr bwMode="auto">
            <a:xfrm>
              <a:off x="6645276" y="25130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1" name="Rectangle 866"/>
            <p:cNvSpPr>
              <a:spLocks noChangeArrowheads="1"/>
            </p:cNvSpPr>
            <p:nvPr/>
          </p:nvSpPr>
          <p:spPr bwMode="auto">
            <a:xfrm>
              <a:off x="6645276" y="24638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2" name="Rectangle 867"/>
            <p:cNvSpPr>
              <a:spLocks noChangeArrowheads="1"/>
            </p:cNvSpPr>
            <p:nvPr/>
          </p:nvSpPr>
          <p:spPr bwMode="auto">
            <a:xfrm>
              <a:off x="6645276" y="241617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3" name="Rectangle 868"/>
            <p:cNvSpPr>
              <a:spLocks noChangeArrowheads="1"/>
            </p:cNvSpPr>
            <p:nvPr/>
          </p:nvSpPr>
          <p:spPr bwMode="auto">
            <a:xfrm>
              <a:off x="6645276" y="23669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4" name="Rectangle 869"/>
            <p:cNvSpPr>
              <a:spLocks noChangeArrowheads="1"/>
            </p:cNvSpPr>
            <p:nvPr/>
          </p:nvSpPr>
          <p:spPr bwMode="auto">
            <a:xfrm>
              <a:off x="6645276" y="23177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5" name="Rectangle 870"/>
            <p:cNvSpPr>
              <a:spLocks noChangeArrowheads="1"/>
            </p:cNvSpPr>
            <p:nvPr/>
          </p:nvSpPr>
          <p:spPr bwMode="auto">
            <a:xfrm>
              <a:off x="6645276" y="22685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6" name="Rectangle 871"/>
            <p:cNvSpPr>
              <a:spLocks noChangeArrowheads="1"/>
            </p:cNvSpPr>
            <p:nvPr/>
          </p:nvSpPr>
          <p:spPr bwMode="auto">
            <a:xfrm>
              <a:off x="6645276" y="22193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7" name="Rectangle 872"/>
            <p:cNvSpPr>
              <a:spLocks noChangeArrowheads="1"/>
            </p:cNvSpPr>
            <p:nvPr/>
          </p:nvSpPr>
          <p:spPr bwMode="auto">
            <a:xfrm>
              <a:off x="6645276" y="21701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8" name="Rectangle 873"/>
            <p:cNvSpPr>
              <a:spLocks noChangeArrowheads="1"/>
            </p:cNvSpPr>
            <p:nvPr/>
          </p:nvSpPr>
          <p:spPr bwMode="auto">
            <a:xfrm>
              <a:off x="6645276" y="21209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89" name="Rectangle 874"/>
            <p:cNvSpPr>
              <a:spLocks noChangeArrowheads="1"/>
            </p:cNvSpPr>
            <p:nvPr/>
          </p:nvSpPr>
          <p:spPr bwMode="auto">
            <a:xfrm>
              <a:off x="6645276" y="2073276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0" name="Rectangle 875"/>
            <p:cNvSpPr>
              <a:spLocks noChangeArrowheads="1"/>
            </p:cNvSpPr>
            <p:nvPr/>
          </p:nvSpPr>
          <p:spPr bwMode="auto">
            <a:xfrm>
              <a:off x="6645276" y="20240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1" name="Rectangle 876"/>
            <p:cNvSpPr>
              <a:spLocks noChangeArrowheads="1"/>
            </p:cNvSpPr>
            <p:nvPr/>
          </p:nvSpPr>
          <p:spPr bwMode="auto">
            <a:xfrm>
              <a:off x="6645276" y="19748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2" name="Rectangle 877"/>
            <p:cNvSpPr>
              <a:spLocks noChangeArrowheads="1"/>
            </p:cNvSpPr>
            <p:nvPr/>
          </p:nvSpPr>
          <p:spPr bwMode="auto">
            <a:xfrm>
              <a:off x="6645276" y="19256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3" name="Rectangle 878"/>
            <p:cNvSpPr>
              <a:spLocks noChangeArrowheads="1"/>
            </p:cNvSpPr>
            <p:nvPr/>
          </p:nvSpPr>
          <p:spPr bwMode="auto">
            <a:xfrm>
              <a:off x="6645276" y="187642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4" name="Rectangle 879"/>
            <p:cNvSpPr>
              <a:spLocks noChangeArrowheads="1"/>
            </p:cNvSpPr>
            <p:nvPr/>
          </p:nvSpPr>
          <p:spPr bwMode="auto">
            <a:xfrm>
              <a:off x="6645276" y="18272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5" name="Rectangle 880"/>
            <p:cNvSpPr>
              <a:spLocks noChangeArrowheads="1"/>
            </p:cNvSpPr>
            <p:nvPr/>
          </p:nvSpPr>
          <p:spPr bwMode="auto">
            <a:xfrm>
              <a:off x="6645276" y="17780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6" name="Rectangle 881"/>
            <p:cNvSpPr>
              <a:spLocks noChangeArrowheads="1"/>
            </p:cNvSpPr>
            <p:nvPr/>
          </p:nvSpPr>
          <p:spPr bwMode="auto">
            <a:xfrm>
              <a:off x="6645276" y="1728788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7" name="Rectangle 882"/>
            <p:cNvSpPr>
              <a:spLocks noChangeArrowheads="1"/>
            </p:cNvSpPr>
            <p:nvPr/>
          </p:nvSpPr>
          <p:spPr bwMode="auto">
            <a:xfrm>
              <a:off x="6645276" y="16811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8" name="Rectangle 883"/>
            <p:cNvSpPr>
              <a:spLocks noChangeArrowheads="1"/>
            </p:cNvSpPr>
            <p:nvPr/>
          </p:nvSpPr>
          <p:spPr bwMode="auto">
            <a:xfrm>
              <a:off x="6645276" y="16319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299" name="Rectangle 884"/>
            <p:cNvSpPr>
              <a:spLocks noChangeArrowheads="1"/>
            </p:cNvSpPr>
            <p:nvPr/>
          </p:nvSpPr>
          <p:spPr bwMode="auto">
            <a:xfrm>
              <a:off x="6645276" y="15827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0" name="Rectangle 885"/>
            <p:cNvSpPr>
              <a:spLocks noChangeArrowheads="1"/>
            </p:cNvSpPr>
            <p:nvPr/>
          </p:nvSpPr>
          <p:spPr bwMode="auto">
            <a:xfrm>
              <a:off x="6645276" y="1546227"/>
              <a:ext cx="1587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1" name="Line 886"/>
            <p:cNvSpPr>
              <a:spLocks noChangeShapeType="1"/>
            </p:cNvSpPr>
            <p:nvPr/>
          </p:nvSpPr>
          <p:spPr bwMode="auto">
            <a:xfrm flipV="1">
              <a:off x="7773989" y="1546225"/>
              <a:ext cx="1587" cy="13716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02" name="Rectangle 887"/>
            <p:cNvSpPr>
              <a:spLocks noChangeArrowheads="1"/>
            </p:cNvSpPr>
            <p:nvPr/>
          </p:nvSpPr>
          <p:spPr bwMode="auto">
            <a:xfrm>
              <a:off x="4403726" y="29051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3" name="Rectangle 888"/>
            <p:cNvSpPr>
              <a:spLocks noChangeArrowheads="1"/>
            </p:cNvSpPr>
            <p:nvPr/>
          </p:nvSpPr>
          <p:spPr bwMode="auto">
            <a:xfrm>
              <a:off x="4403726" y="28559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4" name="Rectangle 889"/>
            <p:cNvSpPr>
              <a:spLocks noChangeArrowheads="1"/>
            </p:cNvSpPr>
            <p:nvPr/>
          </p:nvSpPr>
          <p:spPr bwMode="auto">
            <a:xfrm>
              <a:off x="4403726" y="28067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5" name="Rectangle 890"/>
            <p:cNvSpPr>
              <a:spLocks noChangeArrowheads="1"/>
            </p:cNvSpPr>
            <p:nvPr/>
          </p:nvSpPr>
          <p:spPr bwMode="auto">
            <a:xfrm>
              <a:off x="4403726" y="275907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6" name="Rectangle 891"/>
            <p:cNvSpPr>
              <a:spLocks noChangeArrowheads="1"/>
            </p:cNvSpPr>
            <p:nvPr/>
          </p:nvSpPr>
          <p:spPr bwMode="auto">
            <a:xfrm>
              <a:off x="4403726" y="27098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7" name="Rectangle 892"/>
            <p:cNvSpPr>
              <a:spLocks noChangeArrowheads="1"/>
            </p:cNvSpPr>
            <p:nvPr/>
          </p:nvSpPr>
          <p:spPr bwMode="auto">
            <a:xfrm>
              <a:off x="4403726" y="26606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8" name="Rectangle 893"/>
            <p:cNvSpPr>
              <a:spLocks noChangeArrowheads="1"/>
            </p:cNvSpPr>
            <p:nvPr/>
          </p:nvSpPr>
          <p:spPr bwMode="auto">
            <a:xfrm>
              <a:off x="4403726" y="26114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09" name="Rectangle 894"/>
            <p:cNvSpPr>
              <a:spLocks noChangeArrowheads="1"/>
            </p:cNvSpPr>
            <p:nvPr/>
          </p:nvSpPr>
          <p:spPr bwMode="auto">
            <a:xfrm>
              <a:off x="4403726" y="25622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0" name="Rectangle 895"/>
            <p:cNvSpPr>
              <a:spLocks noChangeArrowheads="1"/>
            </p:cNvSpPr>
            <p:nvPr/>
          </p:nvSpPr>
          <p:spPr bwMode="auto">
            <a:xfrm>
              <a:off x="4403726" y="25130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1" name="Rectangle 896"/>
            <p:cNvSpPr>
              <a:spLocks noChangeArrowheads="1"/>
            </p:cNvSpPr>
            <p:nvPr/>
          </p:nvSpPr>
          <p:spPr bwMode="auto">
            <a:xfrm>
              <a:off x="4403726" y="24638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2" name="Rectangle 897"/>
            <p:cNvSpPr>
              <a:spLocks noChangeArrowheads="1"/>
            </p:cNvSpPr>
            <p:nvPr/>
          </p:nvSpPr>
          <p:spPr bwMode="auto">
            <a:xfrm>
              <a:off x="4403726" y="241617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3" name="Rectangle 898"/>
            <p:cNvSpPr>
              <a:spLocks noChangeArrowheads="1"/>
            </p:cNvSpPr>
            <p:nvPr/>
          </p:nvSpPr>
          <p:spPr bwMode="auto">
            <a:xfrm>
              <a:off x="4403726" y="23669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4" name="Rectangle 899"/>
            <p:cNvSpPr>
              <a:spLocks noChangeArrowheads="1"/>
            </p:cNvSpPr>
            <p:nvPr/>
          </p:nvSpPr>
          <p:spPr bwMode="auto">
            <a:xfrm>
              <a:off x="4403726" y="23177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5" name="Rectangle 900"/>
            <p:cNvSpPr>
              <a:spLocks noChangeArrowheads="1"/>
            </p:cNvSpPr>
            <p:nvPr/>
          </p:nvSpPr>
          <p:spPr bwMode="auto">
            <a:xfrm>
              <a:off x="4403726" y="22685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6" name="Rectangle 901"/>
            <p:cNvSpPr>
              <a:spLocks noChangeArrowheads="1"/>
            </p:cNvSpPr>
            <p:nvPr/>
          </p:nvSpPr>
          <p:spPr bwMode="auto">
            <a:xfrm>
              <a:off x="4403726" y="2219325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7" name="Rectangle 902"/>
            <p:cNvSpPr>
              <a:spLocks noChangeArrowheads="1"/>
            </p:cNvSpPr>
            <p:nvPr/>
          </p:nvSpPr>
          <p:spPr bwMode="auto">
            <a:xfrm>
              <a:off x="4403726" y="21701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8" name="Rectangle 903"/>
            <p:cNvSpPr>
              <a:spLocks noChangeArrowheads="1"/>
            </p:cNvSpPr>
            <p:nvPr/>
          </p:nvSpPr>
          <p:spPr bwMode="auto">
            <a:xfrm>
              <a:off x="4403726" y="21209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19" name="Rectangle 904"/>
            <p:cNvSpPr>
              <a:spLocks noChangeArrowheads="1"/>
            </p:cNvSpPr>
            <p:nvPr/>
          </p:nvSpPr>
          <p:spPr bwMode="auto">
            <a:xfrm>
              <a:off x="4403726" y="2073276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0" name="Rectangle 905"/>
            <p:cNvSpPr>
              <a:spLocks noChangeArrowheads="1"/>
            </p:cNvSpPr>
            <p:nvPr/>
          </p:nvSpPr>
          <p:spPr bwMode="auto">
            <a:xfrm>
              <a:off x="4403726" y="20240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1" name="Rectangle 906"/>
            <p:cNvSpPr>
              <a:spLocks noChangeArrowheads="1"/>
            </p:cNvSpPr>
            <p:nvPr/>
          </p:nvSpPr>
          <p:spPr bwMode="auto">
            <a:xfrm>
              <a:off x="4403726" y="19748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2" name="Rectangle 907"/>
            <p:cNvSpPr>
              <a:spLocks noChangeArrowheads="1"/>
            </p:cNvSpPr>
            <p:nvPr/>
          </p:nvSpPr>
          <p:spPr bwMode="auto">
            <a:xfrm>
              <a:off x="4403726" y="19256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3" name="Rectangle 908"/>
            <p:cNvSpPr>
              <a:spLocks noChangeArrowheads="1"/>
            </p:cNvSpPr>
            <p:nvPr/>
          </p:nvSpPr>
          <p:spPr bwMode="auto">
            <a:xfrm>
              <a:off x="4403726" y="1876427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4" name="Rectangle 909"/>
            <p:cNvSpPr>
              <a:spLocks noChangeArrowheads="1"/>
            </p:cNvSpPr>
            <p:nvPr/>
          </p:nvSpPr>
          <p:spPr bwMode="auto">
            <a:xfrm>
              <a:off x="4403726" y="1827213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5" name="Rectangle 910"/>
            <p:cNvSpPr>
              <a:spLocks noChangeArrowheads="1"/>
            </p:cNvSpPr>
            <p:nvPr/>
          </p:nvSpPr>
          <p:spPr bwMode="auto">
            <a:xfrm>
              <a:off x="4403726" y="1778000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6" name="Rectangle 911"/>
            <p:cNvSpPr>
              <a:spLocks noChangeArrowheads="1"/>
            </p:cNvSpPr>
            <p:nvPr/>
          </p:nvSpPr>
          <p:spPr bwMode="auto">
            <a:xfrm>
              <a:off x="4403726" y="1728788"/>
              <a:ext cx="15875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7" name="Rectangle 912"/>
            <p:cNvSpPr>
              <a:spLocks noChangeArrowheads="1"/>
            </p:cNvSpPr>
            <p:nvPr/>
          </p:nvSpPr>
          <p:spPr bwMode="auto">
            <a:xfrm>
              <a:off x="4403726" y="1681163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8" name="Rectangle 913"/>
            <p:cNvSpPr>
              <a:spLocks noChangeArrowheads="1"/>
            </p:cNvSpPr>
            <p:nvPr/>
          </p:nvSpPr>
          <p:spPr bwMode="auto">
            <a:xfrm>
              <a:off x="4403726" y="1631952"/>
              <a:ext cx="15875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29" name="Rectangle 914"/>
            <p:cNvSpPr>
              <a:spLocks noChangeArrowheads="1"/>
            </p:cNvSpPr>
            <p:nvPr/>
          </p:nvSpPr>
          <p:spPr bwMode="auto">
            <a:xfrm>
              <a:off x="4403726" y="1582738"/>
              <a:ext cx="15875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0" name="Rectangle 915"/>
            <p:cNvSpPr>
              <a:spLocks noChangeArrowheads="1"/>
            </p:cNvSpPr>
            <p:nvPr/>
          </p:nvSpPr>
          <p:spPr bwMode="auto">
            <a:xfrm>
              <a:off x="4403726" y="1546227"/>
              <a:ext cx="15875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1" name="Rectangle 916"/>
            <p:cNvSpPr>
              <a:spLocks noChangeArrowheads="1"/>
            </p:cNvSpPr>
            <p:nvPr/>
          </p:nvSpPr>
          <p:spPr bwMode="auto">
            <a:xfrm>
              <a:off x="5518150" y="2905125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2" name="Rectangle 917"/>
            <p:cNvSpPr>
              <a:spLocks noChangeArrowheads="1"/>
            </p:cNvSpPr>
            <p:nvPr/>
          </p:nvSpPr>
          <p:spPr bwMode="auto">
            <a:xfrm>
              <a:off x="5518150" y="2855913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3" name="Rectangle 918"/>
            <p:cNvSpPr>
              <a:spLocks noChangeArrowheads="1"/>
            </p:cNvSpPr>
            <p:nvPr/>
          </p:nvSpPr>
          <p:spPr bwMode="auto">
            <a:xfrm>
              <a:off x="5518150" y="2806700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4" name="Rectangle 919"/>
            <p:cNvSpPr>
              <a:spLocks noChangeArrowheads="1"/>
            </p:cNvSpPr>
            <p:nvPr/>
          </p:nvSpPr>
          <p:spPr bwMode="auto">
            <a:xfrm>
              <a:off x="5518150" y="2759077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5" name="Rectangle 920"/>
            <p:cNvSpPr>
              <a:spLocks noChangeArrowheads="1"/>
            </p:cNvSpPr>
            <p:nvPr/>
          </p:nvSpPr>
          <p:spPr bwMode="auto">
            <a:xfrm>
              <a:off x="5518150" y="2709863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6" name="Rectangle 921"/>
            <p:cNvSpPr>
              <a:spLocks noChangeArrowheads="1"/>
            </p:cNvSpPr>
            <p:nvPr/>
          </p:nvSpPr>
          <p:spPr bwMode="auto">
            <a:xfrm>
              <a:off x="5518150" y="2660652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7" name="Rectangle 922"/>
            <p:cNvSpPr>
              <a:spLocks noChangeArrowheads="1"/>
            </p:cNvSpPr>
            <p:nvPr/>
          </p:nvSpPr>
          <p:spPr bwMode="auto">
            <a:xfrm>
              <a:off x="5518150" y="2611438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8" name="Rectangle 923"/>
            <p:cNvSpPr>
              <a:spLocks noChangeArrowheads="1"/>
            </p:cNvSpPr>
            <p:nvPr/>
          </p:nvSpPr>
          <p:spPr bwMode="auto">
            <a:xfrm>
              <a:off x="5518150" y="2562225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39" name="Rectangle 924"/>
            <p:cNvSpPr>
              <a:spLocks noChangeArrowheads="1"/>
            </p:cNvSpPr>
            <p:nvPr/>
          </p:nvSpPr>
          <p:spPr bwMode="auto">
            <a:xfrm>
              <a:off x="5518150" y="2513013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0" name="Rectangle 925"/>
            <p:cNvSpPr>
              <a:spLocks noChangeArrowheads="1"/>
            </p:cNvSpPr>
            <p:nvPr/>
          </p:nvSpPr>
          <p:spPr bwMode="auto">
            <a:xfrm>
              <a:off x="5518150" y="2463800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1" name="Rectangle 926"/>
            <p:cNvSpPr>
              <a:spLocks noChangeArrowheads="1"/>
            </p:cNvSpPr>
            <p:nvPr/>
          </p:nvSpPr>
          <p:spPr bwMode="auto">
            <a:xfrm>
              <a:off x="5518150" y="2416177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2" name="Rectangle 927"/>
            <p:cNvSpPr>
              <a:spLocks noChangeArrowheads="1"/>
            </p:cNvSpPr>
            <p:nvPr/>
          </p:nvSpPr>
          <p:spPr bwMode="auto">
            <a:xfrm>
              <a:off x="5518150" y="2366963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3" name="Rectangle 928"/>
            <p:cNvSpPr>
              <a:spLocks noChangeArrowheads="1"/>
            </p:cNvSpPr>
            <p:nvPr/>
          </p:nvSpPr>
          <p:spPr bwMode="auto">
            <a:xfrm>
              <a:off x="5518150" y="2317752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4" name="Rectangle 929"/>
            <p:cNvSpPr>
              <a:spLocks noChangeArrowheads="1"/>
            </p:cNvSpPr>
            <p:nvPr/>
          </p:nvSpPr>
          <p:spPr bwMode="auto">
            <a:xfrm>
              <a:off x="5518150" y="2268538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5" name="Rectangle 930"/>
            <p:cNvSpPr>
              <a:spLocks noChangeArrowheads="1"/>
            </p:cNvSpPr>
            <p:nvPr/>
          </p:nvSpPr>
          <p:spPr bwMode="auto">
            <a:xfrm>
              <a:off x="5518150" y="2219325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6" name="Rectangle 931"/>
            <p:cNvSpPr>
              <a:spLocks noChangeArrowheads="1"/>
            </p:cNvSpPr>
            <p:nvPr/>
          </p:nvSpPr>
          <p:spPr bwMode="auto">
            <a:xfrm>
              <a:off x="5518150" y="2170113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7" name="Rectangle 932"/>
            <p:cNvSpPr>
              <a:spLocks noChangeArrowheads="1"/>
            </p:cNvSpPr>
            <p:nvPr/>
          </p:nvSpPr>
          <p:spPr bwMode="auto">
            <a:xfrm>
              <a:off x="5518150" y="2120900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8" name="Rectangle 933"/>
            <p:cNvSpPr>
              <a:spLocks noChangeArrowheads="1"/>
            </p:cNvSpPr>
            <p:nvPr/>
          </p:nvSpPr>
          <p:spPr bwMode="auto">
            <a:xfrm>
              <a:off x="5518150" y="2073276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49" name="Rectangle 934"/>
            <p:cNvSpPr>
              <a:spLocks noChangeArrowheads="1"/>
            </p:cNvSpPr>
            <p:nvPr/>
          </p:nvSpPr>
          <p:spPr bwMode="auto">
            <a:xfrm>
              <a:off x="5518150" y="2024063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0" name="Rectangle 935"/>
            <p:cNvSpPr>
              <a:spLocks noChangeArrowheads="1"/>
            </p:cNvSpPr>
            <p:nvPr/>
          </p:nvSpPr>
          <p:spPr bwMode="auto">
            <a:xfrm>
              <a:off x="5518150" y="1974852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1" name="Rectangle 936"/>
            <p:cNvSpPr>
              <a:spLocks noChangeArrowheads="1"/>
            </p:cNvSpPr>
            <p:nvPr/>
          </p:nvSpPr>
          <p:spPr bwMode="auto">
            <a:xfrm>
              <a:off x="5518150" y="1925638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2" name="Rectangle 937"/>
            <p:cNvSpPr>
              <a:spLocks noChangeArrowheads="1"/>
            </p:cNvSpPr>
            <p:nvPr/>
          </p:nvSpPr>
          <p:spPr bwMode="auto">
            <a:xfrm>
              <a:off x="5518150" y="1876427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3" name="Rectangle 938"/>
            <p:cNvSpPr>
              <a:spLocks noChangeArrowheads="1"/>
            </p:cNvSpPr>
            <p:nvPr/>
          </p:nvSpPr>
          <p:spPr bwMode="auto">
            <a:xfrm>
              <a:off x="5518150" y="1827213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4" name="Rectangle 939"/>
            <p:cNvSpPr>
              <a:spLocks noChangeArrowheads="1"/>
            </p:cNvSpPr>
            <p:nvPr/>
          </p:nvSpPr>
          <p:spPr bwMode="auto">
            <a:xfrm>
              <a:off x="5518150" y="1778000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5" name="Rectangle 940"/>
            <p:cNvSpPr>
              <a:spLocks noChangeArrowheads="1"/>
            </p:cNvSpPr>
            <p:nvPr/>
          </p:nvSpPr>
          <p:spPr bwMode="auto">
            <a:xfrm>
              <a:off x="5518150" y="1728788"/>
              <a:ext cx="14288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6" name="Rectangle 941"/>
            <p:cNvSpPr>
              <a:spLocks noChangeArrowheads="1"/>
            </p:cNvSpPr>
            <p:nvPr/>
          </p:nvSpPr>
          <p:spPr bwMode="auto">
            <a:xfrm>
              <a:off x="5518150" y="1681163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7" name="Rectangle 942"/>
            <p:cNvSpPr>
              <a:spLocks noChangeArrowheads="1"/>
            </p:cNvSpPr>
            <p:nvPr/>
          </p:nvSpPr>
          <p:spPr bwMode="auto">
            <a:xfrm>
              <a:off x="5518150" y="1631952"/>
              <a:ext cx="14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8" name="Rectangle 943"/>
            <p:cNvSpPr>
              <a:spLocks noChangeArrowheads="1"/>
            </p:cNvSpPr>
            <p:nvPr/>
          </p:nvSpPr>
          <p:spPr bwMode="auto">
            <a:xfrm>
              <a:off x="5518150" y="1582738"/>
              <a:ext cx="14288" cy="238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59" name="Rectangle 944"/>
            <p:cNvSpPr>
              <a:spLocks noChangeArrowheads="1"/>
            </p:cNvSpPr>
            <p:nvPr/>
          </p:nvSpPr>
          <p:spPr bwMode="auto">
            <a:xfrm>
              <a:off x="5518150" y="1546227"/>
              <a:ext cx="142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60" name="Line 945"/>
            <p:cNvSpPr>
              <a:spLocks noChangeShapeType="1"/>
            </p:cNvSpPr>
            <p:nvPr/>
          </p:nvSpPr>
          <p:spPr bwMode="auto">
            <a:xfrm>
              <a:off x="7773989" y="3333752"/>
              <a:ext cx="1587" cy="111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61" name="Line 946"/>
            <p:cNvSpPr>
              <a:spLocks noChangeShapeType="1"/>
            </p:cNvSpPr>
            <p:nvPr/>
          </p:nvSpPr>
          <p:spPr bwMode="auto">
            <a:xfrm>
              <a:off x="7773989" y="2917825"/>
              <a:ext cx="1587" cy="10953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62" name="Rectangle 947"/>
            <p:cNvSpPr>
              <a:spLocks noChangeArrowheads="1"/>
            </p:cNvSpPr>
            <p:nvPr/>
          </p:nvSpPr>
          <p:spPr bwMode="auto">
            <a:xfrm>
              <a:off x="4719638" y="2439988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</a:rPr>
                <a:t>N</a:t>
              </a:r>
              <a:endParaRPr lang="en-US" altLang="nl-NL"/>
            </a:p>
          </p:txBody>
        </p:sp>
        <p:sp>
          <p:nvSpPr>
            <p:cNvPr id="9363" name="Rectangle 948"/>
            <p:cNvSpPr>
              <a:spLocks noChangeArrowheads="1"/>
            </p:cNvSpPr>
            <p:nvPr/>
          </p:nvSpPr>
          <p:spPr bwMode="auto">
            <a:xfrm>
              <a:off x="4494213" y="2708276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64" name="Rectangle 949"/>
            <p:cNvSpPr>
              <a:spLocks noChangeArrowheads="1"/>
            </p:cNvSpPr>
            <p:nvPr/>
          </p:nvSpPr>
          <p:spPr bwMode="auto">
            <a:xfrm>
              <a:off x="4675188" y="2684463"/>
              <a:ext cx="242054" cy="26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  <a:sym typeface="Symbol" pitchFamily="18" charset="2"/>
                </a:rPr>
                <a:t>θ</a:t>
              </a:r>
              <a:endParaRPr lang="en-US" altLang="nl-NL" sz="1700" b="0" dirty="0">
                <a:solidFill>
                  <a:srgbClr val="000000"/>
                </a:solidFill>
              </a:endParaRPr>
            </a:p>
          </p:txBody>
        </p:sp>
        <p:sp>
          <p:nvSpPr>
            <p:cNvPr id="9365" name="Rectangle 950"/>
            <p:cNvSpPr>
              <a:spLocks noChangeArrowheads="1"/>
            </p:cNvSpPr>
            <p:nvPr/>
          </p:nvSpPr>
          <p:spPr bwMode="auto">
            <a:xfrm>
              <a:off x="4840288" y="4325938"/>
              <a:ext cx="15709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</a:rPr>
                <a:t>N</a:t>
              </a:r>
              <a:endParaRPr lang="en-US" altLang="nl-NL"/>
            </a:p>
          </p:txBody>
        </p:sp>
        <p:sp>
          <p:nvSpPr>
            <p:cNvPr id="9366" name="Rectangle 951"/>
            <p:cNvSpPr>
              <a:spLocks noChangeArrowheads="1"/>
            </p:cNvSpPr>
            <p:nvPr/>
          </p:nvSpPr>
          <p:spPr bwMode="auto">
            <a:xfrm>
              <a:off x="4614863" y="4606926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67" name="Rectangle 952"/>
            <p:cNvSpPr>
              <a:spLocks noChangeArrowheads="1"/>
            </p:cNvSpPr>
            <p:nvPr/>
          </p:nvSpPr>
          <p:spPr bwMode="auto">
            <a:xfrm>
              <a:off x="4795838" y="4583113"/>
              <a:ext cx="242054" cy="26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  <a:sym typeface="Symbol" pitchFamily="18" charset="2"/>
                </a:rPr>
                <a:t>θ</a:t>
              </a:r>
              <a:endParaRPr lang="en-US" altLang="nl-NL" sz="1700" b="0" dirty="0">
                <a:solidFill>
                  <a:srgbClr val="000000"/>
                </a:solidFill>
              </a:endParaRPr>
            </a:p>
          </p:txBody>
        </p:sp>
        <p:sp>
          <p:nvSpPr>
            <p:cNvPr id="9368" name="Line 953"/>
            <p:cNvSpPr>
              <a:spLocks noChangeShapeType="1"/>
            </p:cNvSpPr>
            <p:nvPr/>
          </p:nvSpPr>
          <p:spPr bwMode="auto">
            <a:xfrm flipH="1">
              <a:off x="3562350" y="2720977"/>
              <a:ext cx="406400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69" name="Freeform 954"/>
            <p:cNvSpPr>
              <a:spLocks/>
            </p:cNvSpPr>
            <p:nvPr/>
          </p:nvSpPr>
          <p:spPr bwMode="auto">
            <a:xfrm>
              <a:off x="3711575" y="2709865"/>
              <a:ext cx="257175" cy="122237"/>
            </a:xfrm>
            <a:custGeom>
              <a:avLst/>
              <a:gdLst>
                <a:gd name="T0" fmla="*/ 2147483647 w 162"/>
                <a:gd name="T1" fmla="*/ 2147483647 h 77"/>
                <a:gd name="T2" fmla="*/ 2147483647 w 162"/>
                <a:gd name="T3" fmla="*/ 2147483647 h 77"/>
                <a:gd name="T4" fmla="*/ 2147483647 w 162"/>
                <a:gd name="T5" fmla="*/ 2147483647 h 77"/>
                <a:gd name="T6" fmla="*/ 0 w 162"/>
                <a:gd name="T7" fmla="*/ 0 h 77"/>
                <a:gd name="T8" fmla="*/ 2147483647 w 162"/>
                <a:gd name="T9" fmla="*/ 214748364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2"/>
                <a:gd name="T16" fmla="*/ 0 h 77"/>
                <a:gd name="T17" fmla="*/ 162 w 162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2" h="77">
                  <a:moveTo>
                    <a:pt x="162" y="7"/>
                  </a:moveTo>
                  <a:lnTo>
                    <a:pt x="38" y="77"/>
                  </a:lnTo>
                  <a:lnTo>
                    <a:pt x="48" y="31"/>
                  </a:lnTo>
                  <a:lnTo>
                    <a:pt x="0" y="0"/>
                  </a:lnTo>
                  <a:lnTo>
                    <a:pt x="162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370" name="Rectangle 955"/>
            <p:cNvSpPr>
              <a:spLocks noChangeArrowheads="1"/>
            </p:cNvSpPr>
            <p:nvPr/>
          </p:nvSpPr>
          <p:spPr bwMode="auto">
            <a:xfrm>
              <a:off x="6179344" y="6297614"/>
              <a:ext cx="91068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2000" b="0" dirty="0">
                  <a:solidFill>
                    <a:srgbClr val="000000"/>
                  </a:solidFill>
                </a:rPr>
                <a:t>PR =p   </a:t>
              </a:r>
              <a:endParaRPr lang="en-US" altLang="nl-NL" dirty="0"/>
            </a:p>
          </p:txBody>
        </p:sp>
        <p:sp>
          <p:nvSpPr>
            <p:cNvPr id="9371" name="Rectangle 956"/>
            <p:cNvSpPr>
              <a:spLocks noChangeArrowheads="1"/>
            </p:cNvSpPr>
            <p:nvPr/>
          </p:nvSpPr>
          <p:spPr bwMode="auto">
            <a:xfrm>
              <a:off x="7188201" y="6323013"/>
              <a:ext cx="6091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</a:rPr>
                <a:t>/</a:t>
              </a:r>
              <a:endParaRPr lang="en-US" altLang="nl-NL"/>
            </a:p>
          </p:txBody>
        </p:sp>
        <p:sp>
          <p:nvSpPr>
            <p:cNvPr id="9372" name="Rectangle 957"/>
            <p:cNvSpPr>
              <a:spLocks noChangeArrowheads="1"/>
            </p:cNvSpPr>
            <p:nvPr/>
          </p:nvSpPr>
          <p:spPr bwMode="auto">
            <a:xfrm>
              <a:off x="7277100" y="6297614"/>
              <a:ext cx="14266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20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9373" name="Rectangle 958"/>
            <p:cNvSpPr>
              <a:spLocks noChangeArrowheads="1"/>
            </p:cNvSpPr>
            <p:nvPr/>
          </p:nvSpPr>
          <p:spPr bwMode="auto">
            <a:xfrm>
              <a:off x="2554288" y="1717675"/>
              <a:ext cx="153888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2000" b="0">
                  <a:solidFill>
                    <a:srgbClr val="000000"/>
                  </a:solidFill>
                  <a:latin typeface="Symbol" pitchFamily="18" charset="2"/>
                </a:rPr>
                <a:t>h</a:t>
              </a:r>
              <a:endParaRPr lang="en-US" altLang="nl-NL"/>
            </a:p>
          </p:txBody>
        </p:sp>
        <p:sp>
          <p:nvSpPr>
            <p:cNvPr id="9374" name="Rectangle 959"/>
            <p:cNvSpPr>
              <a:spLocks noChangeArrowheads="1"/>
            </p:cNvSpPr>
            <p:nvPr/>
          </p:nvSpPr>
          <p:spPr bwMode="auto">
            <a:xfrm>
              <a:off x="2266368" y="3469496"/>
              <a:ext cx="181140" cy="26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</a:rPr>
                <a:t>m</a:t>
              </a:r>
              <a:endParaRPr lang="en-US" altLang="nl-NL" dirty="0"/>
            </a:p>
          </p:txBody>
        </p:sp>
        <p:sp>
          <p:nvSpPr>
            <p:cNvPr id="9375" name="Rectangle 960"/>
            <p:cNvSpPr>
              <a:spLocks noChangeArrowheads="1"/>
            </p:cNvSpPr>
            <p:nvPr/>
          </p:nvSpPr>
          <p:spPr bwMode="auto">
            <a:xfrm>
              <a:off x="2584451" y="3455989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9376" name="Rectangle 961"/>
            <p:cNvSpPr>
              <a:spLocks noChangeArrowheads="1"/>
            </p:cNvSpPr>
            <p:nvPr/>
          </p:nvSpPr>
          <p:spPr bwMode="auto">
            <a:xfrm>
              <a:off x="2469773" y="3445908"/>
              <a:ext cx="242054" cy="26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 dirty="0">
                  <a:solidFill>
                    <a:srgbClr val="000000"/>
                  </a:solidFill>
                  <a:sym typeface="Symbol" pitchFamily="18" charset="2"/>
                </a:rPr>
                <a:t></a:t>
              </a:r>
              <a:r>
                <a:rPr lang="el-GR" altLang="nl-NL" sz="1700" b="0" dirty="0">
                  <a:solidFill>
                    <a:srgbClr val="000000"/>
                  </a:solidFill>
                </a:rPr>
                <a:t>θ</a:t>
              </a:r>
              <a:endParaRPr lang="en-US" altLang="nl-NL" sz="1700" b="0" dirty="0">
                <a:solidFill>
                  <a:srgbClr val="000000"/>
                </a:solidFill>
              </a:endParaRPr>
            </a:p>
          </p:txBody>
        </p:sp>
        <p:sp>
          <p:nvSpPr>
            <p:cNvPr id="9377" name="Rectangle 962"/>
            <p:cNvSpPr>
              <a:spLocks noChangeArrowheads="1"/>
            </p:cNvSpPr>
            <p:nvPr/>
          </p:nvSpPr>
          <p:spPr bwMode="auto">
            <a:xfrm>
              <a:off x="2417763" y="3762376"/>
              <a:ext cx="102592" cy="2615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l-GR" altLang="nl-NL" sz="1700" b="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δ</a:t>
              </a:r>
              <a:endParaRPr lang="en-US" altLang="nl-NL" dirty="0"/>
            </a:p>
          </p:txBody>
        </p:sp>
        <p:sp>
          <p:nvSpPr>
            <p:cNvPr id="9378" name="Freeform 963"/>
            <p:cNvSpPr>
              <a:spLocks/>
            </p:cNvSpPr>
            <p:nvPr/>
          </p:nvSpPr>
          <p:spPr bwMode="auto">
            <a:xfrm>
              <a:off x="2328864" y="3481388"/>
              <a:ext cx="30162" cy="36512"/>
            </a:xfrm>
            <a:custGeom>
              <a:avLst/>
              <a:gdLst>
                <a:gd name="T0" fmla="*/ 0 w 19"/>
                <a:gd name="T1" fmla="*/ 2147483647 h 23"/>
                <a:gd name="T2" fmla="*/ 0 w 19"/>
                <a:gd name="T3" fmla="*/ 2147483647 h 23"/>
                <a:gd name="T4" fmla="*/ 2147483647 w 19"/>
                <a:gd name="T5" fmla="*/ 2147483647 h 23"/>
                <a:gd name="T6" fmla="*/ 2147483647 w 19"/>
                <a:gd name="T7" fmla="*/ 2147483647 h 23"/>
                <a:gd name="T8" fmla="*/ 2147483647 w 19"/>
                <a:gd name="T9" fmla="*/ 0 h 23"/>
                <a:gd name="T10" fmla="*/ 0 w 19"/>
                <a:gd name="T11" fmla="*/ 2147483647 h 23"/>
                <a:gd name="T12" fmla="*/ 0 w 19"/>
                <a:gd name="T13" fmla="*/ 2147483647 h 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9"/>
                <a:gd name="T22" fmla="*/ 0 h 23"/>
                <a:gd name="T23" fmla="*/ 19 w 19"/>
                <a:gd name="T24" fmla="*/ 23 h 2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9" h="23">
                  <a:moveTo>
                    <a:pt x="0" y="15"/>
                  </a:moveTo>
                  <a:lnTo>
                    <a:pt x="0" y="23"/>
                  </a:lnTo>
                  <a:lnTo>
                    <a:pt x="19" y="23"/>
                  </a:lnTo>
                  <a:lnTo>
                    <a:pt x="19" y="8"/>
                  </a:lnTo>
                  <a:lnTo>
                    <a:pt x="9" y="0"/>
                  </a:lnTo>
                  <a:lnTo>
                    <a:pt x="0" y="8"/>
                  </a:lnTo>
                  <a:lnTo>
                    <a:pt x="0" y="15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379" name="Line 964"/>
            <p:cNvSpPr>
              <a:spLocks noChangeShapeType="1"/>
            </p:cNvSpPr>
            <p:nvPr/>
          </p:nvSpPr>
          <p:spPr bwMode="auto">
            <a:xfrm>
              <a:off x="2208213" y="3762375"/>
              <a:ext cx="624641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80" name="Rectangle 965"/>
            <p:cNvSpPr>
              <a:spLocks noChangeArrowheads="1"/>
            </p:cNvSpPr>
            <p:nvPr/>
          </p:nvSpPr>
          <p:spPr bwMode="auto">
            <a:xfrm>
              <a:off x="5697538" y="3590926"/>
              <a:ext cx="89607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chemeClr val="bg2"/>
                  </a:solidFill>
                  <a:latin typeface="Verdana" pitchFamily="34" charset="0"/>
                </a:rPr>
                <a:t>choking</a:t>
              </a:r>
              <a:endParaRPr lang="en-US" altLang="nl-NL" sz="180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9381" name="Line 966"/>
            <p:cNvSpPr>
              <a:spLocks noChangeShapeType="1"/>
            </p:cNvSpPr>
            <p:nvPr/>
          </p:nvSpPr>
          <p:spPr bwMode="auto">
            <a:xfrm flipV="1">
              <a:off x="3276600" y="3444875"/>
              <a:ext cx="1588" cy="273050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82" name="Line 967"/>
            <p:cNvSpPr>
              <a:spLocks noChangeShapeType="1"/>
            </p:cNvSpPr>
            <p:nvPr/>
          </p:nvSpPr>
          <p:spPr bwMode="auto">
            <a:xfrm>
              <a:off x="3276600" y="3333752"/>
              <a:ext cx="1588" cy="1111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87" name="Rectangle 972"/>
            <p:cNvSpPr>
              <a:spLocks noChangeArrowheads="1"/>
            </p:cNvSpPr>
            <p:nvPr/>
          </p:nvSpPr>
          <p:spPr bwMode="auto">
            <a:xfrm>
              <a:off x="2763838" y="1938339"/>
              <a:ext cx="307777" cy="21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400" b="0">
                  <a:solidFill>
                    <a:srgbClr val="000000"/>
                  </a:solidFill>
                </a:rPr>
                <a:t>turb</a:t>
              </a:r>
              <a:endParaRPr lang="en-US" altLang="nl-NL"/>
            </a:p>
          </p:txBody>
        </p:sp>
        <p:sp>
          <p:nvSpPr>
            <p:cNvPr id="9388" name="Rectangle 973"/>
            <p:cNvSpPr>
              <a:spLocks noChangeArrowheads="1"/>
            </p:cNvSpPr>
            <p:nvPr/>
          </p:nvSpPr>
          <p:spPr bwMode="auto">
            <a:xfrm>
              <a:off x="6886576" y="6507164"/>
              <a:ext cx="248466" cy="21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400" b="0">
                  <a:solidFill>
                    <a:srgbClr val="000000"/>
                  </a:solidFill>
                </a:rPr>
                <a:t>0,4</a:t>
              </a:r>
              <a:endParaRPr lang="en-US" altLang="nl-NL"/>
            </a:p>
          </p:txBody>
        </p:sp>
        <p:sp>
          <p:nvSpPr>
            <p:cNvPr id="9389" name="Rectangle 974"/>
            <p:cNvSpPr>
              <a:spLocks noChangeArrowheads="1"/>
            </p:cNvSpPr>
            <p:nvPr/>
          </p:nvSpPr>
          <p:spPr bwMode="auto">
            <a:xfrm>
              <a:off x="7443788" y="6507164"/>
              <a:ext cx="248466" cy="215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400" b="0">
                  <a:solidFill>
                    <a:srgbClr val="000000"/>
                  </a:solidFill>
                </a:rPr>
                <a:t>0,5</a:t>
              </a:r>
              <a:endParaRPr lang="en-US" altLang="nl-NL"/>
            </a:p>
          </p:txBody>
        </p:sp>
        <p:sp>
          <p:nvSpPr>
            <p:cNvPr id="9390" name="Line 975"/>
            <p:cNvSpPr>
              <a:spLocks noChangeShapeType="1"/>
            </p:cNvSpPr>
            <p:nvPr/>
          </p:nvSpPr>
          <p:spPr bwMode="auto">
            <a:xfrm>
              <a:off x="4570414" y="4572000"/>
              <a:ext cx="722312" cy="158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1" name="Line 976"/>
            <p:cNvSpPr>
              <a:spLocks noChangeShapeType="1"/>
            </p:cNvSpPr>
            <p:nvPr/>
          </p:nvSpPr>
          <p:spPr bwMode="auto">
            <a:xfrm>
              <a:off x="4433888" y="2684465"/>
              <a:ext cx="722312" cy="158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2" name="Line 977"/>
            <p:cNvSpPr>
              <a:spLocks noChangeShapeType="1"/>
            </p:cNvSpPr>
            <p:nvPr/>
          </p:nvSpPr>
          <p:spPr bwMode="auto">
            <a:xfrm flipH="1">
              <a:off x="3727450" y="4791077"/>
              <a:ext cx="406400" cy="8572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3" name="Freeform 978"/>
            <p:cNvSpPr>
              <a:spLocks/>
            </p:cNvSpPr>
            <p:nvPr/>
          </p:nvSpPr>
          <p:spPr bwMode="auto">
            <a:xfrm>
              <a:off x="3862388" y="4779965"/>
              <a:ext cx="271462" cy="122237"/>
            </a:xfrm>
            <a:custGeom>
              <a:avLst/>
              <a:gdLst>
                <a:gd name="T0" fmla="*/ 2147483647 w 171"/>
                <a:gd name="T1" fmla="*/ 2147483647 h 77"/>
                <a:gd name="T2" fmla="*/ 2147483647 w 171"/>
                <a:gd name="T3" fmla="*/ 2147483647 h 77"/>
                <a:gd name="T4" fmla="*/ 2147483647 w 171"/>
                <a:gd name="T5" fmla="*/ 2147483647 h 77"/>
                <a:gd name="T6" fmla="*/ 0 w 171"/>
                <a:gd name="T7" fmla="*/ 0 h 77"/>
                <a:gd name="T8" fmla="*/ 2147483647 w 171"/>
                <a:gd name="T9" fmla="*/ 2147483647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1"/>
                <a:gd name="T16" fmla="*/ 0 h 77"/>
                <a:gd name="T17" fmla="*/ 171 w 171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1" h="77">
                  <a:moveTo>
                    <a:pt x="171" y="7"/>
                  </a:moveTo>
                  <a:lnTo>
                    <a:pt x="38" y="77"/>
                  </a:lnTo>
                  <a:lnTo>
                    <a:pt x="48" y="31"/>
                  </a:lnTo>
                  <a:lnTo>
                    <a:pt x="0" y="0"/>
                  </a:lnTo>
                  <a:lnTo>
                    <a:pt x="171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9394" name="Freeform 979"/>
            <p:cNvSpPr>
              <a:spLocks/>
            </p:cNvSpPr>
            <p:nvPr/>
          </p:nvSpPr>
          <p:spPr bwMode="auto">
            <a:xfrm>
              <a:off x="3381376" y="1889125"/>
              <a:ext cx="3881438" cy="966788"/>
            </a:xfrm>
            <a:custGeom>
              <a:avLst/>
              <a:gdLst>
                <a:gd name="T0" fmla="*/ 2147483647 w 2445"/>
                <a:gd name="T1" fmla="*/ 2147483647 h 609"/>
                <a:gd name="T2" fmla="*/ 2147483647 w 2445"/>
                <a:gd name="T3" fmla="*/ 2147483647 h 609"/>
                <a:gd name="T4" fmla="*/ 2147483647 w 2445"/>
                <a:gd name="T5" fmla="*/ 2147483647 h 609"/>
                <a:gd name="T6" fmla="*/ 2147483647 w 2445"/>
                <a:gd name="T7" fmla="*/ 2147483647 h 609"/>
                <a:gd name="T8" fmla="*/ 2147483647 w 2445"/>
                <a:gd name="T9" fmla="*/ 2147483647 h 609"/>
                <a:gd name="T10" fmla="*/ 2147483647 w 2445"/>
                <a:gd name="T11" fmla="*/ 2147483647 h 609"/>
                <a:gd name="T12" fmla="*/ 2147483647 w 2445"/>
                <a:gd name="T13" fmla="*/ 2147483647 h 609"/>
                <a:gd name="T14" fmla="*/ 2147483647 w 2445"/>
                <a:gd name="T15" fmla="*/ 2147483647 h 609"/>
                <a:gd name="T16" fmla="*/ 2147483647 w 2445"/>
                <a:gd name="T17" fmla="*/ 2147483647 h 609"/>
                <a:gd name="T18" fmla="*/ 2147483647 w 2445"/>
                <a:gd name="T19" fmla="*/ 2147483647 h 609"/>
                <a:gd name="T20" fmla="*/ 2147483647 w 2445"/>
                <a:gd name="T21" fmla="*/ 2147483647 h 609"/>
                <a:gd name="T22" fmla="*/ 2147483647 w 2445"/>
                <a:gd name="T23" fmla="*/ 2147483647 h 609"/>
                <a:gd name="T24" fmla="*/ 2147483647 w 2445"/>
                <a:gd name="T25" fmla="*/ 2147483647 h 609"/>
                <a:gd name="T26" fmla="*/ 2147483647 w 2445"/>
                <a:gd name="T27" fmla="*/ 2147483647 h 609"/>
                <a:gd name="T28" fmla="*/ 2147483647 w 2445"/>
                <a:gd name="T29" fmla="*/ 2147483647 h 609"/>
                <a:gd name="T30" fmla="*/ 2147483647 w 2445"/>
                <a:gd name="T31" fmla="*/ 2147483647 h 609"/>
                <a:gd name="T32" fmla="*/ 2147483647 w 2445"/>
                <a:gd name="T33" fmla="*/ 2147483647 h 609"/>
                <a:gd name="T34" fmla="*/ 2147483647 w 2445"/>
                <a:gd name="T35" fmla="*/ 2147483647 h 609"/>
                <a:gd name="T36" fmla="*/ 2147483647 w 2445"/>
                <a:gd name="T37" fmla="*/ 2147483647 h 609"/>
                <a:gd name="T38" fmla="*/ 2147483647 w 2445"/>
                <a:gd name="T39" fmla="*/ 2147483647 h 609"/>
                <a:gd name="T40" fmla="*/ 2147483647 w 2445"/>
                <a:gd name="T41" fmla="*/ 2147483647 h 609"/>
                <a:gd name="T42" fmla="*/ 2147483647 w 2445"/>
                <a:gd name="T43" fmla="*/ 2147483647 h 609"/>
                <a:gd name="T44" fmla="*/ 2147483647 w 2445"/>
                <a:gd name="T45" fmla="*/ 2147483647 h 609"/>
                <a:gd name="T46" fmla="*/ 0 w 2445"/>
                <a:gd name="T47" fmla="*/ 2147483647 h 609"/>
                <a:gd name="T48" fmla="*/ 0 w 2445"/>
                <a:gd name="T49" fmla="*/ 2147483647 h 609"/>
                <a:gd name="T50" fmla="*/ 2147483647 w 2445"/>
                <a:gd name="T51" fmla="*/ 2147483647 h 609"/>
                <a:gd name="T52" fmla="*/ 2147483647 w 2445"/>
                <a:gd name="T53" fmla="*/ 2147483647 h 609"/>
                <a:gd name="T54" fmla="*/ 2147483647 w 2445"/>
                <a:gd name="T55" fmla="*/ 2147483647 h 609"/>
                <a:gd name="T56" fmla="*/ 2147483647 w 2445"/>
                <a:gd name="T57" fmla="*/ 2147483647 h 609"/>
                <a:gd name="T58" fmla="*/ 2147483647 w 2445"/>
                <a:gd name="T59" fmla="*/ 2147483647 h 609"/>
                <a:gd name="T60" fmla="*/ 2147483647 w 2445"/>
                <a:gd name="T61" fmla="*/ 2147483647 h 609"/>
                <a:gd name="T62" fmla="*/ 2147483647 w 2445"/>
                <a:gd name="T63" fmla="*/ 2147483647 h 609"/>
                <a:gd name="T64" fmla="*/ 2147483647 w 2445"/>
                <a:gd name="T65" fmla="*/ 2147483647 h 609"/>
                <a:gd name="T66" fmla="*/ 2147483647 w 2445"/>
                <a:gd name="T67" fmla="*/ 0 h 609"/>
                <a:gd name="T68" fmla="*/ 2147483647 w 2445"/>
                <a:gd name="T69" fmla="*/ 0 h 609"/>
                <a:gd name="T70" fmla="*/ 2147483647 w 2445"/>
                <a:gd name="T71" fmla="*/ 2147483647 h 609"/>
                <a:gd name="T72" fmla="*/ 2147483647 w 2445"/>
                <a:gd name="T73" fmla="*/ 2147483647 h 609"/>
                <a:gd name="T74" fmla="*/ 2147483647 w 2445"/>
                <a:gd name="T75" fmla="*/ 2147483647 h 609"/>
                <a:gd name="T76" fmla="*/ 2147483647 w 2445"/>
                <a:gd name="T77" fmla="*/ 2147483647 h 609"/>
                <a:gd name="T78" fmla="*/ 2147483647 w 2445"/>
                <a:gd name="T79" fmla="*/ 2147483647 h 609"/>
                <a:gd name="T80" fmla="*/ 2147483647 w 2445"/>
                <a:gd name="T81" fmla="*/ 2147483647 h 609"/>
                <a:gd name="T82" fmla="*/ 2147483647 w 2445"/>
                <a:gd name="T83" fmla="*/ 2147483647 h 609"/>
                <a:gd name="T84" fmla="*/ 2147483647 w 2445"/>
                <a:gd name="T85" fmla="*/ 2147483647 h 609"/>
                <a:gd name="T86" fmla="*/ 2147483647 w 2445"/>
                <a:gd name="T87" fmla="*/ 2147483647 h 609"/>
                <a:gd name="T88" fmla="*/ 2147483647 w 2445"/>
                <a:gd name="T89" fmla="*/ 2147483647 h 609"/>
                <a:gd name="T90" fmla="*/ 2147483647 w 2445"/>
                <a:gd name="T91" fmla="*/ 2147483647 h 609"/>
                <a:gd name="T92" fmla="*/ 2147483647 w 2445"/>
                <a:gd name="T93" fmla="*/ 2147483647 h 609"/>
                <a:gd name="T94" fmla="*/ 2147483647 w 2445"/>
                <a:gd name="T95" fmla="*/ 2147483647 h 609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2445"/>
                <a:gd name="T145" fmla="*/ 0 h 609"/>
                <a:gd name="T146" fmla="*/ 2445 w 2445"/>
                <a:gd name="T147" fmla="*/ 609 h 609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2445" h="609">
                  <a:moveTo>
                    <a:pt x="2445" y="224"/>
                  </a:moveTo>
                  <a:lnTo>
                    <a:pt x="2208" y="231"/>
                  </a:lnTo>
                  <a:lnTo>
                    <a:pt x="2085" y="231"/>
                  </a:lnTo>
                  <a:lnTo>
                    <a:pt x="1820" y="216"/>
                  </a:lnTo>
                  <a:lnTo>
                    <a:pt x="1677" y="208"/>
                  </a:lnTo>
                  <a:lnTo>
                    <a:pt x="1393" y="177"/>
                  </a:lnTo>
                  <a:lnTo>
                    <a:pt x="1080" y="139"/>
                  </a:lnTo>
                  <a:lnTo>
                    <a:pt x="929" y="116"/>
                  </a:lnTo>
                  <a:lnTo>
                    <a:pt x="796" y="92"/>
                  </a:lnTo>
                  <a:lnTo>
                    <a:pt x="692" y="69"/>
                  </a:lnTo>
                  <a:lnTo>
                    <a:pt x="616" y="46"/>
                  </a:lnTo>
                  <a:lnTo>
                    <a:pt x="550" y="23"/>
                  </a:lnTo>
                  <a:lnTo>
                    <a:pt x="474" y="15"/>
                  </a:lnTo>
                  <a:lnTo>
                    <a:pt x="332" y="15"/>
                  </a:lnTo>
                  <a:lnTo>
                    <a:pt x="265" y="31"/>
                  </a:lnTo>
                  <a:lnTo>
                    <a:pt x="199" y="62"/>
                  </a:lnTo>
                  <a:lnTo>
                    <a:pt x="161" y="100"/>
                  </a:lnTo>
                  <a:lnTo>
                    <a:pt x="133" y="154"/>
                  </a:lnTo>
                  <a:lnTo>
                    <a:pt x="76" y="278"/>
                  </a:lnTo>
                  <a:lnTo>
                    <a:pt x="57" y="355"/>
                  </a:lnTo>
                  <a:lnTo>
                    <a:pt x="28" y="455"/>
                  </a:lnTo>
                  <a:lnTo>
                    <a:pt x="19" y="540"/>
                  </a:lnTo>
                  <a:lnTo>
                    <a:pt x="19" y="609"/>
                  </a:lnTo>
                  <a:lnTo>
                    <a:pt x="0" y="609"/>
                  </a:lnTo>
                  <a:lnTo>
                    <a:pt x="0" y="540"/>
                  </a:lnTo>
                  <a:lnTo>
                    <a:pt x="9" y="455"/>
                  </a:lnTo>
                  <a:lnTo>
                    <a:pt x="38" y="355"/>
                  </a:lnTo>
                  <a:lnTo>
                    <a:pt x="57" y="278"/>
                  </a:lnTo>
                  <a:lnTo>
                    <a:pt x="114" y="154"/>
                  </a:lnTo>
                  <a:lnTo>
                    <a:pt x="142" y="100"/>
                  </a:lnTo>
                  <a:lnTo>
                    <a:pt x="190" y="54"/>
                  </a:lnTo>
                  <a:lnTo>
                    <a:pt x="199" y="46"/>
                  </a:lnTo>
                  <a:lnTo>
                    <a:pt x="265" y="15"/>
                  </a:lnTo>
                  <a:lnTo>
                    <a:pt x="332" y="0"/>
                  </a:lnTo>
                  <a:lnTo>
                    <a:pt x="474" y="0"/>
                  </a:lnTo>
                  <a:lnTo>
                    <a:pt x="550" y="7"/>
                  </a:lnTo>
                  <a:lnTo>
                    <a:pt x="616" y="31"/>
                  </a:lnTo>
                  <a:lnTo>
                    <a:pt x="692" y="54"/>
                  </a:lnTo>
                  <a:lnTo>
                    <a:pt x="796" y="77"/>
                  </a:lnTo>
                  <a:lnTo>
                    <a:pt x="929" y="100"/>
                  </a:lnTo>
                  <a:lnTo>
                    <a:pt x="1080" y="123"/>
                  </a:lnTo>
                  <a:lnTo>
                    <a:pt x="1393" y="162"/>
                  </a:lnTo>
                  <a:lnTo>
                    <a:pt x="1677" y="193"/>
                  </a:lnTo>
                  <a:lnTo>
                    <a:pt x="1820" y="200"/>
                  </a:lnTo>
                  <a:lnTo>
                    <a:pt x="2085" y="216"/>
                  </a:lnTo>
                  <a:lnTo>
                    <a:pt x="2208" y="216"/>
                  </a:lnTo>
                  <a:lnTo>
                    <a:pt x="2445" y="208"/>
                  </a:lnTo>
                  <a:lnTo>
                    <a:pt x="2445" y="2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5" name="Freeform 980"/>
            <p:cNvSpPr>
              <a:spLocks/>
            </p:cNvSpPr>
            <p:nvPr/>
          </p:nvSpPr>
          <p:spPr bwMode="auto">
            <a:xfrm>
              <a:off x="3667126" y="1803400"/>
              <a:ext cx="3656013" cy="392113"/>
            </a:xfrm>
            <a:custGeom>
              <a:avLst/>
              <a:gdLst>
                <a:gd name="T0" fmla="*/ 2147483647 w 2303"/>
                <a:gd name="T1" fmla="*/ 2147483647 h 247"/>
                <a:gd name="T2" fmla="*/ 2147483647 w 2303"/>
                <a:gd name="T3" fmla="*/ 2147483647 h 247"/>
                <a:gd name="T4" fmla="*/ 2147483647 w 2303"/>
                <a:gd name="T5" fmla="*/ 2147483647 h 247"/>
                <a:gd name="T6" fmla="*/ 2147483647 w 2303"/>
                <a:gd name="T7" fmla="*/ 2147483647 h 247"/>
                <a:gd name="T8" fmla="*/ 2147483647 w 2303"/>
                <a:gd name="T9" fmla="*/ 2147483647 h 247"/>
                <a:gd name="T10" fmla="*/ 2147483647 w 2303"/>
                <a:gd name="T11" fmla="*/ 2147483647 h 247"/>
                <a:gd name="T12" fmla="*/ 2147483647 w 2303"/>
                <a:gd name="T13" fmla="*/ 2147483647 h 247"/>
                <a:gd name="T14" fmla="*/ 2147483647 w 2303"/>
                <a:gd name="T15" fmla="*/ 2147483647 h 247"/>
                <a:gd name="T16" fmla="*/ 2147483647 w 2303"/>
                <a:gd name="T17" fmla="*/ 2147483647 h 247"/>
                <a:gd name="T18" fmla="*/ 2147483647 w 2303"/>
                <a:gd name="T19" fmla="*/ 2147483647 h 247"/>
                <a:gd name="T20" fmla="*/ 2147483647 w 2303"/>
                <a:gd name="T21" fmla="*/ 2147483647 h 247"/>
                <a:gd name="T22" fmla="*/ 2147483647 w 2303"/>
                <a:gd name="T23" fmla="*/ 2147483647 h 247"/>
                <a:gd name="T24" fmla="*/ 2147483647 w 2303"/>
                <a:gd name="T25" fmla="*/ 2147483647 h 247"/>
                <a:gd name="T26" fmla="*/ 2147483647 w 2303"/>
                <a:gd name="T27" fmla="*/ 2147483647 h 247"/>
                <a:gd name="T28" fmla="*/ 2147483647 w 2303"/>
                <a:gd name="T29" fmla="*/ 2147483647 h 247"/>
                <a:gd name="T30" fmla="*/ 2147483647 w 2303"/>
                <a:gd name="T31" fmla="*/ 2147483647 h 247"/>
                <a:gd name="T32" fmla="*/ 2147483647 w 2303"/>
                <a:gd name="T33" fmla="*/ 2147483647 h 247"/>
                <a:gd name="T34" fmla="*/ 0 w 2303"/>
                <a:gd name="T35" fmla="*/ 2147483647 h 247"/>
                <a:gd name="T36" fmla="*/ 2147483647 w 2303"/>
                <a:gd name="T37" fmla="*/ 2147483647 h 247"/>
                <a:gd name="T38" fmla="*/ 2147483647 w 2303"/>
                <a:gd name="T39" fmla="*/ 2147483647 h 247"/>
                <a:gd name="T40" fmla="*/ 2147483647 w 2303"/>
                <a:gd name="T41" fmla="*/ 2147483647 h 247"/>
                <a:gd name="T42" fmla="*/ 2147483647 w 2303"/>
                <a:gd name="T43" fmla="*/ 2147483647 h 247"/>
                <a:gd name="T44" fmla="*/ 2147483647 w 2303"/>
                <a:gd name="T45" fmla="*/ 2147483647 h 247"/>
                <a:gd name="T46" fmla="*/ 2147483647 w 2303"/>
                <a:gd name="T47" fmla="*/ 2147483647 h 247"/>
                <a:gd name="T48" fmla="*/ 2147483647 w 2303"/>
                <a:gd name="T49" fmla="*/ 2147483647 h 247"/>
                <a:gd name="T50" fmla="*/ 2147483647 w 2303"/>
                <a:gd name="T51" fmla="*/ 2147483647 h 247"/>
                <a:gd name="T52" fmla="*/ 2147483647 w 2303"/>
                <a:gd name="T53" fmla="*/ 2147483647 h 247"/>
                <a:gd name="T54" fmla="*/ 2147483647 w 2303"/>
                <a:gd name="T55" fmla="*/ 2147483647 h 247"/>
                <a:gd name="T56" fmla="*/ 2147483647 w 2303"/>
                <a:gd name="T57" fmla="*/ 2147483647 h 247"/>
                <a:gd name="T58" fmla="*/ 2147483647 w 2303"/>
                <a:gd name="T59" fmla="*/ 0 h 247"/>
                <a:gd name="T60" fmla="*/ 2147483647 w 2303"/>
                <a:gd name="T61" fmla="*/ 0 h 247"/>
                <a:gd name="T62" fmla="*/ 2147483647 w 2303"/>
                <a:gd name="T63" fmla="*/ 2147483647 h 247"/>
                <a:gd name="T64" fmla="*/ 2147483647 w 2303"/>
                <a:gd name="T65" fmla="*/ 2147483647 h 247"/>
                <a:gd name="T66" fmla="*/ 2147483647 w 2303"/>
                <a:gd name="T67" fmla="*/ 2147483647 h 247"/>
                <a:gd name="T68" fmla="*/ 2147483647 w 2303"/>
                <a:gd name="T69" fmla="*/ 2147483647 h 247"/>
                <a:gd name="T70" fmla="*/ 2147483647 w 2303"/>
                <a:gd name="T71" fmla="*/ 2147483647 h 24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303"/>
                <a:gd name="T109" fmla="*/ 0 h 247"/>
                <a:gd name="T110" fmla="*/ 2303 w 2303"/>
                <a:gd name="T111" fmla="*/ 247 h 247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303" h="247">
                  <a:moveTo>
                    <a:pt x="2303" y="69"/>
                  </a:moveTo>
                  <a:lnTo>
                    <a:pt x="2019" y="54"/>
                  </a:lnTo>
                  <a:lnTo>
                    <a:pt x="1744" y="38"/>
                  </a:lnTo>
                  <a:lnTo>
                    <a:pt x="1488" y="23"/>
                  </a:lnTo>
                  <a:lnTo>
                    <a:pt x="1232" y="15"/>
                  </a:lnTo>
                  <a:lnTo>
                    <a:pt x="521" y="15"/>
                  </a:lnTo>
                  <a:lnTo>
                    <a:pt x="426" y="23"/>
                  </a:lnTo>
                  <a:lnTo>
                    <a:pt x="351" y="23"/>
                  </a:lnTo>
                  <a:lnTo>
                    <a:pt x="284" y="31"/>
                  </a:lnTo>
                  <a:lnTo>
                    <a:pt x="237" y="38"/>
                  </a:lnTo>
                  <a:lnTo>
                    <a:pt x="199" y="38"/>
                  </a:lnTo>
                  <a:lnTo>
                    <a:pt x="171" y="46"/>
                  </a:lnTo>
                  <a:lnTo>
                    <a:pt x="133" y="61"/>
                  </a:lnTo>
                  <a:lnTo>
                    <a:pt x="76" y="108"/>
                  </a:lnTo>
                  <a:lnTo>
                    <a:pt x="47" y="146"/>
                  </a:lnTo>
                  <a:lnTo>
                    <a:pt x="28" y="193"/>
                  </a:lnTo>
                  <a:lnTo>
                    <a:pt x="19" y="247"/>
                  </a:lnTo>
                  <a:lnTo>
                    <a:pt x="0" y="247"/>
                  </a:lnTo>
                  <a:lnTo>
                    <a:pt x="10" y="193"/>
                  </a:lnTo>
                  <a:lnTo>
                    <a:pt x="28" y="146"/>
                  </a:lnTo>
                  <a:lnTo>
                    <a:pt x="57" y="108"/>
                  </a:lnTo>
                  <a:lnTo>
                    <a:pt x="123" y="54"/>
                  </a:lnTo>
                  <a:lnTo>
                    <a:pt x="133" y="46"/>
                  </a:lnTo>
                  <a:lnTo>
                    <a:pt x="171" y="31"/>
                  </a:lnTo>
                  <a:lnTo>
                    <a:pt x="199" y="23"/>
                  </a:lnTo>
                  <a:lnTo>
                    <a:pt x="237" y="23"/>
                  </a:lnTo>
                  <a:lnTo>
                    <a:pt x="284" y="15"/>
                  </a:lnTo>
                  <a:lnTo>
                    <a:pt x="351" y="7"/>
                  </a:lnTo>
                  <a:lnTo>
                    <a:pt x="426" y="7"/>
                  </a:lnTo>
                  <a:lnTo>
                    <a:pt x="521" y="0"/>
                  </a:lnTo>
                  <a:lnTo>
                    <a:pt x="1232" y="0"/>
                  </a:lnTo>
                  <a:lnTo>
                    <a:pt x="1488" y="7"/>
                  </a:lnTo>
                  <a:lnTo>
                    <a:pt x="1744" y="23"/>
                  </a:lnTo>
                  <a:lnTo>
                    <a:pt x="2019" y="38"/>
                  </a:lnTo>
                  <a:lnTo>
                    <a:pt x="2303" y="54"/>
                  </a:lnTo>
                  <a:lnTo>
                    <a:pt x="2303" y="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6" name="Freeform 981"/>
            <p:cNvSpPr>
              <a:spLocks/>
            </p:cNvSpPr>
            <p:nvPr/>
          </p:nvSpPr>
          <p:spPr bwMode="auto">
            <a:xfrm>
              <a:off x="4043363" y="1790702"/>
              <a:ext cx="3400425" cy="796925"/>
            </a:xfrm>
            <a:custGeom>
              <a:avLst/>
              <a:gdLst>
                <a:gd name="T0" fmla="*/ 2147483647 w 2142"/>
                <a:gd name="T1" fmla="*/ 2147483647 h 502"/>
                <a:gd name="T2" fmla="*/ 2147483647 w 2142"/>
                <a:gd name="T3" fmla="*/ 2147483647 h 502"/>
                <a:gd name="T4" fmla="*/ 2147483647 w 2142"/>
                <a:gd name="T5" fmla="*/ 2147483647 h 502"/>
                <a:gd name="T6" fmla="*/ 2147483647 w 2142"/>
                <a:gd name="T7" fmla="*/ 2147483647 h 502"/>
                <a:gd name="T8" fmla="*/ 2147483647 w 2142"/>
                <a:gd name="T9" fmla="*/ 2147483647 h 502"/>
                <a:gd name="T10" fmla="*/ 2147483647 w 2142"/>
                <a:gd name="T11" fmla="*/ 2147483647 h 502"/>
                <a:gd name="T12" fmla="*/ 2147483647 w 2142"/>
                <a:gd name="T13" fmla="*/ 2147483647 h 502"/>
                <a:gd name="T14" fmla="*/ 2147483647 w 2142"/>
                <a:gd name="T15" fmla="*/ 2147483647 h 502"/>
                <a:gd name="T16" fmla="*/ 2147483647 w 2142"/>
                <a:gd name="T17" fmla="*/ 2147483647 h 502"/>
                <a:gd name="T18" fmla="*/ 2147483647 w 2142"/>
                <a:gd name="T19" fmla="*/ 2147483647 h 502"/>
                <a:gd name="T20" fmla="*/ 2147483647 w 2142"/>
                <a:gd name="T21" fmla="*/ 2147483647 h 502"/>
                <a:gd name="T22" fmla="*/ 2147483647 w 2142"/>
                <a:gd name="T23" fmla="*/ 2147483647 h 502"/>
                <a:gd name="T24" fmla="*/ 2147483647 w 2142"/>
                <a:gd name="T25" fmla="*/ 2147483647 h 502"/>
                <a:gd name="T26" fmla="*/ 2147483647 w 2142"/>
                <a:gd name="T27" fmla="*/ 2147483647 h 502"/>
                <a:gd name="T28" fmla="*/ 2147483647 w 2142"/>
                <a:gd name="T29" fmla="*/ 2147483647 h 502"/>
                <a:gd name="T30" fmla="*/ 2147483647 w 2142"/>
                <a:gd name="T31" fmla="*/ 2147483647 h 502"/>
                <a:gd name="T32" fmla="*/ 2147483647 w 2142"/>
                <a:gd name="T33" fmla="*/ 2147483647 h 502"/>
                <a:gd name="T34" fmla="*/ 2147483647 w 2142"/>
                <a:gd name="T35" fmla="*/ 2147483647 h 502"/>
                <a:gd name="T36" fmla="*/ 2147483647 w 2142"/>
                <a:gd name="T37" fmla="*/ 2147483647 h 502"/>
                <a:gd name="T38" fmla="*/ 2147483647 w 2142"/>
                <a:gd name="T39" fmla="*/ 2147483647 h 502"/>
                <a:gd name="T40" fmla="*/ 0 w 2142"/>
                <a:gd name="T41" fmla="*/ 2147483647 h 502"/>
                <a:gd name="T42" fmla="*/ 2147483647 w 2142"/>
                <a:gd name="T43" fmla="*/ 2147483647 h 502"/>
                <a:gd name="T44" fmla="*/ 2147483647 w 2142"/>
                <a:gd name="T45" fmla="*/ 2147483647 h 502"/>
                <a:gd name="T46" fmla="*/ 2147483647 w 2142"/>
                <a:gd name="T47" fmla="*/ 2147483647 h 502"/>
                <a:gd name="T48" fmla="*/ 2147483647 w 2142"/>
                <a:gd name="T49" fmla="*/ 2147483647 h 502"/>
                <a:gd name="T50" fmla="*/ 2147483647 w 2142"/>
                <a:gd name="T51" fmla="*/ 2147483647 h 502"/>
                <a:gd name="T52" fmla="*/ 2147483647 w 2142"/>
                <a:gd name="T53" fmla="*/ 2147483647 h 502"/>
                <a:gd name="T54" fmla="*/ 2147483647 w 2142"/>
                <a:gd name="T55" fmla="*/ 2147483647 h 502"/>
                <a:gd name="T56" fmla="*/ 2147483647 w 2142"/>
                <a:gd name="T57" fmla="*/ 2147483647 h 502"/>
                <a:gd name="T58" fmla="*/ 2147483647 w 2142"/>
                <a:gd name="T59" fmla="*/ 2147483647 h 502"/>
                <a:gd name="T60" fmla="*/ 2147483647 w 2142"/>
                <a:gd name="T61" fmla="*/ 2147483647 h 502"/>
                <a:gd name="T62" fmla="*/ 2147483647 w 2142"/>
                <a:gd name="T63" fmla="*/ 2147483647 h 502"/>
                <a:gd name="T64" fmla="*/ 2147483647 w 2142"/>
                <a:gd name="T65" fmla="*/ 2147483647 h 502"/>
                <a:gd name="T66" fmla="*/ 2147483647 w 2142"/>
                <a:gd name="T67" fmla="*/ 2147483647 h 502"/>
                <a:gd name="T68" fmla="*/ 2147483647 w 2142"/>
                <a:gd name="T69" fmla="*/ 2147483647 h 502"/>
                <a:gd name="T70" fmla="*/ 2147483647 w 2142"/>
                <a:gd name="T71" fmla="*/ 2147483647 h 502"/>
                <a:gd name="T72" fmla="*/ 2147483647 w 2142"/>
                <a:gd name="T73" fmla="*/ 2147483647 h 502"/>
                <a:gd name="T74" fmla="*/ 2147483647 w 2142"/>
                <a:gd name="T75" fmla="*/ 2147483647 h 502"/>
                <a:gd name="T76" fmla="*/ 2147483647 w 2142"/>
                <a:gd name="T77" fmla="*/ 0 h 502"/>
                <a:gd name="T78" fmla="*/ 2147483647 w 2142"/>
                <a:gd name="T79" fmla="*/ 0 h 502"/>
                <a:gd name="T80" fmla="*/ 2147483647 w 2142"/>
                <a:gd name="T81" fmla="*/ 2147483647 h 502"/>
                <a:gd name="T82" fmla="*/ 2147483647 w 2142"/>
                <a:gd name="T83" fmla="*/ 2147483647 h 502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142"/>
                <a:gd name="T127" fmla="*/ 0 h 502"/>
                <a:gd name="T128" fmla="*/ 2142 w 2142"/>
                <a:gd name="T129" fmla="*/ 502 h 502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142" h="502">
                  <a:moveTo>
                    <a:pt x="2142" y="23"/>
                  </a:moveTo>
                  <a:lnTo>
                    <a:pt x="2037" y="15"/>
                  </a:lnTo>
                  <a:lnTo>
                    <a:pt x="1507" y="15"/>
                  </a:lnTo>
                  <a:lnTo>
                    <a:pt x="1393" y="23"/>
                  </a:lnTo>
                  <a:lnTo>
                    <a:pt x="1156" y="31"/>
                  </a:lnTo>
                  <a:lnTo>
                    <a:pt x="929" y="39"/>
                  </a:lnTo>
                  <a:lnTo>
                    <a:pt x="824" y="46"/>
                  </a:lnTo>
                  <a:lnTo>
                    <a:pt x="739" y="46"/>
                  </a:lnTo>
                  <a:lnTo>
                    <a:pt x="663" y="54"/>
                  </a:lnTo>
                  <a:lnTo>
                    <a:pt x="606" y="54"/>
                  </a:lnTo>
                  <a:lnTo>
                    <a:pt x="512" y="62"/>
                  </a:lnTo>
                  <a:lnTo>
                    <a:pt x="360" y="85"/>
                  </a:lnTo>
                  <a:lnTo>
                    <a:pt x="294" y="108"/>
                  </a:lnTo>
                  <a:lnTo>
                    <a:pt x="237" y="131"/>
                  </a:lnTo>
                  <a:lnTo>
                    <a:pt x="180" y="162"/>
                  </a:lnTo>
                  <a:lnTo>
                    <a:pt x="142" y="201"/>
                  </a:lnTo>
                  <a:lnTo>
                    <a:pt x="104" y="262"/>
                  </a:lnTo>
                  <a:lnTo>
                    <a:pt x="66" y="332"/>
                  </a:lnTo>
                  <a:lnTo>
                    <a:pt x="38" y="409"/>
                  </a:lnTo>
                  <a:lnTo>
                    <a:pt x="19" y="502"/>
                  </a:lnTo>
                  <a:lnTo>
                    <a:pt x="0" y="502"/>
                  </a:lnTo>
                  <a:lnTo>
                    <a:pt x="19" y="409"/>
                  </a:lnTo>
                  <a:lnTo>
                    <a:pt x="47" y="332"/>
                  </a:lnTo>
                  <a:lnTo>
                    <a:pt x="85" y="262"/>
                  </a:lnTo>
                  <a:lnTo>
                    <a:pt x="123" y="201"/>
                  </a:lnTo>
                  <a:lnTo>
                    <a:pt x="171" y="154"/>
                  </a:lnTo>
                  <a:lnTo>
                    <a:pt x="180" y="147"/>
                  </a:lnTo>
                  <a:lnTo>
                    <a:pt x="237" y="116"/>
                  </a:lnTo>
                  <a:lnTo>
                    <a:pt x="294" y="93"/>
                  </a:lnTo>
                  <a:lnTo>
                    <a:pt x="360" y="69"/>
                  </a:lnTo>
                  <a:lnTo>
                    <a:pt x="512" y="46"/>
                  </a:lnTo>
                  <a:lnTo>
                    <a:pt x="606" y="39"/>
                  </a:lnTo>
                  <a:lnTo>
                    <a:pt x="663" y="39"/>
                  </a:lnTo>
                  <a:lnTo>
                    <a:pt x="739" y="31"/>
                  </a:lnTo>
                  <a:lnTo>
                    <a:pt x="824" y="31"/>
                  </a:lnTo>
                  <a:lnTo>
                    <a:pt x="929" y="23"/>
                  </a:lnTo>
                  <a:lnTo>
                    <a:pt x="1156" y="15"/>
                  </a:lnTo>
                  <a:lnTo>
                    <a:pt x="1393" y="8"/>
                  </a:lnTo>
                  <a:lnTo>
                    <a:pt x="1507" y="0"/>
                  </a:lnTo>
                  <a:lnTo>
                    <a:pt x="2037" y="0"/>
                  </a:lnTo>
                  <a:lnTo>
                    <a:pt x="2142" y="8"/>
                  </a:lnTo>
                  <a:lnTo>
                    <a:pt x="2142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7" name="Freeform 982"/>
            <p:cNvSpPr>
              <a:spLocks/>
            </p:cNvSpPr>
            <p:nvPr/>
          </p:nvSpPr>
          <p:spPr bwMode="auto">
            <a:xfrm>
              <a:off x="3395663" y="3897315"/>
              <a:ext cx="1370012" cy="1150937"/>
            </a:xfrm>
            <a:custGeom>
              <a:avLst/>
              <a:gdLst>
                <a:gd name="T0" fmla="*/ 2147483647 w 863"/>
                <a:gd name="T1" fmla="*/ 2147483647 h 725"/>
                <a:gd name="T2" fmla="*/ 2147483647 w 863"/>
                <a:gd name="T3" fmla="*/ 2147483647 h 725"/>
                <a:gd name="T4" fmla="*/ 2147483647 w 863"/>
                <a:gd name="T5" fmla="*/ 2147483647 h 725"/>
                <a:gd name="T6" fmla="*/ 2147483647 w 863"/>
                <a:gd name="T7" fmla="*/ 2147483647 h 725"/>
                <a:gd name="T8" fmla="*/ 2147483647 w 863"/>
                <a:gd name="T9" fmla="*/ 2147483647 h 725"/>
                <a:gd name="T10" fmla="*/ 2147483647 w 863"/>
                <a:gd name="T11" fmla="*/ 2147483647 h 725"/>
                <a:gd name="T12" fmla="*/ 2147483647 w 863"/>
                <a:gd name="T13" fmla="*/ 2147483647 h 725"/>
                <a:gd name="T14" fmla="*/ 2147483647 w 863"/>
                <a:gd name="T15" fmla="*/ 2147483647 h 725"/>
                <a:gd name="T16" fmla="*/ 2147483647 w 863"/>
                <a:gd name="T17" fmla="*/ 2147483647 h 725"/>
                <a:gd name="T18" fmla="*/ 2147483647 w 863"/>
                <a:gd name="T19" fmla="*/ 2147483647 h 725"/>
                <a:gd name="T20" fmla="*/ 2147483647 w 863"/>
                <a:gd name="T21" fmla="*/ 2147483647 h 725"/>
                <a:gd name="T22" fmla="*/ 2147483647 w 863"/>
                <a:gd name="T23" fmla="*/ 2147483647 h 725"/>
                <a:gd name="T24" fmla="*/ 2147483647 w 863"/>
                <a:gd name="T25" fmla="*/ 2147483647 h 725"/>
                <a:gd name="T26" fmla="*/ 2147483647 w 863"/>
                <a:gd name="T27" fmla="*/ 2147483647 h 725"/>
                <a:gd name="T28" fmla="*/ 2147483647 w 863"/>
                <a:gd name="T29" fmla="*/ 2147483647 h 725"/>
                <a:gd name="T30" fmla="*/ 2147483647 w 863"/>
                <a:gd name="T31" fmla="*/ 2147483647 h 725"/>
                <a:gd name="T32" fmla="*/ 0 w 863"/>
                <a:gd name="T33" fmla="*/ 2147483647 h 725"/>
                <a:gd name="T34" fmla="*/ 0 w 863"/>
                <a:gd name="T35" fmla="*/ 2147483647 h 725"/>
                <a:gd name="T36" fmla="*/ 2147483647 w 863"/>
                <a:gd name="T37" fmla="*/ 2147483647 h 725"/>
                <a:gd name="T38" fmla="*/ 2147483647 w 863"/>
                <a:gd name="T39" fmla="*/ 2147483647 h 725"/>
                <a:gd name="T40" fmla="*/ 2147483647 w 863"/>
                <a:gd name="T41" fmla="*/ 2147483647 h 725"/>
                <a:gd name="T42" fmla="*/ 2147483647 w 863"/>
                <a:gd name="T43" fmla="*/ 2147483647 h 725"/>
                <a:gd name="T44" fmla="*/ 2147483647 w 863"/>
                <a:gd name="T45" fmla="*/ 2147483647 h 725"/>
                <a:gd name="T46" fmla="*/ 2147483647 w 863"/>
                <a:gd name="T47" fmla="*/ 2147483647 h 725"/>
                <a:gd name="T48" fmla="*/ 2147483647 w 863"/>
                <a:gd name="T49" fmla="*/ 2147483647 h 725"/>
                <a:gd name="T50" fmla="*/ 2147483647 w 863"/>
                <a:gd name="T51" fmla="*/ 2147483647 h 725"/>
                <a:gd name="T52" fmla="*/ 2147483647 w 863"/>
                <a:gd name="T53" fmla="*/ 2147483647 h 725"/>
                <a:gd name="T54" fmla="*/ 2147483647 w 863"/>
                <a:gd name="T55" fmla="*/ 2147483647 h 725"/>
                <a:gd name="T56" fmla="*/ 2147483647 w 863"/>
                <a:gd name="T57" fmla="*/ 2147483647 h 725"/>
                <a:gd name="T58" fmla="*/ 2147483647 w 863"/>
                <a:gd name="T59" fmla="*/ 2147483647 h 725"/>
                <a:gd name="T60" fmla="*/ 2147483647 w 863"/>
                <a:gd name="T61" fmla="*/ 2147483647 h 725"/>
                <a:gd name="T62" fmla="*/ 2147483647 w 863"/>
                <a:gd name="T63" fmla="*/ 0 h 725"/>
                <a:gd name="T64" fmla="*/ 2147483647 w 863"/>
                <a:gd name="T65" fmla="*/ 0 h 725"/>
                <a:gd name="T66" fmla="*/ 2147483647 w 863"/>
                <a:gd name="T67" fmla="*/ 2147483647 h 725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863"/>
                <a:gd name="T103" fmla="*/ 0 h 725"/>
                <a:gd name="T104" fmla="*/ 863 w 863"/>
                <a:gd name="T105" fmla="*/ 725 h 725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863" h="725">
                  <a:moveTo>
                    <a:pt x="863" y="16"/>
                  </a:moveTo>
                  <a:lnTo>
                    <a:pt x="759" y="16"/>
                  </a:lnTo>
                  <a:lnTo>
                    <a:pt x="673" y="31"/>
                  </a:lnTo>
                  <a:lnTo>
                    <a:pt x="597" y="46"/>
                  </a:lnTo>
                  <a:lnTo>
                    <a:pt x="522" y="70"/>
                  </a:lnTo>
                  <a:lnTo>
                    <a:pt x="446" y="100"/>
                  </a:lnTo>
                  <a:lnTo>
                    <a:pt x="380" y="131"/>
                  </a:lnTo>
                  <a:lnTo>
                    <a:pt x="313" y="170"/>
                  </a:lnTo>
                  <a:lnTo>
                    <a:pt x="209" y="255"/>
                  </a:lnTo>
                  <a:lnTo>
                    <a:pt x="162" y="309"/>
                  </a:lnTo>
                  <a:lnTo>
                    <a:pt x="124" y="363"/>
                  </a:lnTo>
                  <a:lnTo>
                    <a:pt x="86" y="425"/>
                  </a:lnTo>
                  <a:lnTo>
                    <a:pt x="57" y="486"/>
                  </a:lnTo>
                  <a:lnTo>
                    <a:pt x="38" y="548"/>
                  </a:lnTo>
                  <a:lnTo>
                    <a:pt x="19" y="617"/>
                  </a:lnTo>
                  <a:lnTo>
                    <a:pt x="19" y="725"/>
                  </a:lnTo>
                  <a:lnTo>
                    <a:pt x="0" y="725"/>
                  </a:lnTo>
                  <a:lnTo>
                    <a:pt x="0" y="617"/>
                  </a:lnTo>
                  <a:lnTo>
                    <a:pt x="19" y="548"/>
                  </a:lnTo>
                  <a:lnTo>
                    <a:pt x="38" y="486"/>
                  </a:lnTo>
                  <a:lnTo>
                    <a:pt x="67" y="425"/>
                  </a:lnTo>
                  <a:lnTo>
                    <a:pt x="105" y="363"/>
                  </a:lnTo>
                  <a:lnTo>
                    <a:pt x="143" y="309"/>
                  </a:lnTo>
                  <a:lnTo>
                    <a:pt x="190" y="255"/>
                  </a:lnTo>
                  <a:lnTo>
                    <a:pt x="304" y="162"/>
                  </a:lnTo>
                  <a:lnTo>
                    <a:pt x="313" y="155"/>
                  </a:lnTo>
                  <a:lnTo>
                    <a:pt x="380" y="116"/>
                  </a:lnTo>
                  <a:lnTo>
                    <a:pt x="446" y="85"/>
                  </a:lnTo>
                  <a:lnTo>
                    <a:pt x="522" y="54"/>
                  </a:lnTo>
                  <a:lnTo>
                    <a:pt x="597" y="31"/>
                  </a:lnTo>
                  <a:lnTo>
                    <a:pt x="673" y="16"/>
                  </a:lnTo>
                  <a:lnTo>
                    <a:pt x="759" y="0"/>
                  </a:lnTo>
                  <a:lnTo>
                    <a:pt x="863" y="0"/>
                  </a:lnTo>
                  <a:lnTo>
                    <a:pt x="863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8" name="Freeform 983"/>
            <p:cNvSpPr>
              <a:spLocks/>
            </p:cNvSpPr>
            <p:nvPr/>
          </p:nvSpPr>
          <p:spPr bwMode="auto">
            <a:xfrm>
              <a:off x="3787775" y="3897313"/>
              <a:ext cx="962025" cy="735012"/>
            </a:xfrm>
            <a:custGeom>
              <a:avLst/>
              <a:gdLst>
                <a:gd name="T0" fmla="*/ 2147483647 w 606"/>
                <a:gd name="T1" fmla="*/ 2147483647 h 463"/>
                <a:gd name="T2" fmla="*/ 2147483647 w 606"/>
                <a:gd name="T3" fmla="*/ 2147483647 h 463"/>
                <a:gd name="T4" fmla="*/ 2147483647 w 606"/>
                <a:gd name="T5" fmla="*/ 2147483647 h 463"/>
                <a:gd name="T6" fmla="*/ 2147483647 w 606"/>
                <a:gd name="T7" fmla="*/ 2147483647 h 463"/>
                <a:gd name="T8" fmla="*/ 2147483647 w 606"/>
                <a:gd name="T9" fmla="*/ 2147483647 h 463"/>
                <a:gd name="T10" fmla="*/ 2147483647 w 606"/>
                <a:gd name="T11" fmla="*/ 2147483647 h 463"/>
                <a:gd name="T12" fmla="*/ 2147483647 w 606"/>
                <a:gd name="T13" fmla="*/ 2147483647 h 463"/>
                <a:gd name="T14" fmla="*/ 2147483647 w 606"/>
                <a:gd name="T15" fmla="*/ 2147483647 h 463"/>
                <a:gd name="T16" fmla="*/ 2147483647 w 606"/>
                <a:gd name="T17" fmla="*/ 2147483647 h 463"/>
                <a:gd name="T18" fmla="*/ 0 w 606"/>
                <a:gd name="T19" fmla="*/ 2147483647 h 463"/>
                <a:gd name="T20" fmla="*/ 2147483647 w 606"/>
                <a:gd name="T21" fmla="*/ 2147483647 h 463"/>
                <a:gd name="T22" fmla="*/ 2147483647 w 606"/>
                <a:gd name="T23" fmla="*/ 2147483647 h 463"/>
                <a:gd name="T24" fmla="*/ 2147483647 w 606"/>
                <a:gd name="T25" fmla="*/ 2147483647 h 463"/>
                <a:gd name="T26" fmla="*/ 2147483647 w 606"/>
                <a:gd name="T27" fmla="*/ 2147483647 h 463"/>
                <a:gd name="T28" fmla="*/ 2147483647 w 606"/>
                <a:gd name="T29" fmla="*/ 2147483647 h 463"/>
                <a:gd name="T30" fmla="*/ 2147483647 w 606"/>
                <a:gd name="T31" fmla="*/ 2147483647 h 463"/>
                <a:gd name="T32" fmla="*/ 2147483647 w 606"/>
                <a:gd name="T33" fmla="*/ 2147483647 h 463"/>
                <a:gd name="T34" fmla="*/ 2147483647 w 606"/>
                <a:gd name="T35" fmla="*/ 2147483647 h 463"/>
                <a:gd name="T36" fmla="*/ 2147483647 w 606"/>
                <a:gd name="T37" fmla="*/ 0 h 463"/>
                <a:gd name="T38" fmla="*/ 2147483647 w 606"/>
                <a:gd name="T39" fmla="*/ 2147483647 h 46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06"/>
                <a:gd name="T61" fmla="*/ 0 h 463"/>
                <a:gd name="T62" fmla="*/ 606 w 606"/>
                <a:gd name="T63" fmla="*/ 463 h 46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06" h="463">
                  <a:moveTo>
                    <a:pt x="606" y="16"/>
                  </a:moveTo>
                  <a:lnTo>
                    <a:pt x="493" y="31"/>
                  </a:lnTo>
                  <a:lnTo>
                    <a:pt x="388" y="62"/>
                  </a:lnTo>
                  <a:lnTo>
                    <a:pt x="294" y="108"/>
                  </a:lnTo>
                  <a:lnTo>
                    <a:pt x="208" y="162"/>
                  </a:lnTo>
                  <a:lnTo>
                    <a:pt x="142" y="216"/>
                  </a:lnTo>
                  <a:lnTo>
                    <a:pt x="85" y="293"/>
                  </a:lnTo>
                  <a:lnTo>
                    <a:pt x="47" y="371"/>
                  </a:lnTo>
                  <a:lnTo>
                    <a:pt x="19" y="463"/>
                  </a:lnTo>
                  <a:lnTo>
                    <a:pt x="0" y="463"/>
                  </a:lnTo>
                  <a:lnTo>
                    <a:pt x="28" y="371"/>
                  </a:lnTo>
                  <a:lnTo>
                    <a:pt x="66" y="293"/>
                  </a:lnTo>
                  <a:lnTo>
                    <a:pt x="123" y="216"/>
                  </a:lnTo>
                  <a:lnTo>
                    <a:pt x="199" y="155"/>
                  </a:lnTo>
                  <a:lnTo>
                    <a:pt x="208" y="147"/>
                  </a:lnTo>
                  <a:lnTo>
                    <a:pt x="294" y="93"/>
                  </a:lnTo>
                  <a:lnTo>
                    <a:pt x="388" y="46"/>
                  </a:lnTo>
                  <a:lnTo>
                    <a:pt x="493" y="16"/>
                  </a:lnTo>
                  <a:lnTo>
                    <a:pt x="606" y="0"/>
                  </a:lnTo>
                  <a:lnTo>
                    <a:pt x="60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399" name="Freeform 984"/>
            <p:cNvSpPr>
              <a:spLocks/>
            </p:cNvSpPr>
            <p:nvPr/>
          </p:nvSpPr>
          <p:spPr bwMode="auto">
            <a:xfrm>
              <a:off x="4133850" y="3897315"/>
              <a:ext cx="631825" cy="636587"/>
            </a:xfrm>
            <a:custGeom>
              <a:avLst/>
              <a:gdLst>
                <a:gd name="T0" fmla="*/ 2147483647 w 398"/>
                <a:gd name="T1" fmla="*/ 2147483647 h 401"/>
                <a:gd name="T2" fmla="*/ 2147483647 w 398"/>
                <a:gd name="T3" fmla="*/ 2147483647 h 401"/>
                <a:gd name="T4" fmla="*/ 2147483647 w 398"/>
                <a:gd name="T5" fmla="*/ 2147483647 h 401"/>
                <a:gd name="T6" fmla="*/ 2147483647 w 398"/>
                <a:gd name="T7" fmla="*/ 2147483647 h 401"/>
                <a:gd name="T8" fmla="*/ 2147483647 w 398"/>
                <a:gd name="T9" fmla="*/ 2147483647 h 401"/>
                <a:gd name="T10" fmla="*/ 2147483647 w 398"/>
                <a:gd name="T11" fmla="*/ 2147483647 h 401"/>
                <a:gd name="T12" fmla="*/ 2147483647 w 398"/>
                <a:gd name="T13" fmla="*/ 2147483647 h 401"/>
                <a:gd name="T14" fmla="*/ 2147483647 w 398"/>
                <a:gd name="T15" fmla="*/ 2147483647 h 401"/>
                <a:gd name="T16" fmla="*/ 2147483647 w 398"/>
                <a:gd name="T17" fmla="*/ 2147483647 h 401"/>
                <a:gd name="T18" fmla="*/ 0 w 398"/>
                <a:gd name="T19" fmla="*/ 2147483647 h 401"/>
                <a:gd name="T20" fmla="*/ 0 w 398"/>
                <a:gd name="T21" fmla="*/ 2147483647 h 401"/>
                <a:gd name="T22" fmla="*/ 2147483647 w 398"/>
                <a:gd name="T23" fmla="*/ 2147483647 h 401"/>
                <a:gd name="T24" fmla="*/ 2147483647 w 398"/>
                <a:gd name="T25" fmla="*/ 2147483647 h 401"/>
                <a:gd name="T26" fmla="*/ 2147483647 w 398"/>
                <a:gd name="T27" fmla="*/ 2147483647 h 401"/>
                <a:gd name="T28" fmla="*/ 2147483647 w 398"/>
                <a:gd name="T29" fmla="*/ 2147483647 h 401"/>
                <a:gd name="T30" fmla="*/ 2147483647 w 398"/>
                <a:gd name="T31" fmla="*/ 2147483647 h 401"/>
                <a:gd name="T32" fmla="*/ 2147483647 w 398"/>
                <a:gd name="T33" fmla="*/ 2147483647 h 401"/>
                <a:gd name="T34" fmla="*/ 2147483647 w 398"/>
                <a:gd name="T35" fmla="*/ 2147483647 h 401"/>
                <a:gd name="T36" fmla="*/ 2147483647 w 398"/>
                <a:gd name="T37" fmla="*/ 0 h 401"/>
                <a:gd name="T38" fmla="*/ 2147483647 w 398"/>
                <a:gd name="T39" fmla="*/ 2147483647 h 401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398"/>
                <a:gd name="T61" fmla="*/ 0 h 401"/>
                <a:gd name="T62" fmla="*/ 398 w 398"/>
                <a:gd name="T63" fmla="*/ 401 h 401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398" h="401">
                  <a:moveTo>
                    <a:pt x="398" y="16"/>
                  </a:moveTo>
                  <a:lnTo>
                    <a:pt x="313" y="31"/>
                  </a:lnTo>
                  <a:lnTo>
                    <a:pt x="237" y="62"/>
                  </a:lnTo>
                  <a:lnTo>
                    <a:pt x="170" y="100"/>
                  </a:lnTo>
                  <a:lnTo>
                    <a:pt x="85" y="185"/>
                  </a:lnTo>
                  <a:lnTo>
                    <a:pt x="47" y="247"/>
                  </a:lnTo>
                  <a:lnTo>
                    <a:pt x="28" y="309"/>
                  </a:lnTo>
                  <a:lnTo>
                    <a:pt x="19" y="378"/>
                  </a:lnTo>
                  <a:lnTo>
                    <a:pt x="19" y="401"/>
                  </a:lnTo>
                  <a:lnTo>
                    <a:pt x="0" y="401"/>
                  </a:lnTo>
                  <a:lnTo>
                    <a:pt x="0" y="378"/>
                  </a:lnTo>
                  <a:lnTo>
                    <a:pt x="9" y="309"/>
                  </a:lnTo>
                  <a:lnTo>
                    <a:pt x="28" y="247"/>
                  </a:lnTo>
                  <a:lnTo>
                    <a:pt x="66" y="185"/>
                  </a:lnTo>
                  <a:lnTo>
                    <a:pt x="161" y="93"/>
                  </a:lnTo>
                  <a:lnTo>
                    <a:pt x="170" y="85"/>
                  </a:lnTo>
                  <a:lnTo>
                    <a:pt x="237" y="46"/>
                  </a:lnTo>
                  <a:lnTo>
                    <a:pt x="313" y="16"/>
                  </a:lnTo>
                  <a:lnTo>
                    <a:pt x="398" y="0"/>
                  </a:lnTo>
                  <a:lnTo>
                    <a:pt x="398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9400" name="Rectangle 985"/>
            <p:cNvSpPr>
              <a:spLocks noChangeArrowheads="1"/>
            </p:cNvSpPr>
            <p:nvPr/>
          </p:nvSpPr>
          <p:spPr bwMode="auto">
            <a:xfrm>
              <a:off x="4765676" y="3897313"/>
              <a:ext cx="3008313" cy="254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530" y="216865"/>
            <a:ext cx="2604258" cy="173617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262" y="3878935"/>
            <a:ext cx="2857500" cy="19526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4204" y="2322315"/>
            <a:ext cx="28479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0"/>
            <a:ext cx="8294687" cy="1066800"/>
          </a:xfrm>
        </p:spPr>
        <p:txBody>
          <a:bodyPr/>
          <a:lstStyle/>
          <a:p>
            <a:pPr eaLnBrk="1" hangingPunct="1"/>
            <a:r>
              <a:rPr lang="en-US" altLang="nl-NL" sz="2900" dirty="0"/>
              <a:t>Inlet characteristics</a:t>
            </a:r>
          </a:p>
        </p:txBody>
      </p:sp>
      <p:sp>
        <p:nvSpPr>
          <p:cNvPr id="984" name="Rectangle 5">
            <a:extLst>
              <a:ext uri="{FF2B5EF4-FFF2-40B4-BE49-F238E27FC236}">
                <a16:creationId xmlns:a16="http://schemas.microsoft.com/office/drawing/2014/main" id="{58C35D66-8FBA-403D-9CEF-B6291FF3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29" y="908720"/>
            <a:ext cx="6927179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 dirty="0">
                <a:latin typeface="Times New Roman" pitchFamily="18" charset="0"/>
              </a:rPr>
              <a:t>Pressure loss function</a:t>
            </a:r>
          </a:p>
          <a:p>
            <a:pPr lvl="1"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 dirty="0">
                <a:latin typeface="Times New Roman" pitchFamily="18" charset="0"/>
              </a:rPr>
              <a:t>‘</a:t>
            </a:r>
            <a:r>
              <a:rPr lang="en-US" altLang="nl-NL" sz="2000" b="0" dirty="0">
                <a:latin typeface="Times New Roman" pitchFamily="18" charset="0"/>
              </a:rPr>
              <a:t>Ram recovery’  RR =   PT2/PT0 = F(Wc2, Mach,..)</a:t>
            </a:r>
          </a:p>
          <a:p>
            <a:pPr lvl="1"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000" b="0" dirty="0">
                <a:latin typeface="Times New Roman" pitchFamily="18" charset="0"/>
              </a:rPr>
              <a:t>Civil turbofans : RR &gt; 0.95</a:t>
            </a:r>
          </a:p>
          <a:p>
            <a:pPr lvl="1"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000" b="0" dirty="0">
                <a:latin typeface="Times New Roman" pitchFamily="18" charset="0"/>
              </a:rPr>
              <a:t>Military</a:t>
            </a:r>
            <a:endParaRPr lang="en-US" altLang="nl-NL" b="0" dirty="0">
              <a:latin typeface="Times New Roman" pitchFamily="18" charset="0"/>
              <a:sym typeface="Wingdings" pitchFamily="2" charset="2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B919A5-B3DA-41C3-B9AA-5D56D11C1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2420888"/>
            <a:ext cx="5397772" cy="3853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6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6858-34F1-6B97-C544-AC25DED2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turbines </a:t>
            </a:r>
          </a:p>
          <a:p>
            <a:pPr lvl="1"/>
            <a:r>
              <a:rPr lang="en-US" dirty="0"/>
              <a:t>Aero engines: jet engines, turboprop, turboshaft</a:t>
            </a:r>
          </a:p>
          <a:p>
            <a:pPr lvl="1"/>
            <a:r>
              <a:rPr lang="en-US" dirty="0"/>
              <a:t>Land based engines: turboshaft</a:t>
            </a:r>
          </a:p>
          <a:p>
            <a:r>
              <a:rPr lang="en-US" dirty="0"/>
              <a:t>Propellers and rotors</a:t>
            </a:r>
          </a:p>
          <a:p>
            <a:r>
              <a:rPr lang="en-US" dirty="0"/>
              <a:t>Hybrid elements</a:t>
            </a:r>
          </a:p>
          <a:p>
            <a:pPr lvl="1"/>
            <a:r>
              <a:rPr lang="en-US" dirty="0"/>
              <a:t>Electric motors</a:t>
            </a:r>
          </a:p>
          <a:p>
            <a:pPr lvl="1"/>
            <a:r>
              <a:rPr lang="en-US" dirty="0"/>
              <a:t>Generators</a:t>
            </a:r>
          </a:p>
          <a:p>
            <a:pPr lvl="1"/>
            <a:r>
              <a:rPr lang="en-US" dirty="0"/>
              <a:t>Fuel cells</a:t>
            </a:r>
          </a:p>
          <a:p>
            <a:pPr lvl="1"/>
            <a:r>
              <a:rPr lang="en-US" dirty="0"/>
              <a:t>Batteries</a:t>
            </a:r>
          </a:p>
          <a:p>
            <a:r>
              <a:rPr lang="en-US" dirty="0"/>
              <a:t>Alternative/sustainable fuels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78FAB-0F6C-FB36-4A15-A4FC901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and power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13AAE-413B-A15E-E150-BDF96210F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67B97-F0EE-9FF6-73D2-E2C18B11F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1" y="2439000"/>
            <a:ext cx="1773724" cy="117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935B4-BDFF-DE26-7E99-A4C9756C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8" y="4079786"/>
            <a:ext cx="2400630" cy="1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</p:spPr>
        <p:txBody>
          <a:bodyPr/>
          <a:lstStyle/>
          <a:p>
            <a:r>
              <a:rPr lang="en-US" altLang="nl-NL"/>
              <a:t>Inlet flow distortion</a:t>
            </a:r>
            <a:endParaRPr lang="nl-NL" altLang="nl-NL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990600" y="1700213"/>
            <a:ext cx="8283575" cy="3048000"/>
          </a:xfrm>
        </p:spPr>
        <p:txBody>
          <a:bodyPr/>
          <a:lstStyle/>
          <a:p>
            <a:r>
              <a:rPr lang="en-US" altLang="nl-NL" dirty="0"/>
              <a:t>Cross wind</a:t>
            </a:r>
            <a:endParaRPr lang="nl-NL" altLang="nl-NL" dirty="0"/>
          </a:p>
        </p:txBody>
      </p:sp>
      <p:pic>
        <p:nvPicPr>
          <p:cNvPr id="19460" name="Picture 4" descr="http://www.free-online-private-pilot-ground-school.com/images/compressor-airflow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588" y="2205038"/>
            <a:ext cx="4314825" cy="374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BAAA4049-B79C-4336-9535-857507ABE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Inlet efficiency (2)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D7BCC842-04D1-4831-B0A4-7B58BD00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79000"/>
              <a:buFont typeface="Wingdings" panose="05000000000000000000" pitchFamily="2" charset="2"/>
              <a:buChar char="n"/>
            </a:pPr>
            <a:r>
              <a:rPr lang="en-US" altLang="en-US" sz="2800" b="0" i="1"/>
              <a:t>Engineering practice</a:t>
            </a:r>
          </a:p>
          <a:p>
            <a:pPr lvl="1"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 b="0"/>
              <a:t>no isentropic efficiency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79000"/>
              <a:buFont typeface="Wingdings" panose="05000000000000000000" pitchFamily="2" charset="2"/>
              <a:buChar char="n"/>
            </a:pPr>
            <a:r>
              <a:rPr lang="en-US" altLang="en-US" sz="2800" b="0" i="1"/>
              <a:t>Instead represent losses using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b="0"/>
              <a:t>RR Ram recovery factor	= Pt2/Pt0</a:t>
            </a:r>
            <a:r>
              <a:rPr lang="en-US" altLang="en-US" b="0" baseline="-25000"/>
              <a:t> 	</a:t>
            </a:r>
            <a:r>
              <a:rPr lang="en-US" altLang="en-US" b="0"/>
              <a:t>~ 0.6? - 0.97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b="0"/>
              <a:t>F16 Inlet RR 	=  ~ 0.98 @ cruise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b="0"/>
              <a:t>F16 Inlet RR 	=  ~ 0.89 @ MIL Take-off V=0 	!	</a:t>
            </a:r>
            <a:r>
              <a:rPr lang="en-US" altLang="en-US" b="0" baseline="-25000"/>
              <a:t>	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5C3A093A-9388-4BD0-A3DE-4064A782D6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8294688" cy="1335087"/>
          </a:xfrm>
        </p:spPr>
        <p:txBody>
          <a:bodyPr/>
          <a:lstStyle/>
          <a:p>
            <a:r>
              <a:rPr lang="en-US" altLang="en-US"/>
              <a:t>Jet engine exhaust nozzle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DB980AE7-2D63-4670-BD67-243514E499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400"/>
              <a:t>expansion (conversion of E</a:t>
            </a:r>
            <a:r>
              <a:rPr lang="en-US" altLang="en-US" sz="2400" baseline="-25000"/>
              <a:t>pot</a:t>
            </a:r>
            <a:r>
              <a:rPr lang="en-US" altLang="en-US" sz="2400"/>
              <a:t> (pressure) to E</a:t>
            </a:r>
            <a:r>
              <a:rPr lang="en-US" altLang="en-US" sz="2400" baseline="-25000"/>
              <a:t>kin</a:t>
            </a:r>
            <a:r>
              <a:rPr lang="en-US" altLang="en-US" sz="2400"/>
              <a:t>)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subsonic &amp; supersonic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geometry 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losses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400"/>
              <a:t>shock waves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cold (turbofan) versus hot exhaust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mixed flow</a:t>
            </a:r>
          </a:p>
          <a:p>
            <a:pPr>
              <a:lnSpc>
                <a:spcPct val="150000"/>
              </a:lnSpc>
            </a:pPr>
            <a:r>
              <a:rPr lang="en-US" altLang="en-US" sz="2400"/>
              <a:t>thrust reversing</a:t>
            </a:r>
          </a:p>
          <a:p>
            <a:pPr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50913" y="0"/>
            <a:ext cx="8294687" cy="1066800"/>
          </a:xfrm>
        </p:spPr>
        <p:txBody>
          <a:bodyPr/>
          <a:lstStyle/>
          <a:p>
            <a:pPr eaLnBrk="1" hangingPunct="1"/>
            <a:r>
              <a:rPr lang="en-US" altLang="nl-NL" sz="2900" dirty="0"/>
              <a:t>Exhaust nozzles</a:t>
            </a:r>
          </a:p>
        </p:txBody>
      </p:sp>
      <p:sp>
        <p:nvSpPr>
          <p:cNvPr id="984" name="Rectangle 5">
            <a:extLst>
              <a:ext uri="{FF2B5EF4-FFF2-40B4-BE49-F238E27FC236}">
                <a16:creationId xmlns:a16="http://schemas.microsoft.com/office/drawing/2014/main" id="{58C35D66-8FBA-403D-9CEF-B6291FF3A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029" y="908720"/>
            <a:ext cx="6927179" cy="524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 dirty="0">
                <a:latin typeface="Times New Roman" pitchFamily="18" charset="0"/>
              </a:rPr>
              <a:t>Small pressure loss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BCBF78-8F9B-4943-B953-E2B12063AE83}"/>
              </a:ext>
            </a:extLst>
          </p:cNvPr>
          <p:cNvSpPr/>
          <p:nvPr/>
        </p:nvSpPr>
        <p:spPr bwMode="auto">
          <a:xfrm>
            <a:off x="1351012" y="1556792"/>
            <a:ext cx="5904656" cy="352839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0724E-2345-466F-B042-D9FCF7C4B6BE}"/>
              </a:ext>
            </a:extLst>
          </p:cNvPr>
          <p:cNvSpPr txBox="1"/>
          <p:nvPr/>
        </p:nvSpPr>
        <p:spPr>
          <a:xfrm>
            <a:off x="558924" y="2780928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err="1"/>
              <a:t>Wc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BE965B-64B5-489A-BAB2-A4AED9990DA2}"/>
              </a:ext>
            </a:extLst>
          </p:cNvPr>
          <p:cNvSpPr txBox="1"/>
          <p:nvPr/>
        </p:nvSpPr>
        <p:spPr>
          <a:xfrm>
            <a:off x="3079204" y="5157836"/>
            <a:ext cx="49535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/>
              <a:t>PR  (</a:t>
            </a:r>
            <a:r>
              <a:rPr lang="en-US" b="0" dirty="0" err="1"/>
              <a:t>Ptin</a:t>
            </a:r>
            <a:r>
              <a:rPr lang="en-US" b="0" dirty="0"/>
              <a:t> / Po)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E30A7410-1F3F-4803-B51E-3D5A1F14DAC1}"/>
              </a:ext>
            </a:extLst>
          </p:cNvPr>
          <p:cNvSpPr/>
          <p:nvPr/>
        </p:nvSpPr>
        <p:spPr bwMode="auto">
          <a:xfrm rot="5400000" flipH="1" flipV="1">
            <a:off x="1335883" y="1931963"/>
            <a:ext cx="5790902" cy="5760640"/>
          </a:xfrm>
          <a:prstGeom prst="arc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D2780-D687-4387-B81F-EE7ACDB27309}"/>
              </a:ext>
            </a:extLst>
          </p:cNvPr>
          <p:cNvCxnSpPr>
            <a:stCxn id="7" idx="2"/>
          </p:cNvCxnSpPr>
          <p:nvPr/>
        </p:nvCxnSpPr>
        <p:spPr bwMode="auto">
          <a:xfrm>
            <a:off x="4231334" y="1916832"/>
            <a:ext cx="3024334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8B24F6-D36A-4B2D-8BB3-51B6C2688258}"/>
              </a:ext>
            </a:extLst>
          </p:cNvPr>
          <p:cNvCxnSpPr/>
          <p:nvPr/>
        </p:nvCxnSpPr>
        <p:spPr bwMode="auto">
          <a:xfrm>
            <a:off x="4231332" y="2132856"/>
            <a:ext cx="72008" cy="280831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C52D4F8-748D-48D0-B3D7-31E17581543C}"/>
              </a:ext>
            </a:extLst>
          </p:cNvPr>
          <p:cNvSpPr txBox="1"/>
          <p:nvPr/>
        </p:nvSpPr>
        <p:spPr>
          <a:xfrm>
            <a:off x="4329468" y="3039343"/>
            <a:ext cx="16450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/>
              <a:t>Choking</a:t>
            </a:r>
            <a:br>
              <a:rPr lang="en-US" b="0" dirty="0"/>
            </a:br>
            <a:r>
              <a:rPr lang="en-US" b="0" dirty="0"/>
              <a:t>Ma&gt; = 1</a:t>
            </a:r>
            <a:br>
              <a:rPr lang="en-US" b="0" dirty="0"/>
            </a:br>
            <a:r>
              <a:rPr lang="en-US" b="0" dirty="0"/>
              <a:t>PR ~ 1.9   </a:t>
            </a:r>
          </a:p>
        </p:txBody>
      </p:sp>
    </p:spTree>
    <p:extLst>
      <p:ext uri="{BB962C8B-B14F-4D97-AF65-F5344CB8AC3E}">
        <p14:creationId xmlns:p14="http://schemas.microsoft.com/office/powerpoint/2010/main" val="18809472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83985772-DDC8-41DD-8D10-E43D526AF9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Nozzle efficiency (3)</a:t>
            </a:r>
          </a:p>
        </p:txBody>
      </p:sp>
      <p:sp>
        <p:nvSpPr>
          <p:cNvPr id="28675" name="Rectangle 5">
            <a:extLst>
              <a:ext uri="{FF2B5EF4-FFF2-40B4-BE49-F238E27FC236}">
                <a16:creationId xmlns:a16="http://schemas.microsoft.com/office/drawing/2014/main" id="{B8B061C9-D2D6-4510-BD72-5CCEFF888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79000"/>
              <a:buFont typeface="Wingdings" panose="05000000000000000000" pitchFamily="2" charset="2"/>
              <a:buChar char="n"/>
            </a:pPr>
            <a:r>
              <a:rPr lang="en-US" altLang="en-US" sz="2800"/>
              <a:t>Engineering practice</a:t>
            </a:r>
          </a:p>
          <a:p>
            <a:pPr lvl="1"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/>
              <a:t>no isentropic efficiency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79000"/>
              <a:buFont typeface="Wingdings" panose="05000000000000000000" pitchFamily="2" charset="2"/>
              <a:buChar char="n"/>
            </a:pPr>
            <a:r>
              <a:rPr lang="en-US" altLang="en-US" sz="2800"/>
              <a:t>Instead represent losses using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/>
              <a:t>CD discharge coefficient 	= A</a:t>
            </a:r>
            <a:r>
              <a:rPr lang="en-US" altLang="en-US" sz="2000" baseline="-25000"/>
              <a:t>eff</a:t>
            </a:r>
            <a:r>
              <a:rPr lang="en-US" altLang="en-US" sz="2000"/>
              <a:t>/A</a:t>
            </a:r>
            <a:r>
              <a:rPr lang="en-US" altLang="en-US" sz="2000" baseline="-25000"/>
              <a:t>geom 	</a:t>
            </a:r>
            <a:r>
              <a:rPr lang="en-US" altLang="en-US" sz="2000"/>
              <a:t>~ 0.95-0.97</a:t>
            </a:r>
            <a:endParaRPr lang="en-US" altLang="en-US" sz="2000" baseline="-25000"/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/>
              <a:t>CV velocity coefficient 		= C</a:t>
            </a:r>
            <a:r>
              <a:rPr lang="en-US" altLang="en-US" sz="2000" baseline="-25000"/>
              <a:t>j</a:t>
            </a:r>
            <a:r>
              <a:rPr lang="en-US" altLang="en-US" sz="2000"/>
              <a:t>/C</a:t>
            </a:r>
            <a:r>
              <a:rPr lang="en-US" altLang="en-US" sz="2000" baseline="-25000"/>
              <a:t>jdeal</a:t>
            </a:r>
            <a:r>
              <a:rPr lang="en-US" altLang="en-US" sz="2000"/>
              <a:t>	~ 0.95-0.98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/>
              <a:t>CX thrust coefficient 		= FG/FG</a:t>
            </a:r>
            <a:r>
              <a:rPr lang="en-US" altLang="en-US" sz="2000" baseline="-25000"/>
              <a:t>ideal	</a:t>
            </a:r>
            <a:r>
              <a:rPr lang="en-US" altLang="en-US" sz="2000"/>
              <a:t>~ 0.95-0.98</a:t>
            </a:r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endParaRPr lang="en-US" altLang="en-US" sz="2000"/>
          </a:p>
          <a:p>
            <a:pPr lvl="1">
              <a:spcBef>
                <a:spcPct val="20000"/>
              </a:spcBef>
              <a:spcAft>
                <a:spcPct val="20000"/>
              </a:spcAft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 sz="2000"/>
              <a:t>CV ~ CX represent similar loss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C17E8C7-F329-44BE-B644-8E610DC760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Critical pressure ratio </a:t>
            </a:r>
          </a:p>
        </p:txBody>
      </p:sp>
      <p:grpSp>
        <p:nvGrpSpPr>
          <p:cNvPr id="22531" name="Group 199">
            <a:extLst>
              <a:ext uri="{FF2B5EF4-FFF2-40B4-BE49-F238E27FC236}">
                <a16:creationId xmlns:a16="http://schemas.microsoft.com/office/drawing/2014/main" id="{7BAE62A8-EB2E-4423-B040-05C39655D41D}"/>
              </a:ext>
            </a:extLst>
          </p:cNvPr>
          <p:cNvGrpSpPr>
            <a:grpSpLocks/>
          </p:cNvGrpSpPr>
          <p:nvPr/>
        </p:nvGrpSpPr>
        <p:grpSpPr bwMode="auto">
          <a:xfrm>
            <a:off x="1220788" y="1600200"/>
            <a:ext cx="7770812" cy="4876800"/>
            <a:chOff x="769" y="1008"/>
            <a:chExt cx="4895" cy="3072"/>
          </a:xfrm>
        </p:grpSpPr>
        <p:sp>
          <p:nvSpPr>
            <p:cNvPr id="22532" name="Text Box 7">
              <a:extLst>
                <a:ext uri="{FF2B5EF4-FFF2-40B4-BE49-F238E27FC236}">
                  <a16:creationId xmlns:a16="http://schemas.microsoft.com/office/drawing/2014/main" id="{8EF7FF37-04B1-4348-8944-1ECAAB986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2" y="1853"/>
              <a:ext cx="403" cy="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amb</a:t>
              </a:r>
            </a:p>
          </p:txBody>
        </p:sp>
        <p:sp>
          <p:nvSpPr>
            <p:cNvPr id="22533" name="Rectangle 198">
              <a:extLst>
                <a:ext uri="{FF2B5EF4-FFF2-40B4-BE49-F238E27FC236}">
                  <a16:creationId xmlns:a16="http://schemas.microsoft.com/office/drawing/2014/main" id="{8FB65EF2-CD72-402C-818D-E0CFC31C53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9" y="1008"/>
              <a:ext cx="4895" cy="3072"/>
            </a:xfrm>
            <a:prstGeom prst="rect">
              <a:avLst/>
            </a:prstGeom>
            <a:solidFill>
              <a:srgbClr val="FFFFFF"/>
            </a:solidFill>
            <a:ln w="127000">
              <a:solidFill>
                <a:srgbClr val="FFFFFF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34" name="Rectangle 13">
              <a:extLst>
                <a:ext uri="{FF2B5EF4-FFF2-40B4-BE49-F238E27FC236}">
                  <a16:creationId xmlns:a16="http://schemas.microsoft.com/office/drawing/2014/main" id="{2D7C0654-B612-478D-B78A-B4E12C19F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" y="1033"/>
              <a:ext cx="1090" cy="1202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0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35" name="Freeform 14">
              <a:extLst>
                <a:ext uri="{FF2B5EF4-FFF2-40B4-BE49-F238E27FC236}">
                  <a16:creationId xmlns:a16="http://schemas.microsoft.com/office/drawing/2014/main" id="{2835CACE-ABA5-4434-B97E-1E6828BBF027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008"/>
              <a:ext cx="1116" cy="499"/>
            </a:xfrm>
            <a:custGeom>
              <a:avLst/>
              <a:gdLst>
                <a:gd name="T0" fmla="*/ 0 w 1116"/>
                <a:gd name="T1" fmla="*/ 0 h 499"/>
                <a:gd name="T2" fmla="*/ 1116 w 1116"/>
                <a:gd name="T3" fmla="*/ 0 h 499"/>
                <a:gd name="T4" fmla="*/ 1116 w 1116"/>
                <a:gd name="T5" fmla="*/ 499 h 499"/>
                <a:gd name="T6" fmla="*/ 1095 w 1116"/>
                <a:gd name="T7" fmla="*/ 499 h 499"/>
                <a:gd name="T8" fmla="*/ 1095 w 1116"/>
                <a:gd name="T9" fmla="*/ 20 h 499"/>
                <a:gd name="T10" fmla="*/ 0 w 1116"/>
                <a:gd name="T11" fmla="*/ 20 h 499"/>
                <a:gd name="T12" fmla="*/ 0 w 1116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6" h="499">
                  <a:moveTo>
                    <a:pt x="0" y="0"/>
                  </a:moveTo>
                  <a:lnTo>
                    <a:pt x="1116" y="0"/>
                  </a:lnTo>
                  <a:lnTo>
                    <a:pt x="1116" y="499"/>
                  </a:lnTo>
                  <a:lnTo>
                    <a:pt x="1095" y="499"/>
                  </a:lnTo>
                  <a:lnTo>
                    <a:pt x="1095" y="20"/>
                  </a:lnTo>
                  <a:lnTo>
                    <a:pt x="0" y="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Freeform 15">
              <a:extLst>
                <a:ext uri="{FF2B5EF4-FFF2-40B4-BE49-F238E27FC236}">
                  <a16:creationId xmlns:a16="http://schemas.microsoft.com/office/drawing/2014/main" id="{490830B1-384B-46BF-AC7D-0C768F8DDE4E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" y="1756"/>
              <a:ext cx="1116" cy="499"/>
            </a:xfrm>
            <a:custGeom>
              <a:avLst/>
              <a:gdLst>
                <a:gd name="T0" fmla="*/ 1116 w 1116"/>
                <a:gd name="T1" fmla="*/ 0 h 499"/>
                <a:gd name="T2" fmla="*/ 1116 w 1116"/>
                <a:gd name="T3" fmla="*/ 499 h 499"/>
                <a:gd name="T4" fmla="*/ 0 w 1116"/>
                <a:gd name="T5" fmla="*/ 499 h 499"/>
                <a:gd name="T6" fmla="*/ 0 w 1116"/>
                <a:gd name="T7" fmla="*/ 479 h 499"/>
                <a:gd name="T8" fmla="*/ 1095 w 1116"/>
                <a:gd name="T9" fmla="*/ 479 h 499"/>
                <a:gd name="T10" fmla="*/ 1095 w 1116"/>
                <a:gd name="T11" fmla="*/ 0 h 499"/>
                <a:gd name="T12" fmla="*/ 1116 w 1116"/>
                <a:gd name="T13" fmla="*/ 0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16" h="499">
                  <a:moveTo>
                    <a:pt x="1116" y="0"/>
                  </a:moveTo>
                  <a:lnTo>
                    <a:pt x="1116" y="499"/>
                  </a:lnTo>
                  <a:lnTo>
                    <a:pt x="0" y="499"/>
                  </a:lnTo>
                  <a:lnTo>
                    <a:pt x="0" y="479"/>
                  </a:lnTo>
                  <a:lnTo>
                    <a:pt x="1095" y="479"/>
                  </a:lnTo>
                  <a:lnTo>
                    <a:pt x="1095" y="0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7" name="Freeform 16">
              <a:extLst>
                <a:ext uri="{FF2B5EF4-FFF2-40B4-BE49-F238E27FC236}">
                  <a16:creationId xmlns:a16="http://schemas.microsoft.com/office/drawing/2014/main" id="{18FDDADA-3BAE-4D02-9E87-F8B5C44F9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512"/>
              <a:ext cx="87" cy="87"/>
            </a:xfrm>
            <a:custGeom>
              <a:avLst/>
              <a:gdLst>
                <a:gd name="T0" fmla="*/ 21 w 87"/>
                <a:gd name="T1" fmla="*/ 0 h 87"/>
                <a:gd name="T2" fmla="*/ 31 w 87"/>
                <a:gd name="T3" fmla="*/ 31 h 87"/>
                <a:gd name="T4" fmla="*/ 46 w 87"/>
                <a:gd name="T5" fmla="*/ 51 h 87"/>
                <a:gd name="T6" fmla="*/ 56 w 87"/>
                <a:gd name="T7" fmla="*/ 56 h 87"/>
                <a:gd name="T8" fmla="*/ 87 w 87"/>
                <a:gd name="T9" fmla="*/ 66 h 87"/>
                <a:gd name="T10" fmla="*/ 87 w 87"/>
                <a:gd name="T11" fmla="*/ 87 h 87"/>
                <a:gd name="T12" fmla="*/ 51 w 87"/>
                <a:gd name="T13" fmla="*/ 76 h 87"/>
                <a:gd name="T14" fmla="*/ 31 w 87"/>
                <a:gd name="T15" fmla="*/ 61 h 87"/>
                <a:gd name="T16" fmla="*/ 10 w 87"/>
                <a:gd name="T17" fmla="*/ 36 h 87"/>
                <a:gd name="T18" fmla="*/ 0 w 87"/>
                <a:gd name="T19" fmla="*/ 0 h 87"/>
                <a:gd name="T20" fmla="*/ 21 w 87"/>
                <a:gd name="T21" fmla="*/ 0 h 8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87" h="87">
                  <a:moveTo>
                    <a:pt x="21" y="0"/>
                  </a:moveTo>
                  <a:lnTo>
                    <a:pt x="31" y="31"/>
                  </a:lnTo>
                  <a:lnTo>
                    <a:pt x="46" y="51"/>
                  </a:lnTo>
                  <a:lnTo>
                    <a:pt x="56" y="56"/>
                  </a:lnTo>
                  <a:lnTo>
                    <a:pt x="87" y="66"/>
                  </a:lnTo>
                  <a:lnTo>
                    <a:pt x="87" y="87"/>
                  </a:lnTo>
                  <a:lnTo>
                    <a:pt x="51" y="76"/>
                  </a:lnTo>
                  <a:lnTo>
                    <a:pt x="31" y="61"/>
                  </a:lnTo>
                  <a:lnTo>
                    <a:pt x="10" y="36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Freeform 17">
              <a:extLst>
                <a:ext uri="{FF2B5EF4-FFF2-40B4-BE49-F238E27FC236}">
                  <a16:creationId xmlns:a16="http://schemas.microsoft.com/office/drawing/2014/main" id="{33F08F3F-2099-4743-8DF0-C338351A3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69" y="1660"/>
              <a:ext cx="87" cy="91"/>
            </a:xfrm>
            <a:custGeom>
              <a:avLst/>
              <a:gdLst>
                <a:gd name="T0" fmla="*/ 0 w 87"/>
                <a:gd name="T1" fmla="*/ 91 h 91"/>
                <a:gd name="T2" fmla="*/ 5 w 87"/>
                <a:gd name="T3" fmla="*/ 61 h 91"/>
                <a:gd name="T4" fmla="*/ 36 w 87"/>
                <a:gd name="T5" fmla="*/ 30 h 91"/>
                <a:gd name="T6" fmla="*/ 66 w 87"/>
                <a:gd name="T7" fmla="*/ 0 h 91"/>
                <a:gd name="T8" fmla="*/ 66 w 87"/>
                <a:gd name="T9" fmla="*/ 0 h 91"/>
                <a:gd name="T10" fmla="*/ 87 w 87"/>
                <a:gd name="T11" fmla="*/ 0 h 91"/>
                <a:gd name="T12" fmla="*/ 87 w 87"/>
                <a:gd name="T13" fmla="*/ 20 h 91"/>
                <a:gd name="T14" fmla="*/ 77 w 87"/>
                <a:gd name="T15" fmla="*/ 20 h 91"/>
                <a:gd name="T16" fmla="*/ 77 w 87"/>
                <a:gd name="T17" fmla="*/ 20 h 91"/>
                <a:gd name="T18" fmla="*/ 31 w 87"/>
                <a:gd name="T19" fmla="*/ 66 h 91"/>
                <a:gd name="T20" fmla="*/ 26 w 87"/>
                <a:gd name="T21" fmla="*/ 66 h 91"/>
                <a:gd name="T22" fmla="*/ 21 w 87"/>
                <a:gd name="T23" fmla="*/ 91 h 91"/>
                <a:gd name="T24" fmla="*/ 0 w 87"/>
                <a:gd name="T25" fmla="*/ 91 h 9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87" h="91">
                  <a:moveTo>
                    <a:pt x="0" y="91"/>
                  </a:moveTo>
                  <a:lnTo>
                    <a:pt x="5" y="61"/>
                  </a:lnTo>
                  <a:lnTo>
                    <a:pt x="36" y="30"/>
                  </a:lnTo>
                  <a:lnTo>
                    <a:pt x="66" y="0"/>
                  </a:lnTo>
                  <a:lnTo>
                    <a:pt x="87" y="0"/>
                  </a:lnTo>
                  <a:lnTo>
                    <a:pt x="87" y="20"/>
                  </a:lnTo>
                  <a:lnTo>
                    <a:pt x="77" y="20"/>
                  </a:lnTo>
                  <a:lnTo>
                    <a:pt x="31" y="66"/>
                  </a:lnTo>
                  <a:lnTo>
                    <a:pt x="26" y="66"/>
                  </a:lnTo>
                  <a:lnTo>
                    <a:pt x="21" y="91"/>
                  </a:lnTo>
                  <a:lnTo>
                    <a:pt x="0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18">
              <a:extLst>
                <a:ext uri="{FF2B5EF4-FFF2-40B4-BE49-F238E27FC236}">
                  <a16:creationId xmlns:a16="http://schemas.microsoft.com/office/drawing/2014/main" id="{1797C466-D1BB-4462-AFE3-6D0FD579D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568"/>
              <a:ext cx="250" cy="3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Line 19">
              <a:extLst>
                <a:ext uri="{FF2B5EF4-FFF2-40B4-BE49-F238E27FC236}">
                  <a16:creationId xmlns:a16="http://schemas.microsoft.com/office/drawing/2014/main" id="{8CB624E2-04ED-4CB3-B4E9-4C45159B5A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" y="1660"/>
              <a:ext cx="260" cy="4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Line 20">
              <a:extLst>
                <a:ext uri="{FF2B5EF4-FFF2-40B4-BE49-F238E27FC236}">
                  <a16:creationId xmlns:a16="http://schemas.microsoft.com/office/drawing/2014/main" id="{9C167443-52D2-475F-864F-8CAB2E4945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71" y="1599"/>
              <a:ext cx="260" cy="2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2" name="Line 21">
              <a:extLst>
                <a:ext uri="{FF2B5EF4-FFF2-40B4-BE49-F238E27FC236}">
                  <a16:creationId xmlns:a16="http://schemas.microsoft.com/office/drawing/2014/main" id="{E81F93A3-6956-4E97-A9D3-D8C7A86D6D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1" y="1634"/>
              <a:ext cx="260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Rectangle 22">
              <a:extLst>
                <a:ext uri="{FF2B5EF4-FFF2-40B4-BE49-F238E27FC236}">
                  <a16:creationId xmlns:a16="http://schemas.microsoft.com/office/drawing/2014/main" id="{EC45C0FB-443A-48E9-945D-1B36570AC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1125"/>
              <a:ext cx="2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22544" name="Rectangle 23">
              <a:extLst>
                <a:ext uri="{FF2B5EF4-FFF2-40B4-BE49-F238E27FC236}">
                  <a16:creationId xmlns:a16="http://schemas.microsoft.com/office/drawing/2014/main" id="{A4091FE1-40C8-4BAF-B073-30B9D9D2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1" y="1227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omg</a:t>
              </a:r>
              <a:endParaRPr lang="en-US" altLang="en-US"/>
            </a:p>
          </p:txBody>
        </p:sp>
        <p:sp>
          <p:nvSpPr>
            <p:cNvPr id="22545" name="Rectangle 24">
              <a:extLst>
                <a:ext uri="{FF2B5EF4-FFF2-40B4-BE49-F238E27FC236}">
                  <a16:creationId xmlns:a16="http://schemas.microsoft.com/office/drawing/2014/main" id="{FD80B9A5-DA82-4257-9BDD-BBE5C58C8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" y="1125"/>
              <a:ext cx="2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22546" name="Rectangle 25">
              <a:extLst>
                <a:ext uri="{FF2B5EF4-FFF2-40B4-BE49-F238E27FC236}">
                  <a16:creationId xmlns:a16="http://schemas.microsoft.com/office/drawing/2014/main" id="{2DE96831-F5D7-4BF4-BD90-7D66FDB04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7" y="1258"/>
              <a:ext cx="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res</a:t>
              </a:r>
              <a:endParaRPr lang="en-US" altLang="en-US"/>
            </a:p>
          </p:txBody>
        </p:sp>
        <p:sp>
          <p:nvSpPr>
            <p:cNvPr id="22547" name="Freeform 26">
              <a:extLst>
                <a:ext uri="{FF2B5EF4-FFF2-40B4-BE49-F238E27FC236}">
                  <a16:creationId xmlns:a16="http://schemas.microsoft.com/office/drawing/2014/main" id="{9E45BFE6-6D9A-4385-94CC-18635A6E0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1588"/>
              <a:ext cx="1432" cy="2057"/>
            </a:xfrm>
            <a:custGeom>
              <a:avLst/>
              <a:gdLst>
                <a:gd name="T0" fmla="*/ 16 w 1432"/>
                <a:gd name="T1" fmla="*/ 0 h 2057"/>
                <a:gd name="T2" fmla="*/ 16 w 1432"/>
                <a:gd name="T3" fmla="*/ 2042 h 2057"/>
                <a:gd name="T4" fmla="*/ 1432 w 1432"/>
                <a:gd name="T5" fmla="*/ 2042 h 2057"/>
                <a:gd name="T6" fmla="*/ 1432 w 1432"/>
                <a:gd name="T7" fmla="*/ 2057 h 2057"/>
                <a:gd name="T8" fmla="*/ 0 w 1432"/>
                <a:gd name="T9" fmla="*/ 2057 h 2057"/>
                <a:gd name="T10" fmla="*/ 0 w 1432"/>
                <a:gd name="T11" fmla="*/ 0 h 2057"/>
                <a:gd name="T12" fmla="*/ 16 w 1432"/>
                <a:gd name="T13" fmla="*/ 0 h 20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2" h="2057">
                  <a:moveTo>
                    <a:pt x="16" y="0"/>
                  </a:moveTo>
                  <a:lnTo>
                    <a:pt x="16" y="2042"/>
                  </a:lnTo>
                  <a:lnTo>
                    <a:pt x="1432" y="2042"/>
                  </a:lnTo>
                  <a:lnTo>
                    <a:pt x="1432" y="2057"/>
                  </a:lnTo>
                  <a:lnTo>
                    <a:pt x="0" y="2057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8" name="Rectangle 27">
              <a:extLst>
                <a:ext uri="{FF2B5EF4-FFF2-40B4-BE49-F238E27FC236}">
                  <a16:creationId xmlns:a16="http://schemas.microsoft.com/office/drawing/2014/main" id="{400481F0-EE83-4109-804C-D6C130D36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1955"/>
              <a:ext cx="27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m</a:t>
              </a:r>
              <a:endParaRPr lang="en-US" altLang="en-US"/>
            </a:p>
          </p:txBody>
        </p:sp>
        <p:sp>
          <p:nvSpPr>
            <p:cNvPr id="22549" name="Rectangle 28">
              <a:extLst>
                <a:ext uri="{FF2B5EF4-FFF2-40B4-BE49-F238E27FC236}">
                  <a16:creationId xmlns:a16="http://schemas.microsoft.com/office/drawing/2014/main" id="{9AA0897B-A019-4533-8F0C-92CF47046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69" y="3640"/>
              <a:ext cx="2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22550" name="Rectangle 29">
              <a:extLst>
                <a:ext uri="{FF2B5EF4-FFF2-40B4-BE49-F238E27FC236}">
                  <a16:creationId xmlns:a16="http://schemas.microsoft.com/office/drawing/2014/main" id="{3C71B486-D3F4-4BFC-81D3-4C1C101AA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3747"/>
              <a:ext cx="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res</a:t>
              </a:r>
              <a:endParaRPr lang="en-US" altLang="en-US"/>
            </a:p>
          </p:txBody>
        </p:sp>
        <p:sp>
          <p:nvSpPr>
            <p:cNvPr id="22551" name="Rectangle 30">
              <a:extLst>
                <a:ext uri="{FF2B5EF4-FFF2-40B4-BE49-F238E27FC236}">
                  <a16:creationId xmlns:a16="http://schemas.microsoft.com/office/drawing/2014/main" id="{7A385057-4920-4520-9CB6-1CE1C931F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3" y="3650"/>
              <a:ext cx="265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/p</a:t>
              </a:r>
              <a:endParaRPr lang="en-US" altLang="en-US"/>
            </a:p>
          </p:txBody>
        </p:sp>
        <p:sp>
          <p:nvSpPr>
            <p:cNvPr id="22552" name="Rectangle 31">
              <a:extLst>
                <a:ext uri="{FF2B5EF4-FFF2-40B4-BE49-F238E27FC236}">
                  <a16:creationId xmlns:a16="http://schemas.microsoft.com/office/drawing/2014/main" id="{FFABA54A-69B9-4542-9DDC-9A38A8C444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2" y="3727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omg</a:t>
              </a:r>
              <a:endParaRPr lang="en-US" altLang="en-US"/>
            </a:p>
          </p:txBody>
        </p:sp>
        <p:sp>
          <p:nvSpPr>
            <p:cNvPr id="22553" name="Rectangle 32">
              <a:extLst>
                <a:ext uri="{FF2B5EF4-FFF2-40B4-BE49-F238E27FC236}">
                  <a16:creationId xmlns:a16="http://schemas.microsoft.com/office/drawing/2014/main" id="{00BCB818-3714-4561-938D-FB34A3458E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" y="2642"/>
              <a:ext cx="2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22554" name="Rectangle 33">
              <a:extLst>
                <a:ext uri="{FF2B5EF4-FFF2-40B4-BE49-F238E27FC236}">
                  <a16:creationId xmlns:a16="http://schemas.microsoft.com/office/drawing/2014/main" id="{8F8A3F76-25B6-4460-8656-CF2934CEB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8" y="2770"/>
              <a:ext cx="28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res</a:t>
              </a:r>
              <a:endParaRPr lang="en-US" altLang="en-US"/>
            </a:p>
          </p:txBody>
        </p:sp>
        <p:sp>
          <p:nvSpPr>
            <p:cNvPr id="22555" name="Rectangle 34">
              <a:extLst>
                <a:ext uri="{FF2B5EF4-FFF2-40B4-BE49-F238E27FC236}">
                  <a16:creationId xmlns:a16="http://schemas.microsoft.com/office/drawing/2014/main" id="{18A7FDFF-5925-45D1-81FD-64985DB502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9" y="2683"/>
              <a:ext cx="6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= konst</a:t>
              </a:r>
              <a:endParaRPr lang="en-US" altLang="en-US"/>
            </a:p>
          </p:txBody>
        </p:sp>
        <p:sp>
          <p:nvSpPr>
            <p:cNvPr id="22556" name="Rectangle 35">
              <a:extLst>
                <a:ext uri="{FF2B5EF4-FFF2-40B4-BE49-F238E27FC236}">
                  <a16:creationId xmlns:a16="http://schemas.microsoft.com/office/drawing/2014/main" id="{9A0FD36E-6D36-4BDF-B800-F693D866D8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810"/>
              <a:ext cx="687" cy="2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57" name="Freeform 36">
              <a:extLst>
                <a:ext uri="{FF2B5EF4-FFF2-40B4-BE49-F238E27FC236}">
                  <a16:creationId xmlns:a16="http://schemas.microsoft.com/office/drawing/2014/main" id="{BC8D9DE1-3570-4EBE-BA7F-2DC94E559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3" y="2810"/>
              <a:ext cx="703" cy="825"/>
            </a:xfrm>
            <a:custGeom>
              <a:avLst/>
              <a:gdLst>
                <a:gd name="T0" fmla="*/ 0 w 703"/>
                <a:gd name="T1" fmla="*/ 825 h 825"/>
                <a:gd name="T2" fmla="*/ 6 w 703"/>
                <a:gd name="T3" fmla="*/ 728 h 825"/>
                <a:gd name="T4" fmla="*/ 16 w 703"/>
                <a:gd name="T5" fmla="*/ 636 h 825"/>
                <a:gd name="T6" fmla="*/ 36 w 703"/>
                <a:gd name="T7" fmla="*/ 550 h 825"/>
                <a:gd name="T8" fmla="*/ 72 w 703"/>
                <a:gd name="T9" fmla="*/ 473 h 825"/>
                <a:gd name="T10" fmla="*/ 92 w 703"/>
                <a:gd name="T11" fmla="*/ 407 h 825"/>
                <a:gd name="T12" fmla="*/ 153 w 703"/>
                <a:gd name="T13" fmla="*/ 316 h 825"/>
                <a:gd name="T14" fmla="*/ 214 w 703"/>
                <a:gd name="T15" fmla="*/ 244 h 825"/>
                <a:gd name="T16" fmla="*/ 275 w 703"/>
                <a:gd name="T17" fmla="*/ 173 h 825"/>
                <a:gd name="T18" fmla="*/ 326 w 703"/>
                <a:gd name="T19" fmla="*/ 132 h 825"/>
                <a:gd name="T20" fmla="*/ 367 w 703"/>
                <a:gd name="T21" fmla="*/ 97 h 825"/>
                <a:gd name="T22" fmla="*/ 433 w 703"/>
                <a:gd name="T23" fmla="*/ 56 h 825"/>
                <a:gd name="T24" fmla="*/ 525 w 703"/>
                <a:gd name="T25" fmla="*/ 20 h 825"/>
                <a:gd name="T26" fmla="*/ 637 w 703"/>
                <a:gd name="T27" fmla="*/ 0 h 825"/>
                <a:gd name="T28" fmla="*/ 703 w 703"/>
                <a:gd name="T29" fmla="*/ 0 h 825"/>
                <a:gd name="T30" fmla="*/ 703 w 703"/>
                <a:gd name="T31" fmla="*/ 20 h 825"/>
                <a:gd name="T32" fmla="*/ 637 w 703"/>
                <a:gd name="T33" fmla="*/ 20 h 825"/>
                <a:gd name="T34" fmla="*/ 525 w 703"/>
                <a:gd name="T35" fmla="*/ 41 h 825"/>
                <a:gd name="T36" fmla="*/ 438 w 703"/>
                <a:gd name="T37" fmla="*/ 71 h 825"/>
                <a:gd name="T38" fmla="*/ 377 w 703"/>
                <a:gd name="T39" fmla="*/ 112 h 825"/>
                <a:gd name="T40" fmla="*/ 342 w 703"/>
                <a:gd name="T41" fmla="*/ 148 h 825"/>
                <a:gd name="T42" fmla="*/ 291 w 703"/>
                <a:gd name="T43" fmla="*/ 188 h 825"/>
                <a:gd name="T44" fmla="*/ 230 w 703"/>
                <a:gd name="T45" fmla="*/ 260 h 825"/>
                <a:gd name="T46" fmla="*/ 169 w 703"/>
                <a:gd name="T47" fmla="*/ 326 h 825"/>
                <a:gd name="T48" fmla="*/ 123 w 703"/>
                <a:gd name="T49" fmla="*/ 397 h 825"/>
                <a:gd name="T50" fmla="*/ 92 w 703"/>
                <a:gd name="T51" fmla="*/ 479 h 825"/>
                <a:gd name="T52" fmla="*/ 56 w 703"/>
                <a:gd name="T53" fmla="*/ 550 h 825"/>
                <a:gd name="T54" fmla="*/ 36 w 703"/>
                <a:gd name="T55" fmla="*/ 636 h 825"/>
                <a:gd name="T56" fmla="*/ 26 w 703"/>
                <a:gd name="T57" fmla="*/ 728 h 825"/>
                <a:gd name="T58" fmla="*/ 21 w 703"/>
                <a:gd name="T59" fmla="*/ 825 h 825"/>
                <a:gd name="T60" fmla="*/ 0 w 703"/>
                <a:gd name="T61" fmla="*/ 825 h 82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703" h="825">
                  <a:moveTo>
                    <a:pt x="0" y="825"/>
                  </a:moveTo>
                  <a:lnTo>
                    <a:pt x="6" y="728"/>
                  </a:lnTo>
                  <a:lnTo>
                    <a:pt x="16" y="636"/>
                  </a:lnTo>
                  <a:lnTo>
                    <a:pt x="36" y="550"/>
                  </a:lnTo>
                  <a:lnTo>
                    <a:pt x="72" y="473"/>
                  </a:lnTo>
                  <a:lnTo>
                    <a:pt x="92" y="407"/>
                  </a:lnTo>
                  <a:lnTo>
                    <a:pt x="153" y="316"/>
                  </a:lnTo>
                  <a:lnTo>
                    <a:pt x="214" y="244"/>
                  </a:lnTo>
                  <a:lnTo>
                    <a:pt x="275" y="173"/>
                  </a:lnTo>
                  <a:lnTo>
                    <a:pt x="326" y="132"/>
                  </a:lnTo>
                  <a:lnTo>
                    <a:pt x="367" y="97"/>
                  </a:lnTo>
                  <a:lnTo>
                    <a:pt x="433" y="56"/>
                  </a:lnTo>
                  <a:lnTo>
                    <a:pt x="525" y="20"/>
                  </a:lnTo>
                  <a:lnTo>
                    <a:pt x="637" y="0"/>
                  </a:lnTo>
                  <a:lnTo>
                    <a:pt x="703" y="0"/>
                  </a:lnTo>
                  <a:lnTo>
                    <a:pt x="703" y="20"/>
                  </a:lnTo>
                  <a:lnTo>
                    <a:pt x="637" y="20"/>
                  </a:lnTo>
                  <a:lnTo>
                    <a:pt x="525" y="41"/>
                  </a:lnTo>
                  <a:lnTo>
                    <a:pt x="438" y="71"/>
                  </a:lnTo>
                  <a:lnTo>
                    <a:pt x="377" y="112"/>
                  </a:lnTo>
                  <a:lnTo>
                    <a:pt x="342" y="148"/>
                  </a:lnTo>
                  <a:lnTo>
                    <a:pt x="291" y="188"/>
                  </a:lnTo>
                  <a:lnTo>
                    <a:pt x="230" y="260"/>
                  </a:lnTo>
                  <a:lnTo>
                    <a:pt x="169" y="326"/>
                  </a:lnTo>
                  <a:lnTo>
                    <a:pt x="123" y="397"/>
                  </a:lnTo>
                  <a:lnTo>
                    <a:pt x="92" y="479"/>
                  </a:lnTo>
                  <a:lnTo>
                    <a:pt x="56" y="550"/>
                  </a:lnTo>
                  <a:lnTo>
                    <a:pt x="36" y="636"/>
                  </a:lnTo>
                  <a:lnTo>
                    <a:pt x="26" y="728"/>
                  </a:lnTo>
                  <a:lnTo>
                    <a:pt x="21" y="825"/>
                  </a:lnTo>
                  <a:lnTo>
                    <a:pt x="0" y="82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Rectangle 37">
              <a:extLst>
                <a:ext uri="{FF2B5EF4-FFF2-40B4-BE49-F238E27FC236}">
                  <a16:creationId xmlns:a16="http://schemas.microsoft.com/office/drawing/2014/main" id="{F8669995-90B6-40F9-A250-953EA234B0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830"/>
              <a:ext cx="10" cy="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59" name="Rectangle 38">
              <a:extLst>
                <a:ext uri="{FF2B5EF4-FFF2-40B4-BE49-F238E27FC236}">
                  <a16:creationId xmlns:a16="http://schemas.microsoft.com/office/drawing/2014/main" id="{8842F2DD-3311-4B5D-9ED2-ADDD8FCC12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927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0" name="Rectangle 39">
              <a:extLst>
                <a:ext uri="{FF2B5EF4-FFF2-40B4-BE49-F238E27FC236}">
                  <a16:creationId xmlns:a16="http://schemas.microsoft.com/office/drawing/2014/main" id="{6848EA19-6951-498A-AB3B-5DB6B8DF9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024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1" name="Rectangle 40">
              <a:extLst>
                <a:ext uri="{FF2B5EF4-FFF2-40B4-BE49-F238E27FC236}">
                  <a16:creationId xmlns:a16="http://schemas.microsoft.com/office/drawing/2014/main" id="{4D97DF17-D930-4EEE-B823-0C02254FAB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21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2" name="Rectangle 41">
              <a:extLst>
                <a:ext uri="{FF2B5EF4-FFF2-40B4-BE49-F238E27FC236}">
                  <a16:creationId xmlns:a16="http://schemas.microsoft.com/office/drawing/2014/main" id="{FE91BA4B-0B1B-4C9A-90ED-EE20A03137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217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3" name="Rectangle 42">
              <a:extLst>
                <a:ext uri="{FF2B5EF4-FFF2-40B4-BE49-F238E27FC236}">
                  <a16:creationId xmlns:a16="http://schemas.microsoft.com/office/drawing/2014/main" id="{D7E73B6B-A418-49CE-8C69-90D2C83E97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314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4" name="Rectangle 43">
              <a:extLst>
                <a:ext uri="{FF2B5EF4-FFF2-40B4-BE49-F238E27FC236}">
                  <a16:creationId xmlns:a16="http://schemas.microsoft.com/office/drawing/2014/main" id="{471B1400-CE90-48EB-992E-F32F75B1A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411"/>
              <a:ext cx="10" cy="6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5" name="Rectangle 44">
              <a:extLst>
                <a:ext uri="{FF2B5EF4-FFF2-40B4-BE49-F238E27FC236}">
                  <a16:creationId xmlns:a16="http://schemas.microsoft.com/office/drawing/2014/main" id="{D934BE0C-DF07-4D64-BF82-FC2DE814A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507"/>
              <a:ext cx="10" cy="6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6" name="Rectangle 45">
              <a:extLst>
                <a:ext uri="{FF2B5EF4-FFF2-40B4-BE49-F238E27FC236}">
                  <a16:creationId xmlns:a16="http://schemas.microsoft.com/office/drawing/2014/main" id="{CDDFA512-E6CD-4B5E-A2F6-73877FAA3D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604"/>
              <a:ext cx="10" cy="3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567" name="Rectangle 46">
              <a:extLst>
                <a:ext uri="{FF2B5EF4-FFF2-40B4-BE49-F238E27FC236}">
                  <a16:creationId xmlns:a16="http://schemas.microsoft.com/office/drawing/2014/main" id="{9B024DC7-10E9-4DB1-913C-F9A191874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0" y="3671"/>
              <a:ext cx="41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  <a:latin typeface="WP Greek Century" pitchFamily="2" charset="2"/>
                </a:rPr>
                <a:t>g</a:t>
              </a:r>
              <a:endParaRPr lang="en-US" altLang="en-US"/>
            </a:p>
          </p:txBody>
        </p:sp>
        <p:sp>
          <p:nvSpPr>
            <p:cNvPr id="22568" name="Rectangle 47">
              <a:extLst>
                <a:ext uri="{FF2B5EF4-FFF2-40B4-BE49-F238E27FC236}">
                  <a16:creationId xmlns:a16="http://schemas.microsoft.com/office/drawing/2014/main" id="{57CC56A1-FDDE-4A85-8224-7319C6994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2" y="3782"/>
              <a:ext cx="14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100">
                  <a:solidFill>
                    <a:srgbClr val="000000"/>
                  </a:solidFill>
                </a:rPr>
                <a:t>kr</a:t>
              </a:r>
              <a:endParaRPr lang="en-US" altLang="en-US"/>
            </a:p>
          </p:txBody>
        </p:sp>
        <p:sp>
          <p:nvSpPr>
            <p:cNvPr id="22569" name="Rectangle 48">
              <a:extLst>
                <a:ext uri="{FF2B5EF4-FFF2-40B4-BE49-F238E27FC236}">
                  <a16:creationId xmlns:a16="http://schemas.microsoft.com/office/drawing/2014/main" id="{DB266AEE-037B-4613-BBD0-D47696216A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726"/>
              <a:ext cx="209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p</a:t>
              </a:r>
              <a:endParaRPr lang="en-US" altLang="en-US"/>
            </a:p>
          </p:txBody>
        </p:sp>
        <p:sp>
          <p:nvSpPr>
            <p:cNvPr id="22570" name="Rectangle 49">
              <a:extLst>
                <a:ext uri="{FF2B5EF4-FFF2-40B4-BE49-F238E27FC236}">
                  <a16:creationId xmlns:a16="http://schemas.microsoft.com/office/drawing/2014/main" id="{F2E18C57-1AAE-476C-840A-30E6CDA9C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1858"/>
              <a:ext cx="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amb</a:t>
              </a:r>
              <a:endParaRPr lang="en-US" altLang="en-US"/>
            </a:p>
          </p:txBody>
        </p:sp>
        <p:sp>
          <p:nvSpPr>
            <p:cNvPr id="22571" name="Rectangle 50">
              <a:extLst>
                <a:ext uri="{FF2B5EF4-FFF2-40B4-BE49-F238E27FC236}">
                  <a16:creationId xmlns:a16="http://schemas.microsoft.com/office/drawing/2014/main" id="{3F9D9DBD-2337-4EE7-A327-1786BFB0A7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3" y="1767"/>
              <a:ext cx="677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600">
                  <a:solidFill>
                    <a:srgbClr val="000000"/>
                  </a:solidFill>
                </a:rPr>
                <a:t>= konst</a:t>
              </a:r>
              <a:endParaRPr lang="en-US" altLang="en-US"/>
            </a:p>
          </p:txBody>
        </p:sp>
        <p:sp>
          <p:nvSpPr>
            <p:cNvPr id="22572" name="Freeform 51">
              <a:extLst>
                <a:ext uri="{FF2B5EF4-FFF2-40B4-BE49-F238E27FC236}">
                  <a16:creationId xmlns:a16="http://schemas.microsoft.com/office/drawing/2014/main" id="{5CA24C90-6611-43FE-A2D4-D8CE0A8E5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6" y="2128"/>
              <a:ext cx="15" cy="20"/>
            </a:xfrm>
            <a:custGeom>
              <a:avLst/>
              <a:gdLst>
                <a:gd name="T0" fmla="*/ 15 w 15"/>
                <a:gd name="T1" fmla="*/ 15 h 20"/>
                <a:gd name="T2" fmla="*/ 10 w 15"/>
                <a:gd name="T3" fmla="*/ 20 h 20"/>
                <a:gd name="T4" fmla="*/ 0 w 15"/>
                <a:gd name="T5" fmla="*/ 5 h 20"/>
                <a:gd name="T6" fmla="*/ 5 w 15"/>
                <a:gd name="T7" fmla="*/ 0 h 20"/>
                <a:gd name="T8" fmla="*/ 15 w 15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0">
                  <a:moveTo>
                    <a:pt x="15" y="15"/>
                  </a:moveTo>
                  <a:lnTo>
                    <a:pt x="10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3" name="Freeform 52">
              <a:extLst>
                <a:ext uri="{FF2B5EF4-FFF2-40B4-BE49-F238E27FC236}">
                  <a16:creationId xmlns:a16="http://schemas.microsoft.com/office/drawing/2014/main" id="{140BA5DD-06FE-4F3F-ABE4-3EB08211C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6" y="2143"/>
              <a:ext cx="15" cy="21"/>
            </a:xfrm>
            <a:custGeom>
              <a:avLst/>
              <a:gdLst>
                <a:gd name="T0" fmla="*/ 15 w 15"/>
                <a:gd name="T1" fmla="*/ 15 h 21"/>
                <a:gd name="T2" fmla="*/ 10 w 15"/>
                <a:gd name="T3" fmla="*/ 21 h 21"/>
                <a:gd name="T4" fmla="*/ 0 w 15"/>
                <a:gd name="T5" fmla="*/ 5 h 21"/>
                <a:gd name="T6" fmla="*/ 5 w 15"/>
                <a:gd name="T7" fmla="*/ 0 h 21"/>
                <a:gd name="T8" fmla="*/ 15 w 15"/>
                <a:gd name="T9" fmla="*/ 1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1">
                  <a:moveTo>
                    <a:pt x="15" y="15"/>
                  </a:moveTo>
                  <a:lnTo>
                    <a:pt x="10" y="21"/>
                  </a:lnTo>
                  <a:lnTo>
                    <a:pt x="0" y="5"/>
                  </a:lnTo>
                  <a:lnTo>
                    <a:pt x="5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4" name="Freeform 53">
              <a:extLst>
                <a:ext uri="{FF2B5EF4-FFF2-40B4-BE49-F238E27FC236}">
                  <a16:creationId xmlns:a16="http://schemas.microsoft.com/office/drawing/2014/main" id="{112DC6ED-6075-4340-907E-6E6610E5C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5" y="2158"/>
              <a:ext cx="16" cy="21"/>
            </a:xfrm>
            <a:custGeom>
              <a:avLst/>
              <a:gdLst>
                <a:gd name="T0" fmla="*/ 16 w 16"/>
                <a:gd name="T1" fmla="*/ 16 h 21"/>
                <a:gd name="T2" fmla="*/ 11 w 16"/>
                <a:gd name="T3" fmla="*/ 21 h 21"/>
                <a:gd name="T4" fmla="*/ 0 w 16"/>
                <a:gd name="T5" fmla="*/ 6 h 21"/>
                <a:gd name="T6" fmla="*/ 5 w 16"/>
                <a:gd name="T7" fmla="*/ 0 h 21"/>
                <a:gd name="T8" fmla="*/ 16 w 16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1">
                  <a:moveTo>
                    <a:pt x="16" y="16"/>
                  </a:moveTo>
                  <a:lnTo>
                    <a:pt x="11" y="21"/>
                  </a:lnTo>
                  <a:lnTo>
                    <a:pt x="0" y="6"/>
                  </a:lnTo>
                  <a:lnTo>
                    <a:pt x="5" y="0"/>
                  </a:lnTo>
                  <a:lnTo>
                    <a:pt x="16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5" name="Freeform 54">
              <a:extLst>
                <a:ext uri="{FF2B5EF4-FFF2-40B4-BE49-F238E27FC236}">
                  <a16:creationId xmlns:a16="http://schemas.microsoft.com/office/drawing/2014/main" id="{87D8C218-9505-4833-B496-594D609F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5" y="2174"/>
              <a:ext cx="15" cy="20"/>
            </a:xfrm>
            <a:custGeom>
              <a:avLst/>
              <a:gdLst>
                <a:gd name="T0" fmla="*/ 15 w 15"/>
                <a:gd name="T1" fmla="*/ 15 h 20"/>
                <a:gd name="T2" fmla="*/ 10 w 15"/>
                <a:gd name="T3" fmla="*/ 20 h 20"/>
                <a:gd name="T4" fmla="*/ 0 w 15"/>
                <a:gd name="T5" fmla="*/ 5 h 20"/>
                <a:gd name="T6" fmla="*/ 5 w 15"/>
                <a:gd name="T7" fmla="*/ 0 h 20"/>
                <a:gd name="T8" fmla="*/ 15 w 15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0">
                  <a:moveTo>
                    <a:pt x="15" y="15"/>
                  </a:moveTo>
                  <a:lnTo>
                    <a:pt x="10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6" name="Freeform 55">
              <a:extLst>
                <a:ext uri="{FF2B5EF4-FFF2-40B4-BE49-F238E27FC236}">
                  <a16:creationId xmlns:a16="http://schemas.microsoft.com/office/drawing/2014/main" id="{141B4679-6C26-436D-8244-002E2A24D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45" y="2184"/>
              <a:ext cx="15" cy="15"/>
            </a:xfrm>
            <a:custGeom>
              <a:avLst/>
              <a:gdLst>
                <a:gd name="T0" fmla="*/ 15 w 15"/>
                <a:gd name="T1" fmla="*/ 15 h 15"/>
                <a:gd name="T2" fmla="*/ 15 w 15"/>
                <a:gd name="T3" fmla="*/ 15 h 15"/>
                <a:gd name="T4" fmla="*/ 0 w 15"/>
                <a:gd name="T5" fmla="*/ 0 h 15"/>
                <a:gd name="T6" fmla="*/ 0 w 15"/>
                <a:gd name="T7" fmla="*/ 0 h 15"/>
                <a:gd name="T8" fmla="*/ 15 w 15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5" y="15"/>
                  </a:moveTo>
                  <a:lnTo>
                    <a:pt x="15" y="15"/>
                  </a:lnTo>
                  <a:lnTo>
                    <a:pt x="0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7" name="Freeform 56">
              <a:extLst>
                <a:ext uri="{FF2B5EF4-FFF2-40B4-BE49-F238E27FC236}">
                  <a16:creationId xmlns:a16="http://schemas.microsoft.com/office/drawing/2014/main" id="{FF7016D4-F9A4-42DA-A6B5-4ED077C93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24" y="2199"/>
              <a:ext cx="21" cy="15"/>
            </a:xfrm>
            <a:custGeom>
              <a:avLst/>
              <a:gdLst>
                <a:gd name="T0" fmla="*/ 21 w 21"/>
                <a:gd name="T1" fmla="*/ 15 h 15"/>
                <a:gd name="T2" fmla="*/ 16 w 21"/>
                <a:gd name="T3" fmla="*/ 15 h 15"/>
                <a:gd name="T4" fmla="*/ 0 w 21"/>
                <a:gd name="T5" fmla="*/ 0 h 15"/>
                <a:gd name="T6" fmla="*/ 6 w 21"/>
                <a:gd name="T7" fmla="*/ 0 h 15"/>
                <a:gd name="T8" fmla="*/ 21 w 21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5">
                  <a:moveTo>
                    <a:pt x="21" y="15"/>
                  </a:moveTo>
                  <a:lnTo>
                    <a:pt x="16" y="15"/>
                  </a:lnTo>
                  <a:lnTo>
                    <a:pt x="0" y="0"/>
                  </a:lnTo>
                  <a:lnTo>
                    <a:pt x="6" y="0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8" name="Freeform 57">
              <a:extLst>
                <a:ext uri="{FF2B5EF4-FFF2-40B4-BE49-F238E27FC236}">
                  <a16:creationId xmlns:a16="http://schemas.microsoft.com/office/drawing/2014/main" id="{7D56A994-A380-42FF-9AFC-D54F6B193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214"/>
              <a:ext cx="20" cy="21"/>
            </a:xfrm>
            <a:custGeom>
              <a:avLst/>
              <a:gdLst>
                <a:gd name="T0" fmla="*/ 20 w 20"/>
                <a:gd name="T1" fmla="*/ 16 h 21"/>
                <a:gd name="T2" fmla="*/ 15 w 20"/>
                <a:gd name="T3" fmla="*/ 21 h 21"/>
                <a:gd name="T4" fmla="*/ 0 w 20"/>
                <a:gd name="T5" fmla="*/ 6 h 21"/>
                <a:gd name="T6" fmla="*/ 5 w 20"/>
                <a:gd name="T7" fmla="*/ 0 h 21"/>
                <a:gd name="T8" fmla="*/ 20 w 20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20" y="16"/>
                  </a:moveTo>
                  <a:lnTo>
                    <a:pt x="15" y="21"/>
                  </a:lnTo>
                  <a:lnTo>
                    <a:pt x="0" y="6"/>
                  </a:lnTo>
                  <a:lnTo>
                    <a:pt x="5" y="0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79" name="Freeform 58">
              <a:extLst>
                <a:ext uri="{FF2B5EF4-FFF2-40B4-BE49-F238E27FC236}">
                  <a16:creationId xmlns:a16="http://schemas.microsoft.com/office/drawing/2014/main" id="{88C25418-CFF1-4F0F-916C-B113DBD5C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2230"/>
              <a:ext cx="20" cy="20"/>
            </a:xfrm>
            <a:custGeom>
              <a:avLst/>
              <a:gdLst>
                <a:gd name="T0" fmla="*/ 20 w 20"/>
                <a:gd name="T1" fmla="*/ 15 h 20"/>
                <a:gd name="T2" fmla="*/ 15 w 20"/>
                <a:gd name="T3" fmla="*/ 20 h 20"/>
                <a:gd name="T4" fmla="*/ 0 w 20"/>
                <a:gd name="T5" fmla="*/ 5 h 20"/>
                <a:gd name="T6" fmla="*/ 5 w 20"/>
                <a:gd name="T7" fmla="*/ 0 h 20"/>
                <a:gd name="T8" fmla="*/ 20 w 20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20" y="15"/>
                  </a:moveTo>
                  <a:lnTo>
                    <a:pt x="15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0" name="Freeform 59">
              <a:extLst>
                <a:ext uri="{FF2B5EF4-FFF2-40B4-BE49-F238E27FC236}">
                  <a16:creationId xmlns:a16="http://schemas.microsoft.com/office/drawing/2014/main" id="{E30A3E7D-079D-415C-9EA1-29FEC94F7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4" y="2235"/>
              <a:ext cx="15" cy="15"/>
            </a:xfrm>
            <a:custGeom>
              <a:avLst/>
              <a:gdLst>
                <a:gd name="T0" fmla="*/ 15 w 15"/>
                <a:gd name="T1" fmla="*/ 15 h 15"/>
                <a:gd name="T2" fmla="*/ 15 w 15"/>
                <a:gd name="T3" fmla="*/ 15 h 15"/>
                <a:gd name="T4" fmla="*/ 0 w 15"/>
                <a:gd name="T5" fmla="*/ 0 h 15"/>
                <a:gd name="T6" fmla="*/ 0 w 15"/>
                <a:gd name="T7" fmla="*/ 0 h 15"/>
                <a:gd name="T8" fmla="*/ 0 w 15"/>
                <a:gd name="T9" fmla="*/ 0 h 15"/>
                <a:gd name="T10" fmla="*/ 15 w 15"/>
                <a:gd name="T11" fmla="*/ 15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15" y="15"/>
                  </a:moveTo>
                  <a:lnTo>
                    <a:pt x="15" y="15"/>
                  </a:lnTo>
                  <a:lnTo>
                    <a:pt x="0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1" name="Freeform 60">
              <a:extLst>
                <a:ext uri="{FF2B5EF4-FFF2-40B4-BE49-F238E27FC236}">
                  <a16:creationId xmlns:a16="http://schemas.microsoft.com/office/drawing/2014/main" id="{D20F20EE-8CD3-40DC-A5A7-C069B3C86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8" y="2245"/>
              <a:ext cx="21" cy="20"/>
            </a:xfrm>
            <a:custGeom>
              <a:avLst/>
              <a:gdLst>
                <a:gd name="T0" fmla="*/ 21 w 21"/>
                <a:gd name="T1" fmla="*/ 15 h 20"/>
                <a:gd name="T2" fmla="*/ 16 w 21"/>
                <a:gd name="T3" fmla="*/ 20 h 20"/>
                <a:gd name="T4" fmla="*/ 0 w 21"/>
                <a:gd name="T5" fmla="*/ 5 h 20"/>
                <a:gd name="T6" fmla="*/ 6 w 21"/>
                <a:gd name="T7" fmla="*/ 0 h 20"/>
                <a:gd name="T8" fmla="*/ 21 w 21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21" y="15"/>
                  </a:moveTo>
                  <a:lnTo>
                    <a:pt x="16" y="20"/>
                  </a:lnTo>
                  <a:lnTo>
                    <a:pt x="0" y="5"/>
                  </a:lnTo>
                  <a:lnTo>
                    <a:pt x="6" y="0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2" name="Freeform 61">
              <a:extLst>
                <a:ext uri="{FF2B5EF4-FFF2-40B4-BE49-F238E27FC236}">
                  <a16:creationId xmlns:a16="http://schemas.microsoft.com/office/drawing/2014/main" id="{3724DB03-CE3C-4D94-BC21-FFCB41494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3" y="2260"/>
              <a:ext cx="21" cy="21"/>
            </a:xfrm>
            <a:custGeom>
              <a:avLst/>
              <a:gdLst>
                <a:gd name="T0" fmla="*/ 21 w 21"/>
                <a:gd name="T1" fmla="*/ 16 h 21"/>
                <a:gd name="T2" fmla="*/ 15 w 21"/>
                <a:gd name="T3" fmla="*/ 21 h 21"/>
                <a:gd name="T4" fmla="*/ 0 w 21"/>
                <a:gd name="T5" fmla="*/ 5 h 21"/>
                <a:gd name="T6" fmla="*/ 5 w 21"/>
                <a:gd name="T7" fmla="*/ 0 h 21"/>
                <a:gd name="T8" fmla="*/ 21 w 21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21" y="16"/>
                  </a:moveTo>
                  <a:lnTo>
                    <a:pt x="15" y="21"/>
                  </a:lnTo>
                  <a:lnTo>
                    <a:pt x="0" y="5"/>
                  </a:lnTo>
                  <a:lnTo>
                    <a:pt x="5" y="0"/>
                  </a:lnTo>
                  <a:lnTo>
                    <a:pt x="21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3" name="Freeform 62">
              <a:extLst>
                <a:ext uri="{FF2B5EF4-FFF2-40B4-BE49-F238E27FC236}">
                  <a16:creationId xmlns:a16="http://schemas.microsoft.com/office/drawing/2014/main" id="{088E4DD6-21C8-4C16-8F4C-D7A2736ACD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" y="2270"/>
              <a:ext cx="20" cy="21"/>
            </a:xfrm>
            <a:custGeom>
              <a:avLst/>
              <a:gdLst>
                <a:gd name="T0" fmla="*/ 20 w 20"/>
                <a:gd name="T1" fmla="*/ 16 h 21"/>
                <a:gd name="T2" fmla="*/ 15 w 20"/>
                <a:gd name="T3" fmla="*/ 21 h 21"/>
                <a:gd name="T4" fmla="*/ 0 w 20"/>
                <a:gd name="T5" fmla="*/ 6 h 21"/>
                <a:gd name="T6" fmla="*/ 5 w 20"/>
                <a:gd name="T7" fmla="*/ 0 h 21"/>
                <a:gd name="T8" fmla="*/ 20 w 20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20" y="16"/>
                  </a:moveTo>
                  <a:lnTo>
                    <a:pt x="15" y="21"/>
                  </a:lnTo>
                  <a:lnTo>
                    <a:pt x="0" y="6"/>
                  </a:lnTo>
                  <a:lnTo>
                    <a:pt x="5" y="0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4" name="Freeform 63">
              <a:extLst>
                <a:ext uri="{FF2B5EF4-FFF2-40B4-BE49-F238E27FC236}">
                  <a16:creationId xmlns:a16="http://schemas.microsoft.com/office/drawing/2014/main" id="{B7495C2C-2675-4279-85D8-4DCBFE85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286"/>
              <a:ext cx="20" cy="20"/>
            </a:xfrm>
            <a:custGeom>
              <a:avLst/>
              <a:gdLst>
                <a:gd name="T0" fmla="*/ 20 w 20"/>
                <a:gd name="T1" fmla="*/ 15 h 20"/>
                <a:gd name="T2" fmla="*/ 15 w 20"/>
                <a:gd name="T3" fmla="*/ 20 h 20"/>
                <a:gd name="T4" fmla="*/ 0 w 20"/>
                <a:gd name="T5" fmla="*/ 5 h 20"/>
                <a:gd name="T6" fmla="*/ 5 w 20"/>
                <a:gd name="T7" fmla="*/ 0 h 20"/>
                <a:gd name="T8" fmla="*/ 20 w 20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20" y="15"/>
                  </a:moveTo>
                  <a:lnTo>
                    <a:pt x="15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5" name="Freeform 64">
              <a:extLst>
                <a:ext uri="{FF2B5EF4-FFF2-40B4-BE49-F238E27FC236}">
                  <a16:creationId xmlns:a16="http://schemas.microsoft.com/office/drawing/2014/main" id="{97AE6318-26B5-4DE5-A64D-534F81099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286"/>
              <a:ext cx="15" cy="20"/>
            </a:xfrm>
            <a:custGeom>
              <a:avLst/>
              <a:gdLst>
                <a:gd name="T0" fmla="*/ 15 w 15"/>
                <a:gd name="T1" fmla="*/ 20 h 20"/>
                <a:gd name="T2" fmla="*/ 15 w 15"/>
                <a:gd name="T3" fmla="*/ 20 h 20"/>
                <a:gd name="T4" fmla="*/ 0 w 15"/>
                <a:gd name="T5" fmla="*/ 5 h 20"/>
                <a:gd name="T6" fmla="*/ 0 w 15"/>
                <a:gd name="T7" fmla="*/ 0 h 20"/>
                <a:gd name="T8" fmla="*/ 0 w 15"/>
                <a:gd name="T9" fmla="*/ 5 h 20"/>
                <a:gd name="T10" fmla="*/ 15 w 15"/>
                <a:gd name="T11" fmla="*/ 20 h 2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20">
                  <a:moveTo>
                    <a:pt x="15" y="20"/>
                  </a:moveTo>
                  <a:lnTo>
                    <a:pt x="15" y="20"/>
                  </a:lnTo>
                  <a:lnTo>
                    <a:pt x="0" y="5"/>
                  </a:lnTo>
                  <a:lnTo>
                    <a:pt x="0" y="0"/>
                  </a:lnTo>
                  <a:lnTo>
                    <a:pt x="0" y="5"/>
                  </a:lnTo>
                  <a:lnTo>
                    <a:pt x="15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6" name="Freeform 65">
              <a:extLst>
                <a:ext uri="{FF2B5EF4-FFF2-40B4-BE49-F238E27FC236}">
                  <a16:creationId xmlns:a16="http://schemas.microsoft.com/office/drawing/2014/main" id="{CAB983FC-5172-46A6-B4EE-31729CD85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7" y="2301"/>
              <a:ext cx="21" cy="20"/>
            </a:xfrm>
            <a:custGeom>
              <a:avLst/>
              <a:gdLst>
                <a:gd name="T0" fmla="*/ 21 w 21"/>
                <a:gd name="T1" fmla="*/ 15 h 20"/>
                <a:gd name="T2" fmla="*/ 16 w 21"/>
                <a:gd name="T3" fmla="*/ 20 h 20"/>
                <a:gd name="T4" fmla="*/ 0 w 21"/>
                <a:gd name="T5" fmla="*/ 5 h 20"/>
                <a:gd name="T6" fmla="*/ 5 w 21"/>
                <a:gd name="T7" fmla="*/ 0 h 20"/>
                <a:gd name="T8" fmla="*/ 21 w 21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21" y="15"/>
                  </a:moveTo>
                  <a:lnTo>
                    <a:pt x="16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21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7" name="Freeform 66">
              <a:extLst>
                <a:ext uri="{FF2B5EF4-FFF2-40B4-BE49-F238E27FC236}">
                  <a16:creationId xmlns:a16="http://schemas.microsoft.com/office/drawing/2014/main" id="{30B9A322-B902-4F1D-834A-D2E70AA7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7" y="2316"/>
              <a:ext cx="15" cy="21"/>
            </a:xfrm>
            <a:custGeom>
              <a:avLst/>
              <a:gdLst>
                <a:gd name="T0" fmla="*/ 15 w 15"/>
                <a:gd name="T1" fmla="*/ 16 h 21"/>
                <a:gd name="T2" fmla="*/ 15 w 15"/>
                <a:gd name="T3" fmla="*/ 21 h 21"/>
                <a:gd name="T4" fmla="*/ 0 w 15"/>
                <a:gd name="T5" fmla="*/ 5 h 21"/>
                <a:gd name="T6" fmla="*/ 0 w 15"/>
                <a:gd name="T7" fmla="*/ 0 h 21"/>
                <a:gd name="T8" fmla="*/ 15 w 15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21">
                  <a:moveTo>
                    <a:pt x="15" y="16"/>
                  </a:moveTo>
                  <a:lnTo>
                    <a:pt x="15" y="21"/>
                  </a:lnTo>
                  <a:lnTo>
                    <a:pt x="0" y="5"/>
                  </a:lnTo>
                  <a:lnTo>
                    <a:pt x="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8" name="Freeform 67">
              <a:extLst>
                <a:ext uri="{FF2B5EF4-FFF2-40B4-BE49-F238E27FC236}">
                  <a16:creationId xmlns:a16="http://schemas.microsoft.com/office/drawing/2014/main" id="{78AD2450-1115-45A0-A64F-CCA25ABDD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332"/>
              <a:ext cx="20" cy="20"/>
            </a:xfrm>
            <a:custGeom>
              <a:avLst/>
              <a:gdLst>
                <a:gd name="T0" fmla="*/ 20 w 20"/>
                <a:gd name="T1" fmla="*/ 15 h 20"/>
                <a:gd name="T2" fmla="*/ 15 w 20"/>
                <a:gd name="T3" fmla="*/ 20 h 20"/>
                <a:gd name="T4" fmla="*/ 0 w 20"/>
                <a:gd name="T5" fmla="*/ 5 h 20"/>
                <a:gd name="T6" fmla="*/ 5 w 20"/>
                <a:gd name="T7" fmla="*/ 0 h 20"/>
                <a:gd name="T8" fmla="*/ 20 w 20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20" y="15"/>
                  </a:moveTo>
                  <a:lnTo>
                    <a:pt x="15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89" name="Freeform 68">
              <a:extLst>
                <a:ext uri="{FF2B5EF4-FFF2-40B4-BE49-F238E27FC236}">
                  <a16:creationId xmlns:a16="http://schemas.microsoft.com/office/drawing/2014/main" id="{9FBD0269-3D02-4EFF-89D1-24FEF398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347"/>
              <a:ext cx="15" cy="15"/>
            </a:xfrm>
            <a:custGeom>
              <a:avLst/>
              <a:gdLst>
                <a:gd name="T0" fmla="*/ 15 w 15"/>
                <a:gd name="T1" fmla="*/ 15 h 15"/>
                <a:gd name="T2" fmla="*/ 15 w 15"/>
                <a:gd name="T3" fmla="*/ 15 h 15"/>
                <a:gd name="T4" fmla="*/ 0 w 15"/>
                <a:gd name="T5" fmla="*/ 0 h 15"/>
                <a:gd name="T6" fmla="*/ 0 w 15"/>
                <a:gd name="T7" fmla="*/ 0 h 15"/>
                <a:gd name="T8" fmla="*/ 15 w 15"/>
                <a:gd name="T9" fmla="*/ 15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5" y="15"/>
                  </a:moveTo>
                  <a:lnTo>
                    <a:pt x="15" y="15"/>
                  </a:lnTo>
                  <a:lnTo>
                    <a:pt x="0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0" name="Freeform 69">
              <a:extLst>
                <a:ext uri="{FF2B5EF4-FFF2-40B4-BE49-F238E27FC236}">
                  <a16:creationId xmlns:a16="http://schemas.microsoft.com/office/drawing/2014/main" id="{925CDC52-E65C-407C-AC49-194E1BF6AB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2" y="2347"/>
              <a:ext cx="15" cy="15"/>
            </a:xfrm>
            <a:custGeom>
              <a:avLst/>
              <a:gdLst>
                <a:gd name="T0" fmla="*/ 15 w 15"/>
                <a:gd name="T1" fmla="*/ 15 h 15"/>
                <a:gd name="T2" fmla="*/ 15 w 15"/>
                <a:gd name="T3" fmla="*/ 15 h 15"/>
                <a:gd name="T4" fmla="*/ 0 w 15"/>
                <a:gd name="T5" fmla="*/ 0 h 15"/>
                <a:gd name="T6" fmla="*/ 0 w 15"/>
                <a:gd name="T7" fmla="*/ 0 h 15"/>
                <a:gd name="T8" fmla="*/ 0 w 15"/>
                <a:gd name="T9" fmla="*/ 0 h 15"/>
                <a:gd name="T10" fmla="*/ 15 w 15"/>
                <a:gd name="T11" fmla="*/ 15 h 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5">
                  <a:moveTo>
                    <a:pt x="15" y="15"/>
                  </a:moveTo>
                  <a:lnTo>
                    <a:pt x="15" y="15"/>
                  </a:lnTo>
                  <a:lnTo>
                    <a:pt x="0" y="0"/>
                  </a:lnTo>
                  <a:lnTo>
                    <a:pt x="15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1" name="Freeform 70">
              <a:extLst>
                <a:ext uri="{FF2B5EF4-FFF2-40B4-BE49-F238E27FC236}">
                  <a16:creationId xmlns:a16="http://schemas.microsoft.com/office/drawing/2014/main" id="{498DD324-72D0-43F5-8B16-4DC1F19D9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56" y="2362"/>
              <a:ext cx="16" cy="20"/>
            </a:xfrm>
            <a:custGeom>
              <a:avLst/>
              <a:gdLst>
                <a:gd name="T0" fmla="*/ 16 w 16"/>
                <a:gd name="T1" fmla="*/ 15 h 20"/>
                <a:gd name="T2" fmla="*/ 16 w 16"/>
                <a:gd name="T3" fmla="*/ 20 h 20"/>
                <a:gd name="T4" fmla="*/ 0 w 16"/>
                <a:gd name="T5" fmla="*/ 5 h 20"/>
                <a:gd name="T6" fmla="*/ 0 w 16"/>
                <a:gd name="T7" fmla="*/ 0 h 20"/>
                <a:gd name="T8" fmla="*/ 16 w 16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" h="20">
                  <a:moveTo>
                    <a:pt x="16" y="15"/>
                  </a:moveTo>
                  <a:lnTo>
                    <a:pt x="16" y="20"/>
                  </a:lnTo>
                  <a:lnTo>
                    <a:pt x="0" y="5"/>
                  </a:lnTo>
                  <a:lnTo>
                    <a:pt x="0" y="0"/>
                  </a:lnTo>
                  <a:lnTo>
                    <a:pt x="16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2" name="Freeform 71">
              <a:extLst>
                <a:ext uri="{FF2B5EF4-FFF2-40B4-BE49-F238E27FC236}">
                  <a16:creationId xmlns:a16="http://schemas.microsoft.com/office/drawing/2014/main" id="{044CD204-0A4C-41CC-925D-0AA74A002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" y="2382"/>
              <a:ext cx="20" cy="21"/>
            </a:xfrm>
            <a:custGeom>
              <a:avLst/>
              <a:gdLst>
                <a:gd name="T0" fmla="*/ 20 w 20"/>
                <a:gd name="T1" fmla="*/ 16 h 21"/>
                <a:gd name="T2" fmla="*/ 15 w 20"/>
                <a:gd name="T3" fmla="*/ 21 h 21"/>
                <a:gd name="T4" fmla="*/ 0 w 20"/>
                <a:gd name="T5" fmla="*/ 6 h 21"/>
                <a:gd name="T6" fmla="*/ 5 w 20"/>
                <a:gd name="T7" fmla="*/ 0 h 21"/>
                <a:gd name="T8" fmla="*/ 20 w 20"/>
                <a:gd name="T9" fmla="*/ 1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20" y="16"/>
                  </a:moveTo>
                  <a:lnTo>
                    <a:pt x="15" y="21"/>
                  </a:lnTo>
                  <a:lnTo>
                    <a:pt x="0" y="6"/>
                  </a:lnTo>
                  <a:lnTo>
                    <a:pt x="5" y="0"/>
                  </a:lnTo>
                  <a:lnTo>
                    <a:pt x="2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3" name="Freeform 72">
              <a:extLst>
                <a:ext uri="{FF2B5EF4-FFF2-40B4-BE49-F238E27FC236}">
                  <a16:creationId xmlns:a16="http://schemas.microsoft.com/office/drawing/2014/main" id="{5B8435FB-C701-4BDB-818D-10F1F982A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403"/>
              <a:ext cx="20" cy="20"/>
            </a:xfrm>
            <a:custGeom>
              <a:avLst/>
              <a:gdLst>
                <a:gd name="T0" fmla="*/ 20 w 20"/>
                <a:gd name="T1" fmla="*/ 15 h 20"/>
                <a:gd name="T2" fmla="*/ 15 w 20"/>
                <a:gd name="T3" fmla="*/ 20 h 20"/>
                <a:gd name="T4" fmla="*/ 0 w 20"/>
                <a:gd name="T5" fmla="*/ 5 h 20"/>
                <a:gd name="T6" fmla="*/ 5 w 20"/>
                <a:gd name="T7" fmla="*/ 0 h 20"/>
                <a:gd name="T8" fmla="*/ 20 w 20"/>
                <a:gd name="T9" fmla="*/ 1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20" y="15"/>
                  </a:moveTo>
                  <a:lnTo>
                    <a:pt x="15" y="20"/>
                  </a:lnTo>
                  <a:lnTo>
                    <a:pt x="0" y="5"/>
                  </a:lnTo>
                  <a:lnTo>
                    <a:pt x="5" y="0"/>
                  </a:lnTo>
                  <a:lnTo>
                    <a:pt x="2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4" name="Freeform 73">
              <a:extLst>
                <a:ext uri="{FF2B5EF4-FFF2-40B4-BE49-F238E27FC236}">
                  <a16:creationId xmlns:a16="http://schemas.microsoft.com/office/drawing/2014/main" id="{AF67D24D-B92D-4E38-962D-D5E3449382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1" y="2388"/>
              <a:ext cx="15" cy="35"/>
            </a:xfrm>
            <a:custGeom>
              <a:avLst/>
              <a:gdLst>
                <a:gd name="T0" fmla="*/ 15 w 15"/>
                <a:gd name="T1" fmla="*/ 35 h 35"/>
                <a:gd name="T2" fmla="*/ 15 w 15"/>
                <a:gd name="T3" fmla="*/ 35 h 35"/>
                <a:gd name="T4" fmla="*/ 0 w 15"/>
                <a:gd name="T5" fmla="*/ 25 h 35"/>
                <a:gd name="T6" fmla="*/ 15 w 15"/>
                <a:gd name="T7" fmla="*/ 0 h 35"/>
                <a:gd name="T8" fmla="*/ 0 w 15"/>
                <a:gd name="T9" fmla="*/ 20 h 35"/>
                <a:gd name="T10" fmla="*/ 15 w 15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35">
                  <a:moveTo>
                    <a:pt x="15" y="35"/>
                  </a:moveTo>
                  <a:lnTo>
                    <a:pt x="15" y="35"/>
                  </a:lnTo>
                  <a:lnTo>
                    <a:pt x="0" y="25"/>
                  </a:lnTo>
                  <a:lnTo>
                    <a:pt x="15" y="0"/>
                  </a:lnTo>
                  <a:lnTo>
                    <a:pt x="0" y="20"/>
                  </a:lnTo>
                  <a:lnTo>
                    <a:pt x="15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5" name="Freeform 74">
              <a:extLst>
                <a:ext uri="{FF2B5EF4-FFF2-40B4-BE49-F238E27FC236}">
                  <a16:creationId xmlns:a16="http://schemas.microsoft.com/office/drawing/2014/main" id="{78746EAF-3BB5-436C-A9B9-1BC4FCC12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" y="2428"/>
              <a:ext cx="21" cy="16"/>
            </a:xfrm>
            <a:custGeom>
              <a:avLst/>
              <a:gdLst>
                <a:gd name="T0" fmla="*/ 21 w 21"/>
                <a:gd name="T1" fmla="*/ 10 h 16"/>
                <a:gd name="T2" fmla="*/ 16 w 21"/>
                <a:gd name="T3" fmla="*/ 16 h 16"/>
                <a:gd name="T4" fmla="*/ 0 w 21"/>
                <a:gd name="T5" fmla="*/ 5 h 16"/>
                <a:gd name="T6" fmla="*/ 6 w 21"/>
                <a:gd name="T7" fmla="*/ 0 h 16"/>
                <a:gd name="T8" fmla="*/ 21 w 21"/>
                <a:gd name="T9" fmla="*/ 1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6">
                  <a:moveTo>
                    <a:pt x="21" y="10"/>
                  </a:moveTo>
                  <a:lnTo>
                    <a:pt x="16" y="16"/>
                  </a:lnTo>
                  <a:lnTo>
                    <a:pt x="0" y="5"/>
                  </a:lnTo>
                  <a:lnTo>
                    <a:pt x="6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6" name="Freeform 75">
              <a:extLst>
                <a:ext uri="{FF2B5EF4-FFF2-40B4-BE49-F238E27FC236}">
                  <a16:creationId xmlns:a16="http://schemas.microsoft.com/office/drawing/2014/main" id="{DA341957-8C9E-412B-9627-55F8DBE35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449"/>
              <a:ext cx="21" cy="15"/>
            </a:xfrm>
            <a:custGeom>
              <a:avLst/>
              <a:gdLst>
                <a:gd name="T0" fmla="*/ 21 w 21"/>
                <a:gd name="T1" fmla="*/ 10 h 15"/>
                <a:gd name="T2" fmla="*/ 15 w 21"/>
                <a:gd name="T3" fmla="*/ 15 h 15"/>
                <a:gd name="T4" fmla="*/ 0 w 21"/>
                <a:gd name="T5" fmla="*/ 5 h 15"/>
                <a:gd name="T6" fmla="*/ 5 w 21"/>
                <a:gd name="T7" fmla="*/ 0 h 15"/>
                <a:gd name="T8" fmla="*/ 21 w 21"/>
                <a:gd name="T9" fmla="*/ 1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5">
                  <a:moveTo>
                    <a:pt x="21" y="10"/>
                  </a:moveTo>
                  <a:lnTo>
                    <a:pt x="15" y="15"/>
                  </a:lnTo>
                  <a:lnTo>
                    <a:pt x="0" y="5"/>
                  </a:lnTo>
                  <a:lnTo>
                    <a:pt x="5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7" name="Freeform 76">
              <a:extLst>
                <a:ext uri="{FF2B5EF4-FFF2-40B4-BE49-F238E27FC236}">
                  <a16:creationId xmlns:a16="http://schemas.microsoft.com/office/drawing/2014/main" id="{C1158C2F-F2A5-4E8D-87CF-3952C93B0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469"/>
              <a:ext cx="15" cy="15"/>
            </a:xfrm>
            <a:custGeom>
              <a:avLst/>
              <a:gdLst>
                <a:gd name="T0" fmla="*/ 15 w 15"/>
                <a:gd name="T1" fmla="*/ 10 h 15"/>
                <a:gd name="T2" fmla="*/ 15 w 15"/>
                <a:gd name="T3" fmla="*/ 15 h 15"/>
                <a:gd name="T4" fmla="*/ 0 w 15"/>
                <a:gd name="T5" fmla="*/ 5 h 15"/>
                <a:gd name="T6" fmla="*/ 0 w 15"/>
                <a:gd name="T7" fmla="*/ 0 h 15"/>
                <a:gd name="T8" fmla="*/ 15 w 15"/>
                <a:gd name="T9" fmla="*/ 1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5">
                  <a:moveTo>
                    <a:pt x="15" y="10"/>
                  </a:moveTo>
                  <a:lnTo>
                    <a:pt x="15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Freeform 77">
              <a:extLst>
                <a:ext uri="{FF2B5EF4-FFF2-40B4-BE49-F238E27FC236}">
                  <a16:creationId xmlns:a16="http://schemas.microsoft.com/office/drawing/2014/main" id="{6E8E424D-8209-4A80-BB22-B4B72CD42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75" y="2479"/>
              <a:ext cx="15" cy="10"/>
            </a:xfrm>
            <a:custGeom>
              <a:avLst/>
              <a:gdLst>
                <a:gd name="T0" fmla="*/ 15 w 15"/>
                <a:gd name="T1" fmla="*/ 10 h 10"/>
                <a:gd name="T2" fmla="*/ 15 w 15"/>
                <a:gd name="T3" fmla="*/ 10 h 10"/>
                <a:gd name="T4" fmla="*/ 0 w 15"/>
                <a:gd name="T5" fmla="*/ 0 h 10"/>
                <a:gd name="T6" fmla="*/ 0 w 15"/>
                <a:gd name="T7" fmla="*/ 0 h 10"/>
                <a:gd name="T8" fmla="*/ 15 w 15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" h="10">
                  <a:moveTo>
                    <a:pt x="15" y="10"/>
                  </a:moveTo>
                  <a:lnTo>
                    <a:pt x="15" y="10"/>
                  </a:lnTo>
                  <a:lnTo>
                    <a:pt x="0" y="0"/>
                  </a:lnTo>
                  <a:lnTo>
                    <a:pt x="1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9" name="Freeform 78">
              <a:extLst>
                <a:ext uri="{FF2B5EF4-FFF2-40B4-BE49-F238E27FC236}">
                  <a16:creationId xmlns:a16="http://schemas.microsoft.com/office/drawing/2014/main" id="{BDAC3BED-4AE7-4308-9A44-FDC9BDBF0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0" y="2494"/>
              <a:ext cx="20" cy="21"/>
            </a:xfrm>
            <a:custGeom>
              <a:avLst/>
              <a:gdLst>
                <a:gd name="T0" fmla="*/ 20 w 20"/>
                <a:gd name="T1" fmla="*/ 11 h 21"/>
                <a:gd name="T2" fmla="*/ 15 w 20"/>
                <a:gd name="T3" fmla="*/ 21 h 21"/>
                <a:gd name="T4" fmla="*/ 0 w 20"/>
                <a:gd name="T5" fmla="*/ 11 h 21"/>
                <a:gd name="T6" fmla="*/ 5 w 20"/>
                <a:gd name="T7" fmla="*/ 0 h 21"/>
                <a:gd name="T8" fmla="*/ 20 w 20"/>
                <a:gd name="T9" fmla="*/ 1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20" y="11"/>
                  </a:moveTo>
                  <a:lnTo>
                    <a:pt x="15" y="21"/>
                  </a:lnTo>
                  <a:lnTo>
                    <a:pt x="0" y="11"/>
                  </a:lnTo>
                  <a:lnTo>
                    <a:pt x="5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Freeform 79">
              <a:extLst>
                <a:ext uri="{FF2B5EF4-FFF2-40B4-BE49-F238E27FC236}">
                  <a16:creationId xmlns:a16="http://schemas.microsoft.com/office/drawing/2014/main" id="{126AB53D-AAC0-43FB-8E9D-CB22525EB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4" y="2520"/>
              <a:ext cx="21" cy="20"/>
            </a:xfrm>
            <a:custGeom>
              <a:avLst/>
              <a:gdLst>
                <a:gd name="T0" fmla="*/ 21 w 21"/>
                <a:gd name="T1" fmla="*/ 10 h 20"/>
                <a:gd name="T2" fmla="*/ 16 w 21"/>
                <a:gd name="T3" fmla="*/ 20 h 20"/>
                <a:gd name="T4" fmla="*/ 0 w 21"/>
                <a:gd name="T5" fmla="*/ 10 h 20"/>
                <a:gd name="T6" fmla="*/ 5 w 21"/>
                <a:gd name="T7" fmla="*/ 0 h 20"/>
                <a:gd name="T8" fmla="*/ 21 w 21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lnTo>
                    <a:pt x="16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1" name="Freeform 80">
              <a:extLst>
                <a:ext uri="{FF2B5EF4-FFF2-40B4-BE49-F238E27FC236}">
                  <a16:creationId xmlns:a16="http://schemas.microsoft.com/office/drawing/2014/main" id="{2014301C-DFD8-4DD1-84CB-B9592BABF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2545"/>
              <a:ext cx="20" cy="16"/>
            </a:xfrm>
            <a:custGeom>
              <a:avLst/>
              <a:gdLst>
                <a:gd name="T0" fmla="*/ 20 w 20"/>
                <a:gd name="T1" fmla="*/ 11 h 16"/>
                <a:gd name="T2" fmla="*/ 15 w 20"/>
                <a:gd name="T3" fmla="*/ 16 h 16"/>
                <a:gd name="T4" fmla="*/ 0 w 20"/>
                <a:gd name="T5" fmla="*/ 5 h 16"/>
                <a:gd name="T6" fmla="*/ 5 w 20"/>
                <a:gd name="T7" fmla="*/ 0 h 16"/>
                <a:gd name="T8" fmla="*/ 20 w 20"/>
                <a:gd name="T9" fmla="*/ 11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6">
                  <a:moveTo>
                    <a:pt x="20" y="11"/>
                  </a:moveTo>
                  <a:lnTo>
                    <a:pt x="15" y="16"/>
                  </a:lnTo>
                  <a:lnTo>
                    <a:pt x="0" y="5"/>
                  </a:lnTo>
                  <a:lnTo>
                    <a:pt x="5" y="0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2" name="Freeform 81">
              <a:extLst>
                <a:ext uri="{FF2B5EF4-FFF2-40B4-BE49-F238E27FC236}">
                  <a16:creationId xmlns:a16="http://schemas.microsoft.com/office/drawing/2014/main" id="{D6881AEF-71AD-411C-A9C8-E237ECDDA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9" y="2550"/>
              <a:ext cx="15" cy="11"/>
            </a:xfrm>
            <a:custGeom>
              <a:avLst/>
              <a:gdLst>
                <a:gd name="T0" fmla="*/ 15 w 15"/>
                <a:gd name="T1" fmla="*/ 11 h 11"/>
                <a:gd name="T2" fmla="*/ 15 w 15"/>
                <a:gd name="T3" fmla="*/ 11 h 11"/>
                <a:gd name="T4" fmla="*/ 0 w 15"/>
                <a:gd name="T5" fmla="*/ 0 h 11"/>
                <a:gd name="T6" fmla="*/ 0 w 15"/>
                <a:gd name="T7" fmla="*/ 0 h 11"/>
                <a:gd name="T8" fmla="*/ 0 w 15"/>
                <a:gd name="T9" fmla="*/ 0 h 11"/>
                <a:gd name="T10" fmla="*/ 15 w 15"/>
                <a:gd name="T11" fmla="*/ 11 h 1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5" h="11">
                  <a:moveTo>
                    <a:pt x="15" y="11"/>
                  </a:moveTo>
                  <a:lnTo>
                    <a:pt x="15" y="11"/>
                  </a:lnTo>
                  <a:lnTo>
                    <a:pt x="0" y="0"/>
                  </a:lnTo>
                  <a:lnTo>
                    <a:pt x="15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3" name="Freeform 82">
              <a:extLst>
                <a:ext uri="{FF2B5EF4-FFF2-40B4-BE49-F238E27FC236}">
                  <a16:creationId xmlns:a16="http://schemas.microsoft.com/office/drawing/2014/main" id="{1D2D5583-BB17-4D87-9AD1-CB64F3A45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4" y="2566"/>
              <a:ext cx="20" cy="20"/>
            </a:xfrm>
            <a:custGeom>
              <a:avLst/>
              <a:gdLst>
                <a:gd name="T0" fmla="*/ 20 w 20"/>
                <a:gd name="T1" fmla="*/ 10 h 20"/>
                <a:gd name="T2" fmla="*/ 15 w 20"/>
                <a:gd name="T3" fmla="*/ 20 h 20"/>
                <a:gd name="T4" fmla="*/ 0 w 20"/>
                <a:gd name="T5" fmla="*/ 10 h 20"/>
                <a:gd name="T6" fmla="*/ 5 w 20"/>
                <a:gd name="T7" fmla="*/ 0 h 20"/>
                <a:gd name="T8" fmla="*/ 20 w 20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20" y="10"/>
                  </a:moveTo>
                  <a:lnTo>
                    <a:pt x="15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4" name="Freeform 83">
              <a:extLst>
                <a:ext uri="{FF2B5EF4-FFF2-40B4-BE49-F238E27FC236}">
                  <a16:creationId xmlns:a16="http://schemas.microsoft.com/office/drawing/2014/main" id="{30B8264D-6BA5-4F10-B58C-D84BB8C14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8" y="2591"/>
              <a:ext cx="21" cy="21"/>
            </a:xfrm>
            <a:custGeom>
              <a:avLst/>
              <a:gdLst>
                <a:gd name="T0" fmla="*/ 21 w 21"/>
                <a:gd name="T1" fmla="*/ 10 h 21"/>
                <a:gd name="T2" fmla="*/ 16 w 21"/>
                <a:gd name="T3" fmla="*/ 21 h 21"/>
                <a:gd name="T4" fmla="*/ 0 w 21"/>
                <a:gd name="T5" fmla="*/ 10 h 21"/>
                <a:gd name="T6" fmla="*/ 6 w 21"/>
                <a:gd name="T7" fmla="*/ 0 h 21"/>
                <a:gd name="T8" fmla="*/ 21 w 21"/>
                <a:gd name="T9" fmla="*/ 1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21" y="10"/>
                  </a:moveTo>
                  <a:lnTo>
                    <a:pt x="16" y="21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5" name="Freeform 84">
              <a:extLst>
                <a:ext uri="{FF2B5EF4-FFF2-40B4-BE49-F238E27FC236}">
                  <a16:creationId xmlns:a16="http://schemas.microsoft.com/office/drawing/2014/main" id="{5590E1CD-D96D-4F04-B597-CB96D2F8D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2617"/>
              <a:ext cx="21" cy="20"/>
            </a:xfrm>
            <a:custGeom>
              <a:avLst/>
              <a:gdLst>
                <a:gd name="T0" fmla="*/ 21 w 21"/>
                <a:gd name="T1" fmla="*/ 10 h 20"/>
                <a:gd name="T2" fmla="*/ 15 w 21"/>
                <a:gd name="T3" fmla="*/ 20 h 20"/>
                <a:gd name="T4" fmla="*/ 0 w 21"/>
                <a:gd name="T5" fmla="*/ 10 h 20"/>
                <a:gd name="T6" fmla="*/ 5 w 21"/>
                <a:gd name="T7" fmla="*/ 0 h 20"/>
                <a:gd name="T8" fmla="*/ 21 w 21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21" y="10"/>
                  </a:moveTo>
                  <a:lnTo>
                    <a:pt x="15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6" name="Freeform 85">
              <a:extLst>
                <a:ext uri="{FF2B5EF4-FFF2-40B4-BE49-F238E27FC236}">
                  <a16:creationId xmlns:a16="http://schemas.microsoft.com/office/drawing/2014/main" id="{E4C8958A-455B-4ECC-B3CE-E841E97C71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3" y="2627"/>
              <a:ext cx="21" cy="10"/>
            </a:xfrm>
            <a:custGeom>
              <a:avLst/>
              <a:gdLst>
                <a:gd name="T0" fmla="*/ 21 w 21"/>
                <a:gd name="T1" fmla="*/ 10 h 10"/>
                <a:gd name="T2" fmla="*/ 21 w 21"/>
                <a:gd name="T3" fmla="*/ 10 h 10"/>
                <a:gd name="T4" fmla="*/ 0 w 21"/>
                <a:gd name="T5" fmla="*/ 0 h 10"/>
                <a:gd name="T6" fmla="*/ 0 w 21"/>
                <a:gd name="T7" fmla="*/ 0 h 10"/>
                <a:gd name="T8" fmla="*/ 0 w 21"/>
                <a:gd name="T9" fmla="*/ 0 h 10"/>
                <a:gd name="T10" fmla="*/ 21 w 21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0">
                  <a:moveTo>
                    <a:pt x="21" y="10"/>
                  </a:moveTo>
                  <a:lnTo>
                    <a:pt x="21" y="10"/>
                  </a:lnTo>
                  <a:lnTo>
                    <a:pt x="0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7" name="Freeform 86">
              <a:extLst>
                <a:ext uri="{FF2B5EF4-FFF2-40B4-BE49-F238E27FC236}">
                  <a16:creationId xmlns:a16="http://schemas.microsoft.com/office/drawing/2014/main" id="{36A1C481-3BE2-4CC0-AC9B-0AA85B394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642"/>
              <a:ext cx="25" cy="20"/>
            </a:xfrm>
            <a:custGeom>
              <a:avLst/>
              <a:gdLst>
                <a:gd name="T0" fmla="*/ 25 w 25"/>
                <a:gd name="T1" fmla="*/ 10 h 20"/>
                <a:gd name="T2" fmla="*/ 20 w 25"/>
                <a:gd name="T3" fmla="*/ 20 h 20"/>
                <a:gd name="T4" fmla="*/ 0 w 25"/>
                <a:gd name="T5" fmla="*/ 10 h 20"/>
                <a:gd name="T6" fmla="*/ 5 w 25"/>
                <a:gd name="T7" fmla="*/ 0 h 20"/>
                <a:gd name="T8" fmla="*/ 25 w 25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lnTo>
                    <a:pt x="20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8" name="Freeform 87">
              <a:extLst>
                <a:ext uri="{FF2B5EF4-FFF2-40B4-BE49-F238E27FC236}">
                  <a16:creationId xmlns:a16="http://schemas.microsoft.com/office/drawing/2014/main" id="{F4DAB3F3-49C6-4C26-96E3-E2942C8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8" y="2668"/>
              <a:ext cx="25" cy="20"/>
            </a:xfrm>
            <a:custGeom>
              <a:avLst/>
              <a:gdLst>
                <a:gd name="T0" fmla="*/ 25 w 25"/>
                <a:gd name="T1" fmla="*/ 10 h 20"/>
                <a:gd name="T2" fmla="*/ 20 w 25"/>
                <a:gd name="T3" fmla="*/ 20 h 20"/>
                <a:gd name="T4" fmla="*/ 0 w 25"/>
                <a:gd name="T5" fmla="*/ 10 h 20"/>
                <a:gd name="T6" fmla="*/ 5 w 25"/>
                <a:gd name="T7" fmla="*/ 0 h 20"/>
                <a:gd name="T8" fmla="*/ 25 w 25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lnTo>
                    <a:pt x="20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9" name="Freeform 88">
              <a:extLst>
                <a:ext uri="{FF2B5EF4-FFF2-40B4-BE49-F238E27FC236}">
                  <a16:creationId xmlns:a16="http://schemas.microsoft.com/office/drawing/2014/main" id="{B3218230-8D5F-45D5-9F29-DFF5A31A8A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" y="2693"/>
              <a:ext cx="26" cy="20"/>
            </a:xfrm>
            <a:custGeom>
              <a:avLst/>
              <a:gdLst>
                <a:gd name="T0" fmla="*/ 26 w 26"/>
                <a:gd name="T1" fmla="*/ 10 h 20"/>
                <a:gd name="T2" fmla="*/ 21 w 26"/>
                <a:gd name="T3" fmla="*/ 20 h 20"/>
                <a:gd name="T4" fmla="*/ 0 w 26"/>
                <a:gd name="T5" fmla="*/ 10 h 20"/>
                <a:gd name="T6" fmla="*/ 6 w 26"/>
                <a:gd name="T7" fmla="*/ 0 h 20"/>
                <a:gd name="T8" fmla="*/ 26 w 26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0">
                  <a:moveTo>
                    <a:pt x="26" y="10"/>
                  </a:moveTo>
                  <a:lnTo>
                    <a:pt x="21" y="20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0" name="Freeform 89">
              <a:extLst>
                <a:ext uri="{FF2B5EF4-FFF2-40B4-BE49-F238E27FC236}">
                  <a16:creationId xmlns:a16="http://schemas.microsoft.com/office/drawing/2014/main" id="{2944E63F-1152-474C-A50F-B99FF371F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2" y="2718"/>
              <a:ext cx="26" cy="21"/>
            </a:xfrm>
            <a:custGeom>
              <a:avLst/>
              <a:gdLst>
                <a:gd name="T0" fmla="*/ 26 w 26"/>
                <a:gd name="T1" fmla="*/ 11 h 21"/>
                <a:gd name="T2" fmla="*/ 21 w 26"/>
                <a:gd name="T3" fmla="*/ 21 h 21"/>
                <a:gd name="T4" fmla="*/ 0 w 26"/>
                <a:gd name="T5" fmla="*/ 11 h 21"/>
                <a:gd name="T6" fmla="*/ 5 w 26"/>
                <a:gd name="T7" fmla="*/ 0 h 21"/>
                <a:gd name="T8" fmla="*/ 26 w 26"/>
                <a:gd name="T9" fmla="*/ 1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1">
                  <a:moveTo>
                    <a:pt x="26" y="11"/>
                  </a:moveTo>
                  <a:lnTo>
                    <a:pt x="21" y="21"/>
                  </a:lnTo>
                  <a:lnTo>
                    <a:pt x="0" y="11"/>
                  </a:lnTo>
                  <a:lnTo>
                    <a:pt x="5" y="0"/>
                  </a:lnTo>
                  <a:lnTo>
                    <a:pt x="26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1" name="Freeform 90">
              <a:extLst>
                <a:ext uri="{FF2B5EF4-FFF2-40B4-BE49-F238E27FC236}">
                  <a16:creationId xmlns:a16="http://schemas.microsoft.com/office/drawing/2014/main" id="{061A102E-A1FB-4081-AD17-B374B6958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744"/>
              <a:ext cx="20" cy="15"/>
            </a:xfrm>
            <a:custGeom>
              <a:avLst/>
              <a:gdLst>
                <a:gd name="T0" fmla="*/ 20 w 20"/>
                <a:gd name="T1" fmla="*/ 10 h 15"/>
                <a:gd name="T2" fmla="*/ 20 w 20"/>
                <a:gd name="T3" fmla="*/ 15 h 15"/>
                <a:gd name="T4" fmla="*/ 0 w 20"/>
                <a:gd name="T5" fmla="*/ 5 h 15"/>
                <a:gd name="T6" fmla="*/ 0 w 20"/>
                <a:gd name="T7" fmla="*/ 0 h 15"/>
                <a:gd name="T8" fmla="*/ 20 w 20"/>
                <a:gd name="T9" fmla="*/ 10 h 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15">
                  <a:moveTo>
                    <a:pt x="20" y="10"/>
                  </a:moveTo>
                  <a:lnTo>
                    <a:pt x="20" y="15"/>
                  </a:lnTo>
                  <a:lnTo>
                    <a:pt x="0" y="5"/>
                  </a:lnTo>
                  <a:lnTo>
                    <a:pt x="0" y="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2" name="Freeform 91">
              <a:extLst>
                <a:ext uri="{FF2B5EF4-FFF2-40B4-BE49-F238E27FC236}">
                  <a16:creationId xmlns:a16="http://schemas.microsoft.com/office/drawing/2014/main" id="{8758BCD1-A86E-49E9-B180-6E899B4CD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2" y="2749"/>
              <a:ext cx="20" cy="10"/>
            </a:xfrm>
            <a:custGeom>
              <a:avLst/>
              <a:gdLst>
                <a:gd name="T0" fmla="*/ 20 w 20"/>
                <a:gd name="T1" fmla="*/ 10 h 10"/>
                <a:gd name="T2" fmla="*/ 20 w 20"/>
                <a:gd name="T3" fmla="*/ 10 h 10"/>
                <a:gd name="T4" fmla="*/ 0 w 20"/>
                <a:gd name="T5" fmla="*/ 0 h 10"/>
                <a:gd name="T6" fmla="*/ 0 w 20"/>
                <a:gd name="T7" fmla="*/ 0 h 10"/>
                <a:gd name="T8" fmla="*/ 0 w 20"/>
                <a:gd name="T9" fmla="*/ 0 h 10"/>
                <a:gd name="T10" fmla="*/ 20 w 20"/>
                <a:gd name="T11" fmla="*/ 10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0">
                  <a:moveTo>
                    <a:pt x="20" y="10"/>
                  </a:moveTo>
                  <a:lnTo>
                    <a:pt x="20" y="10"/>
                  </a:lnTo>
                  <a:lnTo>
                    <a:pt x="0" y="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3" name="Freeform 92">
              <a:extLst>
                <a:ext uri="{FF2B5EF4-FFF2-40B4-BE49-F238E27FC236}">
                  <a16:creationId xmlns:a16="http://schemas.microsoft.com/office/drawing/2014/main" id="{5119E018-93E7-420F-8BF1-AABBEA1584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2" y="2764"/>
              <a:ext cx="25" cy="21"/>
            </a:xfrm>
            <a:custGeom>
              <a:avLst/>
              <a:gdLst>
                <a:gd name="T0" fmla="*/ 25 w 25"/>
                <a:gd name="T1" fmla="*/ 10 h 21"/>
                <a:gd name="T2" fmla="*/ 20 w 25"/>
                <a:gd name="T3" fmla="*/ 21 h 21"/>
                <a:gd name="T4" fmla="*/ 0 w 25"/>
                <a:gd name="T5" fmla="*/ 10 h 21"/>
                <a:gd name="T6" fmla="*/ 5 w 25"/>
                <a:gd name="T7" fmla="*/ 0 h 21"/>
                <a:gd name="T8" fmla="*/ 25 w 25"/>
                <a:gd name="T9" fmla="*/ 1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1">
                  <a:moveTo>
                    <a:pt x="25" y="10"/>
                  </a:moveTo>
                  <a:lnTo>
                    <a:pt x="20" y="21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4" name="Freeform 93">
              <a:extLst>
                <a:ext uri="{FF2B5EF4-FFF2-40B4-BE49-F238E27FC236}">
                  <a16:creationId xmlns:a16="http://schemas.microsoft.com/office/drawing/2014/main" id="{5554DB4F-A168-4634-B18A-B7BB03CA6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2" y="2790"/>
              <a:ext cx="25" cy="20"/>
            </a:xfrm>
            <a:custGeom>
              <a:avLst/>
              <a:gdLst>
                <a:gd name="T0" fmla="*/ 25 w 25"/>
                <a:gd name="T1" fmla="*/ 10 h 20"/>
                <a:gd name="T2" fmla="*/ 20 w 25"/>
                <a:gd name="T3" fmla="*/ 20 h 20"/>
                <a:gd name="T4" fmla="*/ 0 w 25"/>
                <a:gd name="T5" fmla="*/ 10 h 20"/>
                <a:gd name="T6" fmla="*/ 5 w 25"/>
                <a:gd name="T7" fmla="*/ 0 h 20"/>
                <a:gd name="T8" fmla="*/ 25 w 25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20">
                  <a:moveTo>
                    <a:pt x="25" y="10"/>
                  </a:moveTo>
                  <a:lnTo>
                    <a:pt x="20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5" name="Freeform 94">
              <a:extLst>
                <a:ext uri="{FF2B5EF4-FFF2-40B4-BE49-F238E27FC236}">
                  <a16:creationId xmlns:a16="http://schemas.microsoft.com/office/drawing/2014/main" id="{158D3E2C-D31D-469F-B2B0-D059A0C97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6" y="2815"/>
              <a:ext cx="26" cy="21"/>
            </a:xfrm>
            <a:custGeom>
              <a:avLst/>
              <a:gdLst>
                <a:gd name="T0" fmla="*/ 26 w 26"/>
                <a:gd name="T1" fmla="*/ 10 h 21"/>
                <a:gd name="T2" fmla="*/ 21 w 26"/>
                <a:gd name="T3" fmla="*/ 21 h 21"/>
                <a:gd name="T4" fmla="*/ 0 w 26"/>
                <a:gd name="T5" fmla="*/ 10 h 21"/>
                <a:gd name="T6" fmla="*/ 6 w 26"/>
                <a:gd name="T7" fmla="*/ 0 h 21"/>
                <a:gd name="T8" fmla="*/ 26 w 26"/>
                <a:gd name="T9" fmla="*/ 10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1">
                  <a:moveTo>
                    <a:pt x="26" y="10"/>
                  </a:moveTo>
                  <a:lnTo>
                    <a:pt x="21" y="21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6" name="Freeform 95">
              <a:extLst>
                <a:ext uri="{FF2B5EF4-FFF2-40B4-BE49-F238E27FC236}">
                  <a16:creationId xmlns:a16="http://schemas.microsoft.com/office/drawing/2014/main" id="{49C9F2DB-1283-4FF0-816E-79B22F2ED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6" y="2841"/>
              <a:ext cx="26" cy="20"/>
            </a:xfrm>
            <a:custGeom>
              <a:avLst/>
              <a:gdLst>
                <a:gd name="T0" fmla="*/ 26 w 26"/>
                <a:gd name="T1" fmla="*/ 10 h 20"/>
                <a:gd name="T2" fmla="*/ 21 w 26"/>
                <a:gd name="T3" fmla="*/ 20 h 20"/>
                <a:gd name="T4" fmla="*/ 0 w 26"/>
                <a:gd name="T5" fmla="*/ 10 h 20"/>
                <a:gd name="T6" fmla="*/ 5 w 26"/>
                <a:gd name="T7" fmla="*/ 0 h 20"/>
                <a:gd name="T8" fmla="*/ 26 w 26"/>
                <a:gd name="T9" fmla="*/ 10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20">
                  <a:moveTo>
                    <a:pt x="26" y="10"/>
                  </a:moveTo>
                  <a:lnTo>
                    <a:pt x="21" y="2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7" name="Freeform 96">
              <a:extLst>
                <a:ext uri="{FF2B5EF4-FFF2-40B4-BE49-F238E27FC236}">
                  <a16:creationId xmlns:a16="http://schemas.microsoft.com/office/drawing/2014/main" id="{F0BBD4D0-AFAA-4F89-97F1-D56094381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2866"/>
              <a:ext cx="21" cy="10"/>
            </a:xfrm>
            <a:custGeom>
              <a:avLst/>
              <a:gdLst>
                <a:gd name="T0" fmla="*/ 21 w 21"/>
                <a:gd name="T1" fmla="*/ 10 h 10"/>
                <a:gd name="T2" fmla="*/ 21 w 21"/>
                <a:gd name="T3" fmla="*/ 10 h 10"/>
                <a:gd name="T4" fmla="*/ 0 w 21"/>
                <a:gd name="T5" fmla="*/ 0 h 10"/>
                <a:gd name="T6" fmla="*/ 0 w 21"/>
                <a:gd name="T7" fmla="*/ 0 h 10"/>
                <a:gd name="T8" fmla="*/ 21 w 21"/>
                <a:gd name="T9" fmla="*/ 1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10">
                  <a:moveTo>
                    <a:pt x="21" y="10"/>
                  </a:moveTo>
                  <a:lnTo>
                    <a:pt x="21" y="10"/>
                  </a:lnTo>
                  <a:lnTo>
                    <a:pt x="0" y="0"/>
                  </a:lnTo>
                  <a:lnTo>
                    <a:pt x="21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8" name="Freeform 97">
              <a:extLst>
                <a:ext uri="{FF2B5EF4-FFF2-40B4-BE49-F238E27FC236}">
                  <a16:creationId xmlns:a16="http://schemas.microsoft.com/office/drawing/2014/main" id="{B6019723-2CC2-47C5-972B-EABD59141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1" y="2866"/>
              <a:ext cx="21" cy="10"/>
            </a:xfrm>
            <a:custGeom>
              <a:avLst/>
              <a:gdLst>
                <a:gd name="T0" fmla="*/ 21 w 21"/>
                <a:gd name="T1" fmla="*/ 5 h 10"/>
                <a:gd name="T2" fmla="*/ 21 w 21"/>
                <a:gd name="T3" fmla="*/ 10 h 10"/>
                <a:gd name="T4" fmla="*/ 0 w 21"/>
                <a:gd name="T5" fmla="*/ 10 h 10"/>
                <a:gd name="T6" fmla="*/ 0 w 21"/>
                <a:gd name="T7" fmla="*/ 5 h 10"/>
                <a:gd name="T8" fmla="*/ 0 w 21"/>
                <a:gd name="T9" fmla="*/ 0 h 10"/>
                <a:gd name="T10" fmla="*/ 21 w 21"/>
                <a:gd name="T11" fmla="*/ 5 h 1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0">
                  <a:moveTo>
                    <a:pt x="21" y="5"/>
                  </a:moveTo>
                  <a:lnTo>
                    <a:pt x="21" y="10"/>
                  </a:lnTo>
                  <a:lnTo>
                    <a:pt x="0" y="10"/>
                  </a:lnTo>
                  <a:lnTo>
                    <a:pt x="0" y="5"/>
                  </a:lnTo>
                  <a:lnTo>
                    <a:pt x="0" y="0"/>
                  </a:lnTo>
                  <a:lnTo>
                    <a:pt x="21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19" name="Rectangle 98">
              <a:extLst>
                <a:ext uri="{FF2B5EF4-FFF2-40B4-BE49-F238E27FC236}">
                  <a16:creationId xmlns:a16="http://schemas.microsoft.com/office/drawing/2014/main" id="{316F0B03-0CF6-40C4-B31C-4AF856EF9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1" y="2892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20" name="Rectangle 99">
              <a:extLst>
                <a:ext uri="{FF2B5EF4-FFF2-40B4-BE49-F238E27FC236}">
                  <a16:creationId xmlns:a16="http://schemas.microsoft.com/office/drawing/2014/main" id="{63525FEB-D0E7-41B2-B03E-C4F9E49882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1" y="2917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21" name="Freeform 100">
              <a:extLst>
                <a:ext uri="{FF2B5EF4-FFF2-40B4-BE49-F238E27FC236}">
                  <a16:creationId xmlns:a16="http://schemas.microsoft.com/office/drawing/2014/main" id="{5285F1F4-C9B5-4C2C-914E-622922C7B1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1" y="2942"/>
              <a:ext cx="25" cy="11"/>
            </a:xfrm>
            <a:custGeom>
              <a:avLst/>
              <a:gdLst>
                <a:gd name="T0" fmla="*/ 25 w 25"/>
                <a:gd name="T1" fmla="*/ 0 h 11"/>
                <a:gd name="T2" fmla="*/ 20 w 25"/>
                <a:gd name="T3" fmla="*/ 11 h 11"/>
                <a:gd name="T4" fmla="*/ 0 w 25"/>
                <a:gd name="T5" fmla="*/ 11 h 11"/>
                <a:gd name="T6" fmla="*/ 5 w 25"/>
                <a:gd name="T7" fmla="*/ 0 h 11"/>
                <a:gd name="T8" fmla="*/ 25 w 2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lnTo>
                    <a:pt x="20" y="11"/>
                  </a:lnTo>
                  <a:lnTo>
                    <a:pt x="0" y="11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2" name="Freeform 101">
              <a:extLst>
                <a:ext uri="{FF2B5EF4-FFF2-40B4-BE49-F238E27FC236}">
                  <a16:creationId xmlns:a16="http://schemas.microsoft.com/office/drawing/2014/main" id="{A856B4BC-3340-4409-B1C0-3102766CF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30" y="2968"/>
              <a:ext cx="26" cy="10"/>
            </a:xfrm>
            <a:custGeom>
              <a:avLst/>
              <a:gdLst>
                <a:gd name="T0" fmla="*/ 26 w 26"/>
                <a:gd name="T1" fmla="*/ 0 h 10"/>
                <a:gd name="T2" fmla="*/ 21 w 26"/>
                <a:gd name="T3" fmla="*/ 10 h 10"/>
                <a:gd name="T4" fmla="*/ 0 w 26"/>
                <a:gd name="T5" fmla="*/ 10 h 10"/>
                <a:gd name="T6" fmla="*/ 5 w 26"/>
                <a:gd name="T7" fmla="*/ 0 h 10"/>
                <a:gd name="T8" fmla="*/ 26 w 26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1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3" name="Freeform 102">
              <a:extLst>
                <a:ext uri="{FF2B5EF4-FFF2-40B4-BE49-F238E27FC236}">
                  <a16:creationId xmlns:a16="http://schemas.microsoft.com/office/drawing/2014/main" id="{4C463A69-19E2-40F4-93E8-3F1D1D07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0" y="2988"/>
              <a:ext cx="26" cy="10"/>
            </a:xfrm>
            <a:custGeom>
              <a:avLst/>
              <a:gdLst>
                <a:gd name="T0" fmla="*/ 26 w 26"/>
                <a:gd name="T1" fmla="*/ 0 h 10"/>
                <a:gd name="T2" fmla="*/ 21 w 26"/>
                <a:gd name="T3" fmla="*/ 10 h 10"/>
                <a:gd name="T4" fmla="*/ 0 w 26"/>
                <a:gd name="T5" fmla="*/ 10 h 10"/>
                <a:gd name="T6" fmla="*/ 5 w 26"/>
                <a:gd name="T7" fmla="*/ 0 h 10"/>
                <a:gd name="T8" fmla="*/ 26 w 26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1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4" name="Rectangle 103">
              <a:extLst>
                <a:ext uri="{FF2B5EF4-FFF2-40B4-BE49-F238E27FC236}">
                  <a16:creationId xmlns:a16="http://schemas.microsoft.com/office/drawing/2014/main" id="{83E7F0D5-0E74-4BE6-AB35-D0304E2D2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5" y="3014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25" name="Freeform 104">
              <a:extLst>
                <a:ext uri="{FF2B5EF4-FFF2-40B4-BE49-F238E27FC236}">
                  <a16:creationId xmlns:a16="http://schemas.microsoft.com/office/drawing/2014/main" id="{7DCB9120-4578-4830-955D-3659788E6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5" y="3039"/>
              <a:ext cx="25" cy="10"/>
            </a:xfrm>
            <a:custGeom>
              <a:avLst/>
              <a:gdLst>
                <a:gd name="T0" fmla="*/ 25 w 25"/>
                <a:gd name="T1" fmla="*/ 0 h 10"/>
                <a:gd name="T2" fmla="*/ 20 w 25"/>
                <a:gd name="T3" fmla="*/ 10 h 10"/>
                <a:gd name="T4" fmla="*/ 0 w 25"/>
                <a:gd name="T5" fmla="*/ 10 h 10"/>
                <a:gd name="T6" fmla="*/ 5 w 25"/>
                <a:gd name="T7" fmla="*/ 0 h 10"/>
                <a:gd name="T8" fmla="*/ 25 w 2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0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6" name="Rectangle 105">
              <a:extLst>
                <a:ext uri="{FF2B5EF4-FFF2-40B4-BE49-F238E27FC236}">
                  <a16:creationId xmlns:a16="http://schemas.microsoft.com/office/drawing/2014/main" id="{1DF4AADD-739F-46EC-A909-D585A11CC7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00" y="3065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27" name="Freeform 106">
              <a:extLst>
                <a:ext uri="{FF2B5EF4-FFF2-40B4-BE49-F238E27FC236}">
                  <a16:creationId xmlns:a16="http://schemas.microsoft.com/office/drawing/2014/main" id="{7D1DFBF1-B676-4F50-9AE4-6D070AC34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" y="3090"/>
              <a:ext cx="25" cy="10"/>
            </a:xfrm>
            <a:custGeom>
              <a:avLst/>
              <a:gdLst>
                <a:gd name="T0" fmla="*/ 25 w 25"/>
                <a:gd name="T1" fmla="*/ 0 h 10"/>
                <a:gd name="T2" fmla="*/ 20 w 25"/>
                <a:gd name="T3" fmla="*/ 10 h 10"/>
                <a:gd name="T4" fmla="*/ 0 w 25"/>
                <a:gd name="T5" fmla="*/ 10 h 10"/>
                <a:gd name="T6" fmla="*/ 5 w 25"/>
                <a:gd name="T7" fmla="*/ 0 h 10"/>
                <a:gd name="T8" fmla="*/ 25 w 2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0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8" name="Freeform 107">
              <a:extLst>
                <a:ext uri="{FF2B5EF4-FFF2-40B4-BE49-F238E27FC236}">
                  <a16:creationId xmlns:a16="http://schemas.microsoft.com/office/drawing/2014/main" id="{ADA91920-2375-45C7-A335-8B97AB233B5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3110"/>
              <a:ext cx="25" cy="11"/>
            </a:xfrm>
            <a:custGeom>
              <a:avLst/>
              <a:gdLst>
                <a:gd name="T0" fmla="*/ 25 w 25"/>
                <a:gd name="T1" fmla="*/ 0 h 11"/>
                <a:gd name="T2" fmla="*/ 20 w 25"/>
                <a:gd name="T3" fmla="*/ 11 h 11"/>
                <a:gd name="T4" fmla="*/ 0 w 25"/>
                <a:gd name="T5" fmla="*/ 11 h 11"/>
                <a:gd name="T6" fmla="*/ 5 w 25"/>
                <a:gd name="T7" fmla="*/ 0 h 11"/>
                <a:gd name="T8" fmla="*/ 25 w 25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1">
                  <a:moveTo>
                    <a:pt x="25" y="0"/>
                  </a:moveTo>
                  <a:lnTo>
                    <a:pt x="20" y="11"/>
                  </a:lnTo>
                  <a:lnTo>
                    <a:pt x="0" y="11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29" name="Freeform 108">
              <a:extLst>
                <a:ext uri="{FF2B5EF4-FFF2-40B4-BE49-F238E27FC236}">
                  <a16:creationId xmlns:a16="http://schemas.microsoft.com/office/drawing/2014/main" id="{F1001429-2BB9-4E2F-9247-CF4AFF2FAE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3136"/>
              <a:ext cx="26" cy="10"/>
            </a:xfrm>
            <a:custGeom>
              <a:avLst/>
              <a:gdLst>
                <a:gd name="T0" fmla="*/ 26 w 26"/>
                <a:gd name="T1" fmla="*/ 0 h 10"/>
                <a:gd name="T2" fmla="*/ 21 w 26"/>
                <a:gd name="T3" fmla="*/ 10 h 10"/>
                <a:gd name="T4" fmla="*/ 0 w 26"/>
                <a:gd name="T5" fmla="*/ 10 h 10"/>
                <a:gd name="T6" fmla="*/ 6 w 26"/>
                <a:gd name="T7" fmla="*/ 0 h 10"/>
                <a:gd name="T8" fmla="*/ 26 w 26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1" y="10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0" name="Freeform 109">
              <a:extLst>
                <a:ext uri="{FF2B5EF4-FFF2-40B4-BE49-F238E27FC236}">
                  <a16:creationId xmlns:a16="http://schemas.microsoft.com/office/drawing/2014/main" id="{31C23422-C706-4004-9309-F60C79DC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4" y="3161"/>
              <a:ext cx="26" cy="11"/>
            </a:xfrm>
            <a:custGeom>
              <a:avLst/>
              <a:gdLst>
                <a:gd name="T0" fmla="*/ 26 w 26"/>
                <a:gd name="T1" fmla="*/ 0 h 11"/>
                <a:gd name="T2" fmla="*/ 21 w 26"/>
                <a:gd name="T3" fmla="*/ 11 h 11"/>
                <a:gd name="T4" fmla="*/ 0 w 26"/>
                <a:gd name="T5" fmla="*/ 11 h 11"/>
                <a:gd name="T6" fmla="*/ 5 w 26"/>
                <a:gd name="T7" fmla="*/ 0 h 11"/>
                <a:gd name="T8" fmla="*/ 26 w 26"/>
                <a:gd name="T9" fmla="*/ 0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1">
                  <a:moveTo>
                    <a:pt x="26" y="0"/>
                  </a:moveTo>
                  <a:lnTo>
                    <a:pt x="21" y="11"/>
                  </a:lnTo>
                  <a:lnTo>
                    <a:pt x="0" y="11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1" name="Freeform 110">
              <a:extLst>
                <a:ext uri="{FF2B5EF4-FFF2-40B4-BE49-F238E27FC236}">
                  <a16:creationId xmlns:a16="http://schemas.microsoft.com/office/drawing/2014/main" id="{DD379BA5-9502-47DB-9602-B6A1AE6DC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" y="3187"/>
              <a:ext cx="26" cy="10"/>
            </a:xfrm>
            <a:custGeom>
              <a:avLst/>
              <a:gdLst>
                <a:gd name="T0" fmla="*/ 26 w 26"/>
                <a:gd name="T1" fmla="*/ 0 h 10"/>
                <a:gd name="T2" fmla="*/ 21 w 26"/>
                <a:gd name="T3" fmla="*/ 10 h 10"/>
                <a:gd name="T4" fmla="*/ 0 w 26"/>
                <a:gd name="T5" fmla="*/ 10 h 10"/>
                <a:gd name="T6" fmla="*/ 5 w 26"/>
                <a:gd name="T7" fmla="*/ 0 h 10"/>
                <a:gd name="T8" fmla="*/ 26 w 26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0">
                  <a:moveTo>
                    <a:pt x="26" y="0"/>
                  </a:moveTo>
                  <a:lnTo>
                    <a:pt x="21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2" name="Rectangle 111">
              <a:extLst>
                <a:ext uri="{FF2B5EF4-FFF2-40B4-BE49-F238E27FC236}">
                  <a16:creationId xmlns:a16="http://schemas.microsoft.com/office/drawing/2014/main" id="{061EA55B-9086-4A95-B86A-EF3A892CD7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4" y="3212"/>
              <a:ext cx="2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33" name="Freeform 112">
              <a:extLst>
                <a:ext uri="{FF2B5EF4-FFF2-40B4-BE49-F238E27FC236}">
                  <a16:creationId xmlns:a16="http://schemas.microsoft.com/office/drawing/2014/main" id="{2F5791B8-D578-42FC-BB42-8563B33C85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4" y="3222"/>
              <a:ext cx="21" cy="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0 h 1"/>
                <a:gd name="T6" fmla="*/ 0 w 21"/>
                <a:gd name="T7" fmla="*/ 0 h 1"/>
                <a:gd name="T8" fmla="*/ 0 w 21"/>
                <a:gd name="T9" fmla="*/ 0 h 1"/>
                <a:gd name="T10" fmla="*/ 21 w 21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4" name="Rectangle 113">
              <a:extLst>
                <a:ext uri="{FF2B5EF4-FFF2-40B4-BE49-F238E27FC236}">
                  <a16:creationId xmlns:a16="http://schemas.microsoft.com/office/drawing/2014/main" id="{682D9E01-4439-4239-97BF-0621CA2F9F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9" y="3238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35" name="Freeform 114">
              <a:extLst>
                <a:ext uri="{FF2B5EF4-FFF2-40B4-BE49-F238E27FC236}">
                  <a16:creationId xmlns:a16="http://schemas.microsoft.com/office/drawing/2014/main" id="{019397E1-EE38-4C83-B81D-CAA3395E4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4" y="3263"/>
              <a:ext cx="25" cy="10"/>
            </a:xfrm>
            <a:custGeom>
              <a:avLst/>
              <a:gdLst>
                <a:gd name="T0" fmla="*/ 25 w 25"/>
                <a:gd name="T1" fmla="*/ 0 h 10"/>
                <a:gd name="T2" fmla="*/ 20 w 25"/>
                <a:gd name="T3" fmla="*/ 10 h 10"/>
                <a:gd name="T4" fmla="*/ 0 w 25"/>
                <a:gd name="T5" fmla="*/ 10 h 10"/>
                <a:gd name="T6" fmla="*/ 5 w 25"/>
                <a:gd name="T7" fmla="*/ 0 h 10"/>
                <a:gd name="T8" fmla="*/ 25 w 2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0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6" name="Freeform 115">
              <a:extLst>
                <a:ext uri="{FF2B5EF4-FFF2-40B4-BE49-F238E27FC236}">
                  <a16:creationId xmlns:a16="http://schemas.microsoft.com/office/drawing/2014/main" id="{A549943C-39AF-43DE-8674-7A6DD9A69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9" y="3289"/>
              <a:ext cx="25" cy="10"/>
            </a:xfrm>
            <a:custGeom>
              <a:avLst/>
              <a:gdLst>
                <a:gd name="T0" fmla="*/ 25 w 25"/>
                <a:gd name="T1" fmla="*/ 0 h 10"/>
                <a:gd name="T2" fmla="*/ 20 w 25"/>
                <a:gd name="T3" fmla="*/ 10 h 10"/>
                <a:gd name="T4" fmla="*/ 0 w 25"/>
                <a:gd name="T5" fmla="*/ 10 h 10"/>
                <a:gd name="T6" fmla="*/ 5 w 25"/>
                <a:gd name="T7" fmla="*/ 0 h 10"/>
                <a:gd name="T8" fmla="*/ 25 w 2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0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37" name="Rectangle 116">
              <a:extLst>
                <a:ext uri="{FF2B5EF4-FFF2-40B4-BE49-F238E27FC236}">
                  <a16:creationId xmlns:a16="http://schemas.microsoft.com/office/drawing/2014/main" id="{ED69380F-6037-48E4-8423-451F9C4D9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9" y="3314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38" name="Rectangle 117">
              <a:extLst>
                <a:ext uri="{FF2B5EF4-FFF2-40B4-BE49-F238E27FC236}">
                  <a16:creationId xmlns:a16="http://schemas.microsoft.com/office/drawing/2014/main" id="{5310BD65-CAB8-4A7C-B3B1-C2CE7202A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4" y="3339"/>
              <a:ext cx="20" cy="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39" name="Freeform 118">
              <a:extLst>
                <a:ext uri="{FF2B5EF4-FFF2-40B4-BE49-F238E27FC236}">
                  <a16:creationId xmlns:a16="http://schemas.microsoft.com/office/drawing/2014/main" id="{085735AD-116D-4736-8E8D-41618B9A6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4" y="3345"/>
              <a:ext cx="20" cy="1"/>
            </a:xfrm>
            <a:custGeom>
              <a:avLst/>
              <a:gdLst>
                <a:gd name="T0" fmla="*/ 20 w 20"/>
                <a:gd name="T1" fmla="*/ 0 h 1"/>
                <a:gd name="T2" fmla="*/ 20 w 20"/>
                <a:gd name="T3" fmla="*/ 0 h 1"/>
                <a:gd name="T4" fmla="*/ 0 w 20"/>
                <a:gd name="T5" fmla="*/ 0 h 1"/>
                <a:gd name="T6" fmla="*/ 0 w 20"/>
                <a:gd name="T7" fmla="*/ 0 h 1"/>
                <a:gd name="T8" fmla="*/ 0 w 20"/>
                <a:gd name="T9" fmla="*/ 0 h 1"/>
                <a:gd name="T10" fmla="*/ 20 w 20"/>
                <a:gd name="T11" fmla="*/ 0 h 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0" h="1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0" name="Freeform 119">
              <a:extLst>
                <a:ext uri="{FF2B5EF4-FFF2-40B4-BE49-F238E27FC236}">
                  <a16:creationId xmlns:a16="http://schemas.microsoft.com/office/drawing/2014/main" id="{B1E99718-7B11-4805-A6D3-B26B8D6C2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39" y="3360"/>
              <a:ext cx="25" cy="10"/>
            </a:xfrm>
            <a:custGeom>
              <a:avLst/>
              <a:gdLst>
                <a:gd name="T0" fmla="*/ 25 w 25"/>
                <a:gd name="T1" fmla="*/ 0 h 10"/>
                <a:gd name="T2" fmla="*/ 20 w 25"/>
                <a:gd name="T3" fmla="*/ 10 h 10"/>
                <a:gd name="T4" fmla="*/ 0 w 25"/>
                <a:gd name="T5" fmla="*/ 10 h 10"/>
                <a:gd name="T6" fmla="*/ 5 w 25"/>
                <a:gd name="T7" fmla="*/ 0 h 10"/>
                <a:gd name="T8" fmla="*/ 25 w 25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" h="10">
                  <a:moveTo>
                    <a:pt x="25" y="0"/>
                  </a:moveTo>
                  <a:lnTo>
                    <a:pt x="20" y="10"/>
                  </a:lnTo>
                  <a:lnTo>
                    <a:pt x="0" y="10"/>
                  </a:lnTo>
                  <a:lnTo>
                    <a:pt x="5" y="0"/>
                  </a:lnTo>
                  <a:lnTo>
                    <a:pt x="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41" name="Rectangle 120">
              <a:extLst>
                <a:ext uri="{FF2B5EF4-FFF2-40B4-BE49-F238E27FC236}">
                  <a16:creationId xmlns:a16="http://schemas.microsoft.com/office/drawing/2014/main" id="{4010BD5E-C509-4A6E-A744-96BF9186F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385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2" name="Rectangle 121">
              <a:extLst>
                <a:ext uri="{FF2B5EF4-FFF2-40B4-BE49-F238E27FC236}">
                  <a16:creationId xmlns:a16="http://schemas.microsoft.com/office/drawing/2014/main" id="{F6B4F4DB-F261-4CD6-83AE-83B9882D89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411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3" name="Rectangle 122">
              <a:extLst>
                <a:ext uri="{FF2B5EF4-FFF2-40B4-BE49-F238E27FC236}">
                  <a16:creationId xmlns:a16="http://schemas.microsoft.com/office/drawing/2014/main" id="{18451FD2-D5BE-41F1-AE8A-DCE5F9CE8C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4" y="3436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4" name="Rectangle 123">
              <a:extLst>
                <a:ext uri="{FF2B5EF4-FFF2-40B4-BE49-F238E27FC236}">
                  <a16:creationId xmlns:a16="http://schemas.microsoft.com/office/drawing/2014/main" id="{BFA168D7-08F8-430D-B454-CB001D464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462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5" name="Rectangle 124">
              <a:extLst>
                <a:ext uri="{FF2B5EF4-FFF2-40B4-BE49-F238E27FC236}">
                  <a16:creationId xmlns:a16="http://schemas.microsoft.com/office/drawing/2014/main" id="{A2EA9183-5D10-465F-9ECF-ED32BE76E6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482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6" name="Rectangle 125">
              <a:extLst>
                <a:ext uri="{FF2B5EF4-FFF2-40B4-BE49-F238E27FC236}">
                  <a16:creationId xmlns:a16="http://schemas.microsoft.com/office/drawing/2014/main" id="{8C85E649-5A78-490A-9A74-E66BF652A3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07"/>
              <a:ext cx="20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7" name="Rectangle 126">
              <a:extLst>
                <a:ext uri="{FF2B5EF4-FFF2-40B4-BE49-F238E27FC236}">
                  <a16:creationId xmlns:a16="http://schemas.microsoft.com/office/drawing/2014/main" id="{C96FF146-D2E5-4B50-B584-2987B41C0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9" y="3533"/>
              <a:ext cx="20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8" name="Rectangle 127">
              <a:extLst>
                <a:ext uri="{FF2B5EF4-FFF2-40B4-BE49-F238E27FC236}">
                  <a16:creationId xmlns:a16="http://schemas.microsoft.com/office/drawing/2014/main" id="{D6675D20-ED30-4390-8AC2-CE18B416A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3558"/>
              <a:ext cx="21" cy="1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49" name="Rectangle 128">
              <a:extLst>
                <a:ext uri="{FF2B5EF4-FFF2-40B4-BE49-F238E27FC236}">
                  <a16:creationId xmlns:a16="http://schemas.microsoft.com/office/drawing/2014/main" id="{FC011CFB-7DB3-4155-A066-320D32E4B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3584"/>
              <a:ext cx="21" cy="1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50" name="Rectangle 129">
              <a:extLst>
                <a:ext uri="{FF2B5EF4-FFF2-40B4-BE49-F238E27FC236}">
                  <a16:creationId xmlns:a16="http://schemas.microsoft.com/office/drawing/2014/main" id="{CE6C8261-EE2B-4A85-96F6-9512F83EFB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3" y="3609"/>
              <a:ext cx="21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51" name="Freeform 130">
              <a:extLst>
                <a:ext uri="{FF2B5EF4-FFF2-40B4-BE49-F238E27FC236}">
                  <a16:creationId xmlns:a16="http://schemas.microsoft.com/office/drawing/2014/main" id="{603F9B73-DFF4-4C6F-BF1B-535C9D901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1" y="2118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0 w 21"/>
                <a:gd name="T3" fmla="*/ 0 h 20"/>
                <a:gd name="T4" fmla="*/ 21 w 21"/>
                <a:gd name="T5" fmla="*/ 15 h 20"/>
                <a:gd name="T6" fmla="*/ 10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0" y="0"/>
                  </a:lnTo>
                  <a:lnTo>
                    <a:pt x="21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2" name="Freeform 131">
              <a:extLst>
                <a:ext uri="{FF2B5EF4-FFF2-40B4-BE49-F238E27FC236}">
                  <a16:creationId xmlns:a16="http://schemas.microsoft.com/office/drawing/2014/main" id="{2639E0EA-FBE6-4E47-B112-076870672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47" y="2102"/>
              <a:ext cx="20" cy="21"/>
            </a:xfrm>
            <a:custGeom>
              <a:avLst/>
              <a:gdLst>
                <a:gd name="T0" fmla="*/ 0 w 20"/>
                <a:gd name="T1" fmla="*/ 6 h 21"/>
                <a:gd name="T2" fmla="*/ 10 w 20"/>
                <a:gd name="T3" fmla="*/ 0 h 21"/>
                <a:gd name="T4" fmla="*/ 20 w 20"/>
                <a:gd name="T5" fmla="*/ 16 h 21"/>
                <a:gd name="T6" fmla="*/ 10 w 20"/>
                <a:gd name="T7" fmla="*/ 21 h 21"/>
                <a:gd name="T8" fmla="*/ 0 w 20"/>
                <a:gd name="T9" fmla="*/ 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6"/>
                  </a:moveTo>
                  <a:lnTo>
                    <a:pt x="10" y="0"/>
                  </a:lnTo>
                  <a:lnTo>
                    <a:pt x="20" y="16"/>
                  </a:lnTo>
                  <a:lnTo>
                    <a:pt x="10" y="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3" name="Freeform 132">
              <a:extLst>
                <a:ext uri="{FF2B5EF4-FFF2-40B4-BE49-F238E27FC236}">
                  <a16:creationId xmlns:a16="http://schemas.microsoft.com/office/drawing/2014/main" id="{026E1AD9-1669-4251-80B7-133131AFE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2" y="2087"/>
              <a:ext cx="21" cy="21"/>
            </a:xfrm>
            <a:custGeom>
              <a:avLst/>
              <a:gdLst>
                <a:gd name="T0" fmla="*/ 0 w 21"/>
                <a:gd name="T1" fmla="*/ 5 h 21"/>
                <a:gd name="T2" fmla="*/ 10 w 21"/>
                <a:gd name="T3" fmla="*/ 0 h 21"/>
                <a:gd name="T4" fmla="*/ 21 w 21"/>
                <a:gd name="T5" fmla="*/ 15 h 21"/>
                <a:gd name="T6" fmla="*/ 10 w 21"/>
                <a:gd name="T7" fmla="*/ 21 h 21"/>
                <a:gd name="T8" fmla="*/ 0 w 21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0" y="5"/>
                  </a:moveTo>
                  <a:lnTo>
                    <a:pt x="10" y="0"/>
                  </a:lnTo>
                  <a:lnTo>
                    <a:pt x="21" y="15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4" name="Freeform 133">
              <a:extLst>
                <a:ext uri="{FF2B5EF4-FFF2-40B4-BE49-F238E27FC236}">
                  <a16:creationId xmlns:a16="http://schemas.microsoft.com/office/drawing/2014/main" id="{35F1F333-FEB5-4543-B0C7-308CFE184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8" y="2067"/>
              <a:ext cx="20" cy="25"/>
            </a:xfrm>
            <a:custGeom>
              <a:avLst/>
              <a:gdLst>
                <a:gd name="T0" fmla="*/ 0 w 20"/>
                <a:gd name="T1" fmla="*/ 10 h 25"/>
                <a:gd name="T2" fmla="*/ 10 w 20"/>
                <a:gd name="T3" fmla="*/ 0 h 25"/>
                <a:gd name="T4" fmla="*/ 20 w 20"/>
                <a:gd name="T5" fmla="*/ 15 h 25"/>
                <a:gd name="T6" fmla="*/ 10 w 20"/>
                <a:gd name="T7" fmla="*/ 25 h 25"/>
                <a:gd name="T8" fmla="*/ 0 w 20"/>
                <a:gd name="T9" fmla="*/ 1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5">
                  <a:moveTo>
                    <a:pt x="0" y="10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5" name="Freeform 134">
              <a:extLst>
                <a:ext uri="{FF2B5EF4-FFF2-40B4-BE49-F238E27FC236}">
                  <a16:creationId xmlns:a16="http://schemas.microsoft.com/office/drawing/2014/main" id="{BECD49B5-971B-402F-9C44-6206A5F4E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2052"/>
              <a:ext cx="20" cy="25"/>
            </a:xfrm>
            <a:custGeom>
              <a:avLst/>
              <a:gdLst>
                <a:gd name="T0" fmla="*/ 0 w 20"/>
                <a:gd name="T1" fmla="*/ 10 h 25"/>
                <a:gd name="T2" fmla="*/ 10 w 20"/>
                <a:gd name="T3" fmla="*/ 0 h 25"/>
                <a:gd name="T4" fmla="*/ 20 w 20"/>
                <a:gd name="T5" fmla="*/ 15 h 25"/>
                <a:gd name="T6" fmla="*/ 10 w 20"/>
                <a:gd name="T7" fmla="*/ 25 h 25"/>
                <a:gd name="T8" fmla="*/ 0 w 20"/>
                <a:gd name="T9" fmla="*/ 1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5">
                  <a:moveTo>
                    <a:pt x="0" y="10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6" name="Freeform 135">
              <a:extLst>
                <a:ext uri="{FF2B5EF4-FFF2-40B4-BE49-F238E27FC236}">
                  <a16:creationId xmlns:a16="http://schemas.microsoft.com/office/drawing/2014/main" id="{409B11F1-EC9C-4446-A911-3E6A45280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9" y="2036"/>
              <a:ext cx="20" cy="21"/>
            </a:xfrm>
            <a:custGeom>
              <a:avLst/>
              <a:gdLst>
                <a:gd name="T0" fmla="*/ 0 w 20"/>
                <a:gd name="T1" fmla="*/ 5 h 21"/>
                <a:gd name="T2" fmla="*/ 10 w 20"/>
                <a:gd name="T3" fmla="*/ 0 h 21"/>
                <a:gd name="T4" fmla="*/ 20 w 20"/>
                <a:gd name="T5" fmla="*/ 16 h 21"/>
                <a:gd name="T6" fmla="*/ 10 w 20"/>
                <a:gd name="T7" fmla="*/ 21 h 21"/>
                <a:gd name="T8" fmla="*/ 0 w 20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5"/>
                  </a:moveTo>
                  <a:lnTo>
                    <a:pt x="10" y="0"/>
                  </a:lnTo>
                  <a:lnTo>
                    <a:pt x="20" y="16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7" name="Freeform 136">
              <a:extLst>
                <a:ext uri="{FF2B5EF4-FFF2-40B4-BE49-F238E27FC236}">
                  <a16:creationId xmlns:a16="http://schemas.microsoft.com/office/drawing/2014/main" id="{7B3A59B0-4CBC-43C2-B3DC-7A10B46C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" y="2021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8" name="Freeform 137">
              <a:extLst>
                <a:ext uri="{FF2B5EF4-FFF2-40B4-BE49-F238E27FC236}">
                  <a16:creationId xmlns:a16="http://schemas.microsoft.com/office/drawing/2014/main" id="{67A1E5F9-48CD-4429-84BE-16664B32B3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9" y="2006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1 w 21"/>
                <a:gd name="T3" fmla="*/ 0 h 20"/>
                <a:gd name="T4" fmla="*/ 21 w 21"/>
                <a:gd name="T5" fmla="*/ 15 h 20"/>
                <a:gd name="T6" fmla="*/ 11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1" y="0"/>
                  </a:lnTo>
                  <a:lnTo>
                    <a:pt x="21" y="15"/>
                  </a:lnTo>
                  <a:lnTo>
                    <a:pt x="11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59" name="Freeform 138">
              <a:extLst>
                <a:ext uri="{FF2B5EF4-FFF2-40B4-BE49-F238E27FC236}">
                  <a16:creationId xmlns:a16="http://schemas.microsoft.com/office/drawing/2014/main" id="{F2CCB790-11CC-4F4F-A165-A4BF9810A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5" y="1990"/>
              <a:ext cx="20" cy="21"/>
            </a:xfrm>
            <a:custGeom>
              <a:avLst/>
              <a:gdLst>
                <a:gd name="T0" fmla="*/ 0 w 20"/>
                <a:gd name="T1" fmla="*/ 6 h 21"/>
                <a:gd name="T2" fmla="*/ 10 w 20"/>
                <a:gd name="T3" fmla="*/ 0 h 21"/>
                <a:gd name="T4" fmla="*/ 20 w 20"/>
                <a:gd name="T5" fmla="*/ 16 h 21"/>
                <a:gd name="T6" fmla="*/ 10 w 20"/>
                <a:gd name="T7" fmla="*/ 21 h 21"/>
                <a:gd name="T8" fmla="*/ 0 w 20"/>
                <a:gd name="T9" fmla="*/ 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6"/>
                  </a:moveTo>
                  <a:lnTo>
                    <a:pt x="10" y="0"/>
                  </a:lnTo>
                  <a:lnTo>
                    <a:pt x="20" y="16"/>
                  </a:lnTo>
                  <a:lnTo>
                    <a:pt x="10" y="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0" name="Freeform 139">
              <a:extLst>
                <a:ext uri="{FF2B5EF4-FFF2-40B4-BE49-F238E27FC236}">
                  <a16:creationId xmlns:a16="http://schemas.microsoft.com/office/drawing/2014/main" id="{FDEB8AB2-8854-49CD-9306-34E424D3A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0" y="1975"/>
              <a:ext cx="21" cy="21"/>
            </a:xfrm>
            <a:custGeom>
              <a:avLst/>
              <a:gdLst>
                <a:gd name="T0" fmla="*/ 0 w 21"/>
                <a:gd name="T1" fmla="*/ 5 h 21"/>
                <a:gd name="T2" fmla="*/ 11 w 21"/>
                <a:gd name="T3" fmla="*/ 0 h 21"/>
                <a:gd name="T4" fmla="*/ 21 w 21"/>
                <a:gd name="T5" fmla="*/ 15 h 21"/>
                <a:gd name="T6" fmla="*/ 11 w 21"/>
                <a:gd name="T7" fmla="*/ 21 h 21"/>
                <a:gd name="T8" fmla="*/ 0 w 21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0" y="5"/>
                  </a:moveTo>
                  <a:lnTo>
                    <a:pt x="11" y="0"/>
                  </a:lnTo>
                  <a:lnTo>
                    <a:pt x="21" y="15"/>
                  </a:lnTo>
                  <a:lnTo>
                    <a:pt x="11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1" name="Freeform 140">
              <a:extLst>
                <a:ext uri="{FF2B5EF4-FFF2-40B4-BE49-F238E27FC236}">
                  <a16:creationId xmlns:a16="http://schemas.microsoft.com/office/drawing/2014/main" id="{1EAB5C77-F364-4E21-85D5-2BA62D2CAD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6" y="1960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2" name="Freeform 141">
              <a:extLst>
                <a:ext uri="{FF2B5EF4-FFF2-40B4-BE49-F238E27FC236}">
                  <a16:creationId xmlns:a16="http://schemas.microsoft.com/office/drawing/2014/main" id="{335B3EAB-E6FF-4072-9A46-5A5039385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1" y="1945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1 w 21"/>
                <a:gd name="T3" fmla="*/ 0 h 20"/>
                <a:gd name="T4" fmla="*/ 21 w 21"/>
                <a:gd name="T5" fmla="*/ 15 h 20"/>
                <a:gd name="T6" fmla="*/ 11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1" y="0"/>
                  </a:lnTo>
                  <a:lnTo>
                    <a:pt x="21" y="15"/>
                  </a:lnTo>
                  <a:lnTo>
                    <a:pt x="11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3" name="Freeform 142">
              <a:extLst>
                <a:ext uri="{FF2B5EF4-FFF2-40B4-BE49-F238E27FC236}">
                  <a16:creationId xmlns:a16="http://schemas.microsoft.com/office/drawing/2014/main" id="{DCF34DC7-2AB8-4F04-AAFE-4C9AB17AF6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" y="1929"/>
              <a:ext cx="20" cy="21"/>
            </a:xfrm>
            <a:custGeom>
              <a:avLst/>
              <a:gdLst>
                <a:gd name="T0" fmla="*/ 0 w 20"/>
                <a:gd name="T1" fmla="*/ 5 h 21"/>
                <a:gd name="T2" fmla="*/ 10 w 20"/>
                <a:gd name="T3" fmla="*/ 0 h 21"/>
                <a:gd name="T4" fmla="*/ 20 w 20"/>
                <a:gd name="T5" fmla="*/ 16 h 21"/>
                <a:gd name="T6" fmla="*/ 10 w 20"/>
                <a:gd name="T7" fmla="*/ 21 h 21"/>
                <a:gd name="T8" fmla="*/ 0 w 20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5"/>
                  </a:moveTo>
                  <a:lnTo>
                    <a:pt x="10" y="0"/>
                  </a:lnTo>
                  <a:lnTo>
                    <a:pt x="20" y="16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4" name="Freeform 143">
              <a:extLst>
                <a:ext uri="{FF2B5EF4-FFF2-40B4-BE49-F238E27FC236}">
                  <a16:creationId xmlns:a16="http://schemas.microsoft.com/office/drawing/2014/main" id="{C25B94CA-F0EA-4114-B2F9-4F937178E3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2" y="1909"/>
              <a:ext cx="21" cy="25"/>
            </a:xfrm>
            <a:custGeom>
              <a:avLst/>
              <a:gdLst>
                <a:gd name="T0" fmla="*/ 0 w 21"/>
                <a:gd name="T1" fmla="*/ 10 h 25"/>
                <a:gd name="T2" fmla="*/ 10 w 21"/>
                <a:gd name="T3" fmla="*/ 0 h 25"/>
                <a:gd name="T4" fmla="*/ 21 w 21"/>
                <a:gd name="T5" fmla="*/ 15 h 25"/>
                <a:gd name="T6" fmla="*/ 10 w 21"/>
                <a:gd name="T7" fmla="*/ 25 h 25"/>
                <a:gd name="T8" fmla="*/ 0 w 21"/>
                <a:gd name="T9" fmla="*/ 1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5">
                  <a:moveTo>
                    <a:pt x="0" y="10"/>
                  </a:moveTo>
                  <a:lnTo>
                    <a:pt x="10" y="0"/>
                  </a:lnTo>
                  <a:lnTo>
                    <a:pt x="21" y="15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5" name="Freeform 144">
              <a:extLst>
                <a:ext uri="{FF2B5EF4-FFF2-40B4-BE49-F238E27FC236}">
                  <a16:creationId xmlns:a16="http://schemas.microsoft.com/office/drawing/2014/main" id="{410238D8-9D1E-4C59-A30D-09782AD1991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" y="1894"/>
              <a:ext cx="20" cy="25"/>
            </a:xfrm>
            <a:custGeom>
              <a:avLst/>
              <a:gdLst>
                <a:gd name="T0" fmla="*/ 0 w 20"/>
                <a:gd name="T1" fmla="*/ 10 h 25"/>
                <a:gd name="T2" fmla="*/ 10 w 20"/>
                <a:gd name="T3" fmla="*/ 0 h 25"/>
                <a:gd name="T4" fmla="*/ 20 w 20"/>
                <a:gd name="T5" fmla="*/ 15 h 25"/>
                <a:gd name="T6" fmla="*/ 10 w 20"/>
                <a:gd name="T7" fmla="*/ 25 h 25"/>
                <a:gd name="T8" fmla="*/ 0 w 20"/>
                <a:gd name="T9" fmla="*/ 10 h 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5">
                  <a:moveTo>
                    <a:pt x="0" y="10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5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6" name="Freeform 145">
              <a:extLst>
                <a:ext uri="{FF2B5EF4-FFF2-40B4-BE49-F238E27FC236}">
                  <a16:creationId xmlns:a16="http://schemas.microsoft.com/office/drawing/2014/main" id="{B2441685-3C86-49F6-9621-4E754BA27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3" y="1878"/>
              <a:ext cx="21" cy="21"/>
            </a:xfrm>
            <a:custGeom>
              <a:avLst/>
              <a:gdLst>
                <a:gd name="T0" fmla="*/ 0 w 21"/>
                <a:gd name="T1" fmla="*/ 6 h 21"/>
                <a:gd name="T2" fmla="*/ 10 w 21"/>
                <a:gd name="T3" fmla="*/ 0 h 21"/>
                <a:gd name="T4" fmla="*/ 21 w 21"/>
                <a:gd name="T5" fmla="*/ 16 h 21"/>
                <a:gd name="T6" fmla="*/ 10 w 21"/>
                <a:gd name="T7" fmla="*/ 21 h 21"/>
                <a:gd name="T8" fmla="*/ 0 w 21"/>
                <a:gd name="T9" fmla="*/ 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0" y="6"/>
                  </a:moveTo>
                  <a:lnTo>
                    <a:pt x="10" y="0"/>
                  </a:lnTo>
                  <a:lnTo>
                    <a:pt x="21" y="16"/>
                  </a:lnTo>
                  <a:lnTo>
                    <a:pt x="10" y="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7" name="Freeform 146">
              <a:extLst>
                <a:ext uri="{FF2B5EF4-FFF2-40B4-BE49-F238E27FC236}">
                  <a16:creationId xmlns:a16="http://schemas.microsoft.com/office/drawing/2014/main" id="{F532D444-ED0B-4566-903E-6D7F27966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9" y="1863"/>
              <a:ext cx="20" cy="21"/>
            </a:xfrm>
            <a:custGeom>
              <a:avLst/>
              <a:gdLst>
                <a:gd name="T0" fmla="*/ 0 w 20"/>
                <a:gd name="T1" fmla="*/ 5 h 21"/>
                <a:gd name="T2" fmla="*/ 10 w 20"/>
                <a:gd name="T3" fmla="*/ 0 h 21"/>
                <a:gd name="T4" fmla="*/ 20 w 20"/>
                <a:gd name="T5" fmla="*/ 15 h 21"/>
                <a:gd name="T6" fmla="*/ 10 w 20"/>
                <a:gd name="T7" fmla="*/ 21 h 21"/>
                <a:gd name="T8" fmla="*/ 0 w 20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8" name="Freeform 147">
              <a:extLst>
                <a:ext uri="{FF2B5EF4-FFF2-40B4-BE49-F238E27FC236}">
                  <a16:creationId xmlns:a16="http://schemas.microsoft.com/office/drawing/2014/main" id="{66E77EB1-F095-4770-85BA-0C6820E1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4" y="1848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0 w 21"/>
                <a:gd name="T3" fmla="*/ 0 h 20"/>
                <a:gd name="T4" fmla="*/ 21 w 21"/>
                <a:gd name="T5" fmla="*/ 15 h 20"/>
                <a:gd name="T6" fmla="*/ 10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0" y="0"/>
                  </a:lnTo>
                  <a:lnTo>
                    <a:pt x="21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69" name="Freeform 148">
              <a:extLst>
                <a:ext uri="{FF2B5EF4-FFF2-40B4-BE49-F238E27FC236}">
                  <a16:creationId xmlns:a16="http://schemas.microsoft.com/office/drawing/2014/main" id="{E5FBE4F5-9760-4158-AC27-6671E2450D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0" y="1833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0" name="Freeform 149">
              <a:extLst>
                <a:ext uri="{FF2B5EF4-FFF2-40B4-BE49-F238E27FC236}">
                  <a16:creationId xmlns:a16="http://schemas.microsoft.com/office/drawing/2014/main" id="{0E827BDD-77BB-410C-AE04-274A3EE27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5" y="1817"/>
              <a:ext cx="20" cy="21"/>
            </a:xfrm>
            <a:custGeom>
              <a:avLst/>
              <a:gdLst>
                <a:gd name="T0" fmla="*/ 0 w 20"/>
                <a:gd name="T1" fmla="*/ 5 h 21"/>
                <a:gd name="T2" fmla="*/ 10 w 20"/>
                <a:gd name="T3" fmla="*/ 0 h 21"/>
                <a:gd name="T4" fmla="*/ 20 w 20"/>
                <a:gd name="T5" fmla="*/ 16 h 21"/>
                <a:gd name="T6" fmla="*/ 10 w 20"/>
                <a:gd name="T7" fmla="*/ 21 h 21"/>
                <a:gd name="T8" fmla="*/ 0 w 20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5"/>
                  </a:moveTo>
                  <a:lnTo>
                    <a:pt x="10" y="0"/>
                  </a:lnTo>
                  <a:lnTo>
                    <a:pt x="20" y="16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1" name="Freeform 150">
              <a:extLst>
                <a:ext uri="{FF2B5EF4-FFF2-40B4-BE49-F238E27FC236}">
                  <a16:creationId xmlns:a16="http://schemas.microsoft.com/office/drawing/2014/main" id="{29FA5768-09B1-48B7-B24D-6C138E4B67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31" y="1802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2" name="Freeform 151">
              <a:extLst>
                <a:ext uri="{FF2B5EF4-FFF2-40B4-BE49-F238E27FC236}">
                  <a16:creationId xmlns:a16="http://schemas.microsoft.com/office/drawing/2014/main" id="{14C4729A-608B-4854-8B69-AA97F79B1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1787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3" name="Freeform 152">
              <a:extLst>
                <a:ext uri="{FF2B5EF4-FFF2-40B4-BE49-F238E27FC236}">
                  <a16:creationId xmlns:a16="http://schemas.microsoft.com/office/drawing/2014/main" id="{F7EA9B0E-3CCF-43E8-91BA-3FB898C64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1" y="1766"/>
              <a:ext cx="21" cy="26"/>
            </a:xfrm>
            <a:custGeom>
              <a:avLst/>
              <a:gdLst>
                <a:gd name="T0" fmla="*/ 0 w 21"/>
                <a:gd name="T1" fmla="*/ 11 h 26"/>
                <a:gd name="T2" fmla="*/ 11 w 21"/>
                <a:gd name="T3" fmla="*/ 0 h 26"/>
                <a:gd name="T4" fmla="*/ 21 w 21"/>
                <a:gd name="T5" fmla="*/ 16 h 26"/>
                <a:gd name="T6" fmla="*/ 11 w 21"/>
                <a:gd name="T7" fmla="*/ 26 h 26"/>
                <a:gd name="T8" fmla="*/ 0 w 21"/>
                <a:gd name="T9" fmla="*/ 11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6">
                  <a:moveTo>
                    <a:pt x="0" y="11"/>
                  </a:moveTo>
                  <a:lnTo>
                    <a:pt x="11" y="0"/>
                  </a:lnTo>
                  <a:lnTo>
                    <a:pt x="21" y="16"/>
                  </a:lnTo>
                  <a:lnTo>
                    <a:pt x="11" y="26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4" name="Freeform 153">
              <a:extLst>
                <a:ext uri="{FF2B5EF4-FFF2-40B4-BE49-F238E27FC236}">
                  <a16:creationId xmlns:a16="http://schemas.microsoft.com/office/drawing/2014/main" id="{E7237220-D417-4DE9-BF6B-DB9CE40D6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7" y="1751"/>
              <a:ext cx="20" cy="26"/>
            </a:xfrm>
            <a:custGeom>
              <a:avLst/>
              <a:gdLst>
                <a:gd name="T0" fmla="*/ 0 w 20"/>
                <a:gd name="T1" fmla="*/ 10 h 26"/>
                <a:gd name="T2" fmla="*/ 10 w 20"/>
                <a:gd name="T3" fmla="*/ 0 h 26"/>
                <a:gd name="T4" fmla="*/ 20 w 20"/>
                <a:gd name="T5" fmla="*/ 15 h 26"/>
                <a:gd name="T6" fmla="*/ 10 w 20"/>
                <a:gd name="T7" fmla="*/ 26 h 26"/>
                <a:gd name="T8" fmla="*/ 0 w 20"/>
                <a:gd name="T9" fmla="*/ 1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6">
                  <a:moveTo>
                    <a:pt x="0" y="10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6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5" name="Freeform 154">
              <a:extLst>
                <a:ext uri="{FF2B5EF4-FFF2-40B4-BE49-F238E27FC236}">
                  <a16:creationId xmlns:a16="http://schemas.microsoft.com/office/drawing/2014/main" id="{B7AF4B97-BF77-4865-96E0-C5CF58ABC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2" y="1736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1 w 21"/>
                <a:gd name="T3" fmla="*/ 0 h 20"/>
                <a:gd name="T4" fmla="*/ 21 w 21"/>
                <a:gd name="T5" fmla="*/ 15 h 20"/>
                <a:gd name="T6" fmla="*/ 11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1" y="0"/>
                  </a:lnTo>
                  <a:lnTo>
                    <a:pt x="21" y="15"/>
                  </a:lnTo>
                  <a:lnTo>
                    <a:pt x="11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6" name="Freeform 155">
              <a:extLst>
                <a:ext uri="{FF2B5EF4-FFF2-40B4-BE49-F238E27FC236}">
                  <a16:creationId xmlns:a16="http://schemas.microsoft.com/office/drawing/2014/main" id="{64A7072E-E70C-4F1D-A720-D0556F415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8" y="1721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7" name="Freeform 156">
              <a:extLst>
                <a:ext uri="{FF2B5EF4-FFF2-40B4-BE49-F238E27FC236}">
                  <a16:creationId xmlns:a16="http://schemas.microsoft.com/office/drawing/2014/main" id="{6B60D199-1EC8-40AD-B383-3717604F1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3" y="1705"/>
              <a:ext cx="21" cy="21"/>
            </a:xfrm>
            <a:custGeom>
              <a:avLst/>
              <a:gdLst>
                <a:gd name="T0" fmla="*/ 0 w 21"/>
                <a:gd name="T1" fmla="*/ 6 h 21"/>
                <a:gd name="T2" fmla="*/ 11 w 21"/>
                <a:gd name="T3" fmla="*/ 0 h 21"/>
                <a:gd name="T4" fmla="*/ 21 w 21"/>
                <a:gd name="T5" fmla="*/ 16 h 21"/>
                <a:gd name="T6" fmla="*/ 11 w 21"/>
                <a:gd name="T7" fmla="*/ 21 h 21"/>
                <a:gd name="T8" fmla="*/ 0 w 21"/>
                <a:gd name="T9" fmla="*/ 6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0" y="6"/>
                  </a:moveTo>
                  <a:lnTo>
                    <a:pt x="11" y="0"/>
                  </a:lnTo>
                  <a:lnTo>
                    <a:pt x="21" y="16"/>
                  </a:lnTo>
                  <a:lnTo>
                    <a:pt x="11" y="21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8" name="Freeform 157">
              <a:extLst>
                <a:ext uri="{FF2B5EF4-FFF2-40B4-BE49-F238E27FC236}">
                  <a16:creationId xmlns:a16="http://schemas.microsoft.com/office/drawing/2014/main" id="{75D0E66E-557A-46C0-863A-05D7CC581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9" y="1690"/>
              <a:ext cx="20" cy="21"/>
            </a:xfrm>
            <a:custGeom>
              <a:avLst/>
              <a:gdLst>
                <a:gd name="T0" fmla="*/ 0 w 20"/>
                <a:gd name="T1" fmla="*/ 5 h 21"/>
                <a:gd name="T2" fmla="*/ 10 w 20"/>
                <a:gd name="T3" fmla="*/ 0 h 21"/>
                <a:gd name="T4" fmla="*/ 20 w 20"/>
                <a:gd name="T5" fmla="*/ 15 h 21"/>
                <a:gd name="T6" fmla="*/ 10 w 20"/>
                <a:gd name="T7" fmla="*/ 21 h 21"/>
                <a:gd name="T8" fmla="*/ 0 w 20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1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79" name="Freeform 158">
              <a:extLst>
                <a:ext uri="{FF2B5EF4-FFF2-40B4-BE49-F238E27FC236}">
                  <a16:creationId xmlns:a16="http://schemas.microsoft.com/office/drawing/2014/main" id="{47FFF107-70B1-49E8-B089-3B5476365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34" y="1675"/>
              <a:ext cx="21" cy="20"/>
            </a:xfrm>
            <a:custGeom>
              <a:avLst/>
              <a:gdLst>
                <a:gd name="T0" fmla="*/ 0 w 21"/>
                <a:gd name="T1" fmla="*/ 5 h 20"/>
                <a:gd name="T2" fmla="*/ 10 w 21"/>
                <a:gd name="T3" fmla="*/ 0 h 20"/>
                <a:gd name="T4" fmla="*/ 21 w 21"/>
                <a:gd name="T5" fmla="*/ 15 h 20"/>
                <a:gd name="T6" fmla="*/ 10 w 21"/>
                <a:gd name="T7" fmla="*/ 20 h 20"/>
                <a:gd name="T8" fmla="*/ 0 w 21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0">
                  <a:moveTo>
                    <a:pt x="0" y="5"/>
                  </a:moveTo>
                  <a:lnTo>
                    <a:pt x="10" y="0"/>
                  </a:lnTo>
                  <a:lnTo>
                    <a:pt x="21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0" name="Freeform 159">
              <a:extLst>
                <a:ext uri="{FF2B5EF4-FFF2-40B4-BE49-F238E27FC236}">
                  <a16:creationId xmlns:a16="http://schemas.microsoft.com/office/drawing/2014/main" id="{8E54FF35-176B-4E9B-8271-A8B74C5A0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60" y="1660"/>
              <a:ext cx="20" cy="20"/>
            </a:xfrm>
            <a:custGeom>
              <a:avLst/>
              <a:gdLst>
                <a:gd name="T0" fmla="*/ 0 w 20"/>
                <a:gd name="T1" fmla="*/ 5 h 20"/>
                <a:gd name="T2" fmla="*/ 10 w 20"/>
                <a:gd name="T3" fmla="*/ 0 h 20"/>
                <a:gd name="T4" fmla="*/ 20 w 20"/>
                <a:gd name="T5" fmla="*/ 15 h 20"/>
                <a:gd name="T6" fmla="*/ 10 w 20"/>
                <a:gd name="T7" fmla="*/ 20 h 20"/>
                <a:gd name="T8" fmla="*/ 0 w 20"/>
                <a:gd name="T9" fmla="*/ 5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20">
                  <a:moveTo>
                    <a:pt x="0" y="5"/>
                  </a:moveTo>
                  <a:lnTo>
                    <a:pt x="10" y="0"/>
                  </a:lnTo>
                  <a:lnTo>
                    <a:pt x="20" y="15"/>
                  </a:lnTo>
                  <a:lnTo>
                    <a:pt x="10" y="2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1" name="Freeform 160">
              <a:extLst>
                <a:ext uri="{FF2B5EF4-FFF2-40B4-BE49-F238E27FC236}">
                  <a16:creationId xmlns:a16="http://schemas.microsoft.com/office/drawing/2014/main" id="{AC1F0620-BE88-4F78-B932-6938C02D0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5" y="1644"/>
              <a:ext cx="21" cy="21"/>
            </a:xfrm>
            <a:custGeom>
              <a:avLst/>
              <a:gdLst>
                <a:gd name="T0" fmla="*/ 0 w 21"/>
                <a:gd name="T1" fmla="*/ 5 h 21"/>
                <a:gd name="T2" fmla="*/ 10 w 21"/>
                <a:gd name="T3" fmla="*/ 0 h 21"/>
                <a:gd name="T4" fmla="*/ 21 w 21"/>
                <a:gd name="T5" fmla="*/ 16 h 21"/>
                <a:gd name="T6" fmla="*/ 10 w 21"/>
                <a:gd name="T7" fmla="*/ 21 h 21"/>
                <a:gd name="T8" fmla="*/ 0 w 21"/>
                <a:gd name="T9" fmla="*/ 5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1" h="21">
                  <a:moveTo>
                    <a:pt x="0" y="5"/>
                  </a:moveTo>
                  <a:lnTo>
                    <a:pt x="10" y="0"/>
                  </a:lnTo>
                  <a:lnTo>
                    <a:pt x="21" y="16"/>
                  </a:lnTo>
                  <a:lnTo>
                    <a:pt x="10" y="21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82" name="Rectangle 161">
              <a:extLst>
                <a:ext uri="{FF2B5EF4-FFF2-40B4-BE49-F238E27FC236}">
                  <a16:creationId xmlns:a16="http://schemas.microsoft.com/office/drawing/2014/main" id="{1120042D-08F0-4044-9243-1FAA149299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609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3" name="Rectangle 162">
              <a:extLst>
                <a:ext uri="{FF2B5EF4-FFF2-40B4-BE49-F238E27FC236}">
                  <a16:creationId xmlns:a16="http://schemas.microsoft.com/office/drawing/2014/main" id="{60BD368F-B405-484B-BF60-B69AF4651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569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4" name="Rectangle 163">
              <a:extLst>
                <a:ext uri="{FF2B5EF4-FFF2-40B4-BE49-F238E27FC236}">
                  <a16:creationId xmlns:a16="http://schemas.microsoft.com/office/drawing/2014/main" id="{9B099F38-A0BD-4D1B-9F5E-F7680AFF6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528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5" name="Rectangle 164">
              <a:extLst>
                <a:ext uri="{FF2B5EF4-FFF2-40B4-BE49-F238E27FC236}">
                  <a16:creationId xmlns:a16="http://schemas.microsoft.com/office/drawing/2014/main" id="{BFB52B1C-4AE1-4333-91B9-B21FDF37CD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487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6" name="Rectangle 165">
              <a:extLst>
                <a:ext uri="{FF2B5EF4-FFF2-40B4-BE49-F238E27FC236}">
                  <a16:creationId xmlns:a16="http://schemas.microsoft.com/office/drawing/2014/main" id="{C7683465-D307-4A22-8AD1-C5F3833C1C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446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7" name="Rectangle 166">
              <a:extLst>
                <a:ext uri="{FF2B5EF4-FFF2-40B4-BE49-F238E27FC236}">
                  <a16:creationId xmlns:a16="http://schemas.microsoft.com/office/drawing/2014/main" id="{C7ECC9C0-D518-4C8C-BC4B-7C8036F39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406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8" name="Rectangle 167">
              <a:extLst>
                <a:ext uri="{FF2B5EF4-FFF2-40B4-BE49-F238E27FC236}">
                  <a16:creationId xmlns:a16="http://schemas.microsoft.com/office/drawing/2014/main" id="{DE511234-A836-4B57-8B23-76C577E14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365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89" name="Rectangle 168">
              <a:extLst>
                <a:ext uri="{FF2B5EF4-FFF2-40B4-BE49-F238E27FC236}">
                  <a16:creationId xmlns:a16="http://schemas.microsoft.com/office/drawing/2014/main" id="{2ECF7285-A6BC-4E0E-A2CF-29AA08349F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324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0" name="Rectangle 169">
              <a:extLst>
                <a:ext uri="{FF2B5EF4-FFF2-40B4-BE49-F238E27FC236}">
                  <a16:creationId xmlns:a16="http://schemas.microsoft.com/office/drawing/2014/main" id="{8582FDF3-A052-41CC-8D44-1DD251A99F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283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1" name="Rectangle 170">
              <a:extLst>
                <a:ext uri="{FF2B5EF4-FFF2-40B4-BE49-F238E27FC236}">
                  <a16:creationId xmlns:a16="http://schemas.microsoft.com/office/drawing/2014/main" id="{CCA4EBB2-6852-44E6-8D22-2EC081AFE2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243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2" name="Rectangle 171">
              <a:extLst>
                <a:ext uri="{FF2B5EF4-FFF2-40B4-BE49-F238E27FC236}">
                  <a16:creationId xmlns:a16="http://schemas.microsoft.com/office/drawing/2014/main" id="{B6648374-0A34-4E10-8414-2CDC8D53E3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202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3" name="Rectangle 172">
              <a:extLst>
                <a:ext uri="{FF2B5EF4-FFF2-40B4-BE49-F238E27FC236}">
                  <a16:creationId xmlns:a16="http://schemas.microsoft.com/office/drawing/2014/main" id="{F80BDE3B-73CE-4BE1-A684-2C38A2A352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61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4" name="Rectangle 173">
              <a:extLst>
                <a:ext uri="{FF2B5EF4-FFF2-40B4-BE49-F238E27FC236}">
                  <a16:creationId xmlns:a16="http://schemas.microsoft.com/office/drawing/2014/main" id="{10A19307-7A50-463A-B24A-2A21C81B8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121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5" name="Rectangle 174">
              <a:extLst>
                <a:ext uri="{FF2B5EF4-FFF2-40B4-BE49-F238E27FC236}">
                  <a16:creationId xmlns:a16="http://schemas.microsoft.com/office/drawing/2014/main" id="{10309DA1-56BE-47DC-82D4-C861DA21F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080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6" name="Rectangle 175">
              <a:extLst>
                <a:ext uri="{FF2B5EF4-FFF2-40B4-BE49-F238E27FC236}">
                  <a16:creationId xmlns:a16="http://schemas.microsoft.com/office/drawing/2014/main" id="{E4D32ECB-BE92-4E4C-8F02-0C6E488FCF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3039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7" name="Rectangle 176">
              <a:extLst>
                <a:ext uri="{FF2B5EF4-FFF2-40B4-BE49-F238E27FC236}">
                  <a16:creationId xmlns:a16="http://schemas.microsoft.com/office/drawing/2014/main" id="{045DB54B-50EB-4BEA-972F-424764B92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998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8" name="Rectangle 177">
              <a:extLst>
                <a:ext uri="{FF2B5EF4-FFF2-40B4-BE49-F238E27FC236}">
                  <a16:creationId xmlns:a16="http://schemas.microsoft.com/office/drawing/2014/main" id="{09C81F81-1FE7-4728-81E3-52B61C092F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958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699" name="Rectangle 178">
              <a:extLst>
                <a:ext uri="{FF2B5EF4-FFF2-40B4-BE49-F238E27FC236}">
                  <a16:creationId xmlns:a16="http://schemas.microsoft.com/office/drawing/2014/main" id="{6FE80CE0-CE3D-4E2F-B574-313785E20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917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0" name="Rectangle 179">
              <a:extLst>
                <a:ext uri="{FF2B5EF4-FFF2-40B4-BE49-F238E27FC236}">
                  <a16:creationId xmlns:a16="http://schemas.microsoft.com/office/drawing/2014/main" id="{BAC457FE-3346-4C00-812C-B0121864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876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1" name="Rectangle 180">
              <a:extLst>
                <a:ext uri="{FF2B5EF4-FFF2-40B4-BE49-F238E27FC236}">
                  <a16:creationId xmlns:a16="http://schemas.microsoft.com/office/drawing/2014/main" id="{3DC14405-5580-4050-B9CA-EFC9FFABA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836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2" name="Rectangle 181">
              <a:extLst>
                <a:ext uri="{FF2B5EF4-FFF2-40B4-BE49-F238E27FC236}">
                  <a16:creationId xmlns:a16="http://schemas.microsoft.com/office/drawing/2014/main" id="{B46B5DCA-7C44-43D2-AB41-DCECC9B5A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795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3" name="Rectangle 182">
              <a:extLst>
                <a:ext uri="{FF2B5EF4-FFF2-40B4-BE49-F238E27FC236}">
                  <a16:creationId xmlns:a16="http://schemas.microsoft.com/office/drawing/2014/main" id="{E1B3DBC5-FDCA-402C-A474-6870C097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754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4" name="Rectangle 183">
              <a:extLst>
                <a:ext uri="{FF2B5EF4-FFF2-40B4-BE49-F238E27FC236}">
                  <a16:creationId xmlns:a16="http://schemas.microsoft.com/office/drawing/2014/main" id="{9C7C4CE2-8291-41E5-BEFF-34377157E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713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5" name="Rectangle 184">
              <a:extLst>
                <a:ext uri="{FF2B5EF4-FFF2-40B4-BE49-F238E27FC236}">
                  <a16:creationId xmlns:a16="http://schemas.microsoft.com/office/drawing/2014/main" id="{B31C9390-87CD-4A96-8F33-530216EFF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673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6" name="Rectangle 185">
              <a:extLst>
                <a:ext uri="{FF2B5EF4-FFF2-40B4-BE49-F238E27FC236}">
                  <a16:creationId xmlns:a16="http://schemas.microsoft.com/office/drawing/2014/main" id="{ADF596C4-2380-4E10-8265-20C6A152E7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632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7" name="Rectangle 186">
              <a:extLst>
                <a:ext uri="{FF2B5EF4-FFF2-40B4-BE49-F238E27FC236}">
                  <a16:creationId xmlns:a16="http://schemas.microsoft.com/office/drawing/2014/main" id="{C9FD2798-9DCA-4E4D-B5FD-6FAAB97B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591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8" name="Rectangle 187">
              <a:extLst>
                <a:ext uri="{FF2B5EF4-FFF2-40B4-BE49-F238E27FC236}">
                  <a16:creationId xmlns:a16="http://schemas.microsoft.com/office/drawing/2014/main" id="{E9C52987-105C-41CC-B3B9-11752CC680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550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09" name="Rectangle 188">
              <a:extLst>
                <a:ext uri="{FF2B5EF4-FFF2-40B4-BE49-F238E27FC236}">
                  <a16:creationId xmlns:a16="http://schemas.microsoft.com/office/drawing/2014/main" id="{D8B98F51-A204-4266-91A7-5E57B293E7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510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0" name="Rectangle 189">
              <a:extLst>
                <a:ext uri="{FF2B5EF4-FFF2-40B4-BE49-F238E27FC236}">
                  <a16:creationId xmlns:a16="http://schemas.microsoft.com/office/drawing/2014/main" id="{722CAC33-4C64-44DB-A8B2-4ABBC9C7A4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469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1" name="Rectangle 190">
              <a:extLst>
                <a:ext uri="{FF2B5EF4-FFF2-40B4-BE49-F238E27FC236}">
                  <a16:creationId xmlns:a16="http://schemas.microsoft.com/office/drawing/2014/main" id="{4BEE7EC6-947A-4E78-BAED-E4465BDFB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428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2" name="Rectangle 191">
              <a:extLst>
                <a:ext uri="{FF2B5EF4-FFF2-40B4-BE49-F238E27FC236}">
                  <a16:creationId xmlns:a16="http://schemas.microsoft.com/office/drawing/2014/main" id="{716B2307-514E-4509-8E9E-48A317564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388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3" name="Rectangle 192">
              <a:extLst>
                <a:ext uri="{FF2B5EF4-FFF2-40B4-BE49-F238E27FC236}">
                  <a16:creationId xmlns:a16="http://schemas.microsoft.com/office/drawing/2014/main" id="{481423D6-34AF-487E-A245-3D6C67085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347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4" name="Rectangle 193">
              <a:extLst>
                <a:ext uri="{FF2B5EF4-FFF2-40B4-BE49-F238E27FC236}">
                  <a16:creationId xmlns:a16="http://schemas.microsoft.com/office/drawing/2014/main" id="{1E1853A1-7EBE-4565-A2C6-84C4B6AF40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306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5" name="Rectangle 194">
              <a:extLst>
                <a:ext uri="{FF2B5EF4-FFF2-40B4-BE49-F238E27FC236}">
                  <a16:creationId xmlns:a16="http://schemas.microsoft.com/office/drawing/2014/main" id="{67086063-8A10-40C3-8880-C50CAD541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265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6" name="Rectangle 195">
              <a:extLst>
                <a:ext uri="{FF2B5EF4-FFF2-40B4-BE49-F238E27FC236}">
                  <a16:creationId xmlns:a16="http://schemas.microsoft.com/office/drawing/2014/main" id="{2044290B-BCE0-4DD0-83C5-A166ABF94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225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7" name="Rectangle 196">
              <a:extLst>
                <a:ext uri="{FF2B5EF4-FFF2-40B4-BE49-F238E27FC236}">
                  <a16:creationId xmlns:a16="http://schemas.microsoft.com/office/drawing/2014/main" id="{7ECF92E9-147E-4C32-9457-60D7FDE3F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184"/>
              <a:ext cx="10" cy="2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8" name="Rectangle 197">
              <a:extLst>
                <a:ext uri="{FF2B5EF4-FFF2-40B4-BE49-F238E27FC236}">
                  <a16:creationId xmlns:a16="http://schemas.microsoft.com/office/drawing/2014/main" id="{1F14D8CD-805A-4FA4-AF85-EB61B841C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1" y="2143"/>
              <a:ext cx="10" cy="26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nl-NL" altLang="en-US"/>
            </a:p>
          </p:txBody>
        </p:sp>
        <p:sp>
          <p:nvSpPr>
            <p:cNvPr id="22719" name="Text Box 4">
              <a:extLst>
                <a:ext uri="{FF2B5EF4-FFF2-40B4-BE49-F238E27FC236}">
                  <a16:creationId xmlns:a16="http://schemas.microsoft.com/office/drawing/2014/main" id="{7E363879-C3B0-42D1-89C0-E838B6761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3640"/>
              <a:ext cx="384" cy="3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14400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bg2"/>
                  </a:solidFill>
                  <a:sym typeface="Symbol" panose="05050102010706020507" pitchFamily="18" charset="2"/>
                </a:rPr>
                <a:t></a:t>
              </a:r>
              <a:r>
                <a:rPr lang="en-US" altLang="en-US" sz="3200" baseline="-25000">
                  <a:solidFill>
                    <a:schemeClr val="bg2"/>
                  </a:solidFill>
                  <a:sym typeface="Symbol" panose="05050102010706020507" pitchFamily="18" charset="2"/>
                </a:rPr>
                <a:t>c</a:t>
              </a:r>
              <a:r>
                <a:rPr lang="en-US" altLang="en-US" sz="3000" baseline="-25000">
                  <a:solidFill>
                    <a:schemeClr val="bg2"/>
                  </a:solidFill>
                  <a:sym typeface="Symbol" panose="05050102010706020507" pitchFamily="18" charset="2"/>
                </a:rPr>
                <a:t>r</a:t>
              </a:r>
              <a:endParaRPr lang="en-US" altLang="en-US" sz="3000" baseline="-25000">
                <a:solidFill>
                  <a:schemeClr val="bg2"/>
                </a:solidFill>
              </a:endParaRPr>
            </a:p>
          </p:txBody>
        </p:sp>
        <p:sp>
          <p:nvSpPr>
            <p:cNvPr id="22720" name="Text Box 6">
              <a:extLst>
                <a:ext uri="{FF2B5EF4-FFF2-40B4-BE49-F238E27FC236}">
                  <a16:creationId xmlns:a16="http://schemas.microsoft.com/office/drawing/2014/main" id="{06AB376C-F198-433E-80D5-84C83BE707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1282"/>
              <a:ext cx="576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amb</a:t>
              </a:r>
            </a:p>
          </p:txBody>
        </p:sp>
        <p:sp>
          <p:nvSpPr>
            <p:cNvPr id="22721" name="Text Box 8">
              <a:extLst>
                <a:ext uri="{FF2B5EF4-FFF2-40B4-BE49-F238E27FC236}">
                  <a16:creationId xmlns:a16="http://schemas.microsoft.com/office/drawing/2014/main" id="{483FB52C-C9F4-4B49-9976-3C5A5F6798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" y="3745"/>
              <a:ext cx="403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amb</a:t>
              </a:r>
            </a:p>
          </p:txBody>
        </p:sp>
        <p:sp>
          <p:nvSpPr>
            <p:cNvPr id="22722" name="Text Box 9">
              <a:extLst>
                <a:ext uri="{FF2B5EF4-FFF2-40B4-BE49-F238E27FC236}">
                  <a16:creationId xmlns:a16="http://schemas.microsoft.com/office/drawing/2014/main" id="{C237575B-89C1-4404-8ABE-656271522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1748"/>
              <a:ext cx="576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const</a:t>
              </a:r>
            </a:p>
          </p:txBody>
        </p:sp>
        <p:sp>
          <p:nvSpPr>
            <p:cNvPr id="22723" name="Text Box 10">
              <a:extLst>
                <a:ext uri="{FF2B5EF4-FFF2-40B4-BE49-F238E27FC236}">
                  <a16:creationId xmlns:a16="http://schemas.microsoft.com/office/drawing/2014/main" id="{DBD8B242-337C-4AA9-BC54-B14163CF8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04" y="2667"/>
              <a:ext cx="576" cy="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>
                  <a:solidFill>
                    <a:schemeClr val="bg2"/>
                  </a:solidFill>
                </a:rPr>
                <a:t>const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85A4383E-7E63-42C5-ABFC-C329F98D0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Isentropic expansion </a:t>
            </a:r>
          </a:p>
        </p:txBody>
      </p:sp>
      <p:sp>
        <p:nvSpPr>
          <p:cNvPr id="23555" name="Rectangle 27">
            <a:extLst>
              <a:ext uri="{FF2B5EF4-FFF2-40B4-BE49-F238E27FC236}">
                <a16:creationId xmlns:a16="http://schemas.microsoft.com/office/drawing/2014/main" id="{3B7F4133-B272-4C46-8B54-1B7A871CB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600200"/>
            <a:ext cx="7886700" cy="4884738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23556" name="Text Box 28">
            <a:extLst>
              <a:ext uri="{FF2B5EF4-FFF2-40B4-BE49-F238E27FC236}">
                <a16:creationId xmlns:a16="http://schemas.microsoft.com/office/drawing/2014/main" id="{DA19BCC8-AAA6-45F2-8F2D-E789F53D9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91000"/>
            <a:ext cx="6324600" cy="20574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nl-NL" altLang="en-US"/>
          </a:p>
        </p:txBody>
      </p:sp>
      <p:sp>
        <p:nvSpPr>
          <p:cNvPr id="23557" name="Rectangle 30">
            <a:extLst>
              <a:ext uri="{FF2B5EF4-FFF2-40B4-BE49-F238E27FC236}">
                <a16:creationId xmlns:a16="http://schemas.microsoft.com/office/drawing/2014/main" id="{5DF60ADE-C525-4509-92F3-7B980B2EA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9825" y="300990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58" name="Object 29">
            <a:extLst>
              <a:ext uri="{FF2B5EF4-FFF2-40B4-BE49-F238E27FC236}">
                <a16:creationId xmlns:a16="http://schemas.microsoft.com/office/drawing/2014/main" id="{A6D9CEF7-3B03-4BB9-A647-D0E1537B0F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94175"/>
          <a:ext cx="5924550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600" imgH="800100" progId="Equation.3">
                  <p:embed/>
                </p:oleObj>
              </mc:Choice>
              <mc:Fallback>
                <p:oleObj name="Equation" r:id="rId3" imgW="2387600" imgH="800100" progId="Equation.3">
                  <p:embed/>
                  <p:pic>
                    <p:nvPicPr>
                      <p:cNvPr id="23558" name="Object 29">
                        <a:extLst>
                          <a:ext uri="{FF2B5EF4-FFF2-40B4-BE49-F238E27FC236}">
                            <a16:creationId xmlns:a16="http://schemas.microsoft.com/office/drawing/2014/main" id="{A6D9CEF7-3B03-4BB9-A647-D0E1537B0F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94175"/>
                        <a:ext cx="5924550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Rectangle 32">
            <a:extLst>
              <a:ext uri="{FF2B5EF4-FFF2-40B4-BE49-F238E27FC236}">
                <a16:creationId xmlns:a16="http://schemas.microsoft.com/office/drawing/2014/main" id="{B7806216-CC27-412A-B221-A859DF427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663" y="33289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60" name="Object 31">
            <a:extLst>
              <a:ext uri="{FF2B5EF4-FFF2-40B4-BE49-F238E27FC236}">
                <a16:creationId xmlns:a16="http://schemas.microsoft.com/office/drawing/2014/main" id="{3C19ECCA-DCB2-4935-8012-3416BECB51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0775" y="1628775"/>
          <a:ext cx="158432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5626" imgH="203024" progId="Equation.3">
                  <p:embed/>
                </p:oleObj>
              </mc:Choice>
              <mc:Fallback>
                <p:oleObj name="Equation" r:id="rId5" imgW="545626" imgH="203024" progId="Equation.3">
                  <p:embed/>
                  <p:pic>
                    <p:nvPicPr>
                      <p:cNvPr id="23560" name="Object 31">
                        <a:extLst>
                          <a:ext uri="{FF2B5EF4-FFF2-40B4-BE49-F238E27FC236}">
                            <a16:creationId xmlns:a16="http://schemas.microsoft.com/office/drawing/2014/main" id="{3C19ECCA-DCB2-4935-8012-3416BECB51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1628775"/>
                        <a:ext cx="1584325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1" name="Rectangle 34">
            <a:extLst>
              <a:ext uri="{FF2B5EF4-FFF2-40B4-BE49-F238E27FC236}">
                <a16:creationId xmlns:a16="http://schemas.microsoft.com/office/drawing/2014/main" id="{3A42EDC0-BF8E-47BD-B472-4551DA0D0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788" y="33289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62" name="Object 33">
            <a:extLst>
              <a:ext uri="{FF2B5EF4-FFF2-40B4-BE49-F238E27FC236}">
                <a16:creationId xmlns:a16="http://schemas.microsoft.com/office/drawing/2014/main" id="{AFA6404A-4639-433A-9721-FC1526EEE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8388" y="2311400"/>
          <a:ext cx="17510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96641" imgH="203112" progId="Equation.3">
                  <p:embed/>
                </p:oleObj>
              </mc:Choice>
              <mc:Fallback>
                <p:oleObj name="Equation" r:id="rId7" imgW="596641" imgH="203112" progId="Equation.3">
                  <p:embed/>
                  <p:pic>
                    <p:nvPicPr>
                      <p:cNvPr id="23562" name="Object 33">
                        <a:extLst>
                          <a:ext uri="{FF2B5EF4-FFF2-40B4-BE49-F238E27FC236}">
                            <a16:creationId xmlns:a16="http://schemas.microsoft.com/office/drawing/2014/main" id="{AFA6404A-4639-433A-9721-FC1526EEE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2311400"/>
                        <a:ext cx="175101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Rectangle 36">
            <a:extLst>
              <a:ext uri="{FF2B5EF4-FFF2-40B4-BE49-F238E27FC236}">
                <a16:creationId xmlns:a16="http://schemas.microsoft.com/office/drawing/2014/main" id="{5597A4CB-D68A-48E7-96A9-2ED6CE5EF1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4213" y="32908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64" name="Object 35">
            <a:extLst>
              <a:ext uri="{FF2B5EF4-FFF2-40B4-BE49-F238E27FC236}">
                <a16:creationId xmlns:a16="http://schemas.microsoft.com/office/drawing/2014/main" id="{149B7295-BF6F-4C55-97F9-3407BD8F17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895600"/>
          <a:ext cx="2590800" cy="782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914400" imgH="279400" progId="Equation.3">
                  <p:embed/>
                </p:oleObj>
              </mc:Choice>
              <mc:Fallback>
                <p:oleObj name="Equation" r:id="rId9" imgW="914400" imgH="279400" progId="Equation.3">
                  <p:embed/>
                  <p:pic>
                    <p:nvPicPr>
                      <p:cNvPr id="23564" name="Object 35">
                        <a:extLst>
                          <a:ext uri="{FF2B5EF4-FFF2-40B4-BE49-F238E27FC236}">
                            <a16:creationId xmlns:a16="http://schemas.microsoft.com/office/drawing/2014/main" id="{149B7295-BF6F-4C55-97F9-3407BD8F1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895600"/>
                        <a:ext cx="2590800" cy="782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Rectangle 38">
            <a:extLst>
              <a:ext uri="{FF2B5EF4-FFF2-40B4-BE49-F238E27FC236}">
                <a16:creationId xmlns:a16="http://schemas.microsoft.com/office/drawing/2014/main" id="{361591AB-8AEE-43DD-9AD5-156E464AC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0363" y="3186113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66" name="Object 37">
            <a:extLst>
              <a:ext uri="{FF2B5EF4-FFF2-40B4-BE49-F238E27FC236}">
                <a16:creationId xmlns:a16="http://schemas.microsoft.com/office/drawing/2014/main" id="{99D72C56-B0EF-42B7-B2EE-2E57491B1C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79950" y="1600200"/>
          <a:ext cx="35941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473200" imgH="482600" progId="Equation.3">
                  <p:embed/>
                </p:oleObj>
              </mc:Choice>
              <mc:Fallback>
                <p:oleObj name="Equation" r:id="rId11" imgW="1473200" imgH="482600" progId="Equation.3">
                  <p:embed/>
                  <p:pic>
                    <p:nvPicPr>
                      <p:cNvPr id="23566" name="Object 37">
                        <a:extLst>
                          <a:ext uri="{FF2B5EF4-FFF2-40B4-BE49-F238E27FC236}">
                            <a16:creationId xmlns:a16="http://schemas.microsoft.com/office/drawing/2014/main" id="{99D72C56-B0EF-42B7-B2EE-2E57491B1C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9950" y="1600200"/>
                        <a:ext cx="3594100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7" name="Rectangle 40">
            <a:extLst>
              <a:ext uri="{FF2B5EF4-FFF2-40B4-BE49-F238E27FC236}">
                <a16:creationId xmlns:a16="http://schemas.microsoft.com/office/drawing/2014/main" id="{5D752027-FE01-464C-B6F8-AE55542966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0" y="31384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23568" name="Object 39">
            <a:extLst>
              <a:ext uri="{FF2B5EF4-FFF2-40B4-BE49-F238E27FC236}">
                <a16:creationId xmlns:a16="http://schemas.microsoft.com/office/drawing/2014/main" id="{E042DFA6-593D-42F8-8FE8-5CE5E7C908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08525" y="2808288"/>
          <a:ext cx="422275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765300" imgH="558800" progId="Equation.3">
                  <p:embed/>
                </p:oleObj>
              </mc:Choice>
              <mc:Fallback>
                <p:oleObj name="Equation" r:id="rId13" imgW="1765300" imgH="558800" progId="Equation.3">
                  <p:embed/>
                  <p:pic>
                    <p:nvPicPr>
                      <p:cNvPr id="23568" name="Object 39">
                        <a:extLst>
                          <a:ext uri="{FF2B5EF4-FFF2-40B4-BE49-F238E27FC236}">
                            <a16:creationId xmlns:a16="http://schemas.microsoft.com/office/drawing/2014/main" id="{E042DFA6-593D-42F8-8FE8-5CE5E7C908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8525" y="2808288"/>
                        <a:ext cx="422275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653ECBB2-3588-46B0-8319-3C592DD24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3425" y="609600"/>
            <a:ext cx="8839200" cy="685800"/>
          </a:xfrm>
        </p:spPr>
        <p:txBody>
          <a:bodyPr/>
          <a:lstStyle/>
          <a:p>
            <a:r>
              <a:rPr lang="en-US" altLang="en-US"/>
              <a:t>Nozzle area and Mach number</a:t>
            </a:r>
          </a:p>
        </p:txBody>
      </p:sp>
      <p:grpSp>
        <p:nvGrpSpPr>
          <p:cNvPr id="24579" name="Group 8">
            <a:extLst>
              <a:ext uri="{FF2B5EF4-FFF2-40B4-BE49-F238E27FC236}">
                <a16:creationId xmlns:a16="http://schemas.microsoft.com/office/drawing/2014/main" id="{9F812444-F4BD-4224-B0C4-688C90440E84}"/>
              </a:ext>
            </a:extLst>
          </p:cNvPr>
          <p:cNvGrpSpPr>
            <a:grpSpLocks/>
          </p:cNvGrpSpPr>
          <p:nvPr/>
        </p:nvGrpSpPr>
        <p:grpSpPr bwMode="auto">
          <a:xfrm>
            <a:off x="1525588" y="1609725"/>
            <a:ext cx="6934200" cy="4738688"/>
            <a:chOff x="961" y="1014"/>
            <a:chExt cx="4368" cy="2985"/>
          </a:xfrm>
        </p:grpSpPr>
        <p:grpSp>
          <p:nvGrpSpPr>
            <p:cNvPr id="24580" name="Group 6">
              <a:extLst>
                <a:ext uri="{FF2B5EF4-FFF2-40B4-BE49-F238E27FC236}">
                  <a16:creationId xmlns:a16="http://schemas.microsoft.com/office/drawing/2014/main" id="{1209CFF5-8CD6-4BDC-92AF-29B0891951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1" y="1014"/>
              <a:ext cx="4368" cy="2985"/>
              <a:chOff x="961" y="1014"/>
              <a:chExt cx="4368" cy="2985"/>
            </a:xfrm>
          </p:grpSpPr>
          <p:graphicFrame>
            <p:nvGraphicFramePr>
              <p:cNvPr id="24582" name="Object 3">
                <a:extLst>
                  <a:ext uri="{FF2B5EF4-FFF2-40B4-BE49-F238E27FC236}">
                    <a16:creationId xmlns:a16="http://schemas.microsoft.com/office/drawing/2014/main" id="{B605A3F2-75C4-4F45-B83A-3A3EB9E1239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1" y="1014"/>
              <a:ext cx="4368" cy="29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Drawing" r:id="rId2" imgW="7915320" imgH="5410080" progId="WPDraw30.Drawing">
                      <p:embed/>
                    </p:oleObj>
                  </mc:Choice>
                  <mc:Fallback>
                    <p:oleObj name="Drawing" r:id="rId2" imgW="7915320" imgH="5410080" progId="WPDraw30.Drawing">
                      <p:embed/>
                      <p:pic>
                        <p:nvPicPr>
                          <p:cNvPr id="24582" name="Object 3">
                            <a:extLst>
                              <a:ext uri="{FF2B5EF4-FFF2-40B4-BE49-F238E27FC236}">
                                <a16:creationId xmlns:a16="http://schemas.microsoft.com/office/drawing/2014/main" id="{B605A3F2-75C4-4F45-B83A-3A3EB9E1239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1" y="1014"/>
                            <a:ext cx="4368" cy="2985"/>
                          </a:xfrm>
                          <a:prstGeom prst="rect">
                            <a:avLst/>
                          </a:prstGeom>
                          <a:solidFill>
                            <a:srgbClr val="FFFFFF"/>
                          </a:solidFill>
                          <a:ln w="127000">
                            <a:solidFill>
                              <a:srgbClr val="FFFFFF"/>
                            </a:solidFill>
                            <a:miter lim="800000"/>
                            <a:headEnd type="none" w="sm" len="sm"/>
                            <a:tailEnd type="none" w="sm" len="sm"/>
                          </a:ln>
                          <a:effectLst/>
                          <a:extLs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4583" name="Text Box 4">
                <a:extLst>
                  <a:ext uri="{FF2B5EF4-FFF2-40B4-BE49-F238E27FC236}">
                    <a16:creationId xmlns:a16="http://schemas.microsoft.com/office/drawing/2014/main" id="{83E4EB62-B797-4AE6-8742-8C26F7D5C9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90" y="1862"/>
                <a:ext cx="236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ym typeface="Symbol" panose="05050102010706020507" pitchFamily="18" charset="2"/>
                  </a:rPr>
                  <a:t></a:t>
                </a:r>
                <a:endParaRPr lang="en-US" altLang="en-US"/>
              </a:p>
            </p:txBody>
          </p:sp>
          <p:sp>
            <p:nvSpPr>
              <p:cNvPr id="24584" name="Text Box 5">
                <a:extLst>
                  <a:ext uri="{FF2B5EF4-FFF2-40B4-BE49-F238E27FC236}">
                    <a16:creationId xmlns:a16="http://schemas.microsoft.com/office/drawing/2014/main" id="{96A2216F-58C6-40F1-AEB4-06C2317F30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2890"/>
                <a:ext cx="177" cy="23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en-US">
                    <a:solidFill>
                      <a:srgbClr val="008600"/>
                    </a:solidFill>
                    <a:sym typeface="Symbol" panose="05050102010706020507" pitchFamily="18" charset="2"/>
                  </a:rPr>
                  <a:t></a:t>
                </a:r>
                <a:endParaRPr lang="en-US" altLang="en-US">
                  <a:solidFill>
                    <a:srgbClr val="008600"/>
                  </a:solidFill>
                </a:endParaRPr>
              </a:p>
            </p:txBody>
          </p:sp>
        </p:grpSp>
        <p:sp>
          <p:nvSpPr>
            <p:cNvPr id="24581" name="Text Box 7">
              <a:extLst>
                <a:ext uri="{FF2B5EF4-FFF2-40B4-BE49-F238E27FC236}">
                  <a16:creationId xmlns:a16="http://schemas.microsoft.com/office/drawing/2014/main" id="{476ABAF3-D27E-466D-9084-7197C4DA89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6" y="3620"/>
              <a:ext cx="825" cy="2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800">
                  <a:solidFill>
                    <a:schemeClr val="hlink"/>
                  </a:solidFill>
                </a:rPr>
                <a:t>throat</a:t>
              </a:r>
            </a:p>
          </p:txBody>
        </p:sp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79F98FD-6F2B-464D-8EAF-CF53CFC91A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Non-isentropic expansion</a:t>
            </a:r>
          </a:p>
        </p:txBody>
      </p:sp>
      <p:graphicFrame>
        <p:nvGraphicFramePr>
          <p:cNvPr id="29699" name="Object 3">
            <a:extLst>
              <a:ext uri="{FF2B5EF4-FFF2-40B4-BE49-F238E27FC236}">
                <a16:creationId xmlns:a16="http://schemas.microsoft.com/office/drawing/2014/main" id="{C87B06A5-5326-4520-916C-35EA49DECA0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1676400"/>
          <a:ext cx="7620000" cy="454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rawing" r:id="rId2" imgW="9848880" imgH="5867280" progId="WPDraw30.Drawing">
                  <p:embed/>
                </p:oleObj>
              </mc:Choice>
              <mc:Fallback>
                <p:oleObj name="Drawing" r:id="rId2" imgW="9848880" imgH="5867280" progId="WPDraw30.Drawing">
                  <p:embed/>
                  <p:pic>
                    <p:nvPicPr>
                      <p:cNvPr id="29699" name="Object 3">
                        <a:extLst>
                          <a:ext uri="{FF2B5EF4-FFF2-40B4-BE49-F238E27FC236}">
                            <a16:creationId xmlns:a16="http://schemas.microsoft.com/office/drawing/2014/main" id="{C87B06A5-5326-4520-916C-35EA49DECA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1676400"/>
                        <a:ext cx="7620000" cy="454025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 w="127000">
                        <a:solidFill>
                          <a:srgbClr val="FFFFFF"/>
                        </a:solidFill>
                        <a:miter lim="800000"/>
                        <a:headEnd type="none" w="sm" len="sm"/>
                        <a:tailEnd type="none" w="sm" len="sm"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5">
            <a:extLst>
              <a:ext uri="{FF2B5EF4-FFF2-40B4-BE49-F238E27FC236}">
                <a16:creationId xmlns:a16="http://schemas.microsoft.com/office/drawing/2014/main" id="{6E9E0FC1-168C-42D0-A2C8-0910F87728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4592638"/>
          <a:ext cx="3241675" cy="1455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95400" imgH="571500" progId="Equation.DSMT4">
                  <p:embed/>
                </p:oleObj>
              </mc:Choice>
              <mc:Fallback>
                <p:oleObj name="Equation" r:id="rId4" imgW="1295400" imgH="571500" progId="Equation.DSMT4">
                  <p:embed/>
                  <p:pic>
                    <p:nvPicPr>
                      <p:cNvPr id="29700" name="Object 5">
                        <a:extLst>
                          <a:ext uri="{FF2B5EF4-FFF2-40B4-BE49-F238E27FC236}">
                            <a16:creationId xmlns:a16="http://schemas.microsoft.com/office/drawing/2014/main" id="{6E9E0FC1-168C-42D0-A2C8-0910F87728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4592638"/>
                        <a:ext cx="3241675" cy="14557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6">
            <a:extLst>
              <a:ext uri="{FF2B5EF4-FFF2-40B4-BE49-F238E27FC236}">
                <a16:creationId xmlns:a16="http://schemas.microsoft.com/office/drawing/2014/main" id="{83EA41F7-1C1E-4F33-9612-FE8E9B02E9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5088" y="4491038"/>
          <a:ext cx="3519487" cy="167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1000" imgH="838200" progId="Equation.DSMT4">
                  <p:embed/>
                </p:oleObj>
              </mc:Choice>
              <mc:Fallback>
                <p:oleObj name="Equation" r:id="rId6" imgW="1651000" imgH="838200" progId="Equation.DSMT4">
                  <p:embed/>
                  <p:pic>
                    <p:nvPicPr>
                      <p:cNvPr id="29701" name="Object 6">
                        <a:extLst>
                          <a:ext uri="{FF2B5EF4-FFF2-40B4-BE49-F238E27FC236}">
                            <a16:creationId xmlns:a16="http://schemas.microsoft.com/office/drawing/2014/main" id="{83EA41F7-1C1E-4F33-9612-FE8E9B02E9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4491038"/>
                        <a:ext cx="3519487" cy="1674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9">
            <a:extLst>
              <a:ext uri="{FF2B5EF4-FFF2-40B4-BE49-F238E27FC236}">
                <a16:creationId xmlns:a16="http://schemas.microsoft.com/office/drawing/2014/main" id="{7EE9767F-DEB1-47B1-8079-1A280919FC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3163" y="1549400"/>
          <a:ext cx="3811587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60600" imgH="1041400" progId="Equation.DSMT4">
                  <p:embed/>
                </p:oleObj>
              </mc:Choice>
              <mc:Fallback>
                <p:oleObj name="Equation" r:id="rId8" imgW="2260600" imgH="1041400" progId="Equation.DSMT4">
                  <p:embed/>
                  <p:pic>
                    <p:nvPicPr>
                      <p:cNvPr id="29702" name="Object 9">
                        <a:extLst>
                          <a:ext uri="{FF2B5EF4-FFF2-40B4-BE49-F238E27FC236}">
                            <a16:creationId xmlns:a16="http://schemas.microsoft.com/office/drawing/2014/main" id="{7EE9767F-DEB1-47B1-8079-1A280919FC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3163" y="1549400"/>
                        <a:ext cx="3811587" cy="17954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0">
            <a:extLst>
              <a:ext uri="{FF2B5EF4-FFF2-40B4-BE49-F238E27FC236}">
                <a16:creationId xmlns:a16="http://schemas.microsoft.com/office/drawing/2014/main" id="{0568D907-40EC-4BC5-99F4-F1F59BC7A8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3188" y="1736725"/>
          <a:ext cx="3651250" cy="165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39900" imgH="787400" progId="Equation.DSMT4">
                  <p:embed/>
                </p:oleObj>
              </mc:Choice>
              <mc:Fallback>
                <p:oleObj name="Equation" r:id="rId10" imgW="1739900" imgH="787400" progId="Equation.DSMT4">
                  <p:embed/>
                  <p:pic>
                    <p:nvPicPr>
                      <p:cNvPr id="29703" name="Object 10">
                        <a:extLst>
                          <a:ext uri="{FF2B5EF4-FFF2-40B4-BE49-F238E27FC236}">
                            <a16:creationId xmlns:a16="http://schemas.microsoft.com/office/drawing/2014/main" id="{0568D907-40EC-4BC5-99F4-F1F59BC7A8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1736725"/>
                        <a:ext cx="3651250" cy="16525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Text Box 11">
            <a:extLst>
              <a:ext uri="{FF2B5EF4-FFF2-40B4-BE49-F238E27FC236}">
                <a16:creationId xmlns:a16="http://schemas.microsoft.com/office/drawing/2014/main" id="{637F581A-9069-4C7A-BC3F-25F43AAB2E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1413" y="1981200"/>
            <a:ext cx="230187" cy="14620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nl-NL" altLang="en-US"/>
          </a:p>
        </p:txBody>
      </p:sp>
      <p:sp>
        <p:nvSpPr>
          <p:cNvPr id="29705" name="Text Box 12">
            <a:extLst>
              <a:ext uri="{FF2B5EF4-FFF2-40B4-BE49-F238E27FC236}">
                <a16:creationId xmlns:a16="http://schemas.microsoft.com/office/drawing/2014/main" id="{2DD3C5D3-9785-41E8-B069-05888DDA3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313113"/>
            <a:ext cx="457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endParaRPr lang="nl-NL" altLang="en-US"/>
          </a:p>
        </p:txBody>
      </p:sp>
      <p:sp>
        <p:nvSpPr>
          <p:cNvPr id="29706" name="Text Box 14">
            <a:extLst>
              <a:ext uri="{FF2B5EF4-FFF2-40B4-BE49-F238E27FC236}">
                <a16:creationId xmlns:a16="http://schemas.microsoft.com/office/drawing/2014/main" id="{F45D5604-D786-47C0-9864-3103D46A2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886200"/>
            <a:ext cx="1066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>
                <a:latin typeface="Times New Roman" panose="02020603050405020304" pitchFamily="18" charset="0"/>
              </a:rPr>
              <a:t>M=1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2764-2416-B62E-7FD6-D2FEA1E59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4A19EC0-E3D4-8FD7-EEB7-FB24093C6CF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11" y="4422109"/>
            <a:ext cx="1141920" cy="713700"/>
          </a:xfrm>
          <a:prstGeom prst="rect">
            <a:avLst/>
          </a:prstGeom>
        </p:spPr>
      </p:pic>
      <p:sp>
        <p:nvSpPr>
          <p:cNvPr id="4098" name="Rectangle 2">
            <a:extLst>
              <a:ext uri="{FF2B5EF4-FFF2-40B4-BE49-F238E27FC236}">
                <a16:creationId xmlns:a16="http://schemas.microsoft.com/office/drawing/2014/main" id="{46ED97C9-B45D-9A1D-1A19-8E26451916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44450"/>
            <a:ext cx="8294688" cy="1066800"/>
          </a:xfrm>
        </p:spPr>
        <p:txBody>
          <a:bodyPr/>
          <a:lstStyle/>
          <a:p>
            <a:pPr eaLnBrk="1" hangingPunct="1"/>
            <a:r>
              <a:rPr lang="en-US" altLang="nl-NL" sz="2900" dirty="0"/>
              <a:t>Gas turbine system performance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908D168-9258-2FB0-EAA0-7E0F6E4A1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0933" y="984779"/>
            <a:ext cx="8654356" cy="5108517"/>
          </a:xfrm>
        </p:spPr>
        <p:txBody>
          <a:bodyPr/>
          <a:lstStyle/>
          <a:p>
            <a:pPr eaLnBrk="1" hangingPunct="1"/>
            <a:r>
              <a:rPr lang="en-US" altLang="nl-NL" sz="2400" dirty="0">
                <a:latin typeface="Times New Roman" pitchFamily="18" charset="0"/>
              </a:rPr>
              <a:t>Component characteristics</a:t>
            </a:r>
          </a:p>
          <a:p>
            <a:pPr lvl="1" eaLnBrk="1" hangingPunct="1"/>
            <a:r>
              <a:rPr lang="en-US" altLang="nl-NL" sz="2000" dirty="0">
                <a:latin typeface="Times New Roman" pitchFamily="18" charset="0"/>
              </a:rPr>
              <a:t>intake, fans/compressors</a:t>
            </a:r>
          </a:p>
          <a:p>
            <a:pPr lvl="1" eaLnBrk="1" hangingPunct="1">
              <a:buFontTx/>
              <a:buNone/>
            </a:pPr>
            <a:r>
              <a:rPr lang="en-US" altLang="nl-NL" sz="2000" dirty="0">
                <a:latin typeface="Times New Roman" pitchFamily="18" charset="0"/>
              </a:rPr>
              <a:t>	combustion chambers,</a:t>
            </a:r>
            <a:br>
              <a:rPr lang="en-US" altLang="nl-NL" sz="2000" dirty="0">
                <a:latin typeface="Times New Roman" pitchFamily="18" charset="0"/>
              </a:rPr>
            </a:br>
            <a:r>
              <a:rPr lang="en-US" altLang="nl-NL" sz="2000" dirty="0">
                <a:latin typeface="Times New Roman" pitchFamily="18" charset="0"/>
              </a:rPr>
              <a:t>turbines, mixers, exhausts</a:t>
            </a:r>
          </a:p>
          <a:p>
            <a:pPr lvl="1" eaLnBrk="1" hangingPunct="1"/>
            <a:r>
              <a:rPr lang="en-US" altLang="nl-NL" sz="2000" dirty="0">
                <a:latin typeface="Times New Roman" pitchFamily="18" charset="0"/>
              </a:rPr>
              <a:t>limits (stall, rotational speeds, </a:t>
            </a:r>
            <a:br>
              <a:rPr lang="en-US" altLang="nl-NL" sz="2000" dirty="0">
                <a:latin typeface="Times New Roman" pitchFamily="18" charset="0"/>
              </a:rPr>
            </a:br>
            <a:r>
              <a:rPr lang="en-US" altLang="nl-NL" sz="2000" dirty="0">
                <a:latin typeface="Times New Roman" pitchFamily="18" charset="0"/>
              </a:rPr>
              <a:t>temperatures....)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400" dirty="0">
                <a:latin typeface="Times New Roman" pitchFamily="18" charset="0"/>
              </a:rPr>
              <a:t>Engine Characteristics</a:t>
            </a:r>
          </a:p>
          <a:p>
            <a:pPr lvl="1" eaLnBrk="1" hangingPunct="1"/>
            <a:r>
              <a:rPr lang="en-US" altLang="nl-NL" sz="2000" dirty="0">
                <a:latin typeface="Times New Roman" pitchFamily="18" charset="0"/>
              </a:rPr>
              <a:t>gas turbine system: Rotor speeds, FN, PW, TRQ, WF, SFC, etc.</a:t>
            </a:r>
          </a:p>
          <a:p>
            <a:pPr lvl="1" eaLnBrk="1" hangingPunct="1"/>
            <a:r>
              <a:rPr lang="en-US" altLang="nl-NL" sz="2000" dirty="0">
                <a:latin typeface="Times New Roman" pitchFamily="18" charset="0"/>
              </a:rPr>
              <a:t>steady-state vs. transient</a:t>
            </a:r>
          </a:p>
          <a:p>
            <a:pPr eaLnBrk="1" hangingPunct="1">
              <a:spcBef>
                <a:spcPts val="1200"/>
              </a:spcBef>
            </a:pPr>
            <a:r>
              <a:rPr lang="en-US" altLang="nl-NL" sz="2400" dirty="0">
                <a:latin typeface="Times New Roman" pitchFamily="18" charset="0"/>
              </a:rPr>
              <a:t>Power Limitations</a:t>
            </a:r>
          </a:p>
          <a:p>
            <a:pPr lvl="1" eaLnBrk="1" hangingPunct="1"/>
            <a:r>
              <a:rPr lang="en-US" altLang="nl-NL" sz="2000" dirty="0">
                <a:latin typeface="Times New Roman" pitchFamily="18" charset="0"/>
              </a:rPr>
              <a:t>limits: temperature, pressure, rotor speeds, stall, ....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749886-0666-CA6B-0088-28467CDBCA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4010" y="1187049"/>
            <a:ext cx="1190060" cy="789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EAB6C-0E1A-6C30-FE03-39D72DBE467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1523" y="3831666"/>
            <a:ext cx="1134988" cy="4804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578D8C-883A-5EEE-B710-F328C5DA3C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161" y="2103798"/>
            <a:ext cx="1141920" cy="776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DB295D-77D0-81DA-C308-8DE1E73BCE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835" y="3050730"/>
            <a:ext cx="1122363" cy="6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2FA818-C972-0FDF-E88A-4A4324B5D0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879" y="40935"/>
            <a:ext cx="1530885" cy="8113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01D6FA1-C95B-A5CE-47D3-4121FD1F3E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9843" y="5214580"/>
            <a:ext cx="1062981" cy="9141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66C74B5-A121-83FE-E644-B081C74989F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6273" y="1169921"/>
            <a:ext cx="3499432" cy="2356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051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788A-82E0-8225-4F78-D743690D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D6F4-F344-E1A1-7CFD-708AB28E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sz="2400" dirty="0"/>
              <a:t>Design studies				</a:t>
            </a:r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r>
              <a:rPr lang="en-US" sz="2400" dirty="0"/>
              <a:t>Existing designs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680A-5342-8612-B83F-241075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79000"/>
            <a:ext cx="8294688" cy="810000"/>
          </a:xfrm>
        </p:spPr>
        <p:txBody>
          <a:bodyPr/>
          <a:lstStyle/>
          <a:p>
            <a:r>
              <a:rPr lang="en-US" dirty="0"/>
              <a:t>Propulsion and power system performance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0BD859-0448-1552-D5DE-501629001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2052" name="Picture 4" descr="62,800+ Jet Engine Stock Photos, Pictures &amp; Royalty-Free ...">
            <a:extLst>
              <a:ext uri="{FF2B5EF4-FFF2-40B4-BE49-F238E27FC236}">
                <a16:creationId xmlns:a16="http://schemas.microsoft.com/office/drawing/2014/main" id="{905C08B8-CE6A-5875-B925-9B6D6A42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53" y="4020748"/>
            <a:ext cx="2891882" cy="1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ijaanzicht van turbofan straalmotor cross sectie draadframe geïsoleerd op blauwe achtergrond - jet engine cross section stockfoto's en -beelden">
            <a:extLst>
              <a:ext uri="{FF2B5EF4-FFF2-40B4-BE49-F238E27FC236}">
                <a16:creationId xmlns:a16="http://schemas.microsoft.com/office/drawing/2014/main" id="{1080B024-3334-5BEE-A6FD-ACB891D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2" y="1698777"/>
            <a:ext cx="2739059" cy="19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ound man drawing on a clear whiteboard">
            <a:extLst>
              <a:ext uri="{FF2B5EF4-FFF2-40B4-BE49-F238E27FC236}">
                <a16:creationId xmlns:a16="http://schemas.microsoft.com/office/drawing/2014/main" id="{6360D8F2-C07A-23DC-F8EE-49785E72D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2" y="1448270"/>
            <a:ext cx="2836413" cy="18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062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F06BC81-6368-4AB4-9A79-5CECBFC66C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Complete expansion </a:t>
            </a:r>
          </a:p>
        </p:txBody>
      </p:sp>
      <p:sp>
        <p:nvSpPr>
          <p:cNvPr id="30723" name="Rectangle 68">
            <a:extLst>
              <a:ext uri="{FF2B5EF4-FFF2-40B4-BE49-F238E27FC236}">
                <a16:creationId xmlns:a16="http://schemas.microsoft.com/office/drawing/2014/main" id="{1D79C39E-CB07-49D8-A4E7-8B9D39C15B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438400"/>
            <a:ext cx="7315200" cy="4114800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4" name="Rectangle 70">
            <a:extLst>
              <a:ext uri="{FF2B5EF4-FFF2-40B4-BE49-F238E27FC236}">
                <a16:creationId xmlns:a16="http://schemas.microsoft.com/office/drawing/2014/main" id="{FA262452-229F-4FE0-9B6C-E65518068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331470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5" name="Rectangle 72">
            <a:extLst>
              <a:ext uri="{FF2B5EF4-FFF2-40B4-BE49-F238E27FC236}">
                <a16:creationId xmlns:a16="http://schemas.microsoft.com/office/drawing/2014/main" id="{4B94F3E3-224B-4AE0-93D9-5631DE00A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1275" y="304800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6" name="Rectangle 74">
            <a:extLst>
              <a:ext uri="{FF2B5EF4-FFF2-40B4-BE49-F238E27FC236}">
                <a16:creationId xmlns:a16="http://schemas.microsoft.com/office/drawing/2014/main" id="{BB162549-5C49-4842-AA40-A43D33DD9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2908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7" name="Rectangle 76">
            <a:extLst>
              <a:ext uri="{FF2B5EF4-FFF2-40B4-BE49-F238E27FC236}">
                <a16:creationId xmlns:a16="http://schemas.microsoft.com/office/drawing/2014/main" id="{C1112538-401D-489B-A5D7-66E0B74C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3250" y="3186113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8" name="Rectangle 78">
            <a:extLst>
              <a:ext uri="{FF2B5EF4-FFF2-40B4-BE49-F238E27FC236}">
                <a16:creationId xmlns:a16="http://schemas.microsoft.com/office/drawing/2014/main" id="{DA1EBA36-7437-4D22-9185-A8BCE5208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9925" y="331470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0729" name="Rectangle 79">
            <a:extLst>
              <a:ext uri="{FF2B5EF4-FFF2-40B4-BE49-F238E27FC236}">
                <a16:creationId xmlns:a16="http://schemas.microsoft.com/office/drawing/2014/main" id="{DBBF1002-B5E6-403C-A80D-002807E776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hlink"/>
              </a:buClr>
              <a:buSzPct val="100000"/>
              <a:buFont typeface="Wingdings" panose="05000000000000000000" pitchFamily="2" charset="2"/>
              <a:buChar char="Ÿ"/>
            </a:pPr>
            <a:r>
              <a:rPr lang="en-US" altLang="en-US"/>
              <a:t>Calculation recipe for </a:t>
            </a:r>
            <a:r>
              <a:rPr lang="en-US" altLang="en-US">
                <a:solidFill>
                  <a:schemeClr val="tx2"/>
                </a:solidFill>
              </a:rPr>
              <a:t>unchoked</a:t>
            </a:r>
            <a:r>
              <a:rPr lang="en-US" altLang="en-US"/>
              <a:t> nozzle (complete expansion to p</a:t>
            </a:r>
            <a:r>
              <a:rPr lang="en-US" altLang="en-US" baseline="-25000"/>
              <a:t>0</a:t>
            </a:r>
            <a:r>
              <a:rPr lang="en-US" altLang="en-US"/>
              <a:t> at nozzle throat or nozzle exit)</a:t>
            </a:r>
          </a:p>
        </p:txBody>
      </p:sp>
      <p:graphicFrame>
        <p:nvGraphicFramePr>
          <p:cNvPr id="30730" name="Object 92">
            <a:extLst>
              <a:ext uri="{FF2B5EF4-FFF2-40B4-BE49-F238E27FC236}">
                <a16:creationId xmlns:a16="http://schemas.microsoft.com/office/drawing/2014/main" id="{90B0232A-CC6F-4CD5-98D0-E730D0782E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5867400"/>
          <a:ext cx="25717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54100" imgH="241300" progId="Equation.3">
                  <p:embed/>
                </p:oleObj>
              </mc:Choice>
              <mc:Fallback>
                <p:oleObj name="Equation" r:id="rId2" imgW="1054100" imgH="241300" progId="Equation.3">
                  <p:embed/>
                  <p:pic>
                    <p:nvPicPr>
                      <p:cNvPr id="30730" name="Object 92">
                        <a:extLst>
                          <a:ext uri="{FF2B5EF4-FFF2-40B4-BE49-F238E27FC236}">
                            <a16:creationId xmlns:a16="http://schemas.microsoft.com/office/drawing/2014/main" id="{90B0232A-CC6F-4CD5-98D0-E730D0782E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867400"/>
                        <a:ext cx="2571750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93">
            <a:extLst>
              <a:ext uri="{FF2B5EF4-FFF2-40B4-BE49-F238E27FC236}">
                <a16:creationId xmlns:a16="http://schemas.microsoft.com/office/drawing/2014/main" id="{B25E75D3-B7E7-4CA9-803B-025450FC1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4495800"/>
          <a:ext cx="62293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52700" imgH="508000" progId="Equation.3">
                  <p:embed/>
                </p:oleObj>
              </mc:Choice>
              <mc:Fallback>
                <p:oleObj name="Equation" r:id="rId4" imgW="2552700" imgH="508000" progId="Equation.3">
                  <p:embed/>
                  <p:pic>
                    <p:nvPicPr>
                      <p:cNvPr id="30731" name="Object 93">
                        <a:extLst>
                          <a:ext uri="{FF2B5EF4-FFF2-40B4-BE49-F238E27FC236}">
                            <a16:creationId xmlns:a16="http://schemas.microsoft.com/office/drawing/2014/main" id="{B25E75D3-B7E7-4CA9-803B-025450FC1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495800"/>
                        <a:ext cx="6229350" cy="125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2" name="Object 94">
            <a:extLst>
              <a:ext uri="{FF2B5EF4-FFF2-40B4-BE49-F238E27FC236}">
                <a16:creationId xmlns:a16="http://schemas.microsoft.com/office/drawing/2014/main" id="{BDB21B23-30E4-43D3-AA0B-AEB4ED776D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2613" y="2514600"/>
          <a:ext cx="4959350" cy="181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736600" progId="Equation.3">
                  <p:embed/>
                </p:oleObj>
              </mc:Choice>
              <mc:Fallback>
                <p:oleObj name="Equation" r:id="rId6" imgW="2032000" imgH="736600" progId="Equation.3">
                  <p:embed/>
                  <p:pic>
                    <p:nvPicPr>
                      <p:cNvPr id="30732" name="Object 94">
                        <a:extLst>
                          <a:ext uri="{FF2B5EF4-FFF2-40B4-BE49-F238E27FC236}">
                            <a16:creationId xmlns:a16="http://schemas.microsoft.com/office/drawing/2014/main" id="{BDB21B23-30E4-43D3-AA0B-AEB4ED776D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613" y="2514600"/>
                        <a:ext cx="4959350" cy="181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95">
            <a:extLst>
              <a:ext uri="{FF2B5EF4-FFF2-40B4-BE49-F238E27FC236}">
                <a16:creationId xmlns:a16="http://schemas.microsoft.com/office/drawing/2014/main" id="{3DB36E8A-6BF1-456B-B529-4311027232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7613" y="2362200"/>
          <a:ext cx="1452562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711200" progId="Equation.3">
                  <p:embed/>
                </p:oleObj>
              </mc:Choice>
              <mc:Fallback>
                <p:oleObj name="Equation" r:id="rId8" imgW="596900" imgH="711200" progId="Equation.3">
                  <p:embed/>
                  <p:pic>
                    <p:nvPicPr>
                      <p:cNvPr id="30733" name="Object 95">
                        <a:extLst>
                          <a:ext uri="{FF2B5EF4-FFF2-40B4-BE49-F238E27FC236}">
                            <a16:creationId xmlns:a16="http://schemas.microsoft.com/office/drawing/2014/main" id="{3DB36E8A-6BF1-456B-B529-4311027232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613" y="2362200"/>
                        <a:ext cx="1452562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39">
            <a:extLst>
              <a:ext uri="{FF2B5EF4-FFF2-40B4-BE49-F238E27FC236}">
                <a16:creationId xmlns:a16="http://schemas.microsoft.com/office/drawing/2014/main" id="{EF6423A2-EE2E-4A69-95B2-A5D6AFF60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08050"/>
            <a:ext cx="8915400" cy="5570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chemeClr val="hlink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2000" b="0"/>
              <a:t>Calculation recipe for </a:t>
            </a:r>
            <a:r>
              <a:rPr lang="en-US" altLang="en-US" sz="2000" b="0">
                <a:solidFill>
                  <a:schemeClr val="tx2"/>
                </a:solidFill>
              </a:rPr>
              <a:t>choked</a:t>
            </a:r>
            <a:r>
              <a:rPr lang="en-US" altLang="en-US" sz="2000" b="0"/>
              <a:t> nozzle (incomplete expansion to p</a:t>
            </a:r>
            <a:r>
              <a:rPr lang="en-US" altLang="en-US" sz="2000" b="0" baseline="-25000"/>
              <a:t>j</a:t>
            </a:r>
            <a:r>
              <a:rPr lang="en-US" altLang="en-US" sz="2000" b="0"/>
              <a:t> at nozzle throat, residual expansion beyond throat)</a:t>
            </a:r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A0ADF1CB-4002-4FB3-A21B-674ACD479E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3775" y="188913"/>
            <a:ext cx="8294688" cy="1335087"/>
          </a:xfrm>
        </p:spPr>
        <p:txBody>
          <a:bodyPr/>
          <a:lstStyle/>
          <a:p>
            <a:r>
              <a:rPr lang="en-US" altLang="en-US"/>
              <a:t>Incomplete expansion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1748" name="Rectangle 117">
            <a:extLst>
              <a:ext uri="{FF2B5EF4-FFF2-40B4-BE49-F238E27FC236}">
                <a16:creationId xmlns:a16="http://schemas.microsoft.com/office/drawing/2014/main" id="{9858B877-281D-494E-ADA2-4858607D6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7550" y="330993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49" name="Rectangle 119">
            <a:extLst>
              <a:ext uri="{FF2B5EF4-FFF2-40B4-BE49-F238E27FC236}">
                <a16:creationId xmlns:a16="http://schemas.microsoft.com/office/drawing/2014/main" id="{EB085E55-F0A7-4566-92AE-7704364AA9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1775" y="30241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0" name="Rectangle 121">
            <a:extLst>
              <a:ext uri="{FF2B5EF4-FFF2-40B4-BE49-F238E27FC236}">
                <a16:creationId xmlns:a16="http://schemas.microsoft.com/office/drawing/2014/main" id="{3AF8579E-FD00-4AF2-8B83-9E8E8328C9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5650" y="330993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1" name="Rectangle 123">
            <a:extLst>
              <a:ext uri="{FF2B5EF4-FFF2-40B4-BE49-F238E27FC236}">
                <a16:creationId xmlns:a16="http://schemas.microsoft.com/office/drawing/2014/main" id="{48957510-47FC-4AEB-B950-20463A817B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8025" y="32908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2" name="Rectangle 125">
            <a:extLst>
              <a:ext uri="{FF2B5EF4-FFF2-40B4-BE49-F238E27FC236}">
                <a16:creationId xmlns:a16="http://schemas.microsoft.com/office/drawing/2014/main" id="{9B3B6B85-9CB8-4D1C-B40E-A242C7256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0413" y="321945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3" name="Rectangle 127">
            <a:extLst>
              <a:ext uri="{FF2B5EF4-FFF2-40B4-BE49-F238E27FC236}">
                <a16:creationId xmlns:a16="http://schemas.microsoft.com/office/drawing/2014/main" id="{444FFFF2-AB9C-417C-B168-79980034F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713" y="329088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4" name="Rectangle 129">
            <a:extLst>
              <a:ext uri="{FF2B5EF4-FFF2-40B4-BE49-F238E27FC236}">
                <a16:creationId xmlns:a16="http://schemas.microsoft.com/office/drawing/2014/main" id="{80C7DA59-1DE7-40C0-867E-0B6C4B3908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700" y="3205163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5" name="Rectangle 131">
            <a:extLst>
              <a:ext uri="{FF2B5EF4-FFF2-40B4-BE49-F238E27FC236}">
                <a16:creationId xmlns:a16="http://schemas.microsoft.com/office/drawing/2014/main" id="{7EA45094-50CF-4CBE-B806-6D08AE0E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0" y="3314700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6" name="Rectangle 133">
            <a:extLst>
              <a:ext uri="{FF2B5EF4-FFF2-40B4-BE49-F238E27FC236}">
                <a16:creationId xmlns:a16="http://schemas.microsoft.com/office/drawing/2014/main" id="{174E36BC-C26E-43E8-BC24-2D4C3B5EC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113" y="3309938"/>
            <a:ext cx="9902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sp>
        <p:nvSpPr>
          <p:cNvPr id="31757" name="Rectangle 115">
            <a:extLst>
              <a:ext uri="{FF2B5EF4-FFF2-40B4-BE49-F238E27FC236}">
                <a16:creationId xmlns:a16="http://schemas.microsoft.com/office/drawing/2014/main" id="{52C4B8F2-0635-47F4-81EE-D750FE1A3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2354263"/>
            <a:ext cx="7072312" cy="4287837"/>
          </a:xfrm>
          <a:prstGeom prst="rect">
            <a:avLst/>
          </a:prstGeom>
          <a:solidFill>
            <a:srgbClr val="FFFFFF"/>
          </a:solidFill>
          <a:ln w="127000">
            <a:solidFill>
              <a:srgbClr val="FFFFFF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nl-NL" altLang="en-US"/>
          </a:p>
        </p:txBody>
      </p:sp>
      <p:graphicFrame>
        <p:nvGraphicFramePr>
          <p:cNvPr id="31758" name="Object 140">
            <a:extLst>
              <a:ext uri="{FF2B5EF4-FFF2-40B4-BE49-F238E27FC236}">
                <a16:creationId xmlns:a16="http://schemas.microsoft.com/office/drawing/2014/main" id="{AA25D607-66EE-4BAE-97E1-06BD32F52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4538" y="2051050"/>
          <a:ext cx="3840162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43100" imgH="1993900" progId="Equation.3">
                  <p:embed/>
                </p:oleObj>
              </mc:Choice>
              <mc:Fallback>
                <p:oleObj name="Equation" r:id="rId2" imgW="1943100" imgH="1993900" progId="Equation.3">
                  <p:embed/>
                  <p:pic>
                    <p:nvPicPr>
                      <p:cNvPr id="31758" name="Object 140">
                        <a:extLst>
                          <a:ext uri="{FF2B5EF4-FFF2-40B4-BE49-F238E27FC236}">
                            <a16:creationId xmlns:a16="http://schemas.microsoft.com/office/drawing/2014/main" id="{AA25D607-66EE-4BAE-97E1-06BD32F52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2051050"/>
                        <a:ext cx="3840162" cy="393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9" name="Object 141">
            <a:extLst>
              <a:ext uri="{FF2B5EF4-FFF2-40B4-BE49-F238E27FC236}">
                <a16:creationId xmlns:a16="http://schemas.microsoft.com/office/drawing/2014/main" id="{BE70FF81-E3F5-442F-BED0-4D5EB95D46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89463" y="1739900"/>
          <a:ext cx="3962400" cy="285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57400" imgH="1485900" progId="Equation.3">
                  <p:embed/>
                </p:oleObj>
              </mc:Choice>
              <mc:Fallback>
                <p:oleObj name="Equation" r:id="rId4" imgW="2057400" imgH="1485900" progId="Equation.3">
                  <p:embed/>
                  <p:pic>
                    <p:nvPicPr>
                      <p:cNvPr id="31759" name="Object 141">
                        <a:extLst>
                          <a:ext uri="{FF2B5EF4-FFF2-40B4-BE49-F238E27FC236}">
                            <a16:creationId xmlns:a16="http://schemas.microsoft.com/office/drawing/2014/main" id="{BE70FF81-E3F5-442F-BED0-4D5EB95D46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463" y="1739900"/>
                        <a:ext cx="3962400" cy="285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0" name="Line 142">
            <a:extLst>
              <a:ext uri="{FF2B5EF4-FFF2-40B4-BE49-F238E27FC236}">
                <a16:creationId xmlns:a16="http://schemas.microsoft.com/office/drawing/2014/main" id="{8B564464-1C13-457E-ABF3-E7E4082B1D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19388" y="2924175"/>
            <a:ext cx="1736725" cy="769938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61" name="Text Box 147">
            <a:extLst>
              <a:ext uri="{FF2B5EF4-FFF2-40B4-BE49-F238E27FC236}">
                <a16:creationId xmlns:a16="http://schemas.microsoft.com/office/drawing/2014/main" id="{F854B784-CD14-4A30-A341-77704FFB5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5445125"/>
            <a:ext cx="15382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000" b="0"/>
              <a:t>solve for c</a:t>
            </a:r>
            <a:r>
              <a:rPr lang="en-US" altLang="en-US" sz="2000" b="0" baseline="-25000"/>
              <a:t>eff</a:t>
            </a:r>
            <a:endParaRPr lang="en-US" altLang="en-US" sz="2000" b="0"/>
          </a:p>
        </p:txBody>
      </p:sp>
      <p:sp>
        <p:nvSpPr>
          <p:cNvPr id="31762" name="Line 148">
            <a:extLst>
              <a:ext uri="{FF2B5EF4-FFF2-40B4-BE49-F238E27FC236}">
                <a16:creationId xmlns:a16="http://schemas.microsoft.com/office/drawing/2014/main" id="{6A4DD7A1-D6C6-4692-AE28-2F685DE860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475038" y="5718175"/>
            <a:ext cx="1981200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20B88BF-4D93-4BC5-99C7-B55B820729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609600"/>
            <a:ext cx="9902825" cy="685800"/>
          </a:xfrm>
        </p:spPr>
        <p:txBody>
          <a:bodyPr/>
          <a:lstStyle/>
          <a:p>
            <a:pPr algn="ctr"/>
            <a:r>
              <a:rPr lang="en-US" altLang="en-US"/>
              <a:t>Converging vs. Converging-diverging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0CD4C52-67A8-45C6-89B9-6A9F216118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/>
              <a:t>“Convergent vs. ‘Con-Di’ nozzle”</a:t>
            </a:r>
          </a:p>
          <a:p>
            <a:pPr>
              <a:lnSpc>
                <a:spcPct val="150000"/>
              </a:lnSpc>
            </a:pPr>
            <a:r>
              <a:rPr lang="en-US" altLang="en-US"/>
              <a:t>Difference in design thrust</a:t>
            </a:r>
          </a:p>
          <a:p>
            <a:pPr>
              <a:lnSpc>
                <a:spcPct val="150000"/>
              </a:lnSpc>
            </a:pPr>
            <a:r>
              <a:rPr lang="en-US" altLang="en-US"/>
              <a:t>Nozzle pressure ratio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Application (e.g., F-16)</a:t>
            </a:r>
          </a:p>
          <a:p>
            <a:pPr>
              <a:lnSpc>
                <a:spcPct val="150000"/>
              </a:lnSpc>
            </a:pPr>
            <a:r>
              <a:rPr lang="en-US" altLang="en-US"/>
              <a:t>Off-design performance</a:t>
            </a:r>
          </a:p>
          <a:p>
            <a:pPr>
              <a:lnSpc>
                <a:spcPct val="150000"/>
              </a:lnSpc>
            </a:pPr>
            <a:r>
              <a:rPr lang="en-US" altLang="en-US"/>
              <a:t>Relation thrust </a:t>
            </a:r>
            <a:r>
              <a:rPr lang="en-US" altLang="en-US">
                <a:sym typeface="Symbol" panose="05050102010706020507" pitchFamily="18" charset="2"/>
              </a:rPr>
              <a:t></a:t>
            </a:r>
            <a:r>
              <a:rPr lang="en-US" altLang="en-US"/>
              <a:t> drag</a:t>
            </a:r>
          </a:p>
          <a:p>
            <a:pPr>
              <a:lnSpc>
                <a:spcPct val="150000"/>
              </a:lnSpc>
            </a:pPr>
            <a:r>
              <a:rPr lang="en-US" altLang="en-US"/>
              <a:t>Weight, length, etc.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389" y="533400"/>
            <a:ext cx="7855514" cy="762000"/>
          </a:xfrm>
        </p:spPr>
        <p:txBody>
          <a:bodyPr anchor="ctr"/>
          <a:lstStyle/>
          <a:p>
            <a:pPr>
              <a:defRPr/>
            </a:pPr>
            <a:r>
              <a:rPr lang="en-US" dirty="0"/>
              <a:t>TJET turbine performance in GSP</a:t>
            </a:r>
            <a:endParaRPr lang="en-US" sz="2400" dirty="0"/>
          </a:p>
        </p:txBody>
      </p:sp>
      <p:pic>
        <p:nvPicPr>
          <p:cNvPr id="4403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79948" y="1524000"/>
            <a:ext cx="6945218" cy="5030788"/>
          </a:xfrm>
          <a:noFill/>
          <a:extLst>
            <a:ext uri="{91240B29-F687-4F45-9708-019B960494DF}">
              <a14:hiddenLine xmlns:a14="http://schemas.microsoft.com/office/drawing/2010/main" w="12700" cap="flat" cmpd="sng">
                <a:solidFill>
                  <a:schemeClr val="tx1"/>
                </a:solidFill>
                <a:prstDash val="solid"/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2413"/>
      </p:ext>
    </p:extLst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</p:spPr>
        <p:txBody>
          <a:bodyPr/>
          <a:lstStyle/>
          <a:p>
            <a:r>
              <a:rPr lang="en-US" altLang="nl-NL"/>
              <a:t>Other components </a:t>
            </a:r>
            <a:br>
              <a:rPr lang="en-US" altLang="nl-NL"/>
            </a:br>
            <a:r>
              <a:rPr lang="en-US" altLang="nl-NL"/>
              <a:t>performance characteristics</a:t>
            </a:r>
            <a:endParaRPr lang="nl-NL" altLang="nl-NL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01713" y="1484313"/>
            <a:ext cx="8283575" cy="3849687"/>
          </a:xfrm>
        </p:spPr>
        <p:txBody>
          <a:bodyPr/>
          <a:lstStyle/>
          <a:p>
            <a:r>
              <a:rPr lang="en-US" altLang="nl-NL"/>
              <a:t>Ducts</a:t>
            </a:r>
          </a:p>
          <a:p>
            <a:pPr lvl="1"/>
            <a:r>
              <a:rPr lang="en-US" altLang="nl-NL"/>
              <a:t>Pressure loss function of flow (Wc) or Mach or other</a:t>
            </a:r>
          </a:p>
          <a:p>
            <a:r>
              <a:rPr lang="en-US" altLang="nl-NL"/>
              <a:t>Inlets</a:t>
            </a:r>
          </a:p>
          <a:p>
            <a:pPr lvl="1"/>
            <a:r>
              <a:rPr lang="en-US" altLang="nl-NL"/>
              <a:t>Simular to ducts</a:t>
            </a:r>
          </a:p>
          <a:p>
            <a:pPr lvl="1"/>
            <a:r>
              <a:rPr lang="en-US" altLang="nl-NL"/>
              <a:t>Also function of flight conditions (Ma</a:t>
            </a:r>
            <a:r>
              <a:rPr lang="en-US" altLang="nl-NL" baseline="-25000"/>
              <a:t>flight </a:t>
            </a:r>
            <a:r>
              <a:rPr lang="en-US" altLang="nl-NL"/>
              <a:t>)</a:t>
            </a:r>
          </a:p>
          <a:p>
            <a:r>
              <a:rPr lang="en-US" altLang="nl-NL"/>
              <a:t>Heat loss effects</a:t>
            </a:r>
          </a:p>
          <a:p>
            <a:pPr lvl="1"/>
            <a:r>
              <a:rPr lang="en-US" altLang="nl-NL"/>
              <a:t>All components</a:t>
            </a:r>
          </a:p>
          <a:p>
            <a:pPr lvl="1"/>
            <a:r>
              <a:rPr lang="en-US" altLang="nl-NL"/>
              <a:t>Heat transfer models</a:t>
            </a:r>
          </a:p>
          <a:p>
            <a:r>
              <a:rPr lang="en-US" altLang="nl-NL"/>
              <a:t>Other components</a:t>
            </a:r>
          </a:p>
          <a:p>
            <a:pPr lvl="1"/>
            <a:r>
              <a:rPr lang="en-US" altLang="nl-NL"/>
              <a:t>Specific effects on gas path</a:t>
            </a:r>
            <a:endParaRPr lang="nl-NL" altLang="nl-NL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94"/>
          <p:cNvGrpSpPr>
            <a:grpSpLocks/>
          </p:cNvGrpSpPr>
          <p:nvPr/>
        </p:nvGrpSpPr>
        <p:grpSpPr bwMode="auto">
          <a:xfrm>
            <a:off x="4103688" y="1747838"/>
            <a:ext cx="5691187" cy="4262437"/>
            <a:chOff x="2105025" y="2417763"/>
            <a:chExt cx="5691188" cy="4262438"/>
          </a:xfrm>
        </p:grpSpPr>
        <p:sp>
          <p:nvSpPr>
            <p:cNvPr id="21510" name="Rectangle 26"/>
            <p:cNvSpPr>
              <a:spLocks noChangeArrowheads="1"/>
            </p:cNvSpPr>
            <p:nvPr/>
          </p:nvSpPr>
          <p:spPr bwMode="auto">
            <a:xfrm>
              <a:off x="6775450" y="5689600"/>
              <a:ext cx="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 b="0"/>
            </a:p>
          </p:txBody>
        </p:sp>
        <p:sp>
          <p:nvSpPr>
            <p:cNvPr id="21511" name="Rectangle 30"/>
            <p:cNvSpPr>
              <a:spLocks noChangeArrowheads="1"/>
            </p:cNvSpPr>
            <p:nvPr/>
          </p:nvSpPr>
          <p:spPr bwMode="auto">
            <a:xfrm>
              <a:off x="6804025" y="5160963"/>
              <a:ext cx="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 b="0"/>
            </a:p>
          </p:txBody>
        </p:sp>
        <p:sp>
          <p:nvSpPr>
            <p:cNvPr id="21512" name="Rectangle 48"/>
            <p:cNvSpPr>
              <a:spLocks noChangeArrowheads="1"/>
            </p:cNvSpPr>
            <p:nvPr/>
          </p:nvSpPr>
          <p:spPr bwMode="auto">
            <a:xfrm>
              <a:off x="2951163" y="5121275"/>
              <a:ext cx="523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3" name="Rectangle 49"/>
            <p:cNvSpPr>
              <a:spLocks noChangeArrowheads="1"/>
            </p:cNvSpPr>
            <p:nvPr/>
          </p:nvSpPr>
          <p:spPr bwMode="auto">
            <a:xfrm>
              <a:off x="2990850" y="5121275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4" name="Rectangle 57"/>
            <p:cNvSpPr>
              <a:spLocks noChangeArrowheads="1"/>
            </p:cNvSpPr>
            <p:nvPr/>
          </p:nvSpPr>
          <p:spPr bwMode="auto">
            <a:xfrm>
              <a:off x="3440113" y="49958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5" name="Rectangle 60"/>
            <p:cNvSpPr>
              <a:spLocks noChangeArrowheads="1"/>
            </p:cNvSpPr>
            <p:nvPr/>
          </p:nvSpPr>
          <p:spPr bwMode="auto">
            <a:xfrm>
              <a:off x="3532188" y="4957763"/>
              <a:ext cx="26987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6" name="Rectangle 61"/>
            <p:cNvSpPr>
              <a:spLocks noChangeArrowheads="1"/>
            </p:cNvSpPr>
            <p:nvPr/>
          </p:nvSpPr>
          <p:spPr bwMode="auto">
            <a:xfrm>
              <a:off x="3544888" y="4957763"/>
              <a:ext cx="26987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7" name="Rectangle 63"/>
            <p:cNvSpPr>
              <a:spLocks noChangeArrowheads="1"/>
            </p:cNvSpPr>
            <p:nvPr/>
          </p:nvSpPr>
          <p:spPr bwMode="auto">
            <a:xfrm>
              <a:off x="3652838" y="4929188"/>
              <a:ext cx="12700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8" name="Rectangle 66"/>
            <p:cNvSpPr>
              <a:spLocks noChangeArrowheads="1"/>
            </p:cNvSpPr>
            <p:nvPr/>
          </p:nvSpPr>
          <p:spPr bwMode="auto">
            <a:xfrm>
              <a:off x="3744913" y="4870450"/>
              <a:ext cx="26987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19" name="Rectangle 77"/>
            <p:cNvSpPr>
              <a:spLocks noChangeArrowheads="1"/>
            </p:cNvSpPr>
            <p:nvPr/>
          </p:nvSpPr>
          <p:spPr bwMode="auto">
            <a:xfrm>
              <a:off x="4089400" y="4727575"/>
              <a:ext cx="127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0" name="Rectangle 79"/>
            <p:cNvSpPr>
              <a:spLocks noChangeArrowheads="1"/>
            </p:cNvSpPr>
            <p:nvPr/>
          </p:nvSpPr>
          <p:spPr bwMode="auto">
            <a:xfrm>
              <a:off x="4168775" y="46688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1" name="Rectangle 80"/>
            <p:cNvSpPr>
              <a:spLocks noChangeArrowheads="1"/>
            </p:cNvSpPr>
            <p:nvPr/>
          </p:nvSpPr>
          <p:spPr bwMode="auto">
            <a:xfrm>
              <a:off x="4221163" y="46355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2" name="Rectangle 81"/>
            <p:cNvSpPr>
              <a:spLocks noChangeArrowheads="1"/>
            </p:cNvSpPr>
            <p:nvPr/>
          </p:nvSpPr>
          <p:spPr bwMode="auto">
            <a:xfrm>
              <a:off x="4221163" y="46529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3" name="Rectangle 83"/>
            <p:cNvSpPr>
              <a:spLocks noChangeArrowheads="1"/>
            </p:cNvSpPr>
            <p:nvPr/>
          </p:nvSpPr>
          <p:spPr bwMode="auto">
            <a:xfrm>
              <a:off x="4260850" y="46275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4" name="Rectangle 85"/>
            <p:cNvSpPr>
              <a:spLocks noChangeArrowheads="1"/>
            </p:cNvSpPr>
            <p:nvPr/>
          </p:nvSpPr>
          <p:spPr bwMode="auto">
            <a:xfrm>
              <a:off x="4300538" y="4602163"/>
              <a:ext cx="12700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5" name="Rectangle 90"/>
            <p:cNvSpPr>
              <a:spLocks noChangeArrowheads="1"/>
            </p:cNvSpPr>
            <p:nvPr/>
          </p:nvSpPr>
          <p:spPr bwMode="auto">
            <a:xfrm>
              <a:off x="4446588" y="4492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6" name="Rectangle 91"/>
            <p:cNvSpPr>
              <a:spLocks noChangeArrowheads="1"/>
            </p:cNvSpPr>
            <p:nvPr/>
          </p:nvSpPr>
          <p:spPr bwMode="auto">
            <a:xfrm>
              <a:off x="4446588" y="44926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7" name="Rectangle 93"/>
            <p:cNvSpPr>
              <a:spLocks noChangeArrowheads="1"/>
            </p:cNvSpPr>
            <p:nvPr/>
          </p:nvSpPr>
          <p:spPr bwMode="auto">
            <a:xfrm>
              <a:off x="4473575" y="44592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8" name="Rectangle 96"/>
            <p:cNvSpPr>
              <a:spLocks noChangeArrowheads="1"/>
            </p:cNvSpPr>
            <p:nvPr/>
          </p:nvSpPr>
          <p:spPr bwMode="auto">
            <a:xfrm>
              <a:off x="4525963" y="4421188"/>
              <a:ext cx="12700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29" name="Rectangle 98"/>
            <p:cNvSpPr>
              <a:spLocks noChangeArrowheads="1"/>
            </p:cNvSpPr>
            <p:nvPr/>
          </p:nvSpPr>
          <p:spPr bwMode="auto">
            <a:xfrm>
              <a:off x="4551363" y="4405313"/>
              <a:ext cx="14287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0" name="Rectangle 99"/>
            <p:cNvSpPr>
              <a:spLocks noChangeArrowheads="1"/>
            </p:cNvSpPr>
            <p:nvPr/>
          </p:nvSpPr>
          <p:spPr bwMode="auto">
            <a:xfrm>
              <a:off x="4565650" y="44021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1" name="Rectangle 100"/>
            <p:cNvSpPr>
              <a:spLocks noChangeArrowheads="1"/>
            </p:cNvSpPr>
            <p:nvPr/>
          </p:nvSpPr>
          <p:spPr bwMode="auto">
            <a:xfrm>
              <a:off x="4618038" y="4341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2" name="Rectangle 103"/>
            <p:cNvSpPr>
              <a:spLocks noChangeArrowheads="1"/>
            </p:cNvSpPr>
            <p:nvPr/>
          </p:nvSpPr>
          <p:spPr bwMode="auto">
            <a:xfrm>
              <a:off x="4684713" y="4279900"/>
              <a:ext cx="14287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3" name="Rectangle 107"/>
            <p:cNvSpPr>
              <a:spLocks noChangeArrowheads="1"/>
            </p:cNvSpPr>
            <p:nvPr/>
          </p:nvSpPr>
          <p:spPr bwMode="auto">
            <a:xfrm>
              <a:off x="4738688" y="422592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4" name="Rectangle 109"/>
            <p:cNvSpPr>
              <a:spLocks noChangeArrowheads="1"/>
            </p:cNvSpPr>
            <p:nvPr/>
          </p:nvSpPr>
          <p:spPr bwMode="auto">
            <a:xfrm>
              <a:off x="4803775" y="4151313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5" name="Rectangle 110"/>
            <p:cNvSpPr>
              <a:spLocks noChangeArrowheads="1"/>
            </p:cNvSpPr>
            <p:nvPr/>
          </p:nvSpPr>
          <p:spPr bwMode="auto">
            <a:xfrm>
              <a:off x="4843463" y="4098925"/>
              <a:ext cx="127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6" name="Rectangle 112"/>
            <p:cNvSpPr>
              <a:spLocks noChangeArrowheads="1"/>
            </p:cNvSpPr>
            <p:nvPr/>
          </p:nvSpPr>
          <p:spPr bwMode="auto">
            <a:xfrm>
              <a:off x="4870450" y="40751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7" name="Rectangle 113"/>
            <p:cNvSpPr>
              <a:spLocks noChangeArrowheads="1"/>
            </p:cNvSpPr>
            <p:nvPr/>
          </p:nvSpPr>
          <p:spPr bwMode="auto">
            <a:xfrm>
              <a:off x="4883150" y="4043363"/>
              <a:ext cx="12700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8" name="Rectangle 114"/>
            <p:cNvSpPr>
              <a:spLocks noChangeArrowheads="1"/>
            </p:cNvSpPr>
            <p:nvPr/>
          </p:nvSpPr>
          <p:spPr bwMode="auto">
            <a:xfrm>
              <a:off x="4895850" y="4027488"/>
              <a:ext cx="12700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39" name="Rectangle 116"/>
            <p:cNvSpPr>
              <a:spLocks noChangeArrowheads="1"/>
            </p:cNvSpPr>
            <p:nvPr/>
          </p:nvSpPr>
          <p:spPr bwMode="auto">
            <a:xfrm>
              <a:off x="4922838" y="4016375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0" name="Rectangle 118"/>
            <p:cNvSpPr>
              <a:spLocks noChangeArrowheads="1"/>
            </p:cNvSpPr>
            <p:nvPr/>
          </p:nvSpPr>
          <p:spPr bwMode="auto">
            <a:xfrm>
              <a:off x="4948238" y="3989388"/>
              <a:ext cx="142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1" name="Rectangle 121"/>
            <p:cNvSpPr>
              <a:spLocks noChangeArrowheads="1"/>
            </p:cNvSpPr>
            <p:nvPr/>
          </p:nvSpPr>
          <p:spPr bwMode="auto">
            <a:xfrm>
              <a:off x="5056188" y="3886200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2" name="Rectangle 122"/>
            <p:cNvSpPr>
              <a:spLocks noChangeArrowheads="1"/>
            </p:cNvSpPr>
            <p:nvPr/>
          </p:nvSpPr>
          <p:spPr bwMode="auto">
            <a:xfrm>
              <a:off x="5068888" y="3863975"/>
              <a:ext cx="269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3" name="Rectangle 124"/>
            <p:cNvSpPr>
              <a:spLocks noChangeArrowheads="1"/>
            </p:cNvSpPr>
            <p:nvPr/>
          </p:nvSpPr>
          <p:spPr bwMode="auto">
            <a:xfrm>
              <a:off x="5108575" y="3848100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4" name="Rectangle 125"/>
            <p:cNvSpPr>
              <a:spLocks noChangeArrowheads="1"/>
            </p:cNvSpPr>
            <p:nvPr/>
          </p:nvSpPr>
          <p:spPr bwMode="auto">
            <a:xfrm>
              <a:off x="5121275" y="3825875"/>
              <a:ext cx="142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5" name="Rectangle 130"/>
            <p:cNvSpPr>
              <a:spLocks noChangeArrowheads="1"/>
            </p:cNvSpPr>
            <p:nvPr/>
          </p:nvSpPr>
          <p:spPr bwMode="auto">
            <a:xfrm>
              <a:off x="5267325" y="370998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6" name="Rectangle 133"/>
            <p:cNvSpPr>
              <a:spLocks noChangeArrowheads="1"/>
            </p:cNvSpPr>
            <p:nvPr/>
          </p:nvSpPr>
          <p:spPr bwMode="auto">
            <a:xfrm>
              <a:off x="5292725" y="3684588"/>
              <a:ext cx="142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7" name="Rectangle 135"/>
            <p:cNvSpPr>
              <a:spLocks noChangeArrowheads="1"/>
            </p:cNvSpPr>
            <p:nvPr/>
          </p:nvSpPr>
          <p:spPr bwMode="auto">
            <a:xfrm>
              <a:off x="5319713" y="3651250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8" name="Rectangle 138"/>
            <p:cNvSpPr>
              <a:spLocks noChangeArrowheads="1"/>
            </p:cNvSpPr>
            <p:nvPr/>
          </p:nvSpPr>
          <p:spPr bwMode="auto">
            <a:xfrm>
              <a:off x="5372100" y="3622675"/>
              <a:ext cx="14288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49" name="Rectangle 139"/>
            <p:cNvSpPr>
              <a:spLocks noChangeArrowheads="1"/>
            </p:cNvSpPr>
            <p:nvPr/>
          </p:nvSpPr>
          <p:spPr bwMode="auto">
            <a:xfrm>
              <a:off x="5426075" y="3562350"/>
              <a:ext cx="142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0" name="Rectangle 141"/>
            <p:cNvSpPr>
              <a:spLocks noChangeArrowheads="1"/>
            </p:cNvSpPr>
            <p:nvPr/>
          </p:nvSpPr>
          <p:spPr bwMode="auto">
            <a:xfrm>
              <a:off x="5505450" y="35083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1" name="Rectangle 143"/>
            <p:cNvSpPr>
              <a:spLocks noChangeArrowheads="1"/>
            </p:cNvSpPr>
            <p:nvPr/>
          </p:nvSpPr>
          <p:spPr bwMode="auto">
            <a:xfrm>
              <a:off x="5532438" y="3473450"/>
              <a:ext cx="12700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2" name="Rectangle 144"/>
            <p:cNvSpPr>
              <a:spLocks noChangeArrowheads="1"/>
            </p:cNvSpPr>
            <p:nvPr/>
          </p:nvSpPr>
          <p:spPr bwMode="auto">
            <a:xfrm>
              <a:off x="5545138" y="34528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3" name="Rectangle 145"/>
            <p:cNvSpPr>
              <a:spLocks noChangeArrowheads="1"/>
            </p:cNvSpPr>
            <p:nvPr/>
          </p:nvSpPr>
          <p:spPr bwMode="auto">
            <a:xfrm>
              <a:off x="5545138" y="3470275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4" name="Rectangle 150"/>
            <p:cNvSpPr>
              <a:spLocks noChangeArrowheads="1"/>
            </p:cNvSpPr>
            <p:nvPr/>
          </p:nvSpPr>
          <p:spPr bwMode="auto">
            <a:xfrm>
              <a:off x="5703888" y="3348038"/>
              <a:ext cx="269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5" name="Rectangle 151"/>
            <p:cNvSpPr>
              <a:spLocks noChangeArrowheads="1"/>
            </p:cNvSpPr>
            <p:nvPr/>
          </p:nvSpPr>
          <p:spPr bwMode="auto">
            <a:xfrm>
              <a:off x="5730875" y="334486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6" name="Rectangle 154"/>
            <p:cNvSpPr>
              <a:spLocks noChangeArrowheads="1"/>
            </p:cNvSpPr>
            <p:nvPr/>
          </p:nvSpPr>
          <p:spPr bwMode="auto">
            <a:xfrm>
              <a:off x="5783263" y="3289300"/>
              <a:ext cx="14287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7" name="Rectangle 155"/>
            <p:cNvSpPr>
              <a:spLocks noChangeArrowheads="1"/>
            </p:cNvSpPr>
            <p:nvPr/>
          </p:nvSpPr>
          <p:spPr bwMode="auto">
            <a:xfrm>
              <a:off x="5797550" y="3295650"/>
              <a:ext cx="254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8" name="Rectangle 156"/>
            <p:cNvSpPr>
              <a:spLocks noChangeArrowheads="1"/>
            </p:cNvSpPr>
            <p:nvPr/>
          </p:nvSpPr>
          <p:spPr bwMode="auto">
            <a:xfrm>
              <a:off x="5822950" y="3273425"/>
              <a:ext cx="142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59" name="Rectangle 158"/>
            <p:cNvSpPr>
              <a:spLocks noChangeArrowheads="1"/>
            </p:cNvSpPr>
            <p:nvPr/>
          </p:nvSpPr>
          <p:spPr bwMode="auto">
            <a:xfrm>
              <a:off x="5954713" y="3201988"/>
              <a:ext cx="142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0" name="Rectangle 160"/>
            <p:cNvSpPr>
              <a:spLocks noChangeArrowheads="1"/>
            </p:cNvSpPr>
            <p:nvPr/>
          </p:nvSpPr>
          <p:spPr bwMode="auto">
            <a:xfrm>
              <a:off x="5981700" y="3186113"/>
              <a:ext cx="26988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1" name="Rectangle 162"/>
            <p:cNvSpPr>
              <a:spLocks noChangeArrowheads="1"/>
            </p:cNvSpPr>
            <p:nvPr/>
          </p:nvSpPr>
          <p:spPr bwMode="auto">
            <a:xfrm>
              <a:off x="6034088" y="3168650"/>
              <a:ext cx="269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2" name="Rectangle 163"/>
            <p:cNvSpPr>
              <a:spLocks noChangeArrowheads="1"/>
            </p:cNvSpPr>
            <p:nvPr/>
          </p:nvSpPr>
          <p:spPr bwMode="auto">
            <a:xfrm>
              <a:off x="6061075" y="3148013"/>
              <a:ext cx="26988" cy="1111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3" name="Rectangle 164"/>
            <p:cNvSpPr>
              <a:spLocks noChangeArrowheads="1"/>
            </p:cNvSpPr>
            <p:nvPr/>
          </p:nvSpPr>
          <p:spPr bwMode="auto">
            <a:xfrm>
              <a:off x="6088063" y="3143250"/>
              <a:ext cx="14287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4" name="Rectangle 167"/>
            <p:cNvSpPr>
              <a:spLocks noChangeArrowheads="1"/>
            </p:cNvSpPr>
            <p:nvPr/>
          </p:nvSpPr>
          <p:spPr bwMode="auto">
            <a:xfrm>
              <a:off x="6234113" y="3059113"/>
              <a:ext cx="254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5" name="Rectangle 169"/>
            <p:cNvSpPr>
              <a:spLocks noChangeArrowheads="1"/>
            </p:cNvSpPr>
            <p:nvPr/>
          </p:nvSpPr>
          <p:spPr bwMode="auto">
            <a:xfrm>
              <a:off x="6286500" y="3043238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6" name="Rectangle 174"/>
            <p:cNvSpPr>
              <a:spLocks noChangeArrowheads="1"/>
            </p:cNvSpPr>
            <p:nvPr/>
          </p:nvSpPr>
          <p:spPr bwMode="auto">
            <a:xfrm>
              <a:off x="6472238" y="2968625"/>
              <a:ext cx="12700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7" name="Rectangle 176"/>
            <p:cNvSpPr>
              <a:spLocks noChangeArrowheads="1"/>
            </p:cNvSpPr>
            <p:nvPr/>
          </p:nvSpPr>
          <p:spPr bwMode="auto">
            <a:xfrm>
              <a:off x="6524625" y="2932113"/>
              <a:ext cx="26988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8" name="Rectangle 181"/>
            <p:cNvSpPr>
              <a:spLocks noChangeArrowheads="1"/>
            </p:cNvSpPr>
            <p:nvPr/>
          </p:nvSpPr>
          <p:spPr bwMode="auto">
            <a:xfrm>
              <a:off x="6762750" y="2844800"/>
              <a:ext cx="41275" cy="1428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69" name="Rectangle 186"/>
            <p:cNvSpPr>
              <a:spLocks noChangeArrowheads="1"/>
            </p:cNvSpPr>
            <p:nvPr/>
          </p:nvSpPr>
          <p:spPr bwMode="auto">
            <a:xfrm>
              <a:off x="7000875" y="27924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0" name="Rectangle 187"/>
            <p:cNvSpPr>
              <a:spLocks noChangeArrowheads="1"/>
            </p:cNvSpPr>
            <p:nvPr/>
          </p:nvSpPr>
          <p:spPr bwMode="auto">
            <a:xfrm>
              <a:off x="7013575" y="2770188"/>
              <a:ext cx="39688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1" name="Rectangle 189"/>
            <p:cNvSpPr>
              <a:spLocks noChangeArrowheads="1"/>
            </p:cNvSpPr>
            <p:nvPr/>
          </p:nvSpPr>
          <p:spPr bwMode="auto">
            <a:xfrm>
              <a:off x="7107238" y="2754313"/>
              <a:ext cx="39687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2" name="Rectangle 190"/>
            <p:cNvSpPr>
              <a:spLocks noChangeArrowheads="1"/>
            </p:cNvSpPr>
            <p:nvPr/>
          </p:nvSpPr>
          <p:spPr bwMode="auto">
            <a:xfrm>
              <a:off x="7200900" y="2728913"/>
              <a:ext cx="12700" cy="12700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3" name="Rectangle 193"/>
            <p:cNvSpPr>
              <a:spLocks noChangeArrowheads="1"/>
            </p:cNvSpPr>
            <p:nvPr/>
          </p:nvSpPr>
          <p:spPr bwMode="auto">
            <a:xfrm>
              <a:off x="7345363" y="2705100"/>
              <a:ext cx="65087" cy="111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4" name="Rectangle 194"/>
            <p:cNvSpPr>
              <a:spLocks noChangeArrowheads="1"/>
            </p:cNvSpPr>
            <p:nvPr/>
          </p:nvSpPr>
          <p:spPr bwMode="auto">
            <a:xfrm>
              <a:off x="7410450" y="2681288"/>
              <a:ext cx="14288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1575" name="Rectangle 195"/>
            <p:cNvSpPr>
              <a:spLocks noChangeArrowheads="1"/>
            </p:cNvSpPr>
            <p:nvPr/>
          </p:nvSpPr>
          <p:spPr bwMode="auto">
            <a:xfrm>
              <a:off x="7477125" y="2681288"/>
              <a:ext cx="14288" cy="1428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grpSp>
          <p:nvGrpSpPr>
            <p:cNvPr id="21576" name="Group 880"/>
            <p:cNvGrpSpPr>
              <a:grpSpLocks/>
            </p:cNvGrpSpPr>
            <p:nvPr/>
          </p:nvGrpSpPr>
          <p:grpSpPr bwMode="auto">
            <a:xfrm>
              <a:off x="2105025" y="2417763"/>
              <a:ext cx="5691188" cy="4262438"/>
              <a:chOff x="1326" y="1523"/>
              <a:chExt cx="3585" cy="2685"/>
            </a:xfrm>
          </p:grpSpPr>
          <p:sp>
            <p:nvSpPr>
              <p:cNvPr id="21577" name="Rectangle 5"/>
              <p:cNvSpPr>
                <a:spLocks noChangeArrowheads="1"/>
              </p:cNvSpPr>
              <p:nvPr/>
            </p:nvSpPr>
            <p:spPr bwMode="auto">
              <a:xfrm>
                <a:off x="4242" y="3986"/>
                <a:ext cx="16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800" b="0">
                    <a:solidFill>
                      <a:srgbClr val="000000"/>
                    </a:solidFill>
                  </a:rPr>
                  <a:t>p  </a:t>
                </a:r>
                <a:endParaRPr lang="en-US" altLang="nl-NL" b="0"/>
              </a:p>
            </p:txBody>
          </p:sp>
          <p:sp>
            <p:nvSpPr>
              <p:cNvPr id="21578" name="Rectangle 6"/>
              <p:cNvSpPr>
                <a:spLocks noChangeArrowheads="1"/>
              </p:cNvSpPr>
              <p:nvPr/>
            </p:nvSpPr>
            <p:spPr bwMode="auto">
              <a:xfrm>
                <a:off x="4302" y="4082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0,2</a:t>
                </a:r>
                <a:endParaRPr lang="en-US" altLang="nl-NL" b="0"/>
              </a:p>
            </p:txBody>
          </p:sp>
          <p:sp>
            <p:nvSpPr>
              <p:cNvPr id="21579" name="Line 7"/>
              <p:cNvSpPr>
                <a:spLocks noChangeShapeType="1"/>
              </p:cNvSpPr>
              <p:nvPr/>
            </p:nvSpPr>
            <p:spPr bwMode="auto">
              <a:xfrm flipH="1" flipV="1">
                <a:off x="3568" y="2902"/>
                <a:ext cx="42" cy="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0" name="Line 8"/>
              <p:cNvSpPr>
                <a:spLocks noChangeShapeType="1"/>
              </p:cNvSpPr>
              <p:nvPr/>
            </p:nvSpPr>
            <p:spPr bwMode="auto">
              <a:xfrm flipH="1" flipV="1">
                <a:off x="3526" y="2862"/>
                <a:ext cx="42" cy="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1" name="Line 9"/>
              <p:cNvSpPr>
                <a:spLocks noChangeShapeType="1"/>
              </p:cNvSpPr>
              <p:nvPr/>
            </p:nvSpPr>
            <p:spPr bwMode="auto">
              <a:xfrm flipH="1" flipV="1">
                <a:off x="3351" y="2751"/>
                <a:ext cx="5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2" name="Line 10"/>
              <p:cNvSpPr>
                <a:spLocks noChangeShapeType="1"/>
              </p:cNvSpPr>
              <p:nvPr/>
            </p:nvSpPr>
            <p:spPr bwMode="auto">
              <a:xfrm flipH="1" flipV="1">
                <a:off x="3301" y="2727"/>
                <a:ext cx="50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3" name="Line 11"/>
              <p:cNvSpPr>
                <a:spLocks noChangeShapeType="1"/>
              </p:cNvSpPr>
              <p:nvPr/>
            </p:nvSpPr>
            <p:spPr bwMode="auto">
              <a:xfrm flipH="1" flipV="1">
                <a:off x="3260" y="2703"/>
                <a:ext cx="41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4" name="Rectangle 12"/>
              <p:cNvSpPr>
                <a:spLocks noChangeArrowheads="1"/>
              </p:cNvSpPr>
              <p:nvPr/>
            </p:nvSpPr>
            <p:spPr bwMode="auto">
              <a:xfrm>
                <a:off x="1625" y="1523"/>
                <a:ext cx="17" cy="221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585" name="Freeform 13"/>
              <p:cNvSpPr>
                <a:spLocks/>
              </p:cNvSpPr>
              <p:nvPr/>
            </p:nvSpPr>
            <p:spPr bwMode="auto">
              <a:xfrm>
                <a:off x="1642" y="3725"/>
                <a:ext cx="3185" cy="16"/>
              </a:xfrm>
              <a:custGeom>
                <a:avLst/>
                <a:gdLst>
                  <a:gd name="T0" fmla="*/ 4 w 3553"/>
                  <a:gd name="T1" fmla="*/ 0 h 19"/>
                  <a:gd name="T2" fmla="*/ 1481 w 3553"/>
                  <a:gd name="T3" fmla="*/ 0 h 19"/>
                  <a:gd name="T4" fmla="*/ 1481 w 3553"/>
                  <a:gd name="T5" fmla="*/ 5 h 19"/>
                  <a:gd name="T6" fmla="*/ 4 w 3553"/>
                  <a:gd name="T7" fmla="*/ 5 h 19"/>
                  <a:gd name="T8" fmla="*/ 0 w 3553"/>
                  <a:gd name="T9" fmla="*/ 3 h 19"/>
                  <a:gd name="T10" fmla="*/ 4 w 3553"/>
                  <a:gd name="T11" fmla="*/ 0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3"/>
                  <a:gd name="T19" fmla="*/ 0 h 19"/>
                  <a:gd name="T20" fmla="*/ 3553 w 3553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3" h="19">
                    <a:moveTo>
                      <a:pt x="9" y="0"/>
                    </a:moveTo>
                    <a:lnTo>
                      <a:pt x="3553" y="0"/>
                    </a:lnTo>
                    <a:lnTo>
                      <a:pt x="3553" y="19"/>
                    </a:lnTo>
                    <a:lnTo>
                      <a:pt x="9" y="19"/>
                    </a:lnTo>
                    <a:lnTo>
                      <a:pt x="0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6" name="Freeform 14"/>
              <p:cNvSpPr>
                <a:spLocks/>
              </p:cNvSpPr>
              <p:nvPr/>
            </p:nvSpPr>
            <p:spPr bwMode="auto">
              <a:xfrm>
                <a:off x="4819" y="3725"/>
                <a:ext cx="17" cy="9"/>
              </a:xfrm>
              <a:custGeom>
                <a:avLst/>
                <a:gdLst>
                  <a:gd name="T0" fmla="*/ 4 w 19"/>
                  <a:gd name="T1" fmla="*/ 0 h 10"/>
                  <a:gd name="T2" fmla="*/ 8 w 19"/>
                  <a:gd name="T3" fmla="*/ 5 h 10"/>
                  <a:gd name="T4" fmla="*/ 8 w 19"/>
                  <a:gd name="T5" fmla="*/ 5 h 10"/>
                  <a:gd name="T6" fmla="*/ 0 w 19"/>
                  <a:gd name="T7" fmla="*/ 5 h 10"/>
                  <a:gd name="T8" fmla="*/ 0 w 19"/>
                  <a:gd name="T9" fmla="*/ 5 h 10"/>
                  <a:gd name="T10" fmla="*/ 4 w 19"/>
                  <a:gd name="T11" fmla="*/ 0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0"/>
                  <a:gd name="T20" fmla="*/ 19 w 19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0">
                    <a:moveTo>
                      <a:pt x="9" y="0"/>
                    </a:moveTo>
                    <a:lnTo>
                      <a:pt x="19" y="10"/>
                    </a:lnTo>
                    <a:lnTo>
                      <a:pt x="0" y="10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7" name="Freeform 15"/>
              <p:cNvSpPr>
                <a:spLocks/>
              </p:cNvSpPr>
              <p:nvPr/>
            </p:nvSpPr>
            <p:spPr bwMode="auto">
              <a:xfrm>
                <a:off x="1650" y="3725"/>
                <a:ext cx="3186" cy="16"/>
              </a:xfrm>
              <a:custGeom>
                <a:avLst/>
                <a:gdLst>
                  <a:gd name="T0" fmla="*/ 1482 w 3554"/>
                  <a:gd name="T1" fmla="*/ 3 h 19"/>
                  <a:gd name="T2" fmla="*/ 1478 w 3554"/>
                  <a:gd name="T3" fmla="*/ 5 h 19"/>
                  <a:gd name="T4" fmla="*/ 0 w 3554"/>
                  <a:gd name="T5" fmla="*/ 5 h 19"/>
                  <a:gd name="T6" fmla="*/ 0 w 3554"/>
                  <a:gd name="T7" fmla="*/ 0 h 19"/>
                  <a:gd name="T8" fmla="*/ 1478 w 3554"/>
                  <a:gd name="T9" fmla="*/ 0 h 19"/>
                  <a:gd name="T10" fmla="*/ 1482 w 3554"/>
                  <a:gd name="T11" fmla="*/ 3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3554"/>
                  <a:gd name="T19" fmla="*/ 0 h 19"/>
                  <a:gd name="T20" fmla="*/ 3554 w 3554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3554" h="19">
                    <a:moveTo>
                      <a:pt x="3554" y="10"/>
                    </a:moveTo>
                    <a:lnTo>
                      <a:pt x="3544" y="19"/>
                    </a:lnTo>
                    <a:lnTo>
                      <a:pt x="0" y="19"/>
                    </a:lnTo>
                    <a:lnTo>
                      <a:pt x="0" y="0"/>
                    </a:lnTo>
                    <a:lnTo>
                      <a:pt x="3544" y="0"/>
                    </a:lnTo>
                    <a:lnTo>
                      <a:pt x="3554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8" name="Freeform 16"/>
              <p:cNvSpPr>
                <a:spLocks/>
              </p:cNvSpPr>
              <p:nvPr/>
            </p:nvSpPr>
            <p:spPr bwMode="auto">
              <a:xfrm>
                <a:off x="1642" y="3725"/>
                <a:ext cx="17" cy="9"/>
              </a:xfrm>
              <a:custGeom>
                <a:avLst/>
                <a:gdLst>
                  <a:gd name="T0" fmla="*/ 8 w 19"/>
                  <a:gd name="T1" fmla="*/ 5 h 10"/>
                  <a:gd name="T2" fmla="*/ 8 w 19"/>
                  <a:gd name="T3" fmla="*/ 5 h 10"/>
                  <a:gd name="T4" fmla="*/ 0 w 19"/>
                  <a:gd name="T5" fmla="*/ 5 h 10"/>
                  <a:gd name="T6" fmla="*/ 0 w 19"/>
                  <a:gd name="T7" fmla="*/ 5 h 10"/>
                  <a:gd name="T8" fmla="*/ 4 w 19"/>
                  <a:gd name="T9" fmla="*/ 0 h 10"/>
                  <a:gd name="T10" fmla="*/ 8 w 19"/>
                  <a:gd name="T11" fmla="*/ 5 h 1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0"/>
                  <a:gd name="T20" fmla="*/ 19 w 19"/>
                  <a:gd name="T21" fmla="*/ 10 h 1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0">
                    <a:moveTo>
                      <a:pt x="19" y="10"/>
                    </a:moveTo>
                    <a:lnTo>
                      <a:pt x="19" y="10"/>
                    </a:lnTo>
                    <a:lnTo>
                      <a:pt x="0" y="10"/>
                    </a:lnTo>
                    <a:lnTo>
                      <a:pt x="9" y="0"/>
                    </a:lnTo>
                    <a:lnTo>
                      <a:pt x="19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89" name="Line 17"/>
              <p:cNvSpPr>
                <a:spLocks noChangeShapeType="1"/>
              </p:cNvSpPr>
              <p:nvPr/>
            </p:nvSpPr>
            <p:spPr bwMode="auto">
              <a:xfrm flipH="1" flipV="1">
                <a:off x="2584" y="3369"/>
                <a:ext cx="42" cy="39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0" name="Line 18"/>
              <p:cNvSpPr>
                <a:spLocks noChangeShapeType="1"/>
              </p:cNvSpPr>
              <p:nvPr/>
            </p:nvSpPr>
            <p:spPr bwMode="auto">
              <a:xfrm flipH="1" flipV="1">
                <a:off x="2543" y="3329"/>
                <a:ext cx="41" cy="4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1" name="Line 19"/>
              <p:cNvSpPr>
                <a:spLocks noChangeShapeType="1"/>
              </p:cNvSpPr>
              <p:nvPr/>
            </p:nvSpPr>
            <p:spPr bwMode="auto">
              <a:xfrm flipH="1" flipV="1">
                <a:off x="2492" y="3298"/>
                <a:ext cx="51" cy="3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2" name="Line 20"/>
              <p:cNvSpPr>
                <a:spLocks noChangeShapeType="1"/>
              </p:cNvSpPr>
              <p:nvPr/>
            </p:nvSpPr>
            <p:spPr bwMode="auto">
              <a:xfrm flipH="1" flipV="1">
                <a:off x="3885" y="2418"/>
                <a:ext cx="17" cy="2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3" name="Line 21"/>
              <p:cNvSpPr>
                <a:spLocks noChangeShapeType="1"/>
              </p:cNvSpPr>
              <p:nvPr/>
            </p:nvSpPr>
            <p:spPr bwMode="auto">
              <a:xfrm flipH="1" flipV="1">
                <a:off x="4660" y="1832"/>
                <a:ext cx="8" cy="1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4" name="Rectangle 22"/>
              <p:cNvSpPr>
                <a:spLocks noChangeArrowheads="1"/>
              </p:cNvSpPr>
              <p:nvPr/>
            </p:nvSpPr>
            <p:spPr bwMode="auto">
              <a:xfrm>
                <a:off x="4668" y="1847"/>
                <a:ext cx="1" cy="9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595" name="Rectangle 23"/>
              <p:cNvSpPr>
                <a:spLocks noChangeArrowheads="1"/>
              </p:cNvSpPr>
              <p:nvPr/>
            </p:nvSpPr>
            <p:spPr bwMode="auto">
              <a:xfrm>
                <a:off x="1326" y="1744"/>
                <a:ext cx="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2000" b="0">
                    <a:solidFill>
                      <a:srgbClr val="000000"/>
                    </a:solidFill>
                  </a:rPr>
                  <a:t>p</a:t>
                </a:r>
                <a:endParaRPr lang="en-US" altLang="nl-NL" b="0"/>
              </a:p>
            </p:txBody>
          </p:sp>
          <p:sp>
            <p:nvSpPr>
              <p:cNvPr id="21596" name="Line 24"/>
              <p:cNvSpPr>
                <a:spLocks noChangeShapeType="1"/>
              </p:cNvSpPr>
              <p:nvPr/>
            </p:nvSpPr>
            <p:spPr bwMode="auto">
              <a:xfrm>
                <a:off x="1341" y="1745"/>
                <a:ext cx="1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597" name="Rectangle 25"/>
              <p:cNvSpPr>
                <a:spLocks noChangeArrowheads="1"/>
              </p:cNvSpPr>
              <p:nvPr/>
            </p:nvSpPr>
            <p:spPr bwMode="auto">
              <a:xfrm>
                <a:off x="4166" y="3773"/>
                <a:ext cx="121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800" b="0">
                    <a:solidFill>
                      <a:srgbClr val="000000"/>
                    </a:solidFill>
                  </a:rPr>
                  <a:t>m</a:t>
                </a:r>
                <a:endParaRPr lang="en-US" altLang="nl-NL" b="0"/>
              </a:p>
            </p:txBody>
          </p:sp>
          <p:sp>
            <p:nvSpPr>
              <p:cNvPr id="21598" name="Rectangle 27"/>
              <p:cNvSpPr>
                <a:spLocks noChangeArrowheads="1"/>
              </p:cNvSpPr>
              <p:nvPr/>
            </p:nvSpPr>
            <p:spPr bwMode="auto">
              <a:xfrm>
                <a:off x="4272" y="3796"/>
                <a:ext cx="20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700" b="0">
                    <a:solidFill>
                      <a:srgbClr val="000000"/>
                    </a:solidFill>
                    <a:sym typeface="Symbol" pitchFamily="18" charset="2"/>
                  </a:rPr>
                  <a:t></a:t>
                </a:r>
                <a:r>
                  <a:rPr lang="en-US" altLang="nl-NL" sz="1800" b="0">
                    <a:solidFill>
                      <a:srgbClr val="000000"/>
                    </a:solidFill>
                  </a:rPr>
                  <a:t> T</a:t>
                </a:r>
              </a:p>
            </p:txBody>
          </p:sp>
          <p:sp>
            <p:nvSpPr>
              <p:cNvPr id="21599" name="Freeform 28"/>
              <p:cNvSpPr>
                <a:spLocks/>
              </p:cNvSpPr>
              <p:nvPr/>
            </p:nvSpPr>
            <p:spPr bwMode="auto">
              <a:xfrm>
                <a:off x="4210" y="3780"/>
                <a:ext cx="17" cy="17"/>
              </a:xfrm>
              <a:custGeom>
                <a:avLst/>
                <a:gdLst>
                  <a:gd name="T0" fmla="*/ 0 w 19"/>
                  <a:gd name="T1" fmla="*/ 4 h 19"/>
                  <a:gd name="T2" fmla="*/ 0 w 19"/>
                  <a:gd name="T3" fmla="*/ 8 h 19"/>
                  <a:gd name="T4" fmla="*/ 8 w 19"/>
                  <a:gd name="T5" fmla="*/ 8 h 19"/>
                  <a:gd name="T6" fmla="*/ 8 w 19"/>
                  <a:gd name="T7" fmla="*/ 4 h 19"/>
                  <a:gd name="T8" fmla="*/ 4 w 19"/>
                  <a:gd name="T9" fmla="*/ 0 h 19"/>
                  <a:gd name="T10" fmla="*/ 0 w 19"/>
                  <a:gd name="T11" fmla="*/ 4 h 1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9"/>
                  <a:gd name="T19" fmla="*/ 0 h 19"/>
                  <a:gd name="T20" fmla="*/ 19 w 19"/>
                  <a:gd name="T21" fmla="*/ 19 h 1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9" h="19">
                    <a:moveTo>
                      <a:pt x="0" y="10"/>
                    </a:moveTo>
                    <a:lnTo>
                      <a:pt x="0" y="19"/>
                    </a:lnTo>
                    <a:lnTo>
                      <a:pt x="19" y="19"/>
                    </a:lnTo>
                    <a:lnTo>
                      <a:pt x="19" y="10"/>
                    </a:lnTo>
                    <a:lnTo>
                      <a:pt x="9" y="0"/>
                    </a:ln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00" name="Rectangle 29"/>
              <p:cNvSpPr>
                <a:spLocks noChangeArrowheads="1"/>
              </p:cNvSpPr>
              <p:nvPr/>
            </p:nvSpPr>
            <p:spPr bwMode="auto">
              <a:xfrm>
                <a:off x="4320" y="3220"/>
                <a:ext cx="105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800" b="0">
                    <a:solidFill>
                      <a:srgbClr val="000000"/>
                    </a:solidFill>
                  </a:rPr>
                  <a:t>N</a:t>
                </a:r>
                <a:endParaRPr lang="en-US" altLang="nl-NL" b="0"/>
              </a:p>
            </p:txBody>
          </p:sp>
          <p:sp>
            <p:nvSpPr>
              <p:cNvPr id="21601" name="Rectangle 31"/>
              <p:cNvSpPr>
                <a:spLocks noChangeArrowheads="1"/>
              </p:cNvSpPr>
              <p:nvPr/>
            </p:nvSpPr>
            <p:spPr bwMode="auto">
              <a:xfrm>
                <a:off x="4224" y="3460"/>
                <a:ext cx="202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700" b="0">
                    <a:solidFill>
                      <a:srgbClr val="000000"/>
                    </a:solidFill>
                    <a:sym typeface="Symbol" pitchFamily="18" charset="2"/>
                  </a:rPr>
                  <a:t></a:t>
                </a:r>
                <a:r>
                  <a:rPr lang="en-US" altLang="nl-NL" sz="1800" b="0">
                    <a:solidFill>
                      <a:srgbClr val="000000"/>
                    </a:solidFill>
                  </a:rPr>
                  <a:t> T</a:t>
                </a:r>
              </a:p>
            </p:txBody>
          </p:sp>
          <p:sp>
            <p:nvSpPr>
              <p:cNvPr id="21602" name="Rectangle 32"/>
              <p:cNvSpPr>
                <a:spLocks noChangeArrowheads="1"/>
              </p:cNvSpPr>
              <p:nvPr/>
            </p:nvSpPr>
            <p:spPr bwMode="auto">
              <a:xfrm>
                <a:off x="4260" y="3432"/>
                <a:ext cx="234" cy="1"/>
              </a:xfrm>
              <a:prstGeom prst="rect">
                <a:avLst/>
              </a:prstGeom>
              <a:noFill/>
              <a:ln w="0">
                <a:solidFill>
                  <a:srgbClr val="00000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03" name="Rectangle 33"/>
              <p:cNvSpPr>
                <a:spLocks noChangeArrowheads="1"/>
              </p:cNvSpPr>
              <p:nvPr/>
            </p:nvSpPr>
            <p:spPr bwMode="auto">
              <a:xfrm>
                <a:off x="1391" y="1864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0,2</a:t>
                </a:r>
                <a:endParaRPr lang="en-US" altLang="nl-NL" b="0"/>
              </a:p>
            </p:txBody>
          </p:sp>
          <p:sp>
            <p:nvSpPr>
              <p:cNvPr id="21604" name="Rectangle 34"/>
              <p:cNvSpPr>
                <a:spLocks noChangeArrowheads="1"/>
              </p:cNvSpPr>
              <p:nvPr/>
            </p:nvSpPr>
            <p:spPr bwMode="auto">
              <a:xfrm>
                <a:off x="1326" y="1537"/>
                <a:ext cx="90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2000" b="0">
                    <a:solidFill>
                      <a:srgbClr val="000000"/>
                    </a:solidFill>
                  </a:rPr>
                  <a:t>p</a:t>
                </a:r>
                <a:endParaRPr lang="en-US" altLang="nl-NL" b="0"/>
              </a:p>
            </p:txBody>
          </p:sp>
          <p:sp>
            <p:nvSpPr>
              <p:cNvPr id="21605" name="Rectangle 35"/>
              <p:cNvSpPr>
                <a:spLocks noChangeArrowheads="1"/>
              </p:cNvSpPr>
              <p:nvPr/>
            </p:nvSpPr>
            <p:spPr bwMode="auto">
              <a:xfrm>
                <a:off x="1392" y="1636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0,3</a:t>
                </a:r>
                <a:endParaRPr lang="en-US" altLang="nl-NL" b="0"/>
              </a:p>
            </p:txBody>
          </p:sp>
          <p:sp>
            <p:nvSpPr>
              <p:cNvPr id="21606" name="Freeform 36"/>
              <p:cNvSpPr>
                <a:spLocks/>
              </p:cNvSpPr>
              <p:nvPr/>
            </p:nvSpPr>
            <p:spPr bwMode="auto">
              <a:xfrm>
                <a:off x="4693" y="1689"/>
                <a:ext cx="51" cy="1070"/>
              </a:xfrm>
              <a:custGeom>
                <a:avLst/>
                <a:gdLst>
                  <a:gd name="T0" fmla="*/ 0 w 56"/>
                  <a:gd name="T1" fmla="*/ 0 h 1256"/>
                  <a:gd name="T2" fmla="*/ 5 w 56"/>
                  <a:gd name="T3" fmla="*/ 0 h 1256"/>
                  <a:gd name="T4" fmla="*/ 14 w 56"/>
                  <a:gd name="T5" fmla="*/ 8 h 1256"/>
                  <a:gd name="T6" fmla="*/ 18 w 56"/>
                  <a:gd name="T7" fmla="*/ 19 h 1256"/>
                  <a:gd name="T8" fmla="*/ 23 w 56"/>
                  <a:gd name="T9" fmla="*/ 37 h 1256"/>
                  <a:gd name="T10" fmla="*/ 26 w 56"/>
                  <a:gd name="T11" fmla="*/ 59 h 1256"/>
                  <a:gd name="T12" fmla="*/ 26 w 56"/>
                  <a:gd name="T13" fmla="*/ 348 h 125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1256"/>
                  <a:gd name="T23" fmla="*/ 56 w 56"/>
                  <a:gd name="T24" fmla="*/ 1256 h 125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1256">
                    <a:moveTo>
                      <a:pt x="0" y="0"/>
                    </a:moveTo>
                    <a:lnTo>
                      <a:pt x="10" y="0"/>
                    </a:lnTo>
                    <a:lnTo>
                      <a:pt x="28" y="28"/>
                    </a:lnTo>
                    <a:lnTo>
                      <a:pt x="38" y="66"/>
                    </a:lnTo>
                    <a:lnTo>
                      <a:pt x="47" y="131"/>
                    </a:lnTo>
                    <a:lnTo>
                      <a:pt x="56" y="214"/>
                    </a:lnTo>
                    <a:lnTo>
                      <a:pt x="56" y="125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07" name="Freeform 37"/>
              <p:cNvSpPr>
                <a:spLocks/>
              </p:cNvSpPr>
              <p:nvPr/>
            </p:nvSpPr>
            <p:spPr bwMode="auto">
              <a:xfrm>
                <a:off x="4527" y="1721"/>
                <a:ext cx="158" cy="1046"/>
              </a:xfrm>
              <a:custGeom>
                <a:avLst/>
                <a:gdLst>
                  <a:gd name="T0" fmla="*/ 0 w 177"/>
                  <a:gd name="T1" fmla="*/ 0 h 1228"/>
                  <a:gd name="T2" fmla="*/ 37 w 177"/>
                  <a:gd name="T3" fmla="*/ 15 h 1228"/>
                  <a:gd name="T4" fmla="*/ 53 w 177"/>
                  <a:gd name="T5" fmla="*/ 26 h 1228"/>
                  <a:gd name="T6" fmla="*/ 56 w 177"/>
                  <a:gd name="T7" fmla="*/ 34 h 1228"/>
                  <a:gd name="T8" fmla="*/ 63 w 177"/>
                  <a:gd name="T9" fmla="*/ 54 h 1228"/>
                  <a:gd name="T10" fmla="*/ 69 w 177"/>
                  <a:gd name="T11" fmla="*/ 66 h 1228"/>
                  <a:gd name="T12" fmla="*/ 69 w 177"/>
                  <a:gd name="T13" fmla="*/ 134 h 1228"/>
                  <a:gd name="T14" fmla="*/ 71 w 177"/>
                  <a:gd name="T15" fmla="*/ 154 h 1228"/>
                  <a:gd name="T16" fmla="*/ 71 w 177"/>
                  <a:gd name="T17" fmla="*/ 340 h 1228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177"/>
                  <a:gd name="T28" fmla="*/ 0 h 1228"/>
                  <a:gd name="T29" fmla="*/ 177 w 177"/>
                  <a:gd name="T30" fmla="*/ 1228 h 1228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177" h="1228">
                    <a:moveTo>
                      <a:pt x="0" y="0"/>
                    </a:moveTo>
                    <a:lnTo>
                      <a:pt x="93" y="55"/>
                    </a:lnTo>
                    <a:lnTo>
                      <a:pt x="131" y="93"/>
                    </a:lnTo>
                    <a:lnTo>
                      <a:pt x="140" y="121"/>
                    </a:lnTo>
                    <a:lnTo>
                      <a:pt x="158" y="195"/>
                    </a:lnTo>
                    <a:lnTo>
                      <a:pt x="168" y="241"/>
                    </a:lnTo>
                    <a:lnTo>
                      <a:pt x="168" y="483"/>
                    </a:lnTo>
                    <a:lnTo>
                      <a:pt x="177" y="558"/>
                    </a:lnTo>
                    <a:lnTo>
                      <a:pt x="177" y="1228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08" name="Freeform 38"/>
              <p:cNvSpPr>
                <a:spLocks/>
              </p:cNvSpPr>
              <p:nvPr/>
            </p:nvSpPr>
            <p:spPr bwMode="auto">
              <a:xfrm>
                <a:off x="3993" y="1904"/>
                <a:ext cx="434" cy="1101"/>
              </a:xfrm>
              <a:custGeom>
                <a:avLst/>
                <a:gdLst>
                  <a:gd name="T0" fmla="*/ 0 w 484"/>
                  <a:gd name="T1" fmla="*/ 0 h 1293"/>
                  <a:gd name="T2" fmla="*/ 35 w 484"/>
                  <a:gd name="T3" fmla="*/ 0 h 1293"/>
                  <a:gd name="T4" fmla="*/ 71 w 484"/>
                  <a:gd name="T5" fmla="*/ 5 h 1293"/>
                  <a:gd name="T6" fmla="*/ 109 w 484"/>
                  <a:gd name="T7" fmla="*/ 18 h 1293"/>
                  <a:gd name="T8" fmla="*/ 128 w 484"/>
                  <a:gd name="T9" fmla="*/ 26 h 1293"/>
                  <a:gd name="T10" fmla="*/ 143 w 484"/>
                  <a:gd name="T11" fmla="*/ 37 h 1293"/>
                  <a:gd name="T12" fmla="*/ 164 w 484"/>
                  <a:gd name="T13" fmla="*/ 56 h 1293"/>
                  <a:gd name="T14" fmla="*/ 168 w 484"/>
                  <a:gd name="T15" fmla="*/ 65 h 1293"/>
                  <a:gd name="T16" fmla="*/ 171 w 484"/>
                  <a:gd name="T17" fmla="*/ 74 h 1293"/>
                  <a:gd name="T18" fmla="*/ 175 w 484"/>
                  <a:gd name="T19" fmla="*/ 87 h 1293"/>
                  <a:gd name="T20" fmla="*/ 178 w 484"/>
                  <a:gd name="T21" fmla="*/ 105 h 1293"/>
                  <a:gd name="T22" fmla="*/ 183 w 484"/>
                  <a:gd name="T23" fmla="*/ 126 h 1293"/>
                  <a:gd name="T24" fmla="*/ 187 w 484"/>
                  <a:gd name="T25" fmla="*/ 149 h 1293"/>
                  <a:gd name="T26" fmla="*/ 191 w 484"/>
                  <a:gd name="T27" fmla="*/ 177 h 1293"/>
                  <a:gd name="T28" fmla="*/ 191 w 484"/>
                  <a:gd name="T29" fmla="*/ 208 h 1293"/>
                  <a:gd name="T30" fmla="*/ 194 w 484"/>
                  <a:gd name="T31" fmla="*/ 239 h 1293"/>
                  <a:gd name="T32" fmla="*/ 203 w 484"/>
                  <a:gd name="T33" fmla="*/ 316 h 1293"/>
                  <a:gd name="T34" fmla="*/ 203 w 484"/>
                  <a:gd name="T35" fmla="*/ 358 h 1293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484"/>
                  <a:gd name="T55" fmla="*/ 0 h 1293"/>
                  <a:gd name="T56" fmla="*/ 484 w 484"/>
                  <a:gd name="T57" fmla="*/ 1293 h 1293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484" h="1293">
                    <a:moveTo>
                      <a:pt x="0" y="0"/>
                    </a:moveTo>
                    <a:lnTo>
                      <a:pt x="84" y="0"/>
                    </a:lnTo>
                    <a:lnTo>
                      <a:pt x="167" y="18"/>
                    </a:lnTo>
                    <a:lnTo>
                      <a:pt x="261" y="65"/>
                    </a:lnTo>
                    <a:lnTo>
                      <a:pt x="307" y="93"/>
                    </a:lnTo>
                    <a:lnTo>
                      <a:pt x="344" y="130"/>
                    </a:lnTo>
                    <a:lnTo>
                      <a:pt x="391" y="204"/>
                    </a:lnTo>
                    <a:lnTo>
                      <a:pt x="400" y="232"/>
                    </a:lnTo>
                    <a:lnTo>
                      <a:pt x="409" y="269"/>
                    </a:lnTo>
                    <a:lnTo>
                      <a:pt x="419" y="316"/>
                    </a:lnTo>
                    <a:lnTo>
                      <a:pt x="428" y="381"/>
                    </a:lnTo>
                    <a:lnTo>
                      <a:pt x="437" y="455"/>
                    </a:lnTo>
                    <a:lnTo>
                      <a:pt x="447" y="539"/>
                    </a:lnTo>
                    <a:lnTo>
                      <a:pt x="456" y="641"/>
                    </a:lnTo>
                    <a:lnTo>
                      <a:pt x="456" y="753"/>
                    </a:lnTo>
                    <a:lnTo>
                      <a:pt x="465" y="865"/>
                    </a:lnTo>
                    <a:lnTo>
                      <a:pt x="484" y="1144"/>
                    </a:lnTo>
                    <a:lnTo>
                      <a:pt x="484" y="1293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09" name="Freeform 39"/>
              <p:cNvSpPr>
                <a:spLocks/>
              </p:cNvSpPr>
              <p:nvPr/>
            </p:nvSpPr>
            <p:spPr bwMode="auto">
              <a:xfrm>
                <a:off x="3418" y="2228"/>
                <a:ext cx="684" cy="1006"/>
              </a:xfrm>
              <a:custGeom>
                <a:avLst/>
                <a:gdLst>
                  <a:gd name="T0" fmla="*/ 0 w 763"/>
                  <a:gd name="T1" fmla="*/ 3 h 1181"/>
                  <a:gd name="T2" fmla="*/ 35 w 763"/>
                  <a:gd name="T3" fmla="*/ 0 h 1181"/>
                  <a:gd name="T4" fmla="*/ 54 w 763"/>
                  <a:gd name="T5" fmla="*/ 0 h 1181"/>
                  <a:gd name="T6" fmla="*/ 101 w 763"/>
                  <a:gd name="T7" fmla="*/ 6 h 1181"/>
                  <a:gd name="T8" fmla="*/ 124 w 763"/>
                  <a:gd name="T9" fmla="*/ 10 h 1181"/>
                  <a:gd name="T10" fmla="*/ 152 w 763"/>
                  <a:gd name="T11" fmla="*/ 18 h 1181"/>
                  <a:gd name="T12" fmla="*/ 175 w 763"/>
                  <a:gd name="T13" fmla="*/ 28 h 1181"/>
                  <a:gd name="T14" fmla="*/ 194 w 763"/>
                  <a:gd name="T15" fmla="*/ 41 h 1181"/>
                  <a:gd name="T16" fmla="*/ 213 w 763"/>
                  <a:gd name="T17" fmla="*/ 59 h 1181"/>
                  <a:gd name="T18" fmla="*/ 229 w 763"/>
                  <a:gd name="T19" fmla="*/ 80 h 1181"/>
                  <a:gd name="T20" fmla="*/ 245 w 763"/>
                  <a:gd name="T21" fmla="*/ 103 h 1181"/>
                  <a:gd name="T22" fmla="*/ 260 w 763"/>
                  <a:gd name="T23" fmla="*/ 131 h 1181"/>
                  <a:gd name="T24" fmla="*/ 283 w 763"/>
                  <a:gd name="T25" fmla="*/ 204 h 1181"/>
                  <a:gd name="T26" fmla="*/ 295 w 763"/>
                  <a:gd name="T27" fmla="*/ 235 h 1181"/>
                  <a:gd name="T28" fmla="*/ 310 w 763"/>
                  <a:gd name="T29" fmla="*/ 290 h 1181"/>
                  <a:gd name="T30" fmla="*/ 315 w 763"/>
                  <a:gd name="T31" fmla="*/ 312 h 1181"/>
                  <a:gd name="T32" fmla="*/ 318 w 763"/>
                  <a:gd name="T33" fmla="*/ 327 h 1181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w 763"/>
                  <a:gd name="T52" fmla="*/ 0 h 1181"/>
                  <a:gd name="T53" fmla="*/ 763 w 763"/>
                  <a:gd name="T54" fmla="*/ 1181 h 1181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T51" t="T52" r="T53" b="T54"/>
                <a:pathLst>
                  <a:path w="763" h="1181">
                    <a:moveTo>
                      <a:pt x="0" y="9"/>
                    </a:moveTo>
                    <a:lnTo>
                      <a:pt x="84" y="0"/>
                    </a:lnTo>
                    <a:lnTo>
                      <a:pt x="130" y="0"/>
                    </a:lnTo>
                    <a:lnTo>
                      <a:pt x="242" y="19"/>
                    </a:lnTo>
                    <a:lnTo>
                      <a:pt x="298" y="37"/>
                    </a:lnTo>
                    <a:lnTo>
                      <a:pt x="363" y="65"/>
                    </a:lnTo>
                    <a:lnTo>
                      <a:pt x="419" y="102"/>
                    </a:lnTo>
                    <a:lnTo>
                      <a:pt x="465" y="149"/>
                    </a:lnTo>
                    <a:lnTo>
                      <a:pt x="512" y="214"/>
                    </a:lnTo>
                    <a:lnTo>
                      <a:pt x="549" y="288"/>
                    </a:lnTo>
                    <a:lnTo>
                      <a:pt x="586" y="372"/>
                    </a:lnTo>
                    <a:lnTo>
                      <a:pt x="623" y="474"/>
                    </a:lnTo>
                    <a:lnTo>
                      <a:pt x="679" y="735"/>
                    </a:lnTo>
                    <a:lnTo>
                      <a:pt x="707" y="847"/>
                    </a:lnTo>
                    <a:lnTo>
                      <a:pt x="744" y="1042"/>
                    </a:lnTo>
                    <a:lnTo>
                      <a:pt x="754" y="1126"/>
                    </a:lnTo>
                    <a:lnTo>
                      <a:pt x="763" y="1181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10" name="Freeform 40"/>
              <p:cNvSpPr>
                <a:spLocks/>
              </p:cNvSpPr>
              <p:nvPr/>
            </p:nvSpPr>
            <p:spPr bwMode="auto">
              <a:xfrm>
                <a:off x="3001" y="2632"/>
                <a:ext cx="868" cy="745"/>
              </a:xfrm>
              <a:custGeom>
                <a:avLst/>
                <a:gdLst>
                  <a:gd name="T0" fmla="*/ 0 w 968"/>
                  <a:gd name="T1" fmla="*/ 0 h 875"/>
                  <a:gd name="T2" fmla="*/ 31 w 968"/>
                  <a:gd name="T3" fmla="*/ 3 h 875"/>
                  <a:gd name="T4" fmla="*/ 66 w 968"/>
                  <a:gd name="T5" fmla="*/ 8 h 875"/>
                  <a:gd name="T6" fmla="*/ 101 w 968"/>
                  <a:gd name="T7" fmla="*/ 16 h 875"/>
                  <a:gd name="T8" fmla="*/ 136 w 968"/>
                  <a:gd name="T9" fmla="*/ 28 h 875"/>
                  <a:gd name="T10" fmla="*/ 175 w 968"/>
                  <a:gd name="T11" fmla="*/ 43 h 875"/>
                  <a:gd name="T12" fmla="*/ 214 w 968"/>
                  <a:gd name="T13" fmla="*/ 61 h 875"/>
                  <a:gd name="T14" fmla="*/ 256 w 968"/>
                  <a:gd name="T15" fmla="*/ 83 h 875"/>
                  <a:gd name="T16" fmla="*/ 291 w 968"/>
                  <a:gd name="T17" fmla="*/ 108 h 875"/>
                  <a:gd name="T18" fmla="*/ 323 w 968"/>
                  <a:gd name="T19" fmla="*/ 136 h 875"/>
                  <a:gd name="T20" fmla="*/ 354 w 968"/>
                  <a:gd name="T21" fmla="*/ 168 h 875"/>
                  <a:gd name="T22" fmla="*/ 380 w 968"/>
                  <a:gd name="T23" fmla="*/ 203 h 875"/>
                  <a:gd name="T24" fmla="*/ 404 w 968"/>
                  <a:gd name="T25" fmla="*/ 242 h 8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68"/>
                  <a:gd name="T40" fmla="*/ 0 h 875"/>
                  <a:gd name="T41" fmla="*/ 968 w 968"/>
                  <a:gd name="T42" fmla="*/ 875 h 8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68" h="875">
                    <a:moveTo>
                      <a:pt x="0" y="0"/>
                    </a:moveTo>
                    <a:lnTo>
                      <a:pt x="75" y="10"/>
                    </a:lnTo>
                    <a:lnTo>
                      <a:pt x="158" y="28"/>
                    </a:lnTo>
                    <a:lnTo>
                      <a:pt x="242" y="56"/>
                    </a:lnTo>
                    <a:lnTo>
                      <a:pt x="326" y="103"/>
                    </a:lnTo>
                    <a:lnTo>
                      <a:pt x="419" y="159"/>
                    </a:lnTo>
                    <a:lnTo>
                      <a:pt x="512" y="224"/>
                    </a:lnTo>
                    <a:lnTo>
                      <a:pt x="614" y="298"/>
                    </a:lnTo>
                    <a:lnTo>
                      <a:pt x="698" y="391"/>
                    </a:lnTo>
                    <a:lnTo>
                      <a:pt x="772" y="493"/>
                    </a:lnTo>
                    <a:lnTo>
                      <a:pt x="847" y="605"/>
                    </a:lnTo>
                    <a:lnTo>
                      <a:pt x="912" y="735"/>
                    </a:lnTo>
                    <a:lnTo>
                      <a:pt x="968" y="875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11" name="Freeform 41"/>
              <p:cNvSpPr>
                <a:spLocks/>
              </p:cNvSpPr>
              <p:nvPr/>
            </p:nvSpPr>
            <p:spPr bwMode="auto">
              <a:xfrm>
                <a:off x="2667" y="2917"/>
                <a:ext cx="851" cy="570"/>
              </a:xfrm>
              <a:custGeom>
                <a:avLst/>
                <a:gdLst>
                  <a:gd name="T0" fmla="*/ 0 w 949"/>
                  <a:gd name="T1" fmla="*/ 0 h 670"/>
                  <a:gd name="T2" fmla="*/ 35 w 949"/>
                  <a:gd name="T3" fmla="*/ 6 h 670"/>
                  <a:gd name="T4" fmla="*/ 79 w 949"/>
                  <a:gd name="T5" fmla="*/ 13 h 670"/>
                  <a:gd name="T6" fmla="*/ 121 w 949"/>
                  <a:gd name="T7" fmla="*/ 28 h 670"/>
                  <a:gd name="T8" fmla="*/ 168 w 949"/>
                  <a:gd name="T9" fmla="*/ 46 h 670"/>
                  <a:gd name="T10" fmla="*/ 218 w 949"/>
                  <a:gd name="T11" fmla="*/ 72 h 670"/>
                  <a:gd name="T12" fmla="*/ 273 w 949"/>
                  <a:gd name="T13" fmla="*/ 105 h 670"/>
                  <a:gd name="T14" fmla="*/ 331 w 949"/>
                  <a:gd name="T15" fmla="*/ 141 h 670"/>
                  <a:gd name="T16" fmla="*/ 396 w 949"/>
                  <a:gd name="T17" fmla="*/ 184 h 670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949"/>
                  <a:gd name="T28" fmla="*/ 0 h 670"/>
                  <a:gd name="T29" fmla="*/ 949 w 949"/>
                  <a:gd name="T30" fmla="*/ 670 h 670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949" h="670">
                    <a:moveTo>
                      <a:pt x="0" y="0"/>
                    </a:moveTo>
                    <a:lnTo>
                      <a:pt x="84" y="19"/>
                    </a:lnTo>
                    <a:lnTo>
                      <a:pt x="186" y="47"/>
                    </a:lnTo>
                    <a:lnTo>
                      <a:pt x="288" y="103"/>
                    </a:lnTo>
                    <a:lnTo>
                      <a:pt x="400" y="168"/>
                    </a:lnTo>
                    <a:lnTo>
                      <a:pt x="521" y="261"/>
                    </a:lnTo>
                    <a:lnTo>
                      <a:pt x="651" y="382"/>
                    </a:lnTo>
                    <a:lnTo>
                      <a:pt x="791" y="512"/>
                    </a:lnTo>
                    <a:lnTo>
                      <a:pt x="949" y="670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12" name="Freeform 42"/>
              <p:cNvSpPr>
                <a:spLocks/>
              </p:cNvSpPr>
              <p:nvPr/>
            </p:nvSpPr>
            <p:spPr bwMode="auto">
              <a:xfrm>
                <a:off x="2184" y="3139"/>
                <a:ext cx="559" cy="380"/>
              </a:xfrm>
              <a:custGeom>
                <a:avLst/>
                <a:gdLst>
                  <a:gd name="T0" fmla="*/ 0 w 623"/>
                  <a:gd name="T1" fmla="*/ 0 h 446"/>
                  <a:gd name="T2" fmla="*/ 79 w 623"/>
                  <a:gd name="T3" fmla="*/ 23 h 446"/>
                  <a:gd name="T4" fmla="*/ 113 w 623"/>
                  <a:gd name="T5" fmla="*/ 37 h 446"/>
                  <a:gd name="T6" fmla="*/ 148 w 623"/>
                  <a:gd name="T7" fmla="*/ 51 h 446"/>
                  <a:gd name="T8" fmla="*/ 179 w 623"/>
                  <a:gd name="T9" fmla="*/ 67 h 446"/>
                  <a:gd name="T10" fmla="*/ 211 w 623"/>
                  <a:gd name="T11" fmla="*/ 86 h 446"/>
                  <a:gd name="T12" fmla="*/ 262 w 623"/>
                  <a:gd name="T13" fmla="*/ 124 h 44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623"/>
                  <a:gd name="T22" fmla="*/ 0 h 446"/>
                  <a:gd name="T23" fmla="*/ 623 w 623"/>
                  <a:gd name="T24" fmla="*/ 446 h 44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623" h="446">
                    <a:moveTo>
                      <a:pt x="0" y="0"/>
                    </a:moveTo>
                    <a:lnTo>
                      <a:pt x="186" y="84"/>
                    </a:lnTo>
                    <a:lnTo>
                      <a:pt x="269" y="130"/>
                    </a:lnTo>
                    <a:lnTo>
                      <a:pt x="353" y="186"/>
                    </a:lnTo>
                    <a:lnTo>
                      <a:pt x="427" y="242"/>
                    </a:lnTo>
                    <a:lnTo>
                      <a:pt x="502" y="307"/>
                    </a:lnTo>
                    <a:lnTo>
                      <a:pt x="623" y="446"/>
                    </a:lnTo>
                  </a:path>
                </a:pathLst>
              </a:cu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613" name="Rectangle 43"/>
              <p:cNvSpPr>
                <a:spLocks noChangeArrowheads="1"/>
              </p:cNvSpPr>
              <p:nvPr/>
            </p:nvSpPr>
            <p:spPr bwMode="auto">
              <a:xfrm>
                <a:off x="1650" y="3258"/>
                <a:ext cx="3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4" name="Rectangle 44"/>
              <p:cNvSpPr>
                <a:spLocks noChangeArrowheads="1"/>
              </p:cNvSpPr>
              <p:nvPr/>
            </p:nvSpPr>
            <p:spPr bwMode="auto">
              <a:xfrm>
                <a:off x="1684" y="3256"/>
                <a:ext cx="5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5" name="Rectangle 45"/>
              <p:cNvSpPr>
                <a:spLocks noChangeArrowheads="1"/>
              </p:cNvSpPr>
              <p:nvPr/>
            </p:nvSpPr>
            <p:spPr bwMode="auto">
              <a:xfrm>
                <a:off x="1742" y="324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6" name="Rectangle 46"/>
              <p:cNvSpPr>
                <a:spLocks noChangeArrowheads="1"/>
              </p:cNvSpPr>
              <p:nvPr/>
            </p:nvSpPr>
            <p:spPr bwMode="auto">
              <a:xfrm>
                <a:off x="1783" y="324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7" name="Rectangle 47"/>
              <p:cNvSpPr>
                <a:spLocks noChangeArrowheads="1"/>
              </p:cNvSpPr>
              <p:nvPr/>
            </p:nvSpPr>
            <p:spPr bwMode="auto">
              <a:xfrm>
                <a:off x="1825" y="3240"/>
                <a:ext cx="3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8" name="Rectangle 50"/>
              <p:cNvSpPr>
                <a:spLocks noChangeArrowheads="1"/>
              </p:cNvSpPr>
              <p:nvPr/>
            </p:nvSpPr>
            <p:spPr bwMode="auto">
              <a:xfrm>
                <a:off x="1900" y="3218"/>
                <a:ext cx="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19" name="Rectangle 51"/>
              <p:cNvSpPr>
                <a:spLocks noChangeArrowheads="1"/>
              </p:cNvSpPr>
              <p:nvPr/>
            </p:nvSpPr>
            <p:spPr bwMode="auto">
              <a:xfrm>
                <a:off x="1958" y="3208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0" name="Rectangle 52"/>
              <p:cNvSpPr>
                <a:spLocks noChangeArrowheads="1"/>
              </p:cNvSpPr>
              <p:nvPr/>
            </p:nvSpPr>
            <p:spPr bwMode="auto">
              <a:xfrm>
                <a:off x="2000" y="3201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1" name="Rectangle 53"/>
              <p:cNvSpPr>
                <a:spLocks noChangeArrowheads="1"/>
              </p:cNvSpPr>
              <p:nvPr/>
            </p:nvSpPr>
            <p:spPr bwMode="auto">
              <a:xfrm>
                <a:off x="2017" y="3187"/>
                <a:ext cx="33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2" name="Rectangle 54"/>
              <p:cNvSpPr>
                <a:spLocks noChangeArrowheads="1"/>
              </p:cNvSpPr>
              <p:nvPr/>
            </p:nvSpPr>
            <p:spPr bwMode="auto">
              <a:xfrm>
                <a:off x="2050" y="3178"/>
                <a:ext cx="2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3" name="Rectangle 55"/>
              <p:cNvSpPr>
                <a:spLocks noChangeArrowheads="1"/>
              </p:cNvSpPr>
              <p:nvPr/>
            </p:nvSpPr>
            <p:spPr bwMode="auto">
              <a:xfrm>
                <a:off x="2076" y="3177"/>
                <a:ext cx="2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4" name="Rectangle 56"/>
              <p:cNvSpPr>
                <a:spLocks noChangeArrowheads="1"/>
              </p:cNvSpPr>
              <p:nvPr/>
            </p:nvSpPr>
            <p:spPr bwMode="auto">
              <a:xfrm>
                <a:off x="2126" y="3163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5" name="Rectangle 58"/>
              <p:cNvSpPr>
                <a:spLocks noChangeArrowheads="1"/>
              </p:cNvSpPr>
              <p:nvPr/>
            </p:nvSpPr>
            <p:spPr bwMode="auto">
              <a:xfrm>
                <a:off x="2175" y="3145"/>
                <a:ext cx="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6" name="Rectangle 59"/>
              <p:cNvSpPr>
                <a:spLocks noChangeArrowheads="1"/>
              </p:cNvSpPr>
              <p:nvPr/>
            </p:nvSpPr>
            <p:spPr bwMode="auto">
              <a:xfrm>
                <a:off x="2200" y="3132"/>
                <a:ext cx="2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7" name="Rectangle 62"/>
              <p:cNvSpPr>
                <a:spLocks noChangeArrowheads="1"/>
              </p:cNvSpPr>
              <p:nvPr/>
            </p:nvSpPr>
            <p:spPr bwMode="auto">
              <a:xfrm>
                <a:off x="2250" y="3121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8" name="Rectangle 64"/>
              <p:cNvSpPr>
                <a:spLocks noChangeArrowheads="1"/>
              </p:cNvSpPr>
              <p:nvPr/>
            </p:nvSpPr>
            <p:spPr bwMode="auto">
              <a:xfrm>
                <a:off x="2342" y="3075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29" name="Rectangle 65"/>
              <p:cNvSpPr>
                <a:spLocks noChangeArrowheads="1"/>
              </p:cNvSpPr>
              <p:nvPr/>
            </p:nvSpPr>
            <p:spPr bwMode="auto">
              <a:xfrm>
                <a:off x="2351" y="3075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0" name="Rectangle 67"/>
              <p:cNvSpPr>
                <a:spLocks noChangeArrowheads="1"/>
              </p:cNvSpPr>
              <p:nvPr/>
            </p:nvSpPr>
            <p:spPr bwMode="auto">
              <a:xfrm>
                <a:off x="2376" y="3066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1" name="Rectangle 68"/>
              <p:cNvSpPr>
                <a:spLocks noChangeArrowheads="1"/>
              </p:cNvSpPr>
              <p:nvPr/>
            </p:nvSpPr>
            <p:spPr bwMode="auto">
              <a:xfrm>
                <a:off x="2392" y="3051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2" name="Rectangle 69"/>
              <p:cNvSpPr>
                <a:spLocks noChangeArrowheads="1"/>
              </p:cNvSpPr>
              <p:nvPr/>
            </p:nvSpPr>
            <p:spPr bwMode="auto">
              <a:xfrm>
                <a:off x="2409" y="3050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3" name="Rectangle 70"/>
              <p:cNvSpPr>
                <a:spLocks noChangeArrowheads="1"/>
              </p:cNvSpPr>
              <p:nvPr/>
            </p:nvSpPr>
            <p:spPr bwMode="auto">
              <a:xfrm>
                <a:off x="2425" y="304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4" name="Rectangle 71"/>
              <p:cNvSpPr>
                <a:spLocks noChangeArrowheads="1"/>
              </p:cNvSpPr>
              <p:nvPr/>
            </p:nvSpPr>
            <p:spPr bwMode="auto">
              <a:xfrm>
                <a:off x="2467" y="302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5" name="Rectangle 72"/>
              <p:cNvSpPr>
                <a:spLocks noChangeArrowheads="1"/>
              </p:cNvSpPr>
              <p:nvPr/>
            </p:nvSpPr>
            <p:spPr bwMode="auto">
              <a:xfrm>
                <a:off x="2475" y="302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6" name="Rectangle 73"/>
              <p:cNvSpPr>
                <a:spLocks noChangeArrowheads="1"/>
              </p:cNvSpPr>
              <p:nvPr/>
            </p:nvSpPr>
            <p:spPr bwMode="auto">
              <a:xfrm>
                <a:off x="2518" y="2996"/>
                <a:ext cx="1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7" name="Rectangle 74"/>
              <p:cNvSpPr>
                <a:spLocks noChangeArrowheads="1"/>
              </p:cNvSpPr>
              <p:nvPr/>
            </p:nvSpPr>
            <p:spPr bwMode="auto">
              <a:xfrm>
                <a:off x="2534" y="2994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8" name="Rectangle 75"/>
              <p:cNvSpPr>
                <a:spLocks noChangeArrowheads="1"/>
              </p:cNvSpPr>
              <p:nvPr/>
            </p:nvSpPr>
            <p:spPr bwMode="auto">
              <a:xfrm>
                <a:off x="2551" y="2981"/>
                <a:ext cx="16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39" name="Rectangle 76"/>
              <p:cNvSpPr>
                <a:spLocks noChangeArrowheads="1"/>
              </p:cNvSpPr>
              <p:nvPr/>
            </p:nvSpPr>
            <p:spPr bwMode="auto">
              <a:xfrm>
                <a:off x="2567" y="2972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0" name="Rectangle 78"/>
              <p:cNvSpPr>
                <a:spLocks noChangeArrowheads="1"/>
              </p:cNvSpPr>
              <p:nvPr/>
            </p:nvSpPr>
            <p:spPr bwMode="auto">
              <a:xfrm>
                <a:off x="2584" y="2971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1" name="Rectangle 82"/>
              <p:cNvSpPr>
                <a:spLocks noChangeArrowheads="1"/>
              </p:cNvSpPr>
              <p:nvPr/>
            </p:nvSpPr>
            <p:spPr bwMode="auto">
              <a:xfrm>
                <a:off x="2667" y="2917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2" name="Rectangle 84"/>
              <p:cNvSpPr>
                <a:spLocks noChangeArrowheads="1"/>
              </p:cNvSpPr>
              <p:nvPr/>
            </p:nvSpPr>
            <p:spPr bwMode="auto">
              <a:xfrm>
                <a:off x="2692" y="2902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3" name="Rectangle 86"/>
              <p:cNvSpPr>
                <a:spLocks noChangeArrowheads="1"/>
              </p:cNvSpPr>
              <p:nvPr/>
            </p:nvSpPr>
            <p:spPr bwMode="auto">
              <a:xfrm>
                <a:off x="2717" y="2885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4" name="Rectangle 87"/>
              <p:cNvSpPr>
                <a:spLocks noChangeArrowheads="1"/>
              </p:cNvSpPr>
              <p:nvPr/>
            </p:nvSpPr>
            <p:spPr bwMode="auto">
              <a:xfrm>
                <a:off x="2734" y="2873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5" name="Rectangle 88"/>
              <p:cNvSpPr>
                <a:spLocks noChangeArrowheads="1"/>
              </p:cNvSpPr>
              <p:nvPr/>
            </p:nvSpPr>
            <p:spPr bwMode="auto">
              <a:xfrm>
                <a:off x="2734" y="2884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6" name="Rectangle 89"/>
              <p:cNvSpPr>
                <a:spLocks noChangeArrowheads="1"/>
              </p:cNvSpPr>
              <p:nvPr/>
            </p:nvSpPr>
            <p:spPr bwMode="auto">
              <a:xfrm>
                <a:off x="2768" y="286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7" name="Rectangle 92"/>
              <p:cNvSpPr>
                <a:spLocks noChangeArrowheads="1"/>
              </p:cNvSpPr>
              <p:nvPr/>
            </p:nvSpPr>
            <p:spPr bwMode="auto">
              <a:xfrm>
                <a:off x="2809" y="282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8" name="Rectangle 94"/>
              <p:cNvSpPr>
                <a:spLocks noChangeArrowheads="1"/>
              </p:cNvSpPr>
              <p:nvPr/>
            </p:nvSpPr>
            <p:spPr bwMode="auto">
              <a:xfrm>
                <a:off x="2826" y="280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49" name="Rectangle 95"/>
              <p:cNvSpPr>
                <a:spLocks noChangeArrowheads="1"/>
              </p:cNvSpPr>
              <p:nvPr/>
            </p:nvSpPr>
            <p:spPr bwMode="auto">
              <a:xfrm>
                <a:off x="2834" y="2805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0" name="Rectangle 97"/>
              <p:cNvSpPr>
                <a:spLocks noChangeArrowheads="1"/>
              </p:cNvSpPr>
              <p:nvPr/>
            </p:nvSpPr>
            <p:spPr bwMode="auto">
              <a:xfrm>
                <a:off x="2859" y="278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1" name="Rectangle 101"/>
              <p:cNvSpPr>
                <a:spLocks noChangeArrowheads="1"/>
              </p:cNvSpPr>
              <p:nvPr/>
            </p:nvSpPr>
            <p:spPr bwMode="auto">
              <a:xfrm>
                <a:off x="2942" y="2698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2" name="Rectangle 102"/>
              <p:cNvSpPr>
                <a:spLocks noChangeArrowheads="1"/>
              </p:cNvSpPr>
              <p:nvPr/>
            </p:nvSpPr>
            <p:spPr bwMode="auto">
              <a:xfrm>
                <a:off x="2942" y="2709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3" name="Rectangle 104"/>
              <p:cNvSpPr>
                <a:spLocks noChangeArrowheads="1"/>
              </p:cNvSpPr>
              <p:nvPr/>
            </p:nvSpPr>
            <p:spPr bwMode="auto">
              <a:xfrm>
                <a:off x="2960" y="2685"/>
                <a:ext cx="8" cy="1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4" name="Rectangle 105"/>
              <p:cNvSpPr>
                <a:spLocks noChangeArrowheads="1"/>
              </p:cNvSpPr>
              <p:nvPr/>
            </p:nvSpPr>
            <p:spPr bwMode="auto">
              <a:xfrm>
                <a:off x="2968" y="266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5" name="Rectangle 106"/>
              <p:cNvSpPr>
                <a:spLocks noChangeArrowheads="1"/>
              </p:cNvSpPr>
              <p:nvPr/>
            </p:nvSpPr>
            <p:spPr bwMode="auto">
              <a:xfrm>
                <a:off x="2976" y="2664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6" name="Rectangle 108"/>
              <p:cNvSpPr>
                <a:spLocks noChangeArrowheads="1"/>
              </p:cNvSpPr>
              <p:nvPr/>
            </p:nvSpPr>
            <p:spPr bwMode="auto">
              <a:xfrm>
                <a:off x="2993" y="2640"/>
                <a:ext cx="8" cy="16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7" name="Rectangle 111"/>
              <p:cNvSpPr>
                <a:spLocks noChangeArrowheads="1"/>
              </p:cNvSpPr>
              <p:nvPr/>
            </p:nvSpPr>
            <p:spPr bwMode="auto">
              <a:xfrm>
                <a:off x="3059" y="2569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8" name="Rectangle 115"/>
              <p:cNvSpPr>
                <a:spLocks noChangeArrowheads="1"/>
              </p:cNvSpPr>
              <p:nvPr/>
            </p:nvSpPr>
            <p:spPr bwMode="auto">
              <a:xfrm>
                <a:off x="3092" y="2543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59" name="Rectangle 117"/>
              <p:cNvSpPr>
                <a:spLocks noChangeArrowheads="1"/>
              </p:cNvSpPr>
              <p:nvPr/>
            </p:nvSpPr>
            <p:spPr bwMode="auto">
              <a:xfrm>
                <a:off x="3109" y="2527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0" name="Rectangle 119"/>
              <p:cNvSpPr>
                <a:spLocks noChangeArrowheads="1"/>
              </p:cNvSpPr>
              <p:nvPr/>
            </p:nvSpPr>
            <p:spPr bwMode="auto">
              <a:xfrm>
                <a:off x="3142" y="2477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1" name="Rectangle 120"/>
              <p:cNvSpPr>
                <a:spLocks noChangeArrowheads="1"/>
              </p:cNvSpPr>
              <p:nvPr/>
            </p:nvSpPr>
            <p:spPr bwMode="auto">
              <a:xfrm>
                <a:off x="3151" y="2479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2" name="Rectangle 123"/>
              <p:cNvSpPr>
                <a:spLocks noChangeArrowheads="1"/>
              </p:cNvSpPr>
              <p:nvPr/>
            </p:nvSpPr>
            <p:spPr bwMode="auto">
              <a:xfrm>
                <a:off x="3210" y="242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3" name="Rectangle 126"/>
              <p:cNvSpPr>
                <a:spLocks noChangeArrowheads="1"/>
              </p:cNvSpPr>
              <p:nvPr/>
            </p:nvSpPr>
            <p:spPr bwMode="auto">
              <a:xfrm>
                <a:off x="3235" y="2409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4" name="Rectangle 127"/>
              <p:cNvSpPr>
                <a:spLocks noChangeArrowheads="1"/>
              </p:cNvSpPr>
              <p:nvPr/>
            </p:nvSpPr>
            <p:spPr bwMode="auto">
              <a:xfrm>
                <a:off x="3243" y="2394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5" name="Rectangle 128"/>
              <p:cNvSpPr>
                <a:spLocks noChangeArrowheads="1"/>
              </p:cNvSpPr>
              <p:nvPr/>
            </p:nvSpPr>
            <p:spPr bwMode="auto">
              <a:xfrm>
                <a:off x="3251" y="2392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6" name="Rectangle 129"/>
              <p:cNvSpPr>
                <a:spLocks noChangeArrowheads="1"/>
              </p:cNvSpPr>
              <p:nvPr/>
            </p:nvSpPr>
            <p:spPr bwMode="auto">
              <a:xfrm>
                <a:off x="3284" y="2363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7" name="Rectangle 131"/>
              <p:cNvSpPr>
                <a:spLocks noChangeArrowheads="1"/>
              </p:cNvSpPr>
              <p:nvPr/>
            </p:nvSpPr>
            <p:spPr bwMode="auto">
              <a:xfrm>
                <a:off x="3326" y="2315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8" name="Rectangle 132"/>
              <p:cNvSpPr>
                <a:spLocks noChangeArrowheads="1"/>
              </p:cNvSpPr>
              <p:nvPr/>
            </p:nvSpPr>
            <p:spPr bwMode="auto">
              <a:xfrm>
                <a:off x="3326" y="2318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69" name="Rectangle 134"/>
              <p:cNvSpPr>
                <a:spLocks noChangeArrowheads="1"/>
              </p:cNvSpPr>
              <p:nvPr/>
            </p:nvSpPr>
            <p:spPr bwMode="auto">
              <a:xfrm>
                <a:off x="3343" y="230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0" name="Rectangle 136"/>
              <p:cNvSpPr>
                <a:spLocks noChangeArrowheads="1"/>
              </p:cNvSpPr>
              <p:nvPr/>
            </p:nvSpPr>
            <p:spPr bwMode="auto">
              <a:xfrm>
                <a:off x="3359" y="2297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1" name="Rectangle 137"/>
              <p:cNvSpPr>
                <a:spLocks noChangeArrowheads="1"/>
              </p:cNvSpPr>
              <p:nvPr/>
            </p:nvSpPr>
            <p:spPr bwMode="auto">
              <a:xfrm>
                <a:off x="3367" y="2283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2" name="Rectangle 140"/>
              <p:cNvSpPr>
                <a:spLocks noChangeArrowheads="1"/>
              </p:cNvSpPr>
              <p:nvPr/>
            </p:nvSpPr>
            <p:spPr bwMode="auto">
              <a:xfrm>
                <a:off x="3451" y="2212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3" name="Rectangle 142"/>
              <p:cNvSpPr>
                <a:spLocks noChangeArrowheads="1"/>
              </p:cNvSpPr>
              <p:nvPr/>
            </p:nvSpPr>
            <p:spPr bwMode="auto">
              <a:xfrm>
                <a:off x="3476" y="2192"/>
                <a:ext cx="9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4" name="Rectangle 146"/>
              <p:cNvSpPr>
                <a:spLocks noChangeArrowheads="1"/>
              </p:cNvSpPr>
              <p:nvPr/>
            </p:nvSpPr>
            <p:spPr bwMode="auto">
              <a:xfrm>
                <a:off x="3501" y="2173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5" name="Rectangle 147"/>
              <p:cNvSpPr>
                <a:spLocks noChangeArrowheads="1"/>
              </p:cNvSpPr>
              <p:nvPr/>
            </p:nvSpPr>
            <p:spPr bwMode="auto">
              <a:xfrm>
                <a:off x="3518" y="2171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6" name="Rectangle 148"/>
              <p:cNvSpPr>
                <a:spLocks noChangeArrowheads="1"/>
              </p:cNvSpPr>
              <p:nvPr/>
            </p:nvSpPr>
            <p:spPr bwMode="auto">
              <a:xfrm>
                <a:off x="3551" y="2147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7" name="Rectangle 149"/>
              <p:cNvSpPr>
                <a:spLocks noChangeArrowheads="1"/>
              </p:cNvSpPr>
              <p:nvPr/>
            </p:nvSpPr>
            <p:spPr bwMode="auto">
              <a:xfrm>
                <a:off x="3584" y="2117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8" name="Rectangle 152"/>
              <p:cNvSpPr>
                <a:spLocks noChangeArrowheads="1"/>
              </p:cNvSpPr>
              <p:nvPr/>
            </p:nvSpPr>
            <p:spPr bwMode="auto">
              <a:xfrm>
                <a:off x="3618" y="2094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79" name="Rectangle 153"/>
              <p:cNvSpPr>
                <a:spLocks noChangeArrowheads="1"/>
              </p:cNvSpPr>
              <p:nvPr/>
            </p:nvSpPr>
            <p:spPr bwMode="auto">
              <a:xfrm>
                <a:off x="3635" y="2092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0" name="Rectangle 157"/>
              <p:cNvSpPr>
                <a:spLocks noChangeArrowheads="1"/>
              </p:cNvSpPr>
              <p:nvPr/>
            </p:nvSpPr>
            <p:spPr bwMode="auto">
              <a:xfrm>
                <a:off x="3710" y="2044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1" name="Rectangle 159"/>
              <p:cNvSpPr>
                <a:spLocks noChangeArrowheads="1"/>
              </p:cNvSpPr>
              <p:nvPr/>
            </p:nvSpPr>
            <p:spPr bwMode="auto">
              <a:xfrm>
                <a:off x="3760" y="2020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2" name="Rectangle 161"/>
              <p:cNvSpPr>
                <a:spLocks noChangeArrowheads="1"/>
              </p:cNvSpPr>
              <p:nvPr/>
            </p:nvSpPr>
            <p:spPr bwMode="auto">
              <a:xfrm>
                <a:off x="3785" y="1998"/>
                <a:ext cx="16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3" name="Rectangle 165"/>
              <p:cNvSpPr>
                <a:spLocks noChangeArrowheads="1"/>
              </p:cNvSpPr>
              <p:nvPr/>
            </p:nvSpPr>
            <p:spPr bwMode="auto">
              <a:xfrm>
                <a:off x="3877" y="1956"/>
                <a:ext cx="8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4" name="Rectangle 166"/>
              <p:cNvSpPr>
                <a:spLocks noChangeArrowheads="1"/>
              </p:cNvSpPr>
              <p:nvPr/>
            </p:nvSpPr>
            <p:spPr bwMode="auto">
              <a:xfrm>
                <a:off x="3918" y="1941"/>
                <a:ext cx="9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5" name="Rectangle 168"/>
              <p:cNvSpPr>
                <a:spLocks noChangeArrowheads="1"/>
              </p:cNvSpPr>
              <p:nvPr/>
            </p:nvSpPr>
            <p:spPr bwMode="auto">
              <a:xfrm>
                <a:off x="3943" y="1925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6" name="Rectangle 170"/>
              <p:cNvSpPr>
                <a:spLocks noChangeArrowheads="1"/>
              </p:cNvSpPr>
              <p:nvPr/>
            </p:nvSpPr>
            <p:spPr bwMode="auto">
              <a:xfrm>
                <a:off x="3960" y="1911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7" name="Rectangle 171"/>
              <p:cNvSpPr>
                <a:spLocks noChangeArrowheads="1"/>
              </p:cNvSpPr>
              <p:nvPr/>
            </p:nvSpPr>
            <p:spPr bwMode="auto">
              <a:xfrm>
                <a:off x="3976" y="1910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8" name="Rectangle 172"/>
              <p:cNvSpPr>
                <a:spLocks noChangeArrowheads="1"/>
              </p:cNvSpPr>
              <p:nvPr/>
            </p:nvSpPr>
            <p:spPr bwMode="auto">
              <a:xfrm>
                <a:off x="3993" y="1895"/>
                <a:ext cx="17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89" name="Rectangle 173"/>
              <p:cNvSpPr>
                <a:spLocks noChangeArrowheads="1"/>
              </p:cNvSpPr>
              <p:nvPr/>
            </p:nvSpPr>
            <p:spPr bwMode="auto">
              <a:xfrm>
                <a:off x="4043" y="1877"/>
                <a:ext cx="9" cy="9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0" name="Rectangle 175"/>
              <p:cNvSpPr>
                <a:spLocks noChangeArrowheads="1"/>
              </p:cNvSpPr>
              <p:nvPr/>
            </p:nvSpPr>
            <p:spPr bwMode="auto">
              <a:xfrm>
                <a:off x="4085" y="1856"/>
                <a:ext cx="25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1" name="Rectangle 177"/>
              <p:cNvSpPr>
                <a:spLocks noChangeArrowheads="1"/>
              </p:cNvSpPr>
              <p:nvPr/>
            </p:nvSpPr>
            <p:spPr bwMode="auto">
              <a:xfrm>
                <a:off x="4127" y="1846"/>
                <a:ext cx="25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2" name="Rectangle 178"/>
              <p:cNvSpPr>
                <a:spLocks noChangeArrowheads="1"/>
              </p:cNvSpPr>
              <p:nvPr/>
            </p:nvSpPr>
            <p:spPr bwMode="auto">
              <a:xfrm>
                <a:off x="4152" y="1832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3" name="Rectangle 179"/>
              <p:cNvSpPr>
                <a:spLocks noChangeArrowheads="1"/>
              </p:cNvSpPr>
              <p:nvPr/>
            </p:nvSpPr>
            <p:spPr bwMode="auto">
              <a:xfrm>
                <a:off x="4202" y="1816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4" name="Rectangle 180"/>
              <p:cNvSpPr>
                <a:spLocks noChangeArrowheads="1"/>
              </p:cNvSpPr>
              <p:nvPr/>
            </p:nvSpPr>
            <p:spPr bwMode="auto">
              <a:xfrm>
                <a:off x="4243" y="1801"/>
                <a:ext cx="17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5" name="Rectangle 182"/>
              <p:cNvSpPr>
                <a:spLocks noChangeArrowheads="1"/>
              </p:cNvSpPr>
              <p:nvPr/>
            </p:nvSpPr>
            <p:spPr bwMode="auto">
              <a:xfrm>
                <a:off x="4286" y="1790"/>
                <a:ext cx="16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6" name="Rectangle 183"/>
              <p:cNvSpPr>
                <a:spLocks noChangeArrowheads="1"/>
              </p:cNvSpPr>
              <p:nvPr/>
            </p:nvSpPr>
            <p:spPr bwMode="auto">
              <a:xfrm>
                <a:off x="4294" y="1790"/>
                <a:ext cx="17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7" name="Rectangle 184"/>
              <p:cNvSpPr>
                <a:spLocks noChangeArrowheads="1"/>
              </p:cNvSpPr>
              <p:nvPr/>
            </p:nvSpPr>
            <p:spPr bwMode="auto">
              <a:xfrm>
                <a:off x="4311" y="1777"/>
                <a:ext cx="24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8" name="Rectangle 185"/>
              <p:cNvSpPr>
                <a:spLocks noChangeArrowheads="1"/>
              </p:cNvSpPr>
              <p:nvPr/>
            </p:nvSpPr>
            <p:spPr bwMode="auto">
              <a:xfrm>
                <a:off x="4369" y="1767"/>
                <a:ext cx="8" cy="7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699" name="Rectangle 188"/>
              <p:cNvSpPr>
                <a:spLocks noChangeArrowheads="1"/>
              </p:cNvSpPr>
              <p:nvPr/>
            </p:nvSpPr>
            <p:spPr bwMode="auto">
              <a:xfrm>
                <a:off x="4443" y="1737"/>
                <a:ext cx="34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00" name="Rectangle 191"/>
              <p:cNvSpPr>
                <a:spLocks noChangeArrowheads="1"/>
              </p:cNvSpPr>
              <p:nvPr/>
            </p:nvSpPr>
            <p:spPr bwMode="auto">
              <a:xfrm>
                <a:off x="4577" y="1719"/>
                <a:ext cx="8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01" name="Rectangle 192"/>
              <p:cNvSpPr>
                <a:spLocks noChangeArrowheads="1"/>
              </p:cNvSpPr>
              <p:nvPr/>
            </p:nvSpPr>
            <p:spPr bwMode="auto">
              <a:xfrm>
                <a:off x="4585" y="1705"/>
                <a:ext cx="42" cy="8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02" name="Line 196"/>
              <p:cNvSpPr>
                <a:spLocks noChangeShapeType="1"/>
              </p:cNvSpPr>
              <p:nvPr/>
            </p:nvSpPr>
            <p:spPr bwMode="auto">
              <a:xfrm flipV="1">
                <a:off x="4110" y="3147"/>
                <a:ext cx="325" cy="19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03" name="Freeform 197"/>
              <p:cNvSpPr>
                <a:spLocks/>
              </p:cNvSpPr>
              <p:nvPr/>
            </p:nvSpPr>
            <p:spPr bwMode="auto">
              <a:xfrm>
                <a:off x="4327" y="3147"/>
                <a:ext cx="108" cy="87"/>
              </a:xfrm>
              <a:custGeom>
                <a:avLst/>
                <a:gdLst>
                  <a:gd name="T0" fmla="*/ 49 w 121"/>
                  <a:gd name="T1" fmla="*/ 0 h 102"/>
                  <a:gd name="T2" fmla="*/ 19 w 121"/>
                  <a:gd name="T3" fmla="*/ 28 h 102"/>
                  <a:gd name="T4" fmla="*/ 19 w 121"/>
                  <a:gd name="T5" fmla="*/ 13 h 102"/>
                  <a:gd name="T6" fmla="*/ 0 w 121"/>
                  <a:gd name="T7" fmla="*/ 8 h 102"/>
                  <a:gd name="T8" fmla="*/ 49 w 121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1"/>
                  <a:gd name="T16" fmla="*/ 0 h 102"/>
                  <a:gd name="T17" fmla="*/ 121 w 121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1" h="102">
                    <a:moveTo>
                      <a:pt x="121" y="0"/>
                    </a:moveTo>
                    <a:lnTo>
                      <a:pt x="47" y="102"/>
                    </a:lnTo>
                    <a:lnTo>
                      <a:pt x="47" y="47"/>
                    </a:lnTo>
                    <a:lnTo>
                      <a:pt x="0" y="28"/>
                    </a:lnTo>
                    <a:lnTo>
                      <a:pt x="121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04" name="Rectangle 198"/>
              <p:cNvSpPr>
                <a:spLocks noChangeArrowheads="1"/>
              </p:cNvSpPr>
              <p:nvPr/>
            </p:nvSpPr>
            <p:spPr bwMode="auto">
              <a:xfrm>
                <a:off x="4464" y="3844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0,2</a:t>
                </a:r>
                <a:endParaRPr lang="en-US" altLang="nl-NL" b="0"/>
              </a:p>
            </p:txBody>
          </p:sp>
          <p:sp>
            <p:nvSpPr>
              <p:cNvPr id="21705" name="Rectangle 199"/>
              <p:cNvSpPr>
                <a:spLocks noChangeArrowheads="1"/>
              </p:cNvSpPr>
              <p:nvPr/>
            </p:nvSpPr>
            <p:spPr bwMode="auto">
              <a:xfrm>
                <a:off x="4433" y="3511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0,2</a:t>
                </a:r>
                <a:endParaRPr lang="en-US" altLang="nl-NL" b="0"/>
              </a:p>
            </p:txBody>
          </p:sp>
          <p:sp>
            <p:nvSpPr>
              <p:cNvPr id="21706" name="Line 200"/>
              <p:cNvSpPr>
                <a:spLocks noChangeShapeType="1"/>
              </p:cNvSpPr>
              <p:nvPr/>
            </p:nvSpPr>
            <p:spPr bwMode="auto">
              <a:xfrm>
                <a:off x="4143" y="3963"/>
                <a:ext cx="376" cy="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07" name="Freeform 201"/>
              <p:cNvSpPr>
                <a:spLocks/>
              </p:cNvSpPr>
              <p:nvPr/>
            </p:nvSpPr>
            <p:spPr bwMode="auto">
              <a:xfrm>
                <a:off x="4710" y="1808"/>
                <a:ext cx="59" cy="39"/>
              </a:xfrm>
              <a:custGeom>
                <a:avLst/>
                <a:gdLst>
                  <a:gd name="T0" fmla="*/ 30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30 w 65"/>
                  <a:gd name="T7" fmla="*/ 0 h 46"/>
                  <a:gd name="T8" fmla="*/ 30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08" name="Freeform 202"/>
              <p:cNvSpPr>
                <a:spLocks/>
              </p:cNvSpPr>
              <p:nvPr/>
            </p:nvSpPr>
            <p:spPr bwMode="auto">
              <a:xfrm>
                <a:off x="4610" y="1840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09" name="Freeform 203"/>
              <p:cNvSpPr>
                <a:spLocks/>
              </p:cNvSpPr>
              <p:nvPr/>
            </p:nvSpPr>
            <p:spPr bwMode="auto">
              <a:xfrm>
                <a:off x="4552" y="1864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0" name="Freeform 204"/>
              <p:cNvSpPr>
                <a:spLocks/>
              </p:cNvSpPr>
              <p:nvPr/>
            </p:nvSpPr>
            <p:spPr bwMode="auto">
              <a:xfrm>
                <a:off x="4452" y="1887"/>
                <a:ext cx="59" cy="40"/>
              </a:xfrm>
              <a:custGeom>
                <a:avLst/>
                <a:gdLst>
                  <a:gd name="T0" fmla="*/ 30 w 65"/>
                  <a:gd name="T1" fmla="*/ 9 h 46"/>
                  <a:gd name="T2" fmla="*/ 0 w 65"/>
                  <a:gd name="T3" fmla="*/ 15 h 46"/>
                  <a:gd name="T4" fmla="*/ 0 w 65"/>
                  <a:gd name="T5" fmla="*/ 7 h 46"/>
                  <a:gd name="T6" fmla="*/ 30 w 65"/>
                  <a:gd name="T7" fmla="*/ 0 h 46"/>
                  <a:gd name="T8" fmla="*/ 30 w 65"/>
                  <a:gd name="T9" fmla="*/ 9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1" name="Freeform 206"/>
              <p:cNvSpPr>
                <a:spLocks/>
              </p:cNvSpPr>
              <p:nvPr/>
            </p:nvSpPr>
            <p:spPr bwMode="auto">
              <a:xfrm>
                <a:off x="4352" y="1911"/>
                <a:ext cx="59" cy="40"/>
              </a:xfrm>
              <a:custGeom>
                <a:avLst/>
                <a:gdLst>
                  <a:gd name="T0" fmla="*/ 30 w 65"/>
                  <a:gd name="T1" fmla="*/ 9 h 46"/>
                  <a:gd name="T2" fmla="*/ 0 w 65"/>
                  <a:gd name="T3" fmla="*/ 15 h 46"/>
                  <a:gd name="T4" fmla="*/ 0 w 65"/>
                  <a:gd name="T5" fmla="*/ 6 h 46"/>
                  <a:gd name="T6" fmla="*/ 30 w 65"/>
                  <a:gd name="T7" fmla="*/ 0 h 46"/>
                  <a:gd name="T8" fmla="*/ 30 w 65"/>
                  <a:gd name="T9" fmla="*/ 9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2" name="Freeform 207"/>
              <p:cNvSpPr>
                <a:spLocks/>
              </p:cNvSpPr>
              <p:nvPr/>
            </p:nvSpPr>
            <p:spPr bwMode="auto">
              <a:xfrm>
                <a:off x="4294" y="1943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3" name="Freeform 208"/>
              <p:cNvSpPr>
                <a:spLocks/>
              </p:cNvSpPr>
              <p:nvPr/>
            </p:nvSpPr>
            <p:spPr bwMode="auto">
              <a:xfrm>
                <a:off x="4194" y="1959"/>
                <a:ext cx="58" cy="39"/>
              </a:xfrm>
              <a:custGeom>
                <a:avLst/>
                <a:gdLst>
                  <a:gd name="T0" fmla="*/ 26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26 w 65"/>
                  <a:gd name="T7" fmla="*/ 0 h 46"/>
                  <a:gd name="T8" fmla="*/ 26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4" name="Freeform 209"/>
              <p:cNvSpPr>
                <a:spLocks/>
              </p:cNvSpPr>
              <p:nvPr/>
            </p:nvSpPr>
            <p:spPr bwMode="auto">
              <a:xfrm>
                <a:off x="4094" y="1991"/>
                <a:ext cx="58" cy="39"/>
              </a:xfrm>
              <a:custGeom>
                <a:avLst/>
                <a:gdLst>
                  <a:gd name="T0" fmla="*/ 26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26 w 65"/>
                  <a:gd name="T7" fmla="*/ 0 h 46"/>
                  <a:gd name="T8" fmla="*/ 26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5" name="Rectangle 210"/>
              <p:cNvSpPr>
                <a:spLocks noChangeArrowheads="1"/>
              </p:cNvSpPr>
              <p:nvPr/>
            </p:nvSpPr>
            <p:spPr bwMode="auto">
              <a:xfrm>
                <a:off x="4036" y="2022"/>
                <a:ext cx="16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16" name="Freeform 211"/>
              <p:cNvSpPr>
                <a:spLocks/>
              </p:cNvSpPr>
              <p:nvPr/>
            </p:nvSpPr>
            <p:spPr bwMode="auto">
              <a:xfrm>
                <a:off x="3935" y="2038"/>
                <a:ext cx="59" cy="39"/>
              </a:xfrm>
              <a:custGeom>
                <a:avLst/>
                <a:gdLst>
                  <a:gd name="T0" fmla="*/ 30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30 w 65"/>
                  <a:gd name="T7" fmla="*/ 0 h 46"/>
                  <a:gd name="T8" fmla="*/ 30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7" name="Freeform 212"/>
              <p:cNvSpPr>
                <a:spLocks/>
              </p:cNvSpPr>
              <p:nvPr/>
            </p:nvSpPr>
            <p:spPr bwMode="auto">
              <a:xfrm>
                <a:off x="3835" y="2062"/>
                <a:ext cx="58" cy="47"/>
              </a:xfrm>
              <a:custGeom>
                <a:avLst/>
                <a:gdLst>
                  <a:gd name="T0" fmla="*/ 26 w 65"/>
                  <a:gd name="T1" fmla="*/ 8 h 55"/>
                  <a:gd name="T2" fmla="*/ 0 w 65"/>
                  <a:gd name="T3" fmla="*/ 15 h 55"/>
                  <a:gd name="T4" fmla="*/ 0 w 65"/>
                  <a:gd name="T5" fmla="*/ 8 h 55"/>
                  <a:gd name="T6" fmla="*/ 26 w 65"/>
                  <a:gd name="T7" fmla="*/ 0 h 55"/>
                  <a:gd name="T8" fmla="*/ 26 w 65"/>
                  <a:gd name="T9" fmla="*/ 8 h 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55"/>
                  <a:gd name="T17" fmla="*/ 65 w 65"/>
                  <a:gd name="T18" fmla="*/ 55 h 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55">
                    <a:moveTo>
                      <a:pt x="65" y="28"/>
                    </a:moveTo>
                    <a:lnTo>
                      <a:pt x="0" y="55"/>
                    </a:lnTo>
                    <a:lnTo>
                      <a:pt x="0" y="2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8" name="Freeform 213"/>
              <p:cNvSpPr>
                <a:spLocks/>
              </p:cNvSpPr>
              <p:nvPr/>
            </p:nvSpPr>
            <p:spPr bwMode="auto">
              <a:xfrm>
                <a:off x="3777" y="2094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19" name="Freeform 214"/>
              <p:cNvSpPr>
                <a:spLocks/>
              </p:cNvSpPr>
              <p:nvPr/>
            </p:nvSpPr>
            <p:spPr bwMode="auto">
              <a:xfrm>
                <a:off x="3677" y="2109"/>
                <a:ext cx="58" cy="48"/>
              </a:xfrm>
              <a:custGeom>
                <a:avLst/>
                <a:gdLst>
                  <a:gd name="T0" fmla="*/ 26 w 65"/>
                  <a:gd name="T1" fmla="*/ 8 h 56"/>
                  <a:gd name="T2" fmla="*/ 0 w 65"/>
                  <a:gd name="T3" fmla="*/ 16 h 56"/>
                  <a:gd name="T4" fmla="*/ 0 w 65"/>
                  <a:gd name="T5" fmla="*/ 8 h 56"/>
                  <a:gd name="T6" fmla="*/ 26 w 65"/>
                  <a:gd name="T7" fmla="*/ 0 h 56"/>
                  <a:gd name="T8" fmla="*/ 26 w 65"/>
                  <a:gd name="T9" fmla="*/ 8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56"/>
                  <a:gd name="T17" fmla="*/ 65 w 65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56">
                    <a:moveTo>
                      <a:pt x="65" y="28"/>
                    </a:moveTo>
                    <a:lnTo>
                      <a:pt x="0" y="56"/>
                    </a:lnTo>
                    <a:lnTo>
                      <a:pt x="0" y="2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0" name="Freeform 215"/>
              <p:cNvSpPr>
                <a:spLocks/>
              </p:cNvSpPr>
              <p:nvPr/>
            </p:nvSpPr>
            <p:spPr bwMode="auto">
              <a:xfrm>
                <a:off x="3577" y="2141"/>
                <a:ext cx="58" cy="40"/>
              </a:xfrm>
              <a:custGeom>
                <a:avLst/>
                <a:gdLst>
                  <a:gd name="T0" fmla="*/ 26 w 65"/>
                  <a:gd name="T1" fmla="*/ 9 h 46"/>
                  <a:gd name="T2" fmla="*/ 0 w 65"/>
                  <a:gd name="T3" fmla="*/ 15 h 46"/>
                  <a:gd name="T4" fmla="*/ 0 w 65"/>
                  <a:gd name="T5" fmla="*/ 6 h 46"/>
                  <a:gd name="T6" fmla="*/ 26 w 65"/>
                  <a:gd name="T7" fmla="*/ 0 h 46"/>
                  <a:gd name="T8" fmla="*/ 26 w 65"/>
                  <a:gd name="T9" fmla="*/ 9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1" name="Rectangle 216"/>
              <p:cNvSpPr>
                <a:spLocks noChangeArrowheads="1"/>
              </p:cNvSpPr>
              <p:nvPr/>
            </p:nvSpPr>
            <p:spPr bwMode="auto">
              <a:xfrm>
                <a:off x="3518" y="2173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22" name="Freeform 217"/>
              <p:cNvSpPr>
                <a:spLocks/>
              </p:cNvSpPr>
              <p:nvPr/>
            </p:nvSpPr>
            <p:spPr bwMode="auto">
              <a:xfrm>
                <a:off x="4744" y="2054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3" name="Freeform 218"/>
              <p:cNvSpPr>
                <a:spLocks/>
              </p:cNvSpPr>
              <p:nvPr/>
            </p:nvSpPr>
            <p:spPr bwMode="auto">
              <a:xfrm>
                <a:off x="4645" y="2077"/>
                <a:ext cx="58" cy="41"/>
              </a:xfrm>
              <a:custGeom>
                <a:avLst/>
                <a:gdLst>
                  <a:gd name="T0" fmla="*/ 26 w 65"/>
                  <a:gd name="T1" fmla="*/ 9 h 47"/>
                  <a:gd name="T2" fmla="*/ 0 w 65"/>
                  <a:gd name="T3" fmla="*/ 16 h 47"/>
                  <a:gd name="T4" fmla="*/ 0 w 65"/>
                  <a:gd name="T5" fmla="*/ 7 h 47"/>
                  <a:gd name="T6" fmla="*/ 26 w 65"/>
                  <a:gd name="T7" fmla="*/ 0 h 47"/>
                  <a:gd name="T8" fmla="*/ 26 w 65"/>
                  <a:gd name="T9" fmla="*/ 9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4" name="Freeform 219"/>
              <p:cNvSpPr>
                <a:spLocks/>
              </p:cNvSpPr>
              <p:nvPr/>
            </p:nvSpPr>
            <p:spPr bwMode="auto">
              <a:xfrm>
                <a:off x="4585" y="2101"/>
                <a:ext cx="17" cy="32"/>
              </a:xfrm>
              <a:custGeom>
                <a:avLst/>
                <a:gdLst>
                  <a:gd name="T0" fmla="*/ 8 w 19"/>
                  <a:gd name="T1" fmla="*/ 9 h 37"/>
                  <a:gd name="T2" fmla="*/ 0 w 19"/>
                  <a:gd name="T3" fmla="*/ 12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5" name="Freeform 220"/>
              <p:cNvSpPr>
                <a:spLocks/>
              </p:cNvSpPr>
              <p:nvPr/>
            </p:nvSpPr>
            <p:spPr bwMode="auto">
              <a:xfrm>
                <a:off x="4486" y="2118"/>
                <a:ext cx="58" cy="39"/>
              </a:xfrm>
              <a:custGeom>
                <a:avLst/>
                <a:gdLst>
                  <a:gd name="T0" fmla="*/ 26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26 w 65"/>
                  <a:gd name="T7" fmla="*/ 0 h 46"/>
                  <a:gd name="T8" fmla="*/ 26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6" name="Freeform 221"/>
              <p:cNvSpPr>
                <a:spLocks/>
              </p:cNvSpPr>
              <p:nvPr/>
            </p:nvSpPr>
            <p:spPr bwMode="auto">
              <a:xfrm>
                <a:off x="4385" y="2141"/>
                <a:ext cx="59" cy="40"/>
              </a:xfrm>
              <a:custGeom>
                <a:avLst/>
                <a:gdLst>
                  <a:gd name="T0" fmla="*/ 30 w 65"/>
                  <a:gd name="T1" fmla="*/ 9 h 46"/>
                  <a:gd name="T2" fmla="*/ 0 w 65"/>
                  <a:gd name="T3" fmla="*/ 15 h 46"/>
                  <a:gd name="T4" fmla="*/ 0 w 65"/>
                  <a:gd name="T5" fmla="*/ 6 h 46"/>
                  <a:gd name="T6" fmla="*/ 30 w 65"/>
                  <a:gd name="T7" fmla="*/ 0 h 46"/>
                  <a:gd name="T8" fmla="*/ 30 w 65"/>
                  <a:gd name="T9" fmla="*/ 9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7" name="Freeform 222"/>
              <p:cNvSpPr>
                <a:spLocks/>
              </p:cNvSpPr>
              <p:nvPr/>
            </p:nvSpPr>
            <p:spPr bwMode="auto">
              <a:xfrm>
                <a:off x="4327" y="2165"/>
                <a:ext cx="17" cy="32"/>
              </a:xfrm>
              <a:custGeom>
                <a:avLst/>
                <a:gdLst>
                  <a:gd name="T0" fmla="*/ 8 w 19"/>
                  <a:gd name="T1" fmla="*/ 9 h 37"/>
                  <a:gd name="T2" fmla="*/ 0 w 19"/>
                  <a:gd name="T3" fmla="*/ 12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7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8" name="Freeform 223"/>
              <p:cNvSpPr>
                <a:spLocks/>
              </p:cNvSpPr>
              <p:nvPr/>
            </p:nvSpPr>
            <p:spPr bwMode="auto">
              <a:xfrm>
                <a:off x="4228" y="2181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29" name="Freeform 224"/>
              <p:cNvSpPr>
                <a:spLocks/>
              </p:cNvSpPr>
              <p:nvPr/>
            </p:nvSpPr>
            <p:spPr bwMode="auto">
              <a:xfrm>
                <a:off x="4127" y="2204"/>
                <a:ext cx="59" cy="40"/>
              </a:xfrm>
              <a:custGeom>
                <a:avLst/>
                <a:gdLst>
                  <a:gd name="T0" fmla="*/ 30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30 w 65"/>
                  <a:gd name="T7" fmla="*/ 0 h 47"/>
                  <a:gd name="T8" fmla="*/ 30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0" name="Rectangle 225"/>
              <p:cNvSpPr>
                <a:spLocks noChangeArrowheads="1"/>
              </p:cNvSpPr>
              <p:nvPr/>
            </p:nvSpPr>
            <p:spPr bwMode="auto">
              <a:xfrm>
                <a:off x="4069" y="2236"/>
                <a:ext cx="16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31" name="Freeform 226"/>
              <p:cNvSpPr>
                <a:spLocks/>
              </p:cNvSpPr>
              <p:nvPr/>
            </p:nvSpPr>
            <p:spPr bwMode="auto">
              <a:xfrm>
                <a:off x="3969" y="2244"/>
                <a:ext cx="58" cy="40"/>
              </a:xfrm>
              <a:custGeom>
                <a:avLst/>
                <a:gdLst>
                  <a:gd name="T0" fmla="*/ 26 w 65"/>
                  <a:gd name="T1" fmla="*/ 9 h 46"/>
                  <a:gd name="T2" fmla="*/ 0 w 65"/>
                  <a:gd name="T3" fmla="*/ 15 h 46"/>
                  <a:gd name="T4" fmla="*/ 0 w 65"/>
                  <a:gd name="T5" fmla="*/ 6 h 46"/>
                  <a:gd name="T6" fmla="*/ 26 w 65"/>
                  <a:gd name="T7" fmla="*/ 0 h 46"/>
                  <a:gd name="T8" fmla="*/ 26 w 65"/>
                  <a:gd name="T9" fmla="*/ 9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2" name="Freeform 227"/>
              <p:cNvSpPr>
                <a:spLocks/>
              </p:cNvSpPr>
              <p:nvPr/>
            </p:nvSpPr>
            <p:spPr bwMode="auto">
              <a:xfrm>
                <a:off x="3869" y="2276"/>
                <a:ext cx="58" cy="31"/>
              </a:xfrm>
              <a:custGeom>
                <a:avLst/>
                <a:gdLst>
                  <a:gd name="T0" fmla="*/ 26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3" name="Rectangle 228"/>
              <p:cNvSpPr>
                <a:spLocks noChangeArrowheads="1"/>
              </p:cNvSpPr>
              <p:nvPr/>
            </p:nvSpPr>
            <p:spPr bwMode="auto">
              <a:xfrm>
                <a:off x="3810" y="2300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34" name="Freeform 229"/>
              <p:cNvSpPr>
                <a:spLocks/>
              </p:cNvSpPr>
              <p:nvPr/>
            </p:nvSpPr>
            <p:spPr bwMode="auto">
              <a:xfrm>
                <a:off x="3710" y="2315"/>
                <a:ext cx="59" cy="32"/>
              </a:xfrm>
              <a:custGeom>
                <a:avLst/>
                <a:gdLst>
                  <a:gd name="T0" fmla="*/ 30 w 65"/>
                  <a:gd name="T1" fmla="*/ 7 h 38"/>
                  <a:gd name="T2" fmla="*/ 0 w 65"/>
                  <a:gd name="T3" fmla="*/ 9 h 38"/>
                  <a:gd name="T4" fmla="*/ 0 w 65"/>
                  <a:gd name="T5" fmla="*/ 3 h 38"/>
                  <a:gd name="T6" fmla="*/ 30 w 65"/>
                  <a:gd name="T7" fmla="*/ 0 h 38"/>
                  <a:gd name="T8" fmla="*/ 30 w 65"/>
                  <a:gd name="T9" fmla="*/ 7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5" name="Freeform 230"/>
              <p:cNvSpPr>
                <a:spLocks/>
              </p:cNvSpPr>
              <p:nvPr/>
            </p:nvSpPr>
            <p:spPr bwMode="auto">
              <a:xfrm>
                <a:off x="3610" y="2339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6" name="Rectangle 231"/>
              <p:cNvSpPr>
                <a:spLocks noChangeArrowheads="1"/>
              </p:cNvSpPr>
              <p:nvPr/>
            </p:nvSpPr>
            <p:spPr bwMode="auto">
              <a:xfrm>
                <a:off x="3552" y="2363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37" name="Freeform 232"/>
              <p:cNvSpPr>
                <a:spLocks/>
              </p:cNvSpPr>
              <p:nvPr/>
            </p:nvSpPr>
            <p:spPr bwMode="auto">
              <a:xfrm>
                <a:off x="3451" y="2379"/>
                <a:ext cx="59" cy="39"/>
              </a:xfrm>
              <a:custGeom>
                <a:avLst/>
                <a:gdLst>
                  <a:gd name="T0" fmla="*/ 27 w 66"/>
                  <a:gd name="T1" fmla="*/ 7 h 46"/>
                  <a:gd name="T2" fmla="*/ 0 w 66"/>
                  <a:gd name="T3" fmla="*/ 12 h 46"/>
                  <a:gd name="T4" fmla="*/ 0 w 66"/>
                  <a:gd name="T5" fmla="*/ 5 h 46"/>
                  <a:gd name="T6" fmla="*/ 27 w 66"/>
                  <a:gd name="T7" fmla="*/ 0 h 46"/>
                  <a:gd name="T8" fmla="*/ 27 w 66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46"/>
                  <a:gd name="T17" fmla="*/ 66 w 66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46">
                    <a:moveTo>
                      <a:pt x="66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6" y="0"/>
                    </a:ln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8" name="Freeform 233"/>
              <p:cNvSpPr>
                <a:spLocks/>
              </p:cNvSpPr>
              <p:nvPr/>
            </p:nvSpPr>
            <p:spPr bwMode="auto">
              <a:xfrm>
                <a:off x="3352" y="2403"/>
                <a:ext cx="58" cy="39"/>
              </a:xfrm>
              <a:custGeom>
                <a:avLst/>
                <a:gdLst>
                  <a:gd name="T0" fmla="*/ 26 w 65"/>
                  <a:gd name="T1" fmla="*/ 7 h 46"/>
                  <a:gd name="T2" fmla="*/ 0 w 65"/>
                  <a:gd name="T3" fmla="*/ 12 h 46"/>
                  <a:gd name="T4" fmla="*/ 0 w 65"/>
                  <a:gd name="T5" fmla="*/ 5 h 46"/>
                  <a:gd name="T6" fmla="*/ 26 w 65"/>
                  <a:gd name="T7" fmla="*/ 0 h 46"/>
                  <a:gd name="T8" fmla="*/ 26 w 65"/>
                  <a:gd name="T9" fmla="*/ 7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6"/>
                  <a:gd name="T17" fmla="*/ 65 w 6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6">
                    <a:moveTo>
                      <a:pt x="65" y="28"/>
                    </a:moveTo>
                    <a:lnTo>
                      <a:pt x="0" y="46"/>
                    </a:lnTo>
                    <a:lnTo>
                      <a:pt x="0" y="18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39" name="Freeform 234"/>
              <p:cNvSpPr>
                <a:spLocks/>
              </p:cNvSpPr>
              <p:nvPr/>
            </p:nvSpPr>
            <p:spPr bwMode="auto">
              <a:xfrm>
                <a:off x="3293" y="2427"/>
                <a:ext cx="17" cy="31"/>
              </a:xfrm>
              <a:custGeom>
                <a:avLst/>
                <a:gdLst>
                  <a:gd name="T0" fmla="*/ 10 w 18"/>
                  <a:gd name="T1" fmla="*/ 7 h 37"/>
                  <a:gd name="T2" fmla="*/ 0 w 18"/>
                  <a:gd name="T3" fmla="*/ 9 h 37"/>
                  <a:gd name="T4" fmla="*/ 0 w 18"/>
                  <a:gd name="T5" fmla="*/ 3 h 37"/>
                  <a:gd name="T6" fmla="*/ 10 w 18"/>
                  <a:gd name="T7" fmla="*/ 0 h 37"/>
                  <a:gd name="T8" fmla="*/ 10 w 18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37"/>
                  <a:gd name="T17" fmla="*/ 18 w 18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37">
                    <a:moveTo>
                      <a:pt x="18" y="27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8" y="0"/>
                    </a:lnTo>
                    <a:lnTo>
                      <a:pt x="18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0" name="Freeform 235"/>
              <p:cNvSpPr>
                <a:spLocks/>
              </p:cNvSpPr>
              <p:nvPr/>
            </p:nvSpPr>
            <p:spPr bwMode="auto">
              <a:xfrm>
                <a:off x="3193" y="2442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1" name="Freeform 236"/>
              <p:cNvSpPr>
                <a:spLocks/>
              </p:cNvSpPr>
              <p:nvPr/>
            </p:nvSpPr>
            <p:spPr bwMode="auto">
              <a:xfrm>
                <a:off x="4736" y="2347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7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2" name="Freeform 237"/>
              <p:cNvSpPr>
                <a:spLocks/>
              </p:cNvSpPr>
              <p:nvPr/>
            </p:nvSpPr>
            <p:spPr bwMode="auto">
              <a:xfrm>
                <a:off x="4636" y="2370"/>
                <a:ext cx="58" cy="33"/>
              </a:xfrm>
              <a:custGeom>
                <a:avLst/>
                <a:gdLst>
                  <a:gd name="T0" fmla="*/ 26 w 65"/>
                  <a:gd name="T1" fmla="*/ 9 h 38"/>
                  <a:gd name="T2" fmla="*/ 0 w 65"/>
                  <a:gd name="T3" fmla="*/ 13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9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3" name="Freeform 238"/>
              <p:cNvSpPr>
                <a:spLocks/>
              </p:cNvSpPr>
              <p:nvPr/>
            </p:nvSpPr>
            <p:spPr bwMode="auto">
              <a:xfrm>
                <a:off x="4577" y="2387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4" name="Freeform 239"/>
              <p:cNvSpPr>
                <a:spLocks/>
              </p:cNvSpPr>
              <p:nvPr/>
            </p:nvSpPr>
            <p:spPr bwMode="auto">
              <a:xfrm>
                <a:off x="4478" y="2403"/>
                <a:ext cx="58" cy="31"/>
              </a:xfrm>
              <a:custGeom>
                <a:avLst/>
                <a:gdLst>
                  <a:gd name="T0" fmla="*/ 26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5" name="Freeform 240"/>
              <p:cNvSpPr>
                <a:spLocks/>
              </p:cNvSpPr>
              <p:nvPr/>
            </p:nvSpPr>
            <p:spPr bwMode="auto">
              <a:xfrm>
                <a:off x="4377" y="2418"/>
                <a:ext cx="59" cy="40"/>
              </a:xfrm>
              <a:custGeom>
                <a:avLst/>
                <a:gdLst>
                  <a:gd name="T0" fmla="*/ 30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30 w 65"/>
                  <a:gd name="T7" fmla="*/ 0 h 47"/>
                  <a:gd name="T8" fmla="*/ 30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6" name="Rectangle 241"/>
              <p:cNvSpPr>
                <a:spLocks noChangeArrowheads="1"/>
              </p:cNvSpPr>
              <p:nvPr/>
            </p:nvSpPr>
            <p:spPr bwMode="auto">
              <a:xfrm>
                <a:off x="4319" y="2442"/>
                <a:ext cx="16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47" name="Freeform 242"/>
              <p:cNvSpPr>
                <a:spLocks/>
              </p:cNvSpPr>
              <p:nvPr/>
            </p:nvSpPr>
            <p:spPr bwMode="auto">
              <a:xfrm>
                <a:off x="4219" y="2450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8" name="Freeform 243"/>
              <p:cNvSpPr>
                <a:spLocks/>
              </p:cNvSpPr>
              <p:nvPr/>
            </p:nvSpPr>
            <p:spPr bwMode="auto">
              <a:xfrm>
                <a:off x="4119" y="2473"/>
                <a:ext cx="58" cy="33"/>
              </a:xfrm>
              <a:custGeom>
                <a:avLst/>
                <a:gdLst>
                  <a:gd name="T0" fmla="*/ 26 w 65"/>
                  <a:gd name="T1" fmla="*/ 9 h 38"/>
                  <a:gd name="T2" fmla="*/ 0 w 65"/>
                  <a:gd name="T3" fmla="*/ 13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9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49" name="Freeform 244"/>
              <p:cNvSpPr>
                <a:spLocks/>
              </p:cNvSpPr>
              <p:nvPr/>
            </p:nvSpPr>
            <p:spPr bwMode="auto">
              <a:xfrm>
                <a:off x="4060" y="2490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0" name="Freeform 245"/>
              <p:cNvSpPr>
                <a:spLocks/>
              </p:cNvSpPr>
              <p:nvPr/>
            </p:nvSpPr>
            <p:spPr bwMode="auto">
              <a:xfrm>
                <a:off x="3960" y="2506"/>
                <a:ext cx="59" cy="31"/>
              </a:xfrm>
              <a:custGeom>
                <a:avLst/>
                <a:gdLst>
                  <a:gd name="T0" fmla="*/ 30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30 w 65"/>
                  <a:gd name="T7" fmla="*/ 0 h 37"/>
                  <a:gd name="T8" fmla="*/ 30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1" name="Freeform 246"/>
              <p:cNvSpPr>
                <a:spLocks/>
              </p:cNvSpPr>
              <p:nvPr/>
            </p:nvSpPr>
            <p:spPr bwMode="auto">
              <a:xfrm>
                <a:off x="3860" y="2521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2" name="Rectangle 247"/>
              <p:cNvSpPr>
                <a:spLocks noChangeArrowheads="1"/>
              </p:cNvSpPr>
              <p:nvPr/>
            </p:nvSpPr>
            <p:spPr bwMode="auto">
              <a:xfrm>
                <a:off x="3802" y="2545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53" name="Freeform 248"/>
              <p:cNvSpPr>
                <a:spLocks/>
              </p:cNvSpPr>
              <p:nvPr/>
            </p:nvSpPr>
            <p:spPr bwMode="auto">
              <a:xfrm>
                <a:off x="3702" y="2553"/>
                <a:ext cx="59" cy="40"/>
              </a:xfrm>
              <a:custGeom>
                <a:avLst/>
                <a:gdLst>
                  <a:gd name="T0" fmla="*/ 30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30 w 65"/>
                  <a:gd name="T7" fmla="*/ 0 h 47"/>
                  <a:gd name="T8" fmla="*/ 30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4" name="Freeform 249"/>
              <p:cNvSpPr>
                <a:spLocks/>
              </p:cNvSpPr>
              <p:nvPr/>
            </p:nvSpPr>
            <p:spPr bwMode="auto">
              <a:xfrm>
                <a:off x="3602" y="2576"/>
                <a:ext cx="58" cy="33"/>
              </a:xfrm>
              <a:custGeom>
                <a:avLst/>
                <a:gdLst>
                  <a:gd name="T0" fmla="*/ 26 w 65"/>
                  <a:gd name="T1" fmla="*/ 9 h 38"/>
                  <a:gd name="T2" fmla="*/ 0 w 65"/>
                  <a:gd name="T3" fmla="*/ 13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9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5" name="Freeform 250"/>
              <p:cNvSpPr>
                <a:spLocks/>
              </p:cNvSpPr>
              <p:nvPr/>
            </p:nvSpPr>
            <p:spPr bwMode="auto">
              <a:xfrm>
                <a:off x="3544" y="2593"/>
                <a:ext cx="16" cy="31"/>
              </a:xfrm>
              <a:custGeom>
                <a:avLst/>
                <a:gdLst>
                  <a:gd name="T0" fmla="*/ 7 w 18"/>
                  <a:gd name="T1" fmla="*/ 7 h 37"/>
                  <a:gd name="T2" fmla="*/ 0 w 18"/>
                  <a:gd name="T3" fmla="*/ 9 h 37"/>
                  <a:gd name="T4" fmla="*/ 0 w 18"/>
                  <a:gd name="T5" fmla="*/ 3 h 37"/>
                  <a:gd name="T6" fmla="*/ 7 w 18"/>
                  <a:gd name="T7" fmla="*/ 0 h 37"/>
                  <a:gd name="T8" fmla="*/ 7 w 18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37"/>
                  <a:gd name="T17" fmla="*/ 18 w 18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37">
                    <a:moveTo>
                      <a:pt x="18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8" y="0"/>
                    </a:lnTo>
                    <a:lnTo>
                      <a:pt x="1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6" name="Freeform 251"/>
              <p:cNvSpPr>
                <a:spLocks/>
              </p:cNvSpPr>
              <p:nvPr/>
            </p:nvSpPr>
            <p:spPr bwMode="auto">
              <a:xfrm>
                <a:off x="3443" y="2609"/>
                <a:ext cx="58" cy="31"/>
              </a:xfrm>
              <a:custGeom>
                <a:avLst/>
                <a:gdLst>
                  <a:gd name="T0" fmla="*/ 26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7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7" name="Freeform 252"/>
              <p:cNvSpPr>
                <a:spLocks/>
              </p:cNvSpPr>
              <p:nvPr/>
            </p:nvSpPr>
            <p:spPr bwMode="auto">
              <a:xfrm>
                <a:off x="3344" y="2624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58" name="Rectangle 253"/>
              <p:cNvSpPr>
                <a:spLocks noChangeArrowheads="1"/>
              </p:cNvSpPr>
              <p:nvPr/>
            </p:nvSpPr>
            <p:spPr bwMode="auto">
              <a:xfrm>
                <a:off x="3284" y="2648"/>
                <a:ext cx="18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59" name="Freeform 254"/>
              <p:cNvSpPr>
                <a:spLocks/>
              </p:cNvSpPr>
              <p:nvPr/>
            </p:nvSpPr>
            <p:spPr bwMode="auto">
              <a:xfrm>
                <a:off x="3185" y="2656"/>
                <a:ext cx="58" cy="40"/>
              </a:xfrm>
              <a:custGeom>
                <a:avLst/>
                <a:gdLst>
                  <a:gd name="T0" fmla="*/ 26 w 65"/>
                  <a:gd name="T1" fmla="*/ 8 h 47"/>
                  <a:gd name="T2" fmla="*/ 0 w 65"/>
                  <a:gd name="T3" fmla="*/ 13 h 47"/>
                  <a:gd name="T4" fmla="*/ 0 w 65"/>
                  <a:gd name="T5" fmla="*/ 6 h 47"/>
                  <a:gd name="T6" fmla="*/ 26 w 65"/>
                  <a:gd name="T7" fmla="*/ 0 h 47"/>
                  <a:gd name="T8" fmla="*/ 26 w 65"/>
                  <a:gd name="T9" fmla="*/ 8 h 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47"/>
                  <a:gd name="T17" fmla="*/ 65 w 65"/>
                  <a:gd name="T18" fmla="*/ 47 h 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47">
                    <a:moveTo>
                      <a:pt x="65" y="28"/>
                    </a:moveTo>
                    <a:lnTo>
                      <a:pt x="0" y="47"/>
                    </a:lnTo>
                    <a:lnTo>
                      <a:pt x="0" y="1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0" name="Freeform 255"/>
              <p:cNvSpPr>
                <a:spLocks/>
              </p:cNvSpPr>
              <p:nvPr/>
            </p:nvSpPr>
            <p:spPr bwMode="auto">
              <a:xfrm>
                <a:off x="3085" y="2679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1" name="Freeform 256"/>
              <p:cNvSpPr>
                <a:spLocks/>
              </p:cNvSpPr>
              <p:nvPr/>
            </p:nvSpPr>
            <p:spPr bwMode="auto">
              <a:xfrm>
                <a:off x="3026" y="2696"/>
                <a:ext cx="17" cy="31"/>
              </a:xfrm>
              <a:custGeom>
                <a:avLst/>
                <a:gdLst>
                  <a:gd name="T0" fmla="*/ 8 w 19"/>
                  <a:gd name="T1" fmla="*/ 7 h 37"/>
                  <a:gd name="T2" fmla="*/ 0 w 19"/>
                  <a:gd name="T3" fmla="*/ 9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2" name="Freeform 257"/>
              <p:cNvSpPr>
                <a:spLocks/>
              </p:cNvSpPr>
              <p:nvPr/>
            </p:nvSpPr>
            <p:spPr bwMode="auto">
              <a:xfrm>
                <a:off x="2943" y="2711"/>
                <a:ext cx="42" cy="32"/>
              </a:xfrm>
              <a:custGeom>
                <a:avLst/>
                <a:gdLst>
                  <a:gd name="T0" fmla="*/ 19 w 47"/>
                  <a:gd name="T1" fmla="*/ 7 h 38"/>
                  <a:gd name="T2" fmla="*/ 0 w 47"/>
                  <a:gd name="T3" fmla="*/ 9 h 38"/>
                  <a:gd name="T4" fmla="*/ 0 w 47"/>
                  <a:gd name="T5" fmla="*/ 3 h 38"/>
                  <a:gd name="T6" fmla="*/ 19 w 47"/>
                  <a:gd name="T7" fmla="*/ 0 h 38"/>
                  <a:gd name="T8" fmla="*/ 19 w 47"/>
                  <a:gd name="T9" fmla="*/ 7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7"/>
                  <a:gd name="T16" fmla="*/ 0 h 38"/>
                  <a:gd name="T17" fmla="*/ 47 w 47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7" h="38">
                    <a:moveTo>
                      <a:pt x="47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47" y="0"/>
                    </a:lnTo>
                    <a:lnTo>
                      <a:pt x="47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3" name="Freeform 258"/>
              <p:cNvSpPr>
                <a:spLocks/>
              </p:cNvSpPr>
              <p:nvPr/>
            </p:nvSpPr>
            <p:spPr bwMode="auto">
              <a:xfrm>
                <a:off x="4744" y="2703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4" name="Freeform 259"/>
              <p:cNvSpPr>
                <a:spLocks/>
              </p:cNvSpPr>
              <p:nvPr/>
            </p:nvSpPr>
            <p:spPr bwMode="auto">
              <a:xfrm>
                <a:off x="4645" y="2719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5" name="Freeform 260"/>
              <p:cNvSpPr>
                <a:spLocks/>
              </p:cNvSpPr>
              <p:nvPr/>
            </p:nvSpPr>
            <p:spPr bwMode="auto">
              <a:xfrm>
                <a:off x="4585" y="2727"/>
                <a:ext cx="17" cy="32"/>
              </a:xfrm>
              <a:custGeom>
                <a:avLst/>
                <a:gdLst>
                  <a:gd name="T0" fmla="*/ 8 w 19"/>
                  <a:gd name="T1" fmla="*/ 9 h 37"/>
                  <a:gd name="T2" fmla="*/ 0 w 19"/>
                  <a:gd name="T3" fmla="*/ 12 h 37"/>
                  <a:gd name="T4" fmla="*/ 0 w 19"/>
                  <a:gd name="T5" fmla="*/ 3 h 37"/>
                  <a:gd name="T6" fmla="*/ 8 w 19"/>
                  <a:gd name="T7" fmla="*/ 0 h 37"/>
                  <a:gd name="T8" fmla="*/ 8 w 19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"/>
                  <a:gd name="T16" fmla="*/ 0 h 37"/>
                  <a:gd name="T17" fmla="*/ 19 w 19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" h="37">
                    <a:moveTo>
                      <a:pt x="19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9" y="0"/>
                    </a:lnTo>
                    <a:lnTo>
                      <a:pt x="19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6" name="Freeform 261"/>
              <p:cNvSpPr>
                <a:spLocks/>
              </p:cNvSpPr>
              <p:nvPr/>
            </p:nvSpPr>
            <p:spPr bwMode="auto">
              <a:xfrm>
                <a:off x="4486" y="2735"/>
                <a:ext cx="58" cy="32"/>
              </a:xfrm>
              <a:custGeom>
                <a:avLst/>
                <a:gdLst>
                  <a:gd name="T0" fmla="*/ 26 w 65"/>
                  <a:gd name="T1" fmla="*/ 7 h 38"/>
                  <a:gd name="T2" fmla="*/ 0 w 65"/>
                  <a:gd name="T3" fmla="*/ 9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7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7" name="Freeform 262"/>
              <p:cNvSpPr>
                <a:spLocks/>
              </p:cNvSpPr>
              <p:nvPr/>
            </p:nvSpPr>
            <p:spPr bwMode="auto">
              <a:xfrm>
                <a:off x="4385" y="2751"/>
                <a:ext cx="59" cy="32"/>
              </a:xfrm>
              <a:custGeom>
                <a:avLst/>
                <a:gdLst>
                  <a:gd name="T0" fmla="*/ 30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30 w 65"/>
                  <a:gd name="T7" fmla="*/ 0 h 37"/>
                  <a:gd name="T8" fmla="*/ 30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68" name="Rectangle 263"/>
              <p:cNvSpPr>
                <a:spLocks noChangeArrowheads="1"/>
              </p:cNvSpPr>
              <p:nvPr/>
            </p:nvSpPr>
            <p:spPr bwMode="auto">
              <a:xfrm>
                <a:off x="4327" y="2767"/>
                <a:ext cx="17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69" name="Freeform 264"/>
              <p:cNvSpPr>
                <a:spLocks/>
              </p:cNvSpPr>
              <p:nvPr/>
            </p:nvSpPr>
            <p:spPr bwMode="auto">
              <a:xfrm>
                <a:off x="4228" y="2775"/>
                <a:ext cx="58" cy="31"/>
              </a:xfrm>
              <a:custGeom>
                <a:avLst/>
                <a:gdLst>
                  <a:gd name="T0" fmla="*/ 26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0" name="Freeform 265"/>
              <p:cNvSpPr>
                <a:spLocks/>
              </p:cNvSpPr>
              <p:nvPr/>
            </p:nvSpPr>
            <p:spPr bwMode="auto">
              <a:xfrm>
                <a:off x="4127" y="2783"/>
                <a:ext cx="59" cy="31"/>
              </a:xfrm>
              <a:custGeom>
                <a:avLst/>
                <a:gdLst>
                  <a:gd name="T0" fmla="*/ 30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30 w 65"/>
                  <a:gd name="T7" fmla="*/ 0 h 37"/>
                  <a:gd name="T8" fmla="*/ 30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1" name="Rectangle 266"/>
              <p:cNvSpPr>
                <a:spLocks noChangeArrowheads="1"/>
              </p:cNvSpPr>
              <p:nvPr/>
            </p:nvSpPr>
            <p:spPr bwMode="auto">
              <a:xfrm>
                <a:off x="4069" y="2799"/>
                <a:ext cx="16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72" name="Freeform 267"/>
              <p:cNvSpPr>
                <a:spLocks/>
              </p:cNvSpPr>
              <p:nvPr/>
            </p:nvSpPr>
            <p:spPr bwMode="auto">
              <a:xfrm>
                <a:off x="3969" y="2806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3" name="Freeform 268"/>
              <p:cNvSpPr>
                <a:spLocks/>
              </p:cNvSpPr>
              <p:nvPr/>
            </p:nvSpPr>
            <p:spPr bwMode="auto">
              <a:xfrm>
                <a:off x="3869" y="2823"/>
                <a:ext cx="58" cy="31"/>
              </a:xfrm>
              <a:custGeom>
                <a:avLst/>
                <a:gdLst>
                  <a:gd name="T0" fmla="*/ 26 w 65"/>
                  <a:gd name="T1" fmla="*/ 7 h 37"/>
                  <a:gd name="T2" fmla="*/ 0 w 65"/>
                  <a:gd name="T3" fmla="*/ 9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4" name="Rectangle 269"/>
              <p:cNvSpPr>
                <a:spLocks noChangeArrowheads="1"/>
              </p:cNvSpPr>
              <p:nvPr/>
            </p:nvSpPr>
            <p:spPr bwMode="auto">
              <a:xfrm>
                <a:off x="3810" y="2838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75" name="Freeform 270"/>
              <p:cNvSpPr>
                <a:spLocks/>
              </p:cNvSpPr>
              <p:nvPr/>
            </p:nvSpPr>
            <p:spPr bwMode="auto">
              <a:xfrm>
                <a:off x="3710" y="2846"/>
                <a:ext cx="59" cy="32"/>
              </a:xfrm>
              <a:custGeom>
                <a:avLst/>
                <a:gdLst>
                  <a:gd name="T0" fmla="*/ 30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30 w 65"/>
                  <a:gd name="T7" fmla="*/ 0 h 37"/>
                  <a:gd name="T8" fmla="*/ 30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6" name="Freeform 271"/>
              <p:cNvSpPr>
                <a:spLocks/>
              </p:cNvSpPr>
              <p:nvPr/>
            </p:nvSpPr>
            <p:spPr bwMode="auto">
              <a:xfrm>
                <a:off x="3610" y="2854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7" name="Rectangle 272"/>
              <p:cNvSpPr>
                <a:spLocks noChangeArrowheads="1"/>
              </p:cNvSpPr>
              <p:nvPr/>
            </p:nvSpPr>
            <p:spPr bwMode="auto">
              <a:xfrm>
                <a:off x="3552" y="2870"/>
                <a:ext cx="17" cy="23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78" name="Freeform 273"/>
              <p:cNvSpPr>
                <a:spLocks/>
              </p:cNvSpPr>
              <p:nvPr/>
            </p:nvSpPr>
            <p:spPr bwMode="auto">
              <a:xfrm>
                <a:off x="3451" y="2878"/>
                <a:ext cx="59" cy="31"/>
              </a:xfrm>
              <a:custGeom>
                <a:avLst/>
                <a:gdLst>
                  <a:gd name="T0" fmla="*/ 27 w 66"/>
                  <a:gd name="T1" fmla="*/ 7 h 37"/>
                  <a:gd name="T2" fmla="*/ 0 w 66"/>
                  <a:gd name="T3" fmla="*/ 9 h 37"/>
                  <a:gd name="T4" fmla="*/ 0 w 66"/>
                  <a:gd name="T5" fmla="*/ 3 h 37"/>
                  <a:gd name="T6" fmla="*/ 27 w 66"/>
                  <a:gd name="T7" fmla="*/ 0 h 37"/>
                  <a:gd name="T8" fmla="*/ 27 w 66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7"/>
                  <a:gd name="T17" fmla="*/ 66 w 6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7">
                    <a:moveTo>
                      <a:pt x="66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6" y="0"/>
                    </a:ln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79" name="Freeform 274"/>
              <p:cNvSpPr>
                <a:spLocks/>
              </p:cNvSpPr>
              <p:nvPr/>
            </p:nvSpPr>
            <p:spPr bwMode="auto">
              <a:xfrm>
                <a:off x="3352" y="2893"/>
                <a:ext cx="58" cy="33"/>
              </a:xfrm>
              <a:custGeom>
                <a:avLst/>
                <a:gdLst>
                  <a:gd name="T0" fmla="*/ 26 w 65"/>
                  <a:gd name="T1" fmla="*/ 9 h 38"/>
                  <a:gd name="T2" fmla="*/ 0 w 65"/>
                  <a:gd name="T3" fmla="*/ 13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9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0" name="Freeform 275"/>
              <p:cNvSpPr>
                <a:spLocks/>
              </p:cNvSpPr>
              <p:nvPr/>
            </p:nvSpPr>
            <p:spPr bwMode="auto">
              <a:xfrm>
                <a:off x="3293" y="2902"/>
                <a:ext cx="17" cy="31"/>
              </a:xfrm>
              <a:custGeom>
                <a:avLst/>
                <a:gdLst>
                  <a:gd name="T0" fmla="*/ 10 w 18"/>
                  <a:gd name="T1" fmla="*/ 7 h 37"/>
                  <a:gd name="T2" fmla="*/ 0 w 18"/>
                  <a:gd name="T3" fmla="*/ 9 h 37"/>
                  <a:gd name="T4" fmla="*/ 0 w 18"/>
                  <a:gd name="T5" fmla="*/ 3 h 37"/>
                  <a:gd name="T6" fmla="*/ 10 w 18"/>
                  <a:gd name="T7" fmla="*/ 0 h 37"/>
                  <a:gd name="T8" fmla="*/ 10 w 18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"/>
                  <a:gd name="T16" fmla="*/ 0 h 37"/>
                  <a:gd name="T17" fmla="*/ 18 w 18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" h="37">
                    <a:moveTo>
                      <a:pt x="18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18" y="0"/>
                    </a:lnTo>
                    <a:lnTo>
                      <a:pt x="18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1" name="Freeform 276"/>
              <p:cNvSpPr>
                <a:spLocks/>
              </p:cNvSpPr>
              <p:nvPr/>
            </p:nvSpPr>
            <p:spPr bwMode="auto">
              <a:xfrm>
                <a:off x="3193" y="2909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2" name="Freeform 277"/>
              <p:cNvSpPr>
                <a:spLocks/>
              </p:cNvSpPr>
              <p:nvPr/>
            </p:nvSpPr>
            <p:spPr bwMode="auto">
              <a:xfrm>
                <a:off x="3093" y="2926"/>
                <a:ext cx="59" cy="31"/>
              </a:xfrm>
              <a:custGeom>
                <a:avLst/>
                <a:gdLst>
                  <a:gd name="T0" fmla="*/ 27 w 66"/>
                  <a:gd name="T1" fmla="*/ 7 h 37"/>
                  <a:gd name="T2" fmla="*/ 0 w 66"/>
                  <a:gd name="T3" fmla="*/ 9 h 37"/>
                  <a:gd name="T4" fmla="*/ 0 w 66"/>
                  <a:gd name="T5" fmla="*/ 3 h 37"/>
                  <a:gd name="T6" fmla="*/ 27 w 66"/>
                  <a:gd name="T7" fmla="*/ 0 h 37"/>
                  <a:gd name="T8" fmla="*/ 27 w 66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7"/>
                  <a:gd name="T17" fmla="*/ 66 w 6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7">
                    <a:moveTo>
                      <a:pt x="66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6" y="0"/>
                    </a:ln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3" name="Rectangle 278"/>
              <p:cNvSpPr>
                <a:spLocks noChangeArrowheads="1"/>
              </p:cNvSpPr>
              <p:nvPr/>
            </p:nvSpPr>
            <p:spPr bwMode="auto">
              <a:xfrm>
                <a:off x="3034" y="2941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84" name="Freeform 279"/>
              <p:cNvSpPr>
                <a:spLocks/>
              </p:cNvSpPr>
              <p:nvPr/>
            </p:nvSpPr>
            <p:spPr bwMode="auto">
              <a:xfrm>
                <a:off x="2935" y="2949"/>
                <a:ext cx="58" cy="32"/>
              </a:xfrm>
              <a:custGeom>
                <a:avLst/>
                <a:gdLst>
                  <a:gd name="T0" fmla="*/ 26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26 w 65"/>
                  <a:gd name="T7" fmla="*/ 0 h 37"/>
                  <a:gd name="T8" fmla="*/ 26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7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5" name="Freeform 280"/>
              <p:cNvSpPr>
                <a:spLocks/>
              </p:cNvSpPr>
              <p:nvPr/>
            </p:nvSpPr>
            <p:spPr bwMode="auto">
              <a:xfrm>
                <a:off x="2834" y="2957"/>
                <a:ext cx="59" cy="32"/>
              </a:xfrm>
              <a:custGeom>
                <a:avLst/>
                <a:gdLst>
                  <a:gd name="T0" fmla="*/ 30 w 65"/>
                  <a:gd name="T1" fmla="*/ 9 h 37"/>
                  <a:gd name="T2" fmla="*/ 0 w 65"/>
                  <a:gd name="T3" fmla="*/ 12 h 37"/>
                  <a:gd name="T4" fmla="*/ 0 w 65"/>
                  <a:gd name="T5" fmla="*/ 3 h 37"/>
                  <a:gd name="T6" fmla="*/ 30 w 65"/>
                  <a:gd name="T7" fmla="*/ 0 h 37"/>
                  <a:gd name="T8" fmla="*/ 30 w 65"/>
                  <a:gd name="T9" fmla="*/ 9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7"/>
                  <a:gd name="T17" fmla="*/ 65 w 65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7">
                    <a:moveTo>
                      <a:pt x="65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6" name="Rectangle 281"/>
              <p:cNvSpPr>
                <a:spLocks noChangeArrowheads="1"/>
              </p:cNvSpPr>
              <p:nvPr/>
            </p:nvSpPr>
            <p:spPr bwMode="auto">
              <a:xfrm>
                <a:off x="2776" y="2972"/>
                <a:ext cx="17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87" name="Freeform 282"/>
              <p:cNvSpPr>
                <a:spLocks/>
              </p:cNvSpPr>
              <p:nvPr/>
            </p:nvSpPr>
            <p:spPr bwMode="auto">
              <a:xfrm>
                <a:off x="2676" y="2981"/>
                <a:ext cx="59" cy="31"/>
              </a:xfrm>
              <a:custGeom>
                <a:avLst/>
                <a:gdLst>
                  <a:gd name="T0" fmla="*/ 27 w 66"/>
                  <a:gd name="T1" fmla="*/ 7 h 37"/>
                  <a:gd name="T2" fmla="*/ 0 w 66"/>
                  <a:gd name="T3" fmla="*/ 9 h 37"/>
                  <a:gd name="T4" fmla="*/ 0 w 66"/>
                  <a:gd name="T5" fmla="*/ 3 h 37"/>
                  <a:gd name="T6" fmla="*/ 27 w 66"/>
                  <a:gd name="T7" fmla="*/ 0 h 37"/>
                  <a:gd name="T8" fmla="*/ 27 w 66"/>
                  <a:gd name="T9" fmla="*/ 7 h 3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37"/>
                  <a:gd name="T17" fmla="*/ 66 w 66"/>
                  <a:gd name="T18" fmla="*/ 37 h 3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37">
                    <a:moveTo>
                      <a:pt x="66" y="28"/>
                    </a:moveTo>
                    <a:lnTo>
                      <a:pt x="0" y="37"/>
                    </a:lnTo>
                    <a:lnTo>
                      <a:pt x="0" y="9"/>
                    </a:lnTo>
                    <a:lnTo>
                      <a:pt x="66" y="0"/>
                    </a:lnTo>
                    <a:lnTo>
                      <a:pt x="66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8" name="Freeform 283"/>
              <p:cNvSpPr>
                <a:spLocks/>
              </p:cNvSpPr>
              <p:nvPr/>
            </p:nvSpPr>
            <p:spPr bwMode="auto">
              <a:xfrm>
                <a:off x="2576" y="2996"/>
                <a:ext cx="58" cy="33"/>
              </a:xfrm>
              <a:custGeom>
                <a:avLst/>
                <a:gdLst>
                  <a:gd name="T0" fmla="*/ 26 w 65"/>
                  <a:gd name="T1" fmla="*/ 9 h 38"/>
                  <a:gd name="T2" fmla="*/ 0 w 65"/>
                  <a:gd name="T3" fmla="*/ 13 h 38"/>
                  <a:gd name="T4" fmla="*/ 0 w 65"/>
                  <a:gd name="T5" fmla="*/ 3 h 38"/>
                  <a:gd name="T6" fmla="*/ 26 w 65"/>
                  <a:gd name="T7" fmla="*/ 0 h 38"/>
                  <a:gd name="T8" fmla="*/ 26 w 65"/>
                  <a:gd name="T9" fmla="*/ 9 h 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5"/>
                  <a:gd name="T16" fmla="*/ 0 h 38"/>
                  <a:gd name="T17" fmla="*/ 65 w 65"/>
                  <a:gd name="T18" fmla="*/ 38 h 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5" h="38">
                    <a:moveTo>
                      <a:pt x="65" y="28"/>
                    </a:moveTo>
                    <a:lnTo>
                      <a:pt x="0" y="38"/>
                    </a:lnTo>
                    <a:lnTo>
                      <a:pt x="0" y="10"/>
                    </a:lnTo>
                    <a:lnTo>
                      <a:pt x="65" y="0"/>
                    </a:lnTo>
                    <a:lnTo>
                      <a:pt x="65" y="28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89" name="Rectangle 284"/>
              <p:cNvSpPr>
                <a:spLocks noChangeArrowheads="1"/>
              </p:cNvSpPr>
              <p:nvPr/>
            </p:nvSpPr>
            <p:spPr bwMode="auto">
              <a:xfrm>
                <a:off x="2518" y="3012"/>
                <a:ext cx="16" cy="24"/>
              </a:xfrm>
              <a:prstGeom prst="rect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endParaRPr lang="en-GB" altLang="nl-NL"/>
              </a:p>
            </p:txBody>
          </p:sp>
          <p:sp>
            <p:nvSpPr>
              <p:cNvPr id="21790" name="Rectangle 285"/>
              <p:cNvSpPr>
                <a:spLocks noChangeArrowheads="1"/>
              </p:cNvSpPr>
              <p:nvPr/>
            </p:nvSpPr>
            <p:spPr bwMode="auto">
              <a:xfrm>
                <a:off x="2768" y="2101"/>
                <a:ext cx="9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2000" b="0">
                    <a:solidFill>
                      <a:srgbClr val="000000"/>
                    </a:solidFill>
                  </a:rPr>
                  <a:t>T</a:t>
                </a:r>
                <a:endParaRPr lang="en-US" altLang="nl-NL" b="0"/>
              </a:p>
            </p:txBody>
          </p:sp>
          <p:sp>
            <p:nvSpPr>
              <p:cNvPr id="21791" name="Line 286"/>
              <p:cNvSpPr>
                <a:spLocks noChangeShapeType="1"/>
              </p:cNvSpPr>
              <p:nvPr/>
            </p:nvSpPr>
            <p:spPr bwMode="auto">
              <a:xfrm>
                <a:off x="2776" y="2101"/>
                <a:ext cx="17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92" name="Rectangle 287"/>
              <p:cNvSpPr>
                <a:spLocks noChangeArrowheads="1"/>
              </p:cNvSpPr>
              <p:nvPr/>
            </p:nvSpPr>
            <p:spPr bwMode="auto">
              <a:xfrm>
                <a:off x="2851" y="2173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0,2</a:t>
                </a:r>
                <a:endParaRPr lang="en-US" altLang="nl-NL" b="0"/>
              </a:p>
            </p:txBody>
          </p:sp>
          <p:sp>
            <p:nvSpPr>
              <p:cNvPr id="21793" name="Rectangle 288"/>
              <p:cNvSpPr>
                <a:spLocks noChangeArrowheads="1"/>
              </p:cNvSpPr>
              <p:nvPr/>
            </p:nvSpPr>
            <p:spPr bwMode="auto">
              <a:xfrm>
                <a:off x="2768" y="1888"/>
                <a:ext cx="99" cy="1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2000" b="0">
                    <a:solidFill>
                      <a:srgbClr val="000000"/>
                    </a:solidFill>
                  </a:rPr>
                  <a:t>T</a:t>
                </a:r>
                <a:endParaRPr lang="en-US" altLang="nl-NL" b="0"/>
              </a:p>
            </p:txBody>
          </p:sp>
          <p:sp>
            <p:nvSpPr>
              <p:cNvPr id="21794" name="Rectangle 289"/>
              <p:cNvSpPr>
                <a:spLocks noChangeArrowheads="1"/>
              </p:cNvSpPr>
              <p:nvPr/>
            </p:nvSpPr>
            <p:spPr bwMode="auto">
              <a:xfrm>
                <a:off x="2851" y="1959"/>
                <a:ext cx="146" cy="1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n-US" altLang="nl-NL" sz="1300" b="0">
                    <a:solidFill>
                      <a:srgbClr val="000000"/>
                    </a:solidFill>
                  </a:rPr>
                  <a:t>0,4</a:t>
                </a:r>
                <a:endParaRPr lang="en-US" altLang="nl-NL" b="0"/>
              </a:p>
            </p:txBody>
          </p:sp>
          <p:sp>
            <p:nvSpPr>
              <p:cNvPr id="21795" name="Line 290"/>
              <p:cNvSpPr>
                <a:spLocks noChangeShapeType="1"/>
              </p:cNvSpPr>
              <p:nvPr/>
            </p:nvSpPr>
            <p:spPr bwMode="auto">
              <a:xfrm>
                <a:off x="3059" y="2141"/>
                <a:ext cx="401" cy="262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96" name="Freeform 291"/>
              <p:cNvSpPr>
                <a:spLocks/>
              </p:cNvSpPr>
              <p:nvPr/>
            </p:nvSpPr>
            <p:spPr bwMode="auto">
              <a:xfrm>
                <a:off x="3360" y="2315"/>
                <a:ext cx="100" cy="88"/>
              </a:xfrm>
              <a:custGeom>
                <a:avLst/>
                <a:gdLst>
                  <a:gd name="T0" fmla="*/ 45 w 112"/>
                  <a:gd name="T1" fmla="*/ 29 h 103"/>
                  <a:gd name="T2" fmla="*/ 0 w 112"/>
                  <a:gd name="T3" fmla="*/ 19 h 103"/>
                  <a:gd name="T4" fmla="*/ 15 w 112"/>
                  <a:gd name="T5" fmla="*/ 16 h 103"/>
                  <a:gd name="T6" fmla="*/ 15 w 112"/>
                  <a:gd name="T7" fmla="*/ 0 h 103"/>
                  <a:gd name="T8" fmla="*/ 45 w 112"/>
                  <a:gd name="T9" fmla="*/ 29 h 10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103"/>
                  <a:gd name="T17" fmla="*/ 112 w 112"/>
                  <a:gd name="T18" fmla="*/ 103 h 10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103">
                    <a:moveTo>
                      <a:pt x="112" y="103"/>
                    </a:moveTo>
                    <a:lnTo>
                      <a:pt x="0" y="65"/>
                    </a:lnTo>
                    <a:lnTo>
                      <a:pt x="37" y="56"/>
                    </a:lnTo>
                    <a:lnTo>
                      <a:pt x="37" y="0"/>
                    </a:lnTo>
                    <a:lnTo>
                      <a:pt x="112" y="103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97" name="Line 292"/>
              <p:cNvSpPr>
                <a:spLocks noChangeShapeType="1"/>
              </p:cNvSpPr>
              <p:nvPr/>
            </p:nvSpPr>
            <p:spPr bwMode="auto">
              <a:xfrm flipV="1">
                <a:off x="4870" y="1935"/>
                <a:ext cx="0" cy="66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nl-NL"/>
              </a:p>
            </p:txBody>
          </p:sp>
          <p:sp>
            <p:nvSpPr>
              <p:cNvPr id="21798" name="Freeform 293"/>
              <p:cNvSpPr>
                <a:spLocks/>
              </p:cNvSpPr>
              <p:nvPr/>
            </p:nvSpPr>
            <p:spPr bwMode="auto">
              <a:xfrm>
                <a:off x="4836" y="1935"/>
                <a:ext cx="75" cy="103"/>
              </a:xfrm>
              <a:custGeom>
                <a:avLst/>
                <a:gdLst>
                  <a:gd name="T0" fmla="*/ 16 w 83"/>
                  <a:gd name="T1" fmla="*/ 0 h 121"/>
                  <a:gd name="T2" fmla="*/ 37 w 83"/>
                  <a:gd name="T3" fmla="*/ 33 h 121"/>
                  <a:gd name="T4" fmla="*/ 16 w 83"/>
                  <a:gd name="T5" fmla="*/ 26 h 121"/>
                  <a:gd name="T6" fmla="*/ 0 w 83"/>
                  <a:gd name="T7" fmla="*/ 33 h 121"/>
                  <a:gd name="T8" fmla="*/ 16 w 83"/>
                  <a:gd name="T9" fmla="*/ 0 h 1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3"/>
                  <a:gd name="T16" fmla="*/ 0 h 121"/>
                  <a:gd name="T17" fmla="*/ 83 w 83"/>
                  <a:gd name="T18" fmla="*/ 121 h 12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3" h="121">
                    <a:moveTo>
                      <a:pt x="37" y="0"/>
                    </a:moveTo>
                    <a:lnTo>
                      <a:pt x="83" y="121"/>
                    </a:lnTo>
                    <a:lnTo>
                      <a:pt x="37" y="93"/>
                    </a:lnTo>
                    <a:lnTo>
                      <a:pt x="0" y="121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nl-NL"/>
              </a:p>
            </p:txBody>
          </p:sp>
        </p:grpSp>
      </p:grp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8975" y="44450"/>
            <a:ext cx="8834438" cy="990600"/>
          </a:xfrm>
        </p:spPr>
        <p:txBody>
          <a:bodyPr/>
          <a:lstStyle/>
          <a:p>
            <a:pPr eaLnBrk="1" hangingPunct="1"/>
            <a:r>
              <a:rPr lang="en-US" altLang="nl-NL" sz="2900">
                <a:solidFill>
                  <a:schemeClr val="bg2"/>
                </a:solidFill>
              </a:rPr>
              <a:t>Gas turbine (‘whole engine’) characteristics</a:t>
            </a:r>
          </a:p>
        </p:txBody>
      </p:sp>
      <p:sp>
        <p:nvSpPr>
          <p:cNvPr id="21508" name="Rectangle 3"/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endParaRPr lang="en-GB" altLang="nl-NL" sz="2800" b="0"/>
          </a:p>
        </p:txBody>
      </p:sp>
      <p:sp>
        <p:nvSpPr>
          <p:cNvPr id="21509" name="Rectangle 296"/>
          <p:cNvSpPr>
            <a:spLocks noChangeArrowheads="1"/>
          </p:cNvSpPr>
          <p:nvPr/>
        </p:nvSpPr>
        <p:spPr bwMode="auto">
          <a:xfrm>
            <a:off x="685800" y="1447800"/>
            <a:ext cx="3336925" cy="4624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 anchor="ctr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Equilibrium running lines in component characteristics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32E4-159E-4536-B619-64DF51BB4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NL" dirty="0"/>
              <a:t>Recuperation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9D7A8-A3E5-4CEA-A878-92CE65C4B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949" y="1268760"/>
            <a:ext cx="8856984" cy="4065240"/>
          </a:xfrm>
        </p:spPr>
        <p:txBody>
          <a:bodyPr/>
          <a:lstStyle/>
          <a:p>
            <a:r>
              <a:rPr lang="en-NL" sz="2400" dirty="0"/>
              <a:t>Transfer exhaust heat to </a:t>
            </a:r>
            <a:br>
              <a:rPr lang="en-NL" sz="2400" dirty="0"/>
            </a:br>
            <a:r>
              <a:rPr lang="en-NL" sz="2400" dirty="0"/>
              <a:t>preheat combustor flow</a:t>
            </a:r>
          </a:p>
          <a:p>
            <a:pPr lvl="1"/>
            <a:r>
              <a:rPr lang="en-NL" sz="2000" dirty="0"/>
              <a:t>Saving fuel</a:t>
            </a:r>
          </a:p>
          <a:p>
            <a:r>
              <a:rPr lang="en-NL" sz="2400" dirty="0"/>
              <a:t>Adds substantial mass and </a:t>
            </a:r>
            <a:br>
              <a:rPr lang="en-NL" sz="2400" dirty="0"/>
            </a:br>
            <a:r>
              <a:rPr lang="en-NL" sz="2400" dirty="0"/>
              <a:t>volume to the gas turbine system</a:t>
            </a:r>
          </a:p>
          <a:p>
            <a:r>
              <a:rPr lang="en-NL" sz="2400" dirty="0"/>
              <a:t>Expensive</a:t>
            </a:r>
          </a:p>
          <a:p>
            <a:pPr lvl="1"/>
            <a:r>
              <a:rPr lang="en-NL" sz="2000" dirty="0"/>
              <a:t>Tough recuperator heat exchanger de</a:t>
            </a:r>
            <a:r>
              <a:rPr lang="en-US" sz="2000" dirty="0" err="1"/>
              <a:t>si</a:t>
            </a:r>
            <a:r>
              <a:rPr lang="en-NL" sz="2000" dirty="0" err="1"/>
              <a:t>gn</a:t>
            </a:r>
            <a:r>
              <a:rPr lang="en-NL" sz="2000" dirty="0"/>
              <a:t> requirements</a:t>
            </a:r>
          </a:p>
          <a:p>
            <a:pPr lvl="1"/>
            <a:r>
              <a:rPr lang="en-NL" sz="2000" dirty="0"/>
              <a:t>High manufacturing costs</a:t>
            </a:r>
          </a:p>
          <a:p>
            <a:r>
              <a:rPr lang="en-NL" sz="2400" dirty="0"/>
              <a:t>Aero engine application</a:t>
            </a:r>
          </a:p>
          <a:p>
            <a:pPr lvl="1"/>
            <a:r>
              <a:rPr lang="en-NL" sz="2000" dirty="0"/>
              <a:t>Topic of research </a:t>
            </a:r>
          </a:p>
          <a:p>
            <a:pPr lvl="1"/>
            <a:r>
              <a:rPr lang="en-NL" sz="2000" dirty="0"/>
              <a:t>So far, high mass and volume too high</a:t>
            </a:r>
          </a:p>
          <a:p>
            <a:pPr lvl="1"/>
            <a:r>
              <a:rPr lang="en-NL" sz="2000" dirty="0"/>
              <a:t>Additional reliability and safety issues</a:t>
            </a:r>
          </a:p>
          <a:p>
            <a:endParaRPr lang="en-NL" sz="2400" dirty="0"/>
          </a:p>
        </p:txBody>
      </p:sp>
      <p:pic>
        <p:nvPicPr>
          <p:cNvPr id="7" name="Picture 6" descr="MTT_Flowchart_2010_v2_4_2">
            <a:extLst>
              <a:ext uri="{FF2B5EF4-FFF2-40B4-BE49-F238E27FC236}">
                <a16:creationId xmlns:a16="http://schemas.microsoft.com/office/drawing/2014/main" id="{CEF9ED38-E272-481C-9067-D3BBA08196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29" y="980728"/>
            <a:ext cx="4230855" cy="27363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132713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3775" y="44450"/>
            <a:ext cx="8294688" cy="1066800"/>
          </a:xfrm>
        </p:spPr>
        <p:txBody>
          <a:bodyPr/>
          <a:lstStyle/>
          <a:p>
            <a:pPr eaLnBrk="1" hangingPunct="1"/>
            <a:r>
              <a:rPr lang="en-US" altLang="nl-NL" sz="2900">
                <a:solidFill>
                  <a:schemeClr val="bg2"/>
                </a:solidFill>
              </a:rPr>
              <a:t>Power limitation</a:t>
            </a:r>
          </a:p>
        </p:txBody>
      </p:sp>
      <p:sp>
        <p:nvSpPr>
          <p:cNvPr id="29699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782638" y="5429250"/>
            <a:ext cx="8777287" cy="611188"/>
          </a:xfrm>
        </p:spPr>
        <p:txBody>
          <a:bodyPr/>
          <a:lstStyle/>
          <a:p>
            <a:pPr eaLnBrk="1" hangingPunct="1"/>
            <a:r>
              <a:rPr lang="en-US" altLang="nl-NL">
                <a:latin typeface="Times New Roman" pitchFamily="18" charset="0"/>
              </a:rPr>
              <a:t>“Flat rating” = FN, Power/TRQ limitation at low T</a:t>
            </a:r>
            <a:r>
              <a:rPr lang="en-US" altLang="nl-NL" baseline="-25000">
                <a:latin typeface="Times New Roman" pitchFamily="18" charset="0"/>
              </a:rPr>
              <a:t>0,2</a:t>
            </a:r>
            <a:endParaRPr lang="en-US" altLang="nl-NL">
              <a:latin typeface="Times New Roman" pitchFamily="18" charset="0"/>
            </a:endParaRPr>
          </a:p>
        </p:txBody>
      </p:sp>
      <p:sp>
        <p:nvSpPr>
          <p:cNvPr id="29700" name="Rectangle 3"/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endParaRPr lang="en-GB" altLang="nl-NL" sz="2800" b="0"/>
          </a:p>
        </p:txBody>
      </p:sp>
      <p:grpSp>
        <p:nvGrpSpPr>
          <p:cNvPr id="29701" name="Group 30"/>
          <p:cNvGrpSpPr>
            <a:grpSpLocks/>
          </p:cNvGrpSpPr>
          <p:nvPr/>
        </p:nvGrpSpPr>
        <p:grpSpPr bwMode="auto">
          <a:xfrm>
            <a:off x="1665288" y="1284288"/>
            <a:ext cx="6286500" cy="4054475"/>
            <a:chOff x="1711325" y="1720209"/>
            <a:chExt cx="6286500" cy="4055116"/>
          </a:xfrm>
        </p:grpSpPr>
        <p:sp>
          <p:nvSpPr>
            <p:cNvPr id="29702" name="Freeform 9"/>
            <p:cNvSpPr>
              <a:spLocks/>
            </p:cNvSpPr>
            <p:nvPr/>
          </p:nvSpPr>
          <p:spPr bwMode="auto">
            <a:xfrm>
              <a:off x="2576513" y="2078038"/>
              <a:ext cx="5421312" cy="2741612"/>
            </a:xfrm>
            <a:custGeom>
              <a:avLst/>
              <a:gdLst>
                <a:gd name="T0" fmla="*/ 2147483647 w 3415"/>
                <a:gd name="T1" fmla="*/ 0 h 1727"/>
                <a:gd name="T2" fmla="*/ 2147483647 w 3415"/>
                <a:gd name="T3" fmla="*/ 2147483647 h 1727"/>
                <a:gd name="T4" fmla="*/ 2147483647 w 3415"/>
                <a:gd name="T5" fmla="*/ 2147483647 h 1727"/>
                <a:gd name="T6" fmla="*/ 2147483647 w 3415"/>
                <a:gd name="T7" fmla="*/ 2147483647 h 1727"/>
                <a:gd name="T8" fmla="*/ 2147483647 w 3415"/>
                <a:gd name="T9" fmla="*/ 2147483647 h 1727"/>
                <a:gd name="T10" fmla="*/ 0 w 3415"/>
                <a:gd name="T11" fmla="*/ 2147483647 h 1727"/>
                <a:gd name="T12" fmla="*/ 0 w 3415"/>
                <a:gd name="T13" fmla="*/ 0 h 1727"/>
                <a:gd name="T14" fmla="*/ 2147483647 w 3415"/>
                <a:gd name="T15" fmla="*/ 0 h 172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15"/>
                <a:gd name="T25" fmla="*/ 0 h 1727"/>
                <a:gd name="T26" fmla="*/ 3415 w 3415"/>
                <a:gd name="T27" fmla="*/ 1727 h 172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15" h="1727">
                  <a:moveTo>
                    <a:pt x="15" y="0"/>
                  </a:moveTo>
                  <a:lnTo>
                    <a:pt x="15" y="1711"/>
                  </a:lnTo>
                  <a:lnTo>
                    <a:pt x="3415" y="1711"/>
                  </a:lnTo>
                  <a:lnTo>
                    <a:pt x="3415" y="1727"/>
                  </a:lnTo>
                  <a:lnTo>
                    <a:pt x="7" y="1727"/>
                  </a:lnTo>
                  <a:lnTo>
                    <a:pt x="0" y="1719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3" name="Rectangle 10"/>
            <p:cNvSpPr>
              <a:spLocks noChangeArrowheads="1"/>
            </p:cNvSpPr>
            <p:nvPr/>
          </p:nvSpPr>
          <p:spPr bwMode="auto">
            <a:xfrm>
              <a:off x="2600325" y="2571750"/>
              <a:ext cx="3570288" cy="238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29704" name="Freeform 11"/>
            <p:cNvSpPr>
              <a:spLocks/>
            </p:cNvSpPr>
            <p:nvPr/>
          </p:nvSpPr>
          <p:spPr bwMode="auto">
            <a:xfrm>
              <a:off x="5478463" y="2484438"/>
              <a:ext cx="1666875" cy="457200"/>
            </a:xfrm>
            <a:custGeom>
              <a:avLst/>
              <a:gdLst>
                <a:gd name="T0" fmla="*/ 0 w 1050"/>
                <a:gd name="T1" fmla="*/ 0 h 288"/>
                <a:gd name="T2" fmla="*/ 2147483647 w 1050"/>
                <a:gd name="T3" fmla="*/ 2147483647 h 288"/>
                <a:gd name="T4" fmla="*/ 2147483647 w 1050"/>
                <a:gd name="T5" fmla="*/ 2147483647 h 288"/>
                <a:gd name="T6" fmla="*/ 0 w 1050"/>
                <a:gd name="T7" fmla="*/ 2147483647 h 288"/>
                <a:gd name="T8" fmla="*/ 0 w 1050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0"/>
                <a:gd name="T16" fmla="*/ 0 h 288"/>
                <a:gd name="T17" fmla="*/ 1050 w 1050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0" h="288">
                  <a:moveTo>
                    <a:pt x="0" y="0"/>
                  </a:moveTo>
                  <a:lnTo>
                    <a:pt x="1050" y="273"/>
                  </a:lnTo>
                  <a:lnTo>
                    <a:pt x="1050" y="288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5" name="Freeform 12"/>
            <p:cNvSpPr>
              <a:spLocks/>
            </p:cNvSpPr>
            <p:nvPr/>
          </p:nvSpPr>
          <p:spPr bwMode="auto">
            <a:xfrm>
              <a:off x="6527800" y="2682875"/>
              <a:ext cx="1433513" cy="827088"/>
            </a:xfrm>
            <a:custGeom>
              <a:avLst/>
              <a:gdLst>
                <a:gd name="T0" fmla="*/ 2147483647 w 903"/>
                <a:gd name="T1" fmla="*/ 2147483647 h 521"/>
                <a:gd name="T2" fmla="*/ 0 w 903"/>
                <a:gd name="T3" fmla="*/ 2147483647 h 521"/>
                <a:gd name="T4" fmla="*/ 0 w 903"/>
                <a:gd name="T5" fmla="*/ 0 h 521"/>
                <a:gd name="T6" fmla="*/ 2147483647 w 903"/>
                <a:gd name="T7" fmla="*/ 2147483647 h 521"/>
                <a:gd name="T8" fmla="*/ 2147483647 w 903"/>
                <a:gd name="T9" fmla="*/ 2147483647 h 5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03"/>
                <a:gd name="T16" fmla="*/ 0 h 521"/>
                <a:gd name="T17" fmla="*/ 903 w 903"/>
                <a:gd name="T18" fmla="*/ 521 h 5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03" h="521">
                  <a:moveTo>
                    <a:pt x="903" y="521"/>
                  </a:moveTo>
                  <a:lnTo>
                    <a:pt x="0" y="16"/>
                  </a:lnTo>
                  <a:lnTo>
                    <a:pt x="0" y="0"/>
                  </a:lnTo>
                  <a:lnTo>
                    <a:pt x="903" y="506"/>
                  </a:lnTo>
                  <a:lnTo>
                    <a:pt x="903" y="5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897563" y="2708275"/>
              <a:ext cx="1666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N</a:t>
              </a:r>
              <a:endParaRPr lang="en-US" altLang="nl-NL"/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6059488" y="2832100"/>
              <a:ext cx="93662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2</a:t>
              </a:r>
              <a:endParaRPr lang="en-US" altLang="nl-NL"/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7331075" y="3362325"/>
              <a:ext cx="141288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T</a:t>
              </a:r>
              <a:endParaRPr lang="en-US" altLang="nl-NL"/>
            </a:p>
          </p:txBody>
        </p:sp>
        <p:sp>
          <p:nvSpPr>
            <p:cNvPr id="29709" name="Rectangle 16"/>
            <p:cNvSpPr>
              <a:spLocks noChangeArrowheads="1"/>
            </p:cNvSpPr>
            <p:nvPr/>
          </p:nvSpPr>
          <p:spPr bwMode="auto">
            <a:xfrm>
              <a:off x="7442200" y="3473450"/>
              <a:ext cx="232436" cy="2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0,3</a:t>
              </a:r>
              <a:endParaRPr lang="en-US" altLang="nl-NL"/>
            </a:p>
          </p:txBody>
        </p:sp>
        <p:sp>
          <p:nvSpPr>
            <p:cNvPr id="29710" name="Rectangle 17"/>
            <p:cNvSpPr>
              <a:spLocks noChangeArrowheads="1"/>
            </p:cNvSpPr>
            <p:nvPr/>
          </p:nvSpPr>
          <p:spPr bwMode="auto">
            <a:xfrm>
              <a:off x="3328988" y="2276475"/>
              <a:ext cx="128587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29711" name="Rectangle 18"/>
            <p:cNvSpPr>
              <a:spLocks noChangeArrowheads="1"/>
            </p:cNvSpPr>
            <p:nvPr/>
          </p:nvSpPr>
          <p:spPr bwMode="auto">
            <a:xfrm>
              <a:off x="3489325" y="2387600"/>
              <a:ext cx="93663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2</a:t>
              </a:r>
              <a:endParaRPr lang="en-US" altLang="nl-NL"/>
            </a:p>
          </p:txBody>
        </p:sp>
        <p:sp>
          <p:nvSpPr>
            <p:cNvPr id="29712" name="Rectangle 19"/>
            <p:cNvSpPr>
              <a:spLocks noChangeArrowheads="1"/>
            </p:cNvSpPr>
            <p:nvPr/>
          </p:nvSpPr>
          <p:spPr bwMode="auto">
            <a:xfrm>
              <a:off x="2860675" y="2633663"/>
              <a:ext cx="2529539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chemeClr val="bg2"/>
                  </a:solidFill>
                  <a:latin typeface="Verdana" pitchFamily="34" charset="0"/>
                </a:rPr>
                <a:t>(max. internal pressure)</a:t>
              </a:r>
              <a:endParaRPr lang="en-US" altLang="nl-NL" sz="1600">
                <a:solidFill>
                  <a:schemeClr val="bg2"/>
                </a:solidFill>
                <a:latin typeface="Verdana" pitchFamily="34" charset="0"/>
              </a:endParaRPr>
            </a:p>
          </p:txBody>
        </p:sp>
        <p:sp>
          <p:nvSpPr>
            <p:cNvPr id="29713" name="Rectangle 20"/>
            <p:cNvSpPr>
              <a:spLocks noChangeArrowheads="1"/>
            </p:cNvSpPr>
            <p:nvPr/>
          </p:nvSpPr>
          <p:spPr bwMode="auto">
            <a:xfrm>
              <a:off x="5688013" y="3005138"/>
              <a:ext cx="1104470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chemeClr val="bg2"/>
                  </a:solidFill>
                  <a:latin typeface="Verdana" pitchFamily="34" charset="0"/>
                </a:rPr>
                <a:t>(HD-shaft)</a:t>
              </a:r>
            </a:p>
          </p:txBody>
        </p:sp>
        <p:sp>
          <p:nvSpPr>
            <p:cNvPr id="29714" name="Rectangle 21"/>
            <p:cNvSpPr>
              <a:spLocks noChangeArrowheads="1"/>
            </p:cNvSpPr>
            <p:nvPr/>
          </p:nvSpPr>
          <p:spPr bwMode="auto">
            <a:xfrm rot="-5400000">
              <a:off x="1075079" y="2785084"/>
              <a:ext cx="2406749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Shaft power  or   Thrust</a:t>
              </a:r>
              <a:endParaRPr lang="en-US" altLang="nl-NL" sz="1800"/>
            </a:p>
          </p:txBody>
        </p:sp>
        <p:sp>
          <p:nvSpPr>
            <p:cNvPr id="29715" name="Rectangle 22"/>
            <p:cNvSpPr>
              <a:spLocks noChangeArrowheads="1"/>
            </p:cNvSpPr>
            <p:nvPr/>
          </p:nvSpPr>
          <p:spPr bwMode="auto">
            <a:xfrm>
              <a:off x="1711325" y="1793875"/>
              <a:ext cx="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nl-NL" altLang="nl-NL"/>
            </a:p>
          </p:txBody>
        </p:sp>
        <p:sp>
          <p:nvSpPr>
            <p:cNvPr id="29716" name="Rectangle 23"/>
            <p:cNvSpPr>
              <a:spLocks noChangeArrowheads="1"/>
            </p:cNvSpPr>
            <p:nvPr/>
          </p:nvSpPr>
          <p:spPr bwMode="auto">
            <a:xfrm>
              <a:off x="2501900" y="4906963"/>
              <a:ext cx="2413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-40</a:t>
              </a:r>
              <a:endParaRPr lang="en-US" altLang="nl-NL"/>
            </a:p>
          </p:txBody>
        </p:sp>
        <p:sp>
          <p:nvSpPr>
            <p:cNvPr id="29717" name="Rectangle 24"/>
            <p:cNvSpPr>
              <a:spLocks noChangeArrowheads="1"/>
            </p:cNvSpPr>
            <p:nvPr/>
          </p:nvSpPr>
          <p:spPr bwMode="auto">
            <a:xfrm>
              <a:off x="3205163" y="4906963"/>
              <a:ext cx="2413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-30</a:t>
              </a:r>
              <a:endParaRPr lang="en-US" altLang="nl-NL"/>
            </a:p>
          </p:txBody>
        </p:sp>
        <p:sp>
          <p:nvSpPr>
            <p:cNvPr id="29718" name="Rectangle 25"/>
            <p:cNvSpPr>
              <a:spLocks noChangeArrowheads="1"/>
            </p:cNvSpPr>
            <p:nvPr/>
          </p:nvSpPr>
          <p:spPr bwMode="auto">
            <a:xfrm>
              <a:off x="3860800" y="4906963"/>
              <a:ext cx="2413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-20</a:t>
              </a:r>
              <a:endParaRPr lang="en-US" altLang="nl-NL"/>
            </a:p>
          </p:txBody>
        </p:sp>
        <p:sp>
          <p:nvSpPr>
            <p:cNvPr id="29719" name="Rectangle 26"/>
            <p:cNvSpPr>
              <a:spLocks noChangeArrowheads="1"/>
            </p:cNvSpPr>
            <p:nvPr/>
          </p:nvSpPr>
          <p:spPr bwMode="auto">
            <a:xfrm>
              <a:off x="4403725" y="4906963"/>
              <a:ext cx="241300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-10</a:t>
              </a:r>
              <a:endParaRPr lang="en-US" altLang="nl-NL"/>
            </a:p>
          </p:txBody>
        </p:sp>
        <p:sp>
          <p:nvSpPr>
            <p:cNvPr id="29720" name="Rectangle 27"/>
            <p:cNvSpPr>
              <a:spLocks noChangeArrowheads="1"/>
            </p:cNvSpPr>
            <p:nvPr/>
          </p:nvSpPr>
          <p:spPr bwMode="auto">
            <a:xfrm>
              <a:off x="5157788" y="4906963"/>
              <a:ext cx="93662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0</a:t>
              </a:r>
              <a:endParaRPr lang="en-US" altLang="nl-NL"/>
            </a:p>
          </p:txBody>
        </p:sp>
        <p:sp>
          <p:nvSpPr>
            <p:cNvPr id="29721" name="Rectangle 28"/>
            <p:cNvSpPr>
              <a:spLocks noChangeArrowheads="1"/>
            </p:cNvSpPr>
            <p:nvPr/>
          </p:nvSpPr>
          <p:spPr bwMode="auto">
            <a:xfrm>
              <a:off x="5749925" y="4906963"/>
              <a:ext cx="1857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10</a:t>
              </a:r>
              <a:endParaRPr lang="en-US" altLang="nl-NL"/>
            </a:p>
          </p:txBody>
        </p:sp>
        <p:sp>
          <p:nvSpPr>
            <p:cNvPr id="29722" name="Rectangle 29"/>
            <p:cNvSpPr>
              <a:spLocks noChangeArrowheads="1"/>
            </p:cNvSpPr>
            <p:nvPr/>
          </p:nvSpPr>
          <p:spPr bwMode="auto">
            <a:xfrm>
              <a:off x="6429375" y="4906963"/>
              <a:ext cx="1857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20</a:t>
              </a:r>
              <a:endParaRPr lang="en-US" altLang="nl-NL"/>
            </a:p>
          </p:txBody>
        </p:sp>
        <p:sp>
          <p:nvSpPr>
            <p:cNvPr id="29723" name="Rectangle 30"/>
            <p:cNvSpPr>
              <a:spLocks noChangeArrowheads="1"/>
            </p:cNvSpPr>
            <p:nvPr/>
          </p:nvSpPr>
          <p:spPr bwMode="auto">
            <a:xfrm>
              <a:off x="7096125" y="4906963"/>
              <a:ext cx="1857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30</a:t>
              </a:r>
              <a:endParaRPr lang="en-US" altLang="nl-NL"/>
            </a:p>
          </p:txBody>
        </p:sp>
        <p:sp>
          <p:nvSpPr>
            <p:cNvPr id="29724" name="Rectangle 31"/>
            <p:cNvSpPr>
              <a:spLocks noChangeArrowheads="1"/>
            </p:cNvSpPr>
            <p:nvPr/>
          </p:nvSpPr>
          <p:spPr bwMode="auto">
            <a:xfrm>
              <a:off x="7788275" y="4906963"/>
              <a:ext cx="18573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40</a:t>
              </a:r>
              <a:endParaRPr lang="en-US" altLang="nl-NL"/>
            </a:p>
          </p:txBody>
        </p:sp>
        <p:sp>
          <p:nvSpPr>
            <p:cNvPr id="29725" name="Rectangle 32"/>
            <p:cNvSpPr>
              <a:spLocks noChangeArrowheads="1"/>
            </p:cNvSpPr>
            <p:nvPr/>
          </p:nvSpPr>
          <p:spPr bwMode="auto">
            <a:xfrm>
              <a:off x="3416300" y="5499100"/>
              <a:ext cx="3128963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Ambient temperature sea level</a:t>
              </a:r>
            </a:p>
          </p:txBody>
        </p:sp>
        <p:sp>
          <p:nvSpPr>
            <p:cNvPr id="29726" name="Rectangle 33"/>
            <p:cNvSpPr>
              <a:spLocks noChangeArrowheads="1"/>
            </p:cNvSpPr>
            <p:nvPr/>
          </p:nvSpPr>
          <p:spPr bwMode="auto">
            <a:xfrm>
              <a:off x="5070475" y="5189538"/>
              <a:ext cx="268288" cy="200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300" b="0">
                  <a:solidFill>
                    <a:srgbClr val="000000"/>
                  </a:solidFill>
                </a:rPr>
                <a:t>ISA</a:t>
              </a:r>
              <a:endParaRPr lang="en-US" altLang="nl-NL"/>
            </a:p>
          </p:txBody>
        </p:sp>
      </p:grp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type="title"/>
          </p:nvPr>
        </p:nvSpPr>
        <p:spPr>
          <a:xfrm>
            <a:off x="993775" y="44450"/>
            <a:ext cx="8294688" cy="1066800"/>
          </a:xfrm>
        </p:spPr>
        <p:txBody>
          <a:bodyPr/>
          <a:lstStyle/>
          <a:p>
            <a:pPr eaLnBrk="1" hangingPunct="1"/>
            <a:r>
              <a:rPr lang="en-US" altLang="nl-NL" sz="2900">
                <a:solidFill>
                  <a:schemeClr val="bg2"/>
                </a:solidFill>
              </a:rPr>
              <a:t>Performance limitations</a:t>
            </a:r>
          </a:p>
        </p:txBody>
      </p:sp>
      <p:sp>
        <p:nvSpPr>
          <p:cNvPr id="30723" name="Rectangle 4"/>
          <p:cNvSpPr>
            <a:spLocks noChangeArrowheads="1"/>
          </p:cNvSpPr>
          <p:nvPr/>
        </p:nvSpPr>
        <p:spPr bwMode="auto">
          <a:xfrm>
            <a:off x="698500" y="1524000"/>
            <a:ext cx="8509000" cy="5030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endParaRPr lang="en-GB" altLang="nl-NL" sz="2800" b="0"/>
          </a:p>
        </p:txBody>
      </p:sp>
      <p:sp>
        <p:nvSpPr>
          <p:cNvPr id="30724" name="Rectangle 5"/>
          <p:cNvSpPr>
            <a:spLocks noChangeArrowheads="1"/>
          </p:cNvSpPr>
          <p:nvPr/>
        </p:nvSpPr>
        <p:spPr bwMode="auto">
          <a:xfrm>
            <a:off x="519113" y="1143000"/>
            <a:ext cx="3717925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038" rIns="0" bIns="46038"/>
          <a:lstStyle>
            <a:lvl1pPr marL="342900" indent="-342900"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limits: temperature, pressure, rotational speed, stall, ....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steady-state</a:t>
            </a:r>
          </a:p>
          <a:p>
            <a:pPr lvl="1">
              <a:buClr>
                <a:schemeClr val="hlink"/>
              </a:buClr>
              <a:buSzPct val="12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variation T</a:t>
            </a:r>
            <a:r>
              <a:rPr lang="en-US" altLang="nl-NL" sz="2800" b="0" baseline="-25000">
                <a:latin typeface="Times New Roman" pitchFamily="18" charset="0"/>
              </a:rPr>
              <a:t>0</a:t>
            </a:r>
            <a:r>
              <a:rPr lang="en-US" altLang="nl-NL" sz="2800" b="0">
                <a:latin typeface="Times New Roman" pitchFamily="18" charset="0"/>
              </a:rPr>
              <a:t> </a:t>
            </a:r>
            <a:r>
              <a:rPr lang="en-US" altLang="nl-NL" sz="2800" b="0">
                <a:latin typeface="Times New Roman" pitchFamily="18" charset="0"/>
                <a:sym typeface="Wingdings" pitchFamily="2" charset="2"/>
              </a:rPr>
              <a:t></a:t>
            </a:r>
            <a:endParaRPr lang="en-US" altLang="nl-NL" sz="2800" b="0">
              <a:latin typeface="Times New Roman" pitchFamily="18" charset="0"/>
            </a:endParaRPr>
          </a:p>
          <a:p>
            <a:pPr lvl="1">
              <a:buClr>
                <a:schemeClr val="hlink"/>
              </a:buClr>
              <a:buSzPct val="12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variation P</a:t>
            </a:r>
            <a:r>
              <a:rPr lang="en-US" altLang="nl-NL" sz="2800" b="0" baseline="-25000">
                <a:latin typeface="Times New Roman" pitchFamily="18" charset="0"/>
              </a:rPr>
              <a:t>0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acceleration 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deceleration</a:t>
            </a:r>
          </a:p>
          <a:p>
            <a:pPr>
              <a:spcBef>
                <a:spcPct val="30000"/>
              </a:spcBef>
              <a:buClr>
                <a:schemeClr val="hlink"/>
              </a:buClr>
              <a:buSzPct val="110000"/>
              <a:buFont typeface="Wingdings" pitchFamily="2" charset="2"/>
              <a:buChar char="§"/>
            </a:pPr>
            <a:r>
              <a:rPr lang="en-US" altLang="nl-NL" sz="2800" b="0">
                <a:latin typeface="Times New Roman" pitchFamily="18" charset="0"/>
              </a:rPr>
              <a:t>control</a:t>
            </a:r>
          </a:p>
        </p:txBody>
      </p:sp>
      <p:grpSp>
        <p:nvGrpSpPr>
          <p:cNvPr id="30725" name="Group 290"/>
          <p:cNvGrpSpPr>
            <a:grpSpLocks/>
          </p:cNvGrpSpPr>
          <p:nvPr/>
        </p:nvGrpSpPr>
        <p:grpSpPr bwMode="auto">
          <a:xfrm>
            <a:off x="4033838" y="1577975"/>
            <a:ext cx="5775325" cy="4437063"/>
            <a:chOff x="2142" y="1325"/>
            <a:chExt cx="3638" cy="2795"/>
          </a:xfrm>
        </p:grpSpPr>
        <p:sp>
          <p:nvSpPr>
            <p:cNvPr id="30726" name="Rectangle 8"/>
            <p:cNvSpPr>
              <a:spLocks noChangeArrowheads="1"/>
            </p:cNvSpPr>
            <p:nvPr/>
          </p:nvSpPr>
          <p:spPr bwMode="auto">
            <a:xfrm>
              <a:off x="5103" y="3930"/>
              <a:ext cx="144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rgbClr val="000000"/>
                  </a:solidFill>
                </a:rPr>
                <a:t>p  </a:t>
              </a:r>
              <a:endParaRPr lang="en-US" altLang="nl-NL"/>
            </a:p>
          </p:txBody>
        </p:sp>
        <p:sp>
          <p:nvSpPr>
            <p:cNvPr id="30727" name="Rectangle 9"/>
            <p:cNvSpPr>
              <a:spLocks noChangeArrowheads="1"/>
            </p:cNvSpPr>
            <p:nvPr/>
          </p:nvSpPr>
          <p:spPr bwMode="auto">
            <a:xfrm>
              <a:off x="5173" y="4013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30728" name="Line 10"/>
            <p:cNvSpPr>
              <a:spLocks noChangeShapeType="1"/>
            </p:cNvSpPr>
            <p:nvPr/>
          </p:nvSpPr>
          <p:spPr bwMode="auto">
            <a:xfrm flipH="1" flipV="1">
              <a:off x="4419" y="2805"/>
              <a:ext cx="34" cy="3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29" name="Line 11"/>
            <p:cNvSpPr>
              <a:spLocks noChangeShapeType="1"/>
            </p:cNvSpPr>
            <p:nvPr/>
          </p:nvSpPr>
          <p:spPr bwMode="auto">
            <a:xfrm flipH="1" flipV="1">
              <a:off x="4377" y="2764"/>
              <a:ext cx="42" cy="4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0" name="Line 12"/>
            <p:cNvSpPr>
              <a:spLocks noChangeShapeType="1"/>
            </p:cNvSpPr>
            <p:nvPr/>
          </p:nvSpPr>
          <p:spPr bwMode="auto">
            <a:xfrm flipH="1" flipV="1">
              <a:off x="4195" y="2645"/>
              <a:ext cx="49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1" name="Line 13"/>
            <p:cNvSpPr>
              <a:spLocks noChangeShapeType="1"/>
            </p:cNvSpPr>
            <p:nvPr/>
          </p:nvSpPr>
          <p:spPr bwMode="auto">
            <a:xfrm flipH="1" flipV="1">
              <a:off x="4146" y="2617"/>
              <a:ext cx="49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2" name="Line 14"/>
            <p:cNvSpPr>
              <a:spLocks noChangeShapeType="1"/>
            </p:cNvSpPr>
            <p:nvPr/>
          </p:nvSpPr>
          <p:spPr bwMode="auto">
            <a:xfrm flipH="1" flipV="1">
              <a:off x="4097" y="2596"/>
              <a:ext cx="49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3" name="Rectangle 15"/>
            <p:cNvSpPr>
              <a:spLocks noChangeArrowheads="1"/>
            </p:cNvSpPr>
            <p:nvPr/>
          </p:nvSpPr>
          <p:spPr bwMode="auto">
            <a:xfrm>
              <a:off x="2449" y="1325"/>
              <a:ext cx="14" cy="237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34" name="Freeform 16"/>
            <p:cNvSpPr>
              <a:spLocks/>
            </p:cNvSpPr>
            <p:nvPr/>
          </p:nvSpPr>
          <p:spPr bwMode="auto">
            <a:xfrm>
              <a:off x="2470" y="3685"/>
              <a:ext cx="3220" cy="14"/>
            </a:xfrm>
            <a:custGeom>
              <a:avLst/>
              <a:gdLst>
                <a:gd name="T0" fmla="*/ 7 w 3220"/>
                <a:gd name="T1" fmla="*/ 0 h 14"/>
                <a:gd name="T2" fmla="*/ 3220 w 3220"/>
                <a:gd name="T3" fmla="*/ 0 h 14"/>
                <a:gd name="T4" fmla="*/ 3220 w 3220"/>
                <a:gd name="T5" fmla="*/ 14 h 14"/>
                <a:gd name="T6" fmla="*/ 7 w 3220"/>
                <a:gd name="T7" fmla="*/ 14 h 14"/>
                <a:gd name="T8" fmla="*/ 0 w 3220"/>
                <a:gd name="T9" fmla="*/ 7 h 14"/>
                <a:gd name="T10" fmla="*/ 7 w 3220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20"/>
                <a:gd name="T19" fmla="*/ 0 h 14"/>
                <a:gd name="T20" fmla="*/ 3220 w 322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20" h="14">
                  <a:moveTo>
                    <a:pt x="7" y="0"/>
                  </a:moveTo>
                  <a:lnTo>
                    <a:pt x="3220" y="0"/>
                  </a:lnTo>
                  <a:lnTo>
                    <a:pt x="3220" y="14"/>
                  </a:lnTo>
                  <a:lnTo>
                    <a:pt x="7" y="14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5" name="Freeform 17"/>
            <p:cNvSpPr>
              <a:spLocks/>
            </p:cNvSpPr>
            <p:nvPr/>
          </p:nvSpPr>
          <p:spPr bwMode="auto">
            <a:xfrm>
              <a:off x="5683" y="3685"/>
              <a:ext cx="14" cy="7"/>
            </a:xfrm>
            <a:custGeom>
              <a:avLst/>
              <a:gdLst>
                <a:gd name="T0" fmla="*/ 7 w 14"/>
                <a:gd name="T1" fmla="*/ 0 h 7"/>
                <a:gd name="T2" fmla="*/ 14 w 14"/>
                <a:gd name="T3" fmla="*/ 7 h 7"/>
                <a:gd name="T4" fmla="*/ 14 w 14"/>
                <a:gd name="T5" fmla="*/ 7 h 7"/>
                <a:gd name="T6" fmla="*/ 0 w 14"/>
                <a:gd name="T7" fmla="*/ 7 h 7"/>
                <a:gd name="T8" fmla="*/ 0 w 14"/>
                <a:gd name="T9" fmla="*/ 7 h 7"/>
                <a:gd name="T10" fmla="*/ 7 w 14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7"/>
                <a:gd name="T20" fmla="*/ 14 w 1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7">
                  <a:moveTo>
                    <a:pt x="7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6" name="Freeform 18"/>
            <p:cNvSpPr>
              <a:spLocks/>
            </p:cNvSpPr>
            <p:nvPr/>
          </p:nvSpPr>
          <p:spPr bwMode="auto">
            <a:xfrm>
              <a:off x="2477" y="3685"/>
              <a:ext cx="3220" cy="14"/>
            </a:xfrm>
            <a:custGeom>
              <a:avLst/>
              <a:gdLst>
                <a:gd name="T0" fmla="*/ 3220 w 3220"/>
                <a:gd name="T1" fmla="*/ 7 h 14"/>
                <a:gd name="T2" fmla="*/ 3213 w 3220"/>
                <a:gd name="T3" fmla="*/ 14 h 14"/>
                <a:gd name="T4" fmla="*/ 0 w 3220"/>
                <a:gd name="T5" fmla="*/ 14 h 14"/>
                <a:gd name="T6" fmla="*/ 0 w 3220"/>
                <a:gd name="T7" fmla="*/ 0 h 14"/>
                <a:gd name="T8" fmla="*/ 3213 w 3220"/>
                <a:gd name="T9" fmla="*/ 0 h 14"/>
                <a:gd name="T10" fmla="*/ 3220 w 3220"/>
                <a:gd name="T11" fmla="*/ 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220"/>
                <a:gd name="T19" fmla="*/ 0 h 14"/>
                <a:gd name="T20" fmla="*/ 3220 w 3220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220" h="14">
                  <a:moveTo>
                    <a:pt x="3220" y="7"/>
                  </a:moveTo>
                  <a:lnTo>
                    <a:pt x="3213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3213" y="0"/>
                  </a:lnTo>
                  <a:lnTo>
                    <a:pt x="32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7" name="Freeform 19"/>
            <p:cNvSpPr>
              <a:spLocks/>
            </p:cNvSpPr>
            <p:nvPr/>
          </p:nvSpPr>
          <p:spPr bwMode="auto">
            <a:xfrm>
              <a:off x="2470" y="3685"/>
              <a:ext cx="14" cy="7"/>
            </a:xfrm>
            <a:custGeom>
              <a:avLst/>
              <a:gdLst>
                <a:gd name="T0" fmla="*/ 14 w 14"/>
                <a:gd name="T1" fmla="*/ 7 h 7"/>
                <a:gd name="T2" fmla="*/ 14 w 14"/>
                <a:gd name="T3" fmla="*/ 7 h 7"/>
                <a:gd name="T4" fmla="*/ 0 w 14"/>
                <a:gd name="T5" fmla="*/ 7 h 7"/>
                <a:gd name="T6" fmla="*/ 0 w 14"/>
                <a:gd name="T7" fmla="*/ 7 h 7"/>
                <a:gd name="T8" fmla="*/ 7 w 14"/>
                <a:gd name="T9" fmla="*/ 0 h 7"/>
                <a:gd name="T10" fmla="*/ 14 w 1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7"/>
                <a:gd name="T20" fmla="*/ 14 w 1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7">
                  <a:moveTo>
                    <a:pt x="14" y="7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8" name="Line 20"/>
            <p:cNvSpPr>
              <a:spLocks noChangeShapeType="1"/>
            </p:cNvSpPr>
            <p:nvPr/>
          </p:nvSpPr>
          <p:spPr bwMode="auto">
            <a:xfrm flipH="1" flipV="1">
              <a:off x="4733" y="2289"/>
              <a:ext cx="14" cy="28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39" name="Line 21"/>
            <p:cNvSpPr>
              <a:spLocks noChangeShapeType="1"/>
            </p:cNvSpPr>
            <p:nvPr/>
          </p:nvSpPr>
          <p:spPr bwMode="auto">
            <a:xfrm flipH="1" flipV="1">
              <a:off x="5522" y="1660"/>
              <a:ext cx="7" cy="2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40" name="Rectangle 22"/>
            <p:cNvSpPr>
              <a:spLocks noChangeArrowheads="1"/>
            </p:cNvSpPr>
            <p:nvPr/>
          </p:nvSpPr>
          <p:spPr bwMode="auto">
            <a:xfrm>
              <a:off x="5529" y="1681"/>
              <a:ext cx="1" cy="7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41" name="Rectangle 23"/>
            <p:cNvSpPr>
              <a:spLocks noChangeArrowheads="1"/>
            </p:cNvSpPr>
            <p:nvPr/>
          </p:nvSpPr>
          <p:spPr bwMode="auto">
            <a:xfrm>
              <a:off x="2142" y="156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30742" name="Rectangle 24"/>
            <p:cNvSpPr>
              <a:spLocks noChangeArrowheads="1"/>
            </p:cNvSpPr>
            <p:nvPr/>
          </p:nvSpPr>
          <p:spPr bwMode="auto">
            <a:xfrm>
              <a:off x="2156" y="1562"/>
              <a:ext cx="181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43" name="Rectangle 25"/>
            <p:cNvSpPr>
              <a:spLocks noChangeArrowheads="1"/>
            </p:cNvSpPr>
            <p:nvPr/>
          </p:nvSpPr>
          <p:spPr bwMode="auto">
            <a:xfrm>
              <a:off x="5019" y="3734"/>
              <a:ext cx="1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rgbClr val="000000"/>
                  </a:solidFill>
                </a:rPr>
                <a:t>m</a:t>
              </a:r>
              <a:endParaRPr lang="en-US" altLang="nl-NL"/>
            </a:p>
          </p:txBody>
        </p:sp>
        <p:sp>
          <p:nvSpPr>
            <p:cNvPr id="30744" name="Rectangle 26"/>
            <p:cNvSpPr>
              <a:spLocks noChangeArrowheads="1"/>
            </p:cNvSpPr>
            <p:nvPr/>
          </p:nvSpPr>
          <p:spPr bwMode="auto">
            <a:xfrm>
              <a:off x="5124" y="374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45" name="Rectangle 27"/>
            <p:cNvSpPr>
              <a:spLocks noChangeArrowheads="1"/>
            </p:cNvSpPr>
            <p:nvPr/>
          </p:nvSpPr>
          <p:spPr bwMode="auto">
            <a:xfrm>
              <a:off x="5136" y="3744"/>
              <a:ext cx="18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  <a:sym typeface="Symbol" pitchFamily="18" charset="2"/>
                </a:rPr>
                <a:t></a:t>
              </a:r>
              <a:r>
                <a:rPr lang="en-US" altLang="nl-NL" sz="1600" b="0">
                  <a:solidFill>
                    <a:srgbClr val="000000"/>
                  </a:solidFill>
                </a:rPr>
                <a:t> T</a:t>
              </a:r>
            </a:p>
          </p:txBody>
        </p:sp>
        <p:sp>
          <p:nvSpPr>
            <p:cNvPr id="30746" name="Freeform 28"/>
            <p:cNvSpPr>
              <a:spLocks/>
            </p:cNvSpPr>
            <p:nvPr/>
          </p:nvSpPr>
          <p:spPr bwMode="auto">
            <a:xfrm>
              <a:off x="5068" y="3748"/>
              <a:ext cx="14" cy="14"/>
            </a:xfrm>
            <a:custGeom>
              <a:avLst/>
              <a:gdLst>
                <a:gd name="T0" fmla="*/ 0 w 14"/>
                <a:gd name="T1" fmla="*/ 7 h 14"/>
                <a:gd name="T2" fmla="*/ 0 w 14"/>
                <a:gd name="T3" fmla="*/ 14 h 14"/>
                <a:gd name="T4" fmla="*/ 7 w 14"/>
                <a:gd name="T5" fmla="*/ 14 h 14"/>
                <a:gd name="T6" fmla="*/ 14 w 14"/>
                <a:gd name="T7" fmla="*/ 7 h 14"/>
                <a:gd name="T8" fmla="*/ 14 w 14"/>
                <a:gd name="T9" fmla="*/ 0 h 14"/>
                <a:gd name="T10" fmla="*/ 0 w 14"/>
                <a:gd name="T11" fmla="*/ 0 h 14"/>
                <a:gd name="T12" fmla="*/ 0 w 14"/>
                <a:gd name="T13" fmla="*/ 7 h 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"/>
                <a:gd name="T22" fmla="*/ 0 h 14"/>
                <a:gd name="T23" fmla="*/ 14 w 14"/>
                <a:gd name="T24" fmla="*/ 14 h 1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" h="14">
                  <a:moveTo>
                    <a:pt x="0" y="7"/>
                  </a:moveTo>
                  <a:lnTo>
                    <a:pt x="0" y="14"/>
                  </a:lnTo>
                  <a:lnTo>
                    <a:pt x="7" y="14"/>
                  </a:lnTo>
                  <a:lnTo>
                    <a:pt x="14" y="7"/>
                  </a:lnTo>
                  <a:lnTo>
                    <a:pt x="14" y="0"/>
                  </a:lnTo>
                  <a:lnTo>
                    <a:pt x="0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747" name="Rectangle 29"/>
            <p:cNvSpPr>
              <a:spLocks noChangeArrowheads="1"/>
            </p:cNvSpPr>
            <p:nvPr/>
          </p:nvSpPr>
          <p:spPr bwMode="auto">
            <a:xfrm>
              <a:off x="5180" y="3238"/>
              <a:ext cx="9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rgbClr val="000000"/>
                  </a:solidFill>
                </a:rPr>
                <a:t>N</a:t>
              </a:r>
              <a:endParaRPr lang="en-US" altLang="nl-NL"/>
            </a:p>
          </p:txBody>
        </p:sp>
        <p:sp>
          <p:nvSpPr>
            <p:cNvPr id="30748" name="Rectangle 30"/>
            <p:cNvSpPr>
              <a:spLocks noChangeArrowheads="1"/>
            </p:cNvSpPr>
            <p:nvPr/>
          </p:nvSpPr>
          <p:spPr bwMode="auto">
            <a:xfrm>
              <a:off x="5145" y="338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49" name="Rectangle 31"/>
            <p:cNvSpPr>
              <a:spLocks noChangeArrowheads="1"/>
            </p:cNvSpPr>
            <p:nvPr/>
          </p:nvSpPr>
          <p:spPr bwMode="auto">
            <a:xfrm>
              <a:off x="5088" y="3408"/>
              <a:ext cx="18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700" b="0">
                  <a:solidFill>
                    <a:srgbClr val="000000"/>
                  </a:solidFill>
                  <a:sym typeface="Symbol" pitchFamily="18" charset="2"/>
                </a:rPr>
                <a:t></a:t>
              </a:r>
              <a:r>
                <a:rPr lang="en-US" altLang="nl-NL" sz="1600" b="0">
                  <a:solidFill>
                    <a:srgbClr val="000000"/>
                  </a:solidFill>
                </a:rPr>
                <a:t> T</a:t>
              </a:r>
            </a:p>
          </p:txBody>
        </p:sp>
        <p:sp>
          <p:nvSpPr>
            <p:cNvPr id="30750" name="Freeform 32"/>
            <p:cNvSpPr>
              <a:spLocks/>
            </p:cNvSpPr>
            <p:nvPr/>
          </p:nvSpPr>
          <p:spPr bwMode="auto">
            <a:xfrm>
              <a:off x="5110" y="3364"/>
              <a:ext cx="237" cy="14"/>
            </a:xfrm>
            <a:custGeom>
              <a:avLst/>
              <a:gdLst>
                <a:gd name="T0" fmla="*/ 7 w 237"/>
                <a:gd name="T1" fmla="*/ 0 h 14"/>
                <a:gd name="T2" fmla="*/ 237 w 237"/>
                <a:gd name="T3" fmla="*/ 0 h 14"/>
                <a:gd name="T4" fmla="*/ 237 w 237"/>
                <a:gd name="T5" fmla="*/ 14 h 14"/>
                <a:gd name="T6" fmla="*/ 7 w 237"/>
                <a:gd name="T7" fmla="*/ 14 h 14"/>
                <a:gd name="T8" fmla="*/ 0 w 237"/>
                <a:gd name="T9" fmla="*/ 7 h 14"/>
                <a:gd name="T10" fmla="*/ 7 w 23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14"/>
                <a:gd name="T20" fmla="*/ 237 w 23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14">
                  <a:moveTo>
                    <a:pt x="7" y="0"/>
                  </a:moveTo>
                  <a:lnTo>
                    <a:pt x="237" y="0"/>
                  </a:lnTo>
                  <a:lnTo>
                    <a:pt x="237" y="14"/>
                  </a:lnTo>
                  <a:lnTo>
                    <a:pt x="7" y="14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1" name="Freeform 33"/>
            <p:cNvSpPr>
              <a:spLocks/>
            </p:cNvSpPr>
            <p:nvPr/>
          </p:nvSpPr>
          <p:spPr bwMode="auto">
            <a:xfrm>
              <a:off x="5340" y="3364"/>
              <a:ext cx="14" cy="7"/>
            </a:xfrm>
            <a:custGeom>
              <a:avLst/>
              <a:gdLst>
                <a:gd name="T0" fmla="*/ 7 w 14"/>
                <a:gd name="T1" fmla="*/ 0 h 7"/>
                <a:gd name="T2" fmla="*/ 14 w 14"/>
                <a:gd name="T3" fmla="*/ 7 h 7"/>
                <a:gd name="T4" fmla="*/ 14 w 14"/>
                <a:gd name="T5" fmla="*/ 7 h 7"/>
                <a:gd name="T6" fmla="*/ 0 w 14"/>
                <a:gd name="T7" fmla="*/ 7 h 7"/>
                <a:gd name="T8" fmla="*/ 0 w 14"/>
                <a:gd name="T9" fmla="*/ 7 h 7"/>
                <a:gd name="T10" fmla="*/ 7 w 14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7"/>
                <a:gd name="T20" fmla="*/ 14 w 1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7">
                  <a:moveTo>
                    <a:pt x="7" y="0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2" name="Freeform 34"/>
            <p:cNvSpPr>
              <a:spLocks/>
            </p:cNvSpPr>
            <p:nvPr/>
          </p:nvSpPr>
          <p:spPr bwMode="auto">
            <a:xfrm>
              <a:off x="5117" y="3364"/>
              <a:ext cx="237" cy="14"/>
            </a:xfrm>
            <a:custGeom>
              <a:avLst/>
              <a:gdLst>
                <a:gd name="T0" fmla="*/ 237 w 237"/>
                <a:gd name="T1" fmla="*/ 7 h 14"/>
                <a:gd name="T2" fmla="*/ 230 w 237"/>
                <a:gd name="T3" fmla="*/ 14 h 14"/>
                <a:gd name="T4" fmla="*/ 0 w 237"/>
                <a:gd name="T5" fmla="*/ 14 h 14"/>
                <a:gd name="T6" fmla="*/ 0 w 237"/>
                <a:gd name="T7" fmla="*/ 0 h 14"/>
                <a:gd name="T8" fmla="*/ 230 w 237"/>
                <a:gd name="T9" fmla="*/ 0 h 14"/>
                <a:gd name="T10" fmla="*/ 237 w 237"/>
                <a:gd name="T11" fmla="*/ 7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37"/>
                <a:gd name="T19" fmla="*/ 0 h 14"/>
                <a:gd name="T20" fmla="*/ 237 w 23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37" h="14">
                  <a:moveTo>
                    <a:pt x="237" y="7"/>
                  </a:moveTo>
                  <a:lnTo>
                    <a:pt x="230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230" y="0"/>
                  </a:lnTo>
                  <a:lnTo>
                    <a:pt x="237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3" name="Freeform 35"/>
            <p:cNvSpPr>
              <a:spLocks/>
            </p:cNvSpPr>
            <p:nvPr/>
          </p:nvSpPr>
          <p:spPr bwMode="auto">
            <a:xfrm>
              <a:off x="5110" y="3364"/>
              <a:ext cx="14" cy="7"/>
            </a:xfrm>
            <a:custGeom>
              <a:avLst/>
              <a:gdLst>
                <a:gd name="T0" fmla="*/ 14 w 14"/>
                <a:gd name="T1" fmla="*/ 7 h 7"/>
                <a:gd name="T2" fmla="*/ 14 w 14"/>
                <a:gd name="T3" fmla="*/ 7 h 7"/>
                <a:gd name="T4" fmla="*/ 0 w 14"/>
                <a:gd name="T5" fmla="*/ 7 h 7"/>
                <a:gd name="T6" fmla="*/ 0 w 14"/>
                <a:gd name="T7" fmla="*/ 7 h 7"/>
                <a:gd name="T8" fmla="*/ 7 w 14"/>
                <a:gd name="T9" fmla="*/ 0 h 7"/>
                <a:gd name="T10" fmla="*/ 14 w 14"/>
                <a:gd name="T11" fmla="*/ 7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7"/>
                <a:gd name="T20" fmla="*/ 14 w 1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7">
                  <a:moveTo>
                    <a:pt x="14" y="7"/>
                  </a:moveTo>
                  <a:lnTo>
                    <a:pt x="14" y="7"/>
                  </a:lnTo>
                  <a:lnTo>
                    <a:pt x="0" y="7"/>
                  </a:lnTo>
                  <a:lnTo>
                    <a:pt x="7" y="0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4" name="Rectangle 36"/>
            <p:cNvSpPr>
              <a:spLocks noChangeArrowheads="1"/>
            </p:cNvSpPr>
            <p:nvPr/>
          </p:nvSpPr>
          <p:spPr bwMode="auto">
            <a:xfrm>
              <a:off x="2212" y="1695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30755" name="Rectangle 37"/>
            <p:cNvSpPr>
              <a:spLocks noChangeArrowheads="1"/>
            </p:cNvSpPr>
            <p:nvPr/>
          </p:nvSpPr>
          <p:spPr bwMode="auto">
            <a:xfrm>
              <a:off x="2142" y="1339"/>
              <a:ext cx="8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p</a:t>
              </a:r>
              <a:endParaRPr lang="en-US" altLang="nl-NL"/>
            </a:p>
          </p:txBody>
        </p:sp>
        <p:sp>
          <p:nvSpPr>
            <p:cNvPr id="30756" name="Rectangle 38"/>
            <p:cNvSpPr>
              <a:spLocks noChangeArrowheads="1"/>
            </p:cNvSpPr>
            <p:nvPr/>
          </p:nvSpPr>
          <p:spPr bwMode="auto">
            <a:xfrm>
              <a:off x="2212" y="1464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0,3</a:t>
              </a:r>
              <a:endParaRPr lang="en-US" altLang="nl-NL"/>
            </a:p>
          </p:txBody>
        </p:sp>
        <p:sp>
          <p:nvSpPr>
            <p:cNvPr id="30757" name="Freeform 39"/>
            <p:cNvSpPr>
              <a:spLocks/>
            </p:cNvSpPr>
            <p:nvPr/>
          </p:nvSpPr>
          <p:spPr bwMode="auto">
            <a:xfrm>
              <a:off x="5557" y="1506"/>
              <a:ext cx="56" cy="1139"/>
            </a:xfrm>
            <a:custGeom>
              <a:avLst/>
              <a:gdLst>
                <a:gd name="T0" fmla="*/ 0 w 56"/>
                <a:gd name="T1" fmla="*/ 0 h 1139"/>
                <a:gd name="T2" fmla="*/ 14 w 56"/>
                <a:gd name="T3" fmla="*/ 0 h 1139"/>
                <a:gd name="T4" fmla="*/ 21 w 56"/>
                <a:gd name="T5" fmla="*/ 7 h 1139"/>
                <a:gd name="T6" fmla="*/ 35 w 56"/>
                <a:gd name="T7" fmla="*/ 28 h 1139"/>
                <a:gd name="T8" fmla="*/ 42 w 56"/>
                <a:gd name="T9" fmla="*/ 70 h 1139"/>
                <a:gd name="T10" fmla="*/ 49 w 56"/>
                <a:gd name="T11" fmla="*/ 126 h 1139"/>
                <a:gd name="T12" fmla="*/ 56 w 56"/>
                <a:gd name="T13" fmla="*/ 203 h 1139"/>
                <a:gd name="T14" fmla="*/ 56 w 56"/>
                <a:gd name="T15" fmla="*/ 1139 h 1139"/>
                <a:gd name="T16" fmla="*/ 42 w 56"/>
                <a:gd name="T17" fmla="*/ 1139 h 1139"/>
                <a:gd name="T18" fmla="*/ 42 w 56"/>
                <a:gd name="T19" fmla="*/ 203 h 1139"/>
                <a:gd name="T20" fmla="*/ 35 w 56"/>
                <a:gd name="T21" fmla="*/ 126 h 1139"/>
                <a:gd name="T22" fmla="*/ 28 w 56"/>
                <a:gd name="T23" fmla="*/ 70 h 1139"/>
                <a:gd name="T24" fmla="*/ 21 w 56"/>
                <a:gd name="T25" fmla="*/ 28 h 1139"/>
                <a:gd name="T26" fmla="*/ 14 w 56"/>
                <a:gd name="T27" fmla="*/ 14 h 1139"/>
                <a:gd name="T28" fmla="*/ 0 w 56"/>
                <a:gd name="T29" fmla="*/ 14 h 1139"/>
                <a:gd name="T30" fmla="*/ 0 w 56"/>
                <a:gd name="T31" fmla="*/ 0 h 113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1139"/>
                <a:gd name="T50" fmla="*/ 56 w 56"/>
                <a:gd name="T51" fmla="*/ 1139 h 113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1139">
                  <a:moveTo>
                    <a:pt x="0" y="0"/>
                  </a:moveTo>
                  <a:lnTo>
                    <a:pt x="14" y="0"/>
                  </a:lnTo>
                  <a:lnTo>
                    <a:pt x="21" y="7"/>
                  </a:lnTo>
                  <a:lnTo>
                    <a:pt x="35" y="28"/>
                  </a:lnTo>
                  <a:lnTo>
                    <a:pt x="42" y="70"/>
                  </a:lnTo>
                  <a:lnTo>
                    <a:pt x="49" y="126"/>
                  </a:lnTo>
                  <a:lnTo>
                    <a:pt x="56" y="203"/>
                  </a:lnTo>
                  <a:lnTo>
                    <a:pt x="56" y="1139"/>
                  </a:lnTo>
                  <a:lnTo>
                    <a:pt x="42" y="1139"/>
                  </a:lnTo>
                  <a:lnTo>
                    <a:pt x="42" y="203"/>
                  </a:lnTo>
                  <a:lnTo>
                    <a:pt x="35" y="126"/>
                  </a:lnTo>
                  <a:lnTo>
                    <a:pt x="28" y="70"/>
                  </a:lnTo>
                  <a:lnTo>
                    <a:pt x="21" y="28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8" name="Freeform 40"/>
            <p:cNvSpPr>
              <a:spLocks/>
            </p:cNvSpPr>
            <p:nvPr/>
          </p:nvSpPr>
          <p:spPr bwMode="auto">
            <a:xfrm>
              <a:off x="5382" y="1541"/>
              <a:ext cx="168" cy="1125"/>
            </a:xfrm>
            <a:custGeom>
              <a:avLst/>
              <a:gdLst>
                <a:gd name="T0" fmla="*/ 0 w 168"/>
                <a:gd name="T1" fmla="*/ 0 h 1125"/>
                <a:gd name="T2" fmla="*/ 49 w 168"/>
                <a:gd name="T3" fmla="*/ 21 h 1125"/>
                <a:gd name="T4" fmla="*/ 91 w 168"/>
                <a:gd name="T5" fmla="*/ 49 h 1125"/>
                <a:gd name="T6" fmla="*/ 98 w 168"/>
                <a:gd name="T7" fmla="*/ 56 h 1125"/>
                <a:gd name="T8" fmla="*/ 126 w 168"/>
                <a:gd name="T9" fmla="*/ 91 h 1125"/>
                <a:gd name="T10" fmla="*/ 140 w 168"/>
                <a:gd name="T11" fmla="*/ 112 h 1125"/>
                <a:gd name="T12" fmla="*/ 161 w 168"/>
                <a:gd name="T13" fmla="*/ 217 h 1125"/>
                <a:gd name="T14" fmla="*/ 161 w 168"/>
                <a:gd name="T15" fmla="*/ 273 h 1125"/>
                <a:gd name="T16" fmla="*/ 168 w 168"/>
                <a:gd name="T17" fmla="*/ 315 h 1125"/>
                <a:gd name="T18" fmla="*/ 168 w 168"/>
                <a:gd name="T19" fmla="*/ 1125 h 1125"/>
                <a:gd name="T20" fmla="*/ 154 w 168"/>
                <a:gd name="T21" fmla="*/ 1125 h 1125"/>
                <a:gd name="T22" fmla="*/ 154 w 168"/>
                <a:gd name="T23" fmla="*/ 315 h 1125"/>
                <a:gd name="T24" fmla="*/ 147 w 168"/>
                <a:gd name="T25" fmla="*/ 273 h 1125"/>
                <a:gd name="T26" fmla="*/ 147 w 168"/>
                <a:gd name="T27" fmla="*/ 217 h 1125"/>
                <a:gd name="T28" fmla="*/ 126 w 168"/>
                <a:gd name="T29" fmla="*/ 112 h 1125"/>
                <a:gd name="T30" fmla="*/ 112 w 168"/>
                <a:gd name="T31" fmla="*/ 91 h 1125"/>
                <a:gd name="T32" fmla="*/ 91 w 168"/>
                <a:gd name="T33" fmla="*/ 63 h 1125"/>
                <a:gd name="T34" fmla="*/ 49 w 168"/>
                <a:gd name="T35" fmla="*/ 35 h 1125"/>
                <a:gd name="T36" fmla="*/ 0 w 168"/>
                <a:gd name="T37" fmla="*/ 14 h 1125"/>
                <a:gd name="T38" fmla="*/ 0 w 168"/>
                <a:gd name="T39" fmla="*/ 0 h 112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68"/>
                <a:gd name="T61" fmla="*/ 0 h 1125"/>
                <a:gd name="T62" fmla="*/ 168 w 168"/>
                <a:gd name="T63" fmla="*/ 1125 h 112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68" h="1125">
                  <a:moveTo>
                    <a:pt x="0" y="0"/>
                  </a:moveTo>
                  <a:lnTo>
                    <a:pt x="49" y="21"/>
                  </a:lnTo>
                  <a:lnTo>
                    <a:pt x="91" y="49"/>
                  </a:lnTo>
                  <a:lnTo>
                    <a:pt x="98" y="56"/>
                  </a:lnTo>
                  <a:lnTo>
                    <a:pt x="126" y="91"/>
                  </a:lnTo>
                  <a:lnTo>
                    <a:pt x="140" y="112"/>
                  </a:lnTo>
                  <a:lnTo>
                    <a:pt x="161" y="217"/>
                  </a:lnTo>
                  <a:lnTo>
                    <a:pt x="161" y="273"/>
                  </a:lnTo>
                  <a:lnTo>
                    <a:pt x="168" y="315"/>
                  </a:lnTo>
                  <a:lnTo>
                    <a:pt x="168" y="1125"/>
                  </a:lnTo>
                  <a:lnTo>
                    <a:pt x="154" y="1125"/>
                  </a:lnTo>
                  <a:lnTo>
                    <a:pt x="154" y="315"/>
                  </a:lnTo>
                  <a:lnTo>
                    <a:pt x="147" y="273"/>
                  </a:lnTo>
                  <a:lnTo>
                    <a:pt x="147" y="217"/>
                  </a:lnTo>
                  <a:lnTo>
                    <a:pt x="126" y="112"/>
                  </a:lnTo>
                  <a:lnTo>
                    <a:pt x="112" y="91"/>
                  </a:lnTo>
                  <a:lnTo>
                    <a:pt x="91" y="63"/>
                  </a:lnTo>
                  <a:lnTo>
                    <a:pt x="49" y="35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59" name="Freeform 41"/>
            <p:cNvSpPr>
              <a:spLocks/>
            </p:cNvSpPr>
            <p:nvPr/>
          </p:nvSpPr>
          <p:spPr bwMode="auto">
            <a:xfrm>
              <a:off x="4845" y="1730"/>
              <a:ext cx="447" cy="1180"/>
            </a:xfrm>
            <a:custGeom>
              <a:avLst/>
              <a:gdLst>
                <a:gd name="T0" fmla="*/ 0 w 447"/>
                <a:gd name="T1" fmla="*/ 0 h 1180"/>
                <a:gd name="T2" fmla="*/ 76 w 447"/>
                <a:gd name="T3" fmla="*/ 0 h 1180"/>
                <a:gd name="T4" fmla="*/ 153 w 447"/>
                <a:gd name="T5" fmla="*/ 21 h 1180"/>
                <a:gd name="T6" fmla="*/ 279 w 447"/>
                <a:gd name="T7" fmla="*/ 84 h 1180"/>
                <a:gd name="T8" fmla="*/ 286 w 447"/>
                <a:gd name="T9" fmla="*/ 91 h 1180"/>
                <a:gd name="T10" fmla="*/ 342 w 447"/>
                <a:gd name="T11" fmla="*/ 161 h 1180"/>
                <a:gd name="T12" fmla="*/ 363 w 447"/>
                <a:gd name="T13" fmla="*/ 195 h 1180"/>
                <a:gd name="T14" fmla="*/ 370 w 447"/>
                <a:gd name="T15" fmla="*/ 216 h 1180"/>
                <a:gd name="T16" fmla="*/ 377 w 447"/>
                <a:gd name="T17" fmla="*/ 251 h 1180"/>
                <a:gd name="T18" fmla="*/ 391 w 447"/>
                <a:gd name="T19" fmla="*/ 293 h 1180"/>
                <a:gd name="T20" fmla="*/ 398 w 447"/>
                <a:gd name="T21" fmla="*/ 349 h 1180"/>
                <a:gd name="T22" fmla="*/ 405 w 447"/>
                <a:gd name="T23" fmla="*/ 419 h 1180"/>
                <a:gd name="T24" fmla="*/ 412 w 447"/>
                <a:gd name="T25" fmla="*/ 503 h 1180"/>
                <a:gd name="T26" fmla="*/ 419 w 447"/>
                <a:gd name="T27" fmla="*/ 594 h 1180"/>
                <a:gd name="T28" fmla="*/ 426 w 447"/>
                <a:gd name="T29" fmla="*/ 691 h 1180"/>
                <a:gd name="T30" fmla="*/ 433 w 447"/>
                <a:gd name="T31" fmla="*/ 796 h 1180"/>
                <a:gd name="T32" fmla="*/ 433 w 447"/>
                <a:gd name="T33" fmla="*/ 915 h 1180"/>
                <a:gd name="T34" fmla="*/ 440 w 447"/>
                <a:gd name="T35" fmla="*/ 1041 h 1180"/>
                <a:gd name="T36" fmla="*/ 447 w 447"/>
                <a:gd name="T37" fmla="*/ 1180 h 1180"/>
                <a:gd name="T38" fmla="*/ 433 w 447"/>
                <a:gd name="T39" fmla="*/ 1180 h 1180"/>
                <a:gd name="T40" fmla="*/ 426 w 447"/>
                <a:gd name="T41" fmla="*/ 1041 h 1180"/>
                <a:gd name="T42" fmla="*/ 419 w 447"/>
                <a:gd name="T43" fmla="*/ 915 h 1180"/>
                <a:gd name="T44" fmla="*/ 419 w 447"/>
                <a:gd name="T45" fmla="*/ 796 h 1180"/>
                <a:gd name="T46" fmla="*/ 412 w 447"/>
                <a:gd name="T47" fmla="*/ 691 h 1180"/>
                <a:gd name="T48" fmla="*/ 405 w 447"/>
                <a:gd name="T49" fmla="*/ 594 h 1180"/>
                <a:gd name="T50" fmla="*/ 398 w 447"/>
                <a:gd name="T51" fmla="*/ 503 h 1180"/>
                <a:gd name="T52" fmla="*/ 391 w 447"/>
                <a:gd name="T53" fmla="*/ 419 h 1180"/>
                <a:gd name="T54" fmla="*/ 384 w 447"/>
                <a:gd name="T55" fmla="*/ 349 h 1180"/>
                <a:gd name="T56" fmla="*/ 377 w 447"/>
                <a:gd name="T57" fmla="*/ 293 h 1180"/>
                <a:gd name="T58" fmla="*/ 363 w 447"/>
                <a:gd name="T59" fmla="*/ 251 h 1180"/>
                <a:gd name="T60" fmla="*/ 356 w 447"/>
                <a:gd name="T61" fmla="*/ 216 h 1180"/>
                <a:gd name="T62" fmla="*/ 349 w 447"/>
                <a:gd name="T63" fmla="*/ 195 h 1180"/>
                <a:gd name="T64" fmla="*/ 328 w 447"/>
                <a:gd name="T65" fmla="*/ 161 h 1180"/>
                <a:gd name="T66" fmla="*/ 279 w 447"/>
                <a:gd name="T67" fmla="*/ 98 h 1180"/>
                <a:gd name="T68" fmla="*/ 153 w 447"/>
                <a:gd name="T69" fmla="*/ 35 h 1180"/>
                <a:gd name="T70" fmla="*/ 76 w 447"/>
                <a:gd name="T71" fmla="*/ 14 h 1180"/>
                <a:gd name="T72" fmla="*/ 0 w 447"/>
                <a:gd name="T73" fmla="*/ 14 h 1180"/>
                <a:gd name="T74" fmla="*/ 0 w 447"/>
                <a:gd name="T75" fmla="*/ 0 h 1180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447"/>
                <a:gd name="T115" fmla="*/ 0 h 1180"/>
                <a:gd name="T116" fmla="*/ 447 w 447"/>
                <a:gd name="T117" fmla="*/ 1180 h 1180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447" h="1180">
                  <a:moveTo>
                    <a:pt x="0" y="0"/>
                  </a:moveTo>
                  <a:lnTo>
                    <a:pt x="76" y="0"/>
                  </a:lnTo>
                  <a:lnTo>
                    <a:pt x="153" y="21"/>
                  </a:lnTo>
                  <a:lnTo>
                    <a:pt x="279" y="84"/>
                  </a:lnTo>
                  <a:lnTo>
                    <a:pt x="286" y="91"/>
                  </a:lnTo>
                  <a:lnTo>
                    <a:pt x="342" y="161"/>
                  </a:lnTo>
                  <a:lnTo>
                    <a:pt x="363" y="195"/>
                  </a:lnTo>
                  <a:lnTo>
                    <a:pt x="370" y="216"/>
                  </a:lnTo>
                  <a:lnTo>
                    <a:pt x="377" y="251"/>
                  </a:lnTo>
                  <a:lnTo>
                    <a:pt x="391" y="293"/>
                  </a:lnTo>
                  <a:lnTo>
                    <a:pt x="398" y="349"/>
                  </a:lnTo>
                  <a:lnTo>
                    <a:pt x="405" y="419"/>
                  </a:lnTo>
                  <a:lnTo>
                    <a:pt x="412" y="503"/>
                  </a:lnTo>
                  <a:lnTo>
                    <a:pt x="419" y="594"/>
                  </a:lnTo>
                  <a:lnTo>
                    <a:pt x="426" y="691"/>
                  </a:lnTo>
                  <a:lnTo>
                    <a:pt x="433" y="796"/>
                  </a:lnTo>
                  <a:lnTo>
                    <a:pt x="433" y="915"/>
                  </a:lnTo>
                  <a:lnTo>
                    <a:pt x="440" y="1041"/>
                  </a:lnTo>
                  <a:lnTo>
                    <a:pt x="447" y="1180"/>
                  </a:lnTo>
                  <a:lnTo>
                    <a:pt x="433" y="1180"/>
                  </a:lnTo>
                  <a:lnTo>
                    <a:pt x="426" y="1041"/>
                  </a:lnTo>
                  <a:lnTo>
                    <a:pt x="419" y="915"/>
                  </a:lnTo>
                  <a:lnTo>
                    <a:pt x="419" y="796"/>
                  </a:lnTo>
                  <a:lnTo>
                    <a:pt x="412" y="691"/>
                  </a:lnTo>
                  <a:lnTo>
                    <a:pt x="405" y="594"/>
                  </a:lnTo>
                  <a:lnTo>
                    <a:pt x="398" y="503"/>
                  </a:lnTo>
                  <a:lnTo>
                    <a:pt x="391" y="419"/>
                  </a:lnTo>
                  <a:lnTo>
                    <a:pt x="384" y="349"/>
                  </a:lnTo>
                  <a:lnTo>
                    <a:pt x="377" y="293"/>
                  </a:lnTo>
                  <a:lnTo>
                    <a:pt x="363" y="251"/>
                  </a:lnTo>
                  <a:lnTo>
                    <a:pt x="356" y="216"/>
                  </a:lnTo>
                  <a:lnTo>
                    <a:pt x="349" y="195"/>
                  </a:lnTo>
                  <a:lnTo>
                    <a:pt x="328" y="161"/>
                  </a:lnTo>
                  <a:lnTo>
                    <a:pt x="279" y="98"/>
                  </a:lnTo>
                  <a:lnTo>
                    <a:pt x="153" y="35"/>
                  </a:lnTo>
                  <a:lnTo>
                    <a:pt x="76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0" name="Freeform 42"/>
            <p:cNvSpPr>
              <a:spLocks/>
            </p:cNvSpPr>
            <p:nvPr/>
          </p:nvSpPr>
          <p:spPr bwMode="auto">
            <a:xfrm>
              <a:off x="4265" y="2079"/>
              <a:ext cx="698" cy="1083"/>
            </a:xfrm>
            <a:custGeom>
              <a:avLst/>
              <a:gdLst>
                <a:gd name="T0" fmla="*/ 0 w 698"/>
                <a:gd name="T1" fmla="*/ 7 h 1083"/>
                <a:gd name="T2" fmla="*/ 35 w 698"/>
                <a:gd name="T3" fmla="*/ 0 h 1083"/>
                <a:gd name="T4" fmla="*/ 119 w 698"/>
                <a:gd name="T5" fmla="*/ 0 h 1083"/>
                <a:gd name="T6" fmla="*/ 168 w 698"/>
                <a:gd name="T7" fmla="*/ 7 h 1083"/>
                <a:gd name="T8" fmla="*/ 216 w 698"/>
                <a:gd name="T9" fmla="*/ 21 h 1083"/>
                <a:gd name="T10" fmla="*/ 272 w 698"/>
                <a:gd name="T11" fmla="*/ 35 h 1083"/>
                <a:gd name="T12" fmla="*/ 328 w 698"/>
                <a:gd name="T13" fmla="*/ 56 h 1083"/>
                <a:gd name="T14" fmla="*/ 377 w 698"/>
                <a:gd name="T15" fmla="*/ 91 h 1083"/>
                <a:gd name="T16" fmla="*/ 384 w 698"/>
                <a:gd name="T17" fmla="*/ 98 h 1083"/>
                <a:gd name="T18" fmla="*/ 426 w 698"/>
                <a:gd name="T19" fmla="*/ 147 h 1083"/>
                <a:gd name="T20" fmla="*/ 468 w 698"/>
                <a:gd name="T21" fmla="*/ 203 h 1083"/>
                <a:gd name="T22" fmla="*/ 503 w 698"/>
                <a:gd name="T23" fmla="*/ 266 h 1083"/>
                <a:gd name="T24" fmla="*/ 538 w 698"/>
                <a:gd name="T25" fmla="*/ 349 h 1083"/>
                <a:gd name="T26" fmla="*/ 552 w 698"/>
                <a:gd name="T27" fmla="*/ 391 h 1083"/>
                <a:gd name="T28" fmla="*/ 573 w 698"/>
                <a:gd name="T29" fmla="*/ 447 h 1083"/>
                <a:gd name="T30" fmla="*/ 601 w 698"/>
                <a:gd name="T31" fmla="*/ 559 h 1083"/>
                <a:gd name="T32" fmla="*/ 621 w 698"/>
                <a:gd name="T33" fmla="*/ 671 h 1083"/>
                <a:gd name="T34" fmla="*/ 677 w 698"/>
                <a:gd name="T35" fmla="*/ 950 h 1083"/>
                <a:gd name="T36" fmla="*/ 691 w 698"/>
                <a:gd name="T37" fmla="*/ 1027 h 1083"/>
                <a:gd name="T38" fmla="*/ 698 w 698"/>
                <a:gd name="T39" fmla="*/ 1062 h 1083"/>
                <a:gd name="T40" fmla="*/ 698 w 698"/>
                <a:gd name="T41" fmla="*/ 1083 h 1083"/>
                <a:gd name="T42" fmla="*/ 684 w 698"/>
                <a:gd name="T43" fmla="*/ 1083 h 1083"/>
                <a:gd name="T44" fmla="*/ 684 w 698"/>
                <a:gd name="T45" fmla="*/ 1062 h 1083"/>
                <a:gd name="T46" fmla="*/ 677 w 698"/>
                <a:gd name="T47" fmla="*/ 1027 h 1083"/>
                <a:gd name="T48" fmla="*/ 663 w 698"/>
                <a:gd name="T49" fmla="*/ 950 h 1083"/>
                <a:gd name="T50" fmla="*/ 608 w 698"/>
                <a:gd name="T51" fmla="*/ 671 h 1083"/>
                <a:gd name="T52" fmla="*/ 587 w 698"/>
                <a:gd name="T53" fmla="*/ 559 h 1083"/>
                <a:gd name="T54" fmla="*/ 559 w 698"/>
                <a:gd name="T55" fmla="*/ 447 h 1083"/>
                <a:gd name="T56" fmla="*/ 538 w 698"/>
                <a:gd name="T57" fmla="*/ 391 h 1083"/>
                <a:gd name="T58" fmla="*/ 524 w 698"/>
                <a:gd name="T59" fmla="*/ 349 h 1083"/>
                <a:gd name="T60" fmla="*/ 489 w 698"/>
                <a:gd name="T61" fmla="*/ 266 h 1083"/>
                <a:gd name="T62" fmla="*/ 454 w 698"/>
                <a:gd name="T63" fmla="*/ 203 h 1083"/>
                <a:gd name="T64" fmla="*/ 412 w 698"/>
                <a:gd name="T65" fmla="*/ 147 h 1083"/>
                <a:gd name="T66" fmla="*/ 377 w 698"/>
                <a:gd name="T67" fmla="*/ 105 h 1083"/>
                <a:gd name="T68" fmla="*/ 328 w 698"/>
                <a:gd name="T69" fmla="*/ 70 h 1083"/>
                <a:gd name="T70" fmla="*/ 272 w 698"/>
                <a:gd name="T71" fmla="*/ 49 h 1083"/>
                <a:gd name="T72" fmla="*/ 216 w 698"/>
                <a:gd name="T73" fmla="*/ 35 h 1083"/>
                <a:gd name="T74" fmla="*/ 168 w 698"/>
                <a:gd name="T75" fmla="*/ 21 h 1083"/>
                <a:gd name="T76" fmla="*/ 119 w 698"/>
                <a:gd name="T77" fmla="*/ 14 h 1083"/>
                <a:gd name="T78" fmla="*/ 35 w 698"/>
                <a:gd name="T79" fmla="*/ 14 h 1083"/>
                <a:gd name="T80" fmla="*/ 0 w 698"/>
                <a:gd name="T81" fmla="*/ 21 h 1083"/>
                <a:gd name="T82" fmla="*/ 0 w 698"/>
                <a:gd name="T83" fmla="*/ 7 h 1083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698"/>
                <a:gd name="T127" fmla="*/ 0 h 1083"/>
                <a:gd name="T128" fmla="*/ 698 w 698"/>
                <a:gd name="T129" fmla="*/ 1083 h 1083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698" h="1083">
                  <a:moveTo>
                    <a:pt x="0" y="7"/>
                  </a:moveTo>
                  <a:lnTo>
                    <a:pt x="35" y="0"/>
                  </a:lnTo>
                  <a:lnTo>
                    <a:pt x="119" y="0"/>
                  </a:lnTo>
                  <a:lnTo>
                    <a:pt x="168" y="7"/>
                  </a:lnTo>
                  <a:lnTo>
                    <a:pt x="216" y="21"/>
                  </a:lnTo>
                  <a:lnTo>
                    <a:pt x="272" y="35"/>
                  </a:lnTo>
                  <a:lnTo>
                    <a:pt x="328" y="56"/>
                  </a:lnTo>
                  <a:lnTo>
                    <a:pt x="377" y="91"/>
                  </a:lnTo>
                  <a:lnTo>
                    <a:pt x="384" y="98"/>
                  </a:lnTo>
                  <a:lnTo>
                    <a:pt x="426" y="147"/>
                  </a:lnTo>
                  <a:lnTo>
                    <a:pt x="468" y="203"/>
                  </a:lnTo>
                  <a:lnTo>
                    <a:pt x="503" y="266"/>
                  </a:lnTo>
                  <a:lnTo>
                    <a:pt x="538" y="349"/>
                  </a:lnTo>
                  <a:lnTo>
                    <a:pt x="552" y="391"/>
                  </a:lnTo>
                  <a:lnTo>
                    <a:pt x="573" y="447"/>
                  </a:lnTo>
                  <a:lnTo>
                    <a:pt x="601" y="559"/>
                  </a:lnTo>
                  <a:lnTo>
                    <a:pt x="621" y="671"/>
                  </a:lnTo>
                  <a:lnTo>
                    <a:pt x="677" y="950"/>
                  </a:lnTo>
                  <a:lnTo>
                    <a:pt x="691" y="1027"/>
                  </a:lnTo>
                  <a:lnTo>
                    <a:pt x="698" y="1062"/>
                  </a:lnTo>
                  <a:lnTo>
                    <a:pt x="698" y="1083"/>
                  </a:lnTo>
                  <a:lnTo>
                    <a:pt x="684" y="1083"/>
                  </a:lnTo>
                  <a:lnTo>
                    <a:pt x="684" y="1062"/>
                  </a:lnTo>
                  <a:lnTo>
                    <a:pt x="677" y="1027"/>
                  </a:lnTo>
                  <a:lnTo>
                    <a:pt x="663" y="950"/>
                  </a:lnTo>
                  <a:lnTo>
                    <a:pt x="608" y="671"/>
                  </a:lnTo>
                  <a:lnTo>
                    <a:pt x="587" y="559"/>
                  </a:lnTo>
                  <a:lnTo>
                    <a:pt x="559" y="447"/>
                  </a:lnTo>
                  <a:lnTo>
                    <a:pt x="538" y="391"/>
                  </a:lnTo>
                  <a:lnTo>
                    <a:pt x="524" y="349"/>
                  </a:lnTo>
                  <a:lnTo>
                    <a:pt x="489" y="266"/>
                  </a:lnTo>
                  <a:lnTo>
                    <a:pt x="454" y="203"/>
                  </a:lnTo>
                  <a:lnTo>
                    <a:pt x="412" y="147"/>
                  </a:lnTo>
                  <a:lnTo>
                    <a:pt x="377" y="105"/>
                  </a:lnTo>
                  <a:lnTo>
                    <a:pt x="328" y="70"/>
                  </a:lnTo>
                  <a:lnTo>
                    <a:pt x="272" y="49"/>
                  </a:lnTo>
                  <a:lnTo>
                    <a:pt x="216" y="35"/>
                  </a:lnTo>
                  <a:lnTo>
                    <a:pt x="168" y="21"/>
                  </a:lnTo>
                  <a:lnTo>
                    <a:pt x="119" y="14"/>
                  </a:lnTo>
                  <a:lnTo>
                    <a:pt x="35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1" name="Freeform 43"/>
            <p:cNvSpPr>
              <a:spLocks/>
            </p:cNvSpPr>
            <p:nvPr/>
          </p:nvSpPr>
          <p:spPr bwMode="auto">
            <a:xfrm>
              <a:off x="3846" y="2505"/>
              <a:ext cx="880" cy="810"/>
            </a:xfrm>
            <a:custGeom>
              <a:avLst/>
              <a:gdLst>
                <a:gd name="T0" fmla="*/ 0 w 880"/>
                <a:gd name="T1" fmla="*/ 0 h 810"/>
                <a:gd name="T2" fmla="*/ 70 w 880"/>
                <a:gd name="T3" fmla="*/ 14 h 810"/>
                <a:gd name="T4" fmla="*/ 140 w 880"/>
                <a:gd name="T5" fmla="*/ 35 h 810"/>
                <a:gd name="T6" fmla="*/ 216 w 880"/>
                <a:gd name="T7" fmla="*/ 63 h 810"/>
                <a:gd name="T8" fmla="*/ 293 w 880"/>
                <a:gd name="T9" fmla="*/ 105 h 810"/>
                <a:gd name="T10" fmla="*/ 377 w 880"/>
                <a:gd name="T11" fmla="*/ 154 h 810"/>
                <a:gd name="T12" fmla="*/ 461 w 880"/>
                <a:gd name="T13" fmla="*/ 210 h 810"/>
                <a:gd name="T14" fmla="*/ 552 w 880"/>
                <a:gd name="T15" fmla="*/ 279 h 810"/>
                <a:gd name="T16" fmla="*/ 559 w 880"/>
                <a:gd name="T17" fmla="*/ 286 h 810"/>
                <a:gd name="T18" fmla="*/ 635 w 880"/>
                <a:gd name="T19" fmla="*/ 363 h 810"/>
                <a:gd name="T20" fmla="*/ 705 w 880"/>
                <a:gd name="T21" fmla="*/ 461 h 810"/>
                <a:gd name="T22" fmla="*/ 768 w 880"/>
                <a:gd name="T23" fmla="*/ 566 h 810"/>
                <a:gd name="T24" fmla="*/ 831 w 880"/>
                <a:gd name="T25" fmla="*/ 678 h 810"/>
                <a:gd name="T26" fmla="*/ 880 w 880"/>
                <a:gd name="T27" fmla="*/ 810 h 810"/>
                <a:gd name="T28" fmla="*/ 866 w 880"/>
                <a:gd name="T29" fmla="*/ 810 h 810"/>
                <a:gd name="T30" fmla="*/ 817 w 880"/>
                <a:gd name="T31" fmla="*/ 678 h 810"/>
                <a:gd name="T32" fmla="*/ 754 w 880"/>
                <a:gd name="T33" fmla="*/ 566 h 810"/>
                <a:gd name="T34" fmla="*/ 691 w 880"/>
                <a:gd name="T35" fmla="*/ 461 h 810"/>
                <a:gd name="T36" fmla="*/ 621 w 880"/>
                <a:gd name="T37" fmla="*/ 363 h 810"/>
                <a:gd name="T38" fmla="*/ 552 w 880"/>
                <a:gd name="T39" fmla="*/ 293 h 810"/>
                <a:gd name="T40" fmla="*/ 461 w 880"/>
                <a:gd name="T41" fmla="*/ 224 h 810"/>
                <a:gd name="T42" fmla="*/ 377 w 880"/>
                <a:gd name="T43" fmla="*/ 168 h 810"/>
                <a:gd name="T44" fmla="*/ 293 w 880"/>
                <a:gd name="T45" fmla="*/ 119 h 810"/>
                <a:gd name="T46" fmla="*/ 216 w 880"/>
                <a:gd name="T47" fmla="*/ 77 h 810"/>
                <a:gd name="T48" fmla="*/ 140 w 880"/>
                <a:gd name="T49" fmla="*/ 49 h 810"/>
                <a:gd name="T50" fmla="*/ 70 w 880"/>
                <a:gd name="T51" fmla="*/ 28 h 810"/>
                <a:gd name="T52" fmla="*/ 0 w 880"/>
                <a:gd name="T53" fmla="*/ 14 h 810"/>
                <a:gd name="T54" fmla="*/ 0 w 880"/>
                <a:gd name="T55" fmla="*/ 0 h 810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0"/>
                <a:gd name="T85" fmla="*/ 0 h 810"/>
                <a:gd name="T86" fmla="*/ 880 w 880"/>
                <a:gd name="T87" fmla="*/ 810 h 810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0" h="810">
                  <a:moveTo>
                    <a:pt x="0" y="0"/>
                  </a:moveTo>
                  <a:lnTo>
                    <a:pt x="70" y="14"/>
                  </a:lnTo>
                  <a:lnTo>
                    <a:pt x="140" y="35"/>
                  </a:lnTo>
                  <a:lnTo>
                    <a:pt x="216" y="63"/>
                  </a:lnTo>
                  <a:lnTo>
                    <a:pt x="293" y="105"/>
                  </a:lnTo>
                  <a:lnTo>
                    <a:pt x="377" y="154"/>
                  </a:lnTo>
                  <a:lnTo>
                    <a:pt x="461" y="210"/>
                  </a:lnTo>
                  <a:lnTo>
                    <a:pt x="552" y="279"/>
                  </a:lnTo>
                  <a:lnTo>
                    <a:pt x="559" y="286"/>
                  </a:lnTo>
                  <a:lnTo>
                    <a:pt x="635" y="363"/>
                  </a:lnTo>
                  <a:lnTo>
                    <a:pt x="705" y="461"/>
                  </a:lnTo>
                  <a:lnTo>
                    <a:pt x="768" y="566"/>
                  </a:lnTo>
                  <a:lnTo>
                    <a:pt x="831" y="678"/>
                  </a:lnTo>
                  <a:lnTo>
                    <a:pt x="880" y="810"/>
                  </a:lnTo>
                  <a:lnTo>
                    <a:pt x="866" y="810"/>
                  </a:lnTo>
                  <a:lnTo>
                    <a:pt x="817" y="678"/>
                  </a:lnTo>
                  <a:lnTo>
                    <a:pt x="754" y="566"/>
                  </a:lnTo>
                  <a:lnTo>
                    <a:pt x="691" y="461"/>
                  </a:lnTo>
                  <a:lnTo>
                    <a:pt x="621" y="363"/>
                  </a:lnTo>
                  <a:lnTo>
                    <a:pt x="552" y="293"/>
                  </a:lnTo>
                  <a:lnTo>
                    <a:pt x="461" y="224"/>
                  </a:lnTo>
                  <a:lnTo>
                    <a:pt x="377" y="168"/>
                  </a:lnTo>
                  <a:lnTo>
                    <a:pt x="293" y="119"/>
                  </a:lnTo>
                  <a:lnTo>
                    <a:pt x="216" y="77"/>
                  </a:lnTo>
                  <a:lnTo>
                    <a:pt x="140" y="49"/>
                  </a:lnTo>
                  <a:lnTo>
                    <a:pt x="70" y="28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2" name="Freeform 44"/>
            <p:cNvSpPr>
              <a:spLocks/>
            </p:cNvSpPr>
            <p:nvPr/>
          </p:nvSpPr>
          <p:spPr bwMode="auto">
            <a:xfrm>
              <a:off x="3504" y="2819"/>
              <a:ext cx="866" cy="608"/>
            </a:xfrm>
            <a:custGeom>
              <a:avLst/>
              <a:gdLst>
                <a:gd name="T0" fmla="*/ 0 w 866"/>
                <a:gd name="T1" fmla="*/ 0 h 608"/>
                <a:gd name="T2" fmla="*/ 76 w 866"/>
                <a:gd name="T3" fmla="*/ 7 h 608"/>
                <a:gd name="T4" fmla="*/ 160 w 866"/>
                <a:gd name="T5" fmla="*/ 35 h 608"/>
                <a:gd name="T6" fmla="*/ 258 w 866"/>
                <a:gd name="T7" fmla="*/ 84 h 608"/>
                <a:gd name="T8" fmla="*/ 356 w 866"/>
                <a:gd name="T9" fmla="*/ 154 h 608"/>
                <a:gd name="T10" fmla="*/ 468 w 866"/>
                <a:gd name="T11" fmla="*/ 238 h 608"/>
                <a:gd name="T12" fmla="*/ 593 w 866"/>
                <a:gd name="T13" fmla="*/ 343 h 608"/>
                <a:gd name="T14" fmla="*/ 719 w 866"/>
                <a:gd name="T15" fmla="*/ 461 h 608"/>
                <a:gd name="T16" fmla="*/ 726 w 866"/>
                <a:gd name="T17" fmla="*/ 468 h 608"/>
                <a:gd name="T18" fmla="*/ 866 w 866"/>
                <a:gd name="T19" fmla="*/ 608 h 608"/>
                <a:gd name="T20" fmla="*/ 852 w 866"/>
                <a:gd name="T21" fmla="*/ 608 h 608"/>
                <a:gd name="T22" fmla="*/ 719 w 866"/>
                <a:gd name="T23" fmla="*/ 475 h 608"/>
                <a:gd name="T24" fmla="*/ 593 w 866"/>
                <a:gd name="T25" fmla="*/ 357 h 608"/>
                <a:gd name="T26" fmla="*/ 468 w 866"/>
                <a:gd name="T27" fmla="*/ 252 h 608"/>
                <a:gd name="T28" fmla="*/ 356 w 866"/>
                <a:gd name="T29" fmla="*/ 168 h 608"/>
                <a:gd name="T30" fmla="*/ 258 w 866"/>
                <a:gd name="T31" fmla="*/ 98 h 608"/>
                <a:gd name="T32" fmla="*/ 160 w 866"/>
                <a:gd name="T33" fmla="*/ 49 h 608"/>
                <a:gd name="T34" fmla="*/ 76 w 866"/>
                <a:gd name="T35" fmla="*/ 21 h 608"/>
                <a:gd name="T36" fmla="*/ 0 w 866"/>
                <a:gd name="T37" fmla="*/ 14 h 608"/>
                <a:gd name="T38" fmla="*/ 0 w 866"/>
                <a:gd name="T39" fmla="*/ 0 h 60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866"/>
                <a:gd name="T61" fmla="*/ 0 h 608"/>
                <a:gd name="T62" fmla="*/ 866 w 866"/>
                <a:gd name="T63" fmla="*/ 608 h 60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866" h="608">
                  <a:moveTo>
                    <a:pt x="0" y="0"/>
                  </a:moveTo>
                  <a:lnTo>
                    <a:pt x="76" y="7"/>
                  </a:lnTo>
                  <a:lnTo>
                    <a:pt x="160" y="35"/>
                  </a:lnTo>
                  <a:lnTo>
                    <a:pt x="258" y="84"/>
                  </a:lnTo>
                  <a:lnTo>
                    <a:pt x="356" y="154"/>
                  </a:lnTo>
                  <a:lnTo>
                    <a:pt x="468" y="238"/>
                  </a:lnTo>
                  <a:lnTo>
                    <a:pt x="593" y="343"/>
                  </a:lnTo>
                  <a:lnTo>
                    <a:pt x="719" y="461"/>
                  </a:lnTo>
                  <a:lnTo>
                    <a:pt x="726" y="468"/>
                  </a:lnTo>
                  <a:lnTo>
                    <a:pt x="866" y="608"/>
                  </a:lnTo>
                  <a:lnTo>
                    <a:pt x="852" y="608"/>
                  </a:lnTo>
                  <a:lnTo>
                    <a:pt x="719" y="475"/>
                  </a:lnTo>
                  <a:lnTo>
                    <a:pt x="593" y="357"/>
                  </a:lnTo>
                  <a:lnTo>
                    <a:pt x="468" y="252"/>
                  </a:lnTo>
                  <a:lnTo>
                    <a:pt x="356" y="168"/>
                  </a:lnTo>
                  <a:lnTo>
                    <a:pt x="258" y="98"/>
                  </a:lnTo>
                  <a:lnTo>
                    <a:pt x="160" y="49"/>
                  </a:lnTo>
                  <a:lnTo>
                    <a:pt x="76" y="21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3" name="Freeform 45"/>
            <p:cNvSpPr>
              <a:spLocks/>
            </p:cNvSpPr>
            <p:nvPr/>
          </p:nvSpPr>
          <p:spPr bwMode="auto">
            <a:xfrm>
              <a:off x="3015" y="3050"/>
              <a:ext cx="572" cy="419"/>
            </a:xfrm>
            <a:custGeom>
              <a:avLst/>
              <a:gdLst>
                <a:gd name="T0" fmla="*/ 0 w 572"/>
                <a:gd name="T1" fmla="*/ 0 h 419"/>
                <a:gd name="T2" fmla="*/ 84 w 572"/>
                <a:gd name="T3" fmla="*/ 35 h 419"/>
                <a:gd name="T4" fmla="*/ 167 w 572"/>
                <a:gd name="T5" fmla="*/ 77 h 419"/>
                <a:gd name="T6" fmla="*/ 321 w 572"/>
                <a:gd name="T7" fmla="*/ 174 h 419"/>
                <a:gd name="T8" fmla="*/ 454 w 572"/>
                <a:gd name="T9" fmla="*/ 286 h 419"/>
                <a:gd name="T10" fmla="*/ 461 w 572"/>
                <a:gd name="T11" fmla="*/ 293 h 419"/>
                <a:gd name="T12" fmla="*/ 572 w 572"/>
                <a:gd name="T13" fmla="*/ 419 h 419"/>
                <a:gd name="T14" fmla="*/ 558 w 572"/>
                <a:gd name="T15" fmla="*/ 419 h 419"/>
                <a:gd name="T16" fmla="*/ 454 w 572"/>
                <a:gd name="T17" fmla="*/ 300 h 419"/>
                <a:gd name="T18" fmla="*/ 321 w 572"/>
                <a:gd name="T19" fmla="*/ 188 h 419"/>
                <a:gd name="T20" fmla="*/ 167 w 572"/>
                <a:gd name="T21" fmla="*/ 91 h 419"/>
                <a:gd name="T22" fmla="*/ 84 w 572"/>
                <a:gd name="T23" fmla="*/ 49 h 419"/>
                <a:gd name="T24" fmla="*/ 0 w 572"/>
                <a:gd name="T25" fmla="*/ 14 h 419"/>
                <a:gd name="T26" fmla="*/ 0 w 572"/>
                <a:gd name="T27" fmla="*/ 0 h 41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72"/>
                <a:gd name="T43" fmla="*/ 0 h 419"/>
                <a:gd name="T44" fmla="*/ 572 w 572"/>
                <a:gd name="T45" fmla="*/ 419 h 419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72" h="419">
                  <a:moveTo>
                    <a:pt x="0" y="0"/>
                  </a:moveTo>
                  <a:lnTo>
                    <a:pt x="84" y="35"/>
                  </a:lnTo>
                  <a:lnTo>
                    <a:pt x="167" y="77"/>
                  </a:lnTo>
                  <a:lnTo>
                    <a:pt x="321" y="174"/>
                  </a:lnTo>
                  <a:lnTo>
                    <a:pt x="454" y="286"/>
                  </a:lnTo>
                  <a:lnTo>
                    <a:pt x="461" y="293"/>
                  </a:lnTo>
                  <a:lnTo>
                    <a:pt x="572" y="419"/>
                  </a:lnTo>
                  <a:lnTo>
                    <a:pt x="558" y="419"/>
                  </a:lnTo>
                  <a:lnTo>
                    <a:pt x="454" y="300"/>
                  </a:lnTo>
                  <a:lnTo>
                    <a:pt x="321" y="188"/>
                  </a:lnTo>
                  <a:lnTo>
                    <a:pt x="167" y="91"/>
                  </a:lnTo>
                  <a:lnTo>
                    <a:pt x="84" y="49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4" name="Freeform 46"/>
            <p:cNvSpPr>
              <a:spLocks/>
            </p:cNvSpPr>
            <p:nvPr/>
          </p:nvSpPr>
          <p:spPr bwMode="auto">
            <a:xfrm>
              <a:off x="2470" y="3162"/>
              <a:ext cx="98" cy="28"/>
            </a:xfrm>
            <a:custGeom>
              <a:avLst/>
              <a:gdLst>
                <a:gd name="T0" fmla="*/ 0 w 98"/>
                <a:gd name="T1" fmla="*/ 14 h 28"/>
                <a:gd name="T2" fmla="*/ 98 w 98"/>
                <a:gd name="T3" fmla="*/ 0 h 28"/>
                <a:gd name="T4" fmla="*/ 98 w 98"/>
                <a:gd name="T5" fmla="*/ 14 h 28"/>
                <a:gd name="T6" fmla="*/ 0 w 98"/>
                <a:gd name="T7" fmla="*/ 28 h 28"/>
                <a:gd name="T8" fmla="*/ 0 w 98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8"/>
                <a:gd name="T16" fmla="*/ 0 h 28"/>
                <a:gd name="T17" fmla="*/ 98 w 98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8" h="28">
                  <a:moveTo>
                    <a:pt x="0" y="14"/>
                  </a:moveTo>
                  <a:lnTo>
                    <a:pt x="98" y="0"/>
                  </a:lnTo>
                  <a:lnTo>
                    <a:pt x="98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5" name="Freeform 47"/>
            <p:cNvSpPr>
              <a:spLocks/>
            </p:cNvSpPr>
            <p:nvPr/>
          </p:nvSpPr>
          <p:spPr bwMode="auto">
            <a:xfrm>
              <a:off x="2603" y="315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6" name="Freeform 48"/>
            <p:cNvSpPr>
              <a:spLocks/>
            </p:cNvSpPr>
            <p:nvPr/>
          </p:nvSpPr>
          <p:spPr bwMode="auto">
            <a:xfrm>
              <a:off x="2659" y="3141"/>
              <a:ext cx="48" cy="21"/>
            </a:xfrm>
            <a:custGeom>
              <a:avLst/>
              <a:gdLst>
                <a:gd name="T0" fmla="*/ 0 w 48"/>
                <a:gd name="T1" fmla="*/ 7 h 21"/>
                <a:gd name="T2" fmla="*/ 48 w 48"/>
                <a:gd name="T3" fmla="*/ 0 h 21"/>
                <a:gd name="T4" fmla="*/ 48 w 48"/>
                <a:gd name="T5" fmla="*/ 14 h 21"/>
                <a:gd name="T6" fmla="*/ 0 w 48"/>
                <a:gd name="T7" fmla="*/ 21 h 21"/>
                <a:gd name="T8" fmla="*/ 0 w 48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"/>
                <a:gd name="T16" fmla="*/ 0 h 21"/>
                <a:gd name="T17" fmla="*/ 48 w 4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" h="21">
                  <a:moveTo>
                    <a:pt x="0" y="7"/>
                  </a:moveTo>
                  <a:lnTo>
                    <a:pt x="48" y="0"/>
                  </a:lnTo>
                  <a:lnTo>
                    <a:pt x="4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7" name="Freeform 49"/>
            <p:cNvSpPr>
              <a:spLocks/>
            </p:cNvSpPr>
            <p:nvPr/>
          </p:nvSpPr>
          <p:spPr bwMode="auto">
            <a:xfrm>
              <a:off x="2707" y="3134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68" name="Rectangle 50"/>
            <p:cNvSpPr>
              <a:spLocks noChangeArrowheads="1"/>
            </p:cNvSpPr>
            <p:nvPr/>
          </p:nvSpPr>
          <p:spPr bwMode="auto">
            <a:xfrm>
              <a:off x="2791" y="3120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69" name="Freeform 51"/>
            <p:cNvSpPr>
              <a:spLocks/>
            </p:cNvSpPr>
            <p:nvPr/>
          </p:nvSpPr>
          <p:spPr bwMode="auto">
            <a:xfrm>
              <a:off x="2833" y="3085"/>
              <a:ext cx="91" cy="42"/>
            </a:xfrm>
            <a:custGeom>
              <a:avLst/>
              <a:gdLst>
                <a:gd name="T0" fmla="*/ 0 w 91"/>
                <a:gd name="T1" fmla="*/ 28 h 42"/>
                <a:gd name="T2" fmla="*/ 91 w 91"/>
                <a:gd name="T3" fmla="*/ 0 h 42"/>
                <a:gd name="T4" fmla="*/ 91 w 91"/>
                <a:gd name="T5" fmla="*/ 14 h 42"/>
                <a:gd name="T6" fmla="*/ 0 w 91"/>
                <a:gd name="T7" fmla="*/ 42 h 42"/>
                <a:gd name="T8" fmla="*/ 0 w 91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"/>
                <a:gd name="T16" fmla="*/ 0 h 42"/>
                <a:gd name="T17" fmla="*/ 91 w 91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" h="42">
                  <a:moveTo>
                    <a:pt x="0" y="28"/>
                  </a:moveTo>
                  <a:lnTo>
                    <a:pt x="91" y="0"/>
                  </a:lnTo>
                  <a:lnTo>
                    <a:pt x="91" y="14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0" name="Rectangle 52"/>
            <p:cNvSpPr>
              <a:spLocks noChangeArrowheads="1"/>
            </p:cNvSpPr>
            <p:nvPr/>
          </p:nvSpPr>
          <p:spPr bwMode="auto">
            <a:xfrm>
              <a:off x="2959" y="3071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71" name="Freeform 53"/>
            <p:cNvSpPr>
              <a:spLocks/>
            </p:cNvSpPr>
            <p:nvPr/>
          </p:nvSpPr>
          <p:spPr bwMode="auto">
            <a:xfrm>
              <a:off x="3015" y="3036"/>
              <a:ext cx="49" cy="28"/>
            </a:xfrm>
            <a:custGeom>
              <a:avLst/>
              <a:gdLst>
                <a:gd name="T0" fmla="*/ 0 w 49"/>
                <a:gd name="T1" fmla="*/ 14 h 28"/>
                <a:gd name="T2" fmla="*/ 49 w 49"/>
                <a:gd name="T3" fmla="*/ 0 h 28"/>
                <a:gd name="T4" fmla="*/ 49 w 49"/>
                <a:gd name="T5" fmla="*/ 14 h 28"/>
                <a:gd name="T6" fmla="*/ 0 w 49"/>
                <a:gd name="T7" fmla="*/ 28 h 28"/>
                <a:gd name="T8" fmla="*/ 0 w 49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8"/>
                <a:gd name="T17" fmla="*/ 49 w 4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8">
                  <a:moveTo>
                    <a:pt x="0" y="14"/>
                  </a:moveTo>
                  <a:lnTo>
                    <a:pt x="49" y="0"/>
                  </a:lnTo>
                  <a:lnTo>
                    <a:pt x="49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2" name="Freeform 54"/>
            <p:cNvSpPr>
              <a:spLocks/>
            </p:cNvSpPr>
            <p:nvPr/>
          </p:nvSpPr>
          <p:spPr bwMode="auto">
            <a:xfrm>
              <a:off x="3064" y="3022"/>
              <a:ext cx="42" cy="28"/>
            </a:xfrm>
            <a:custGeom>
              <a:avLst/>
              <a:gdLst>
                <a:gd name="T0" fmla="*/ 0 w 42"/>
                <a:gd name="T1" fmla="*/ 14 h 28"/>
                <a:gd name="T2" fmla="*/ 42 w 42"/>
                <a:gd name="T3" fmla="*/ 0 h 28"/>
                <a:gd name="T4" fmla="*/ 42 w 42"/>
                <a:gd name="T5" fmla="*/ 14 h 28"/>
                <a:gd name="T6" fmla="*/ 0 w 42"/>
                <a:gd name="T7" fmla="*/ 28 h 28"/>
                <a:gd name="T8" fmla="*/ 0 w 42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8"/>
                <a:gd name="T17" fmla="*/ 42 w 42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8">
                  <a:moveTo>
                    <a:pt x="0" y="14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3" name="Rectangle 55"/>
            <p:cNvSpPr>
              <a:spLocks noChangeArrowheads="1"/>
            </p:cNvSpPr>
            <p:nvPr/>
          </p:nvSpPr>
          <p:spPr bwMode="auto">
            <a:xfrm>
              <a:off x="3147" y="3001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74" name="Freeform 56"/>
            <p:cNvSpPr>
              <a:spLocks/>
            </p:cNvSpPr>
            <p:nvPr/>
          </p:nvSpPr>
          <p:spPr bwMode="auto">
            <a:xfrm>
              <a:off x="3189" y="2945"/>
              <a:ext cx="77" cy="56"/>
            </a:xfrm>
            <a:custGeom>
              <a:avLst/>
              <a:gdLst>
                <a:gd name="T0" fmla="*/ 0 w 77"/>
                <a:gd name="T1" fmla="*/ 42 h 56"/>
                <a:gd name="T2" fmla="*/ 77 w 77"/>
                <a:gd name="T3" fmla="*/ 0 h 56"/>
                <a:gd name="T4" fmla="*/ 77 w 77"/>
                <a:gd name="T5" fmla="*/ 14 h 56"/>
                <a:gd name="T6" fmla="*/ 0 w 77"/>
                <a:gd name="T7" fmla="*/ 56 h 56"/>
                <a:gd name="T8" fmla="*/ 0 w 77"/>
                <a:gd name="T9" fmla="*/ 42 h 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56"/>
                <a:gd name="T17" fmla="*/ 77 w 77"/>
                <a:gd name="T18" fmla="*/ 56 h 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56">
                  <a:moveTo>
                    <a:pt x="0" y="42"/>
                  </a:moveTo>
                  <a:lnTo>
                    <a:pt x="77" y="0"/>
                  </a:lnTo>
                  <a:lnTo>
                    <a:pt x="77" y="14"/>
                  </a:lnTo>
                  <a:lnTo>
                    <a:pt x="0" y="56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5" name="Rectangle 57"/>
            <p:cNvSpPr>
              <a:spLocks noChangeArrowheads="1"/>
            </p:cNvSpPr>
            <p:nvPr/>
          </p:nvSpPr>
          <p:spPr bwMode="auto">
            <a:xfrm>
              <a:off x="3301" y="2931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76" name="Freeform 58"/>
            <p:cNvSpPr>
              <a:spLocks/>
            </p:cNvSpPr>
            <p:nvPr/>
          </p:nvSpPr>
          <p:spPr bwMode="auto">
            <a:xfrm>
              <a:off x="3301" y="2924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7" name="Freeform 59"/>
            <p:cNvSpPr>
              <a:spLocks/>
            </p:cNvSpPr>
            <p:nvPr/>
          </p:nvSpPr>
          <p:spPr bwMode="auto">
            <a:xfrm>
              <a:off x="3343" y="2875"/>
              <a:ext cx="63" cy="49"/>
            </a:xfrm>
            <a:custGeom>
              <a:avLst/>
              <a:gdLst>
                <a:gd name="T0" fmla="*/ 0 w 63"/>
                <a:gd name="T1" fmla="*/ 35 h 49"/>
                <a:gd name="T2" fmla="*/ 63 w 63"/>
                <a:gd name="T3" fmla="*/ 0 h 49"/>
                <a:gd name="T4" fmla="*/ 63 w 63"/>
                <a:gd name="T5" fmla="*/ 14 h 49"/>
                <a:gd name="T6" fmla="*/ 0 w 63"/>
                <a:gd name="T7" fmla="*/ 49 h 49"/>
                <a:gd name="T8" fmla="*/ 0 w 63"/>
                <a:gd name="T9" fmla="*/ 3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49"/>
                <a:gd name="T17" fmla="*/ 63 w 6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49">
                  <a:moveTo>
                    <a:pt x="0" y="35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0" y="49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8" name="Freeform 60"/>
            <p:cNvSpPr>
              <a:spLocks/>
            </p:cNvSpPr>
            <p:nvPr/>
          </p:nvSpPr>
          <p:spPr bwMode="auto">
            <a:xfrm>
              <a:off x="3406" y="286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79" name="Freeform 61"/>
            <p:cNvSpPr>
              <a:spLocks/>
            </p:cNvSpPr>
            <p:nvPr/>
          </p:nvSpPr>
          <p:spPr bwMode="auto">
            <a:xfrm>
              <a:off x="3455" y="284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0" name="Freeform 62"/>
            <p:cNvSpPr>
              <a:spLocks/>
            </p:cNvSpPr>
            <p:nvPr/>
          </p:nvSpPr>
          <p:spPr bwMode="auto">
            <a:xfrm>
              <a:off x="3497" y="2771"/>
              <a:ext cx="76" cy="69"/>
            </a:xfrm>
            <a:custGeom>
              <a:avLst/>
              <a:gdLst>
                <a:gd name="T0" fmla="*/ 0 w 76"/>
                <a:gd name="T1" fmla="*/ 55 h 69"/>
                <a:gd name="T2" fmla="*/ 76 w 76"/>
                <a:gd name="T3" fmla="*/ 0 h 69"/>
                <a:gd name="T4" fmla="*/ 76 w 76"/>
                <a:gd name="T5" fmla="*/ 13 h 69"/>
                <a:gd name="T6" fmla="*/ 0 w 76"/>
                <a:gd name="T7" fmla="*/ 69 h 69"/>
                <a:gd name="T8" fmla="*/ 0 w 76"/>
                <a:gd name="T9" fmla="*/ 55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69"/>
                <a:gd name="T17" fmla="*/ 76 w 76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69">
                  <a:moveTo>
                    <a:pt x="0" y="55"/>
                  </a:moveTo>
                  <a:lnTo>
                    <a:pt x="76" y="0"/>
                  </a:lnTo>
                  <a:lnTo>
                    <a:pt x="76" y="13"/>
                  </a:lnTo>
                  <a:lnTo>
                    <a:pt x="0" y="69"/>
                  </a:lnTo>
                  <a:lnTo>
                    <a:pt x="0" y="5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1" name="Rectangle 63"/>
            <p:cNvSpPr>
              <a:spLocks noChangeArrowheads="1"/>
            </p:cNvSpPr>
            <p:nvPr/>
          </p:nvSpPr>
          <p:spPr bwMode="auto">
            <a:xfrm>
              <a:off x="3573" y="2771"/>
              <a:ext cx="0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82" name="Freeform 64"/>
            <p:cNvSpPr>
              <a:spLocks/>
            </p:cNvSpPr>
            <p:nvPr/>
          </p:nvSpPr>
          <p:spPr bwMode="auto">
            <a:xfrm>
              <a:off x="3608" y="2736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3" name="Freeform 65"/>
            <p:cNvSpPr>
              <a:spLocks/>
            </p:cNvSpPr>
            <p:nvPr/>
          </p:nvSpPr>
          <p:spPr bwMode="auto">
            <a:xfrm>
              <a:off x="3650" y="2659"/>
              <a:ext cx="63" cy="63"/>
            </a:xfrm>
            <a:custGeom>
              <a:avLst/>
              <a:gdLst>
                <a:gd name="T0" fmla="*/ 0 w 63"/>
                <a:gd name="T1" fmla="*/ 49 h 63"/>
                <a:gd name="T2" fmla="*/ 63 w 63"/>
                <a:gd name="T3" fmla="*/ 0 h 63"/>
                <a:gd name="T4" fmla="*/ 63 w 63"/>
                <a:gd name="T5" fmla="*/ 14 h 63"/>
                <a:gd name="T6" fmla="*/ 0 w 63"/>
                <a:gd name="T7" fmla="*/ 63 h 63"/>
                <a:gd name="T8" fmla="*/ 0 w 63"/>
                <a:gd name="T9" fmla="*/ 4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"/>
                <a:gd name="T16" fmla="*/ 0 h 63"/>
                <a:gd name="T17" fmla="*/ 63 w 63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" h="63">
                  <a:moveTo>
                    <a:pt x="0" y="49"/>
                  </a:moveTo>
                  <a:lnTo>
                    <a:pt x="63" y="0"/>
                  </a:lnTo>
                  <a:lnTo>
                    <a:pt x="63" y="14"/>
                  </a:lnTo>
                  <a:lnTo>
                    <a:pt x="0" y="6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4" name="Freeform 66"/>
            <p:cNvSpPr>
              <a:spLocks/>
            </p:cNvSpPr>
            <p:nvPr/>
          </p:nvSpPr>
          <p:spPr bwMode="auto">
            <a:xfrm>
              <a:off x="3706" y="2666"/>
              <a:ext cx="14" cy="7"/>
            </a:xfrm>
            <a:custGeom>
              <a:avLst/>
              <a:gdLst>
                <a:gd name="T0" fmla="*/ 0 w 14"/>
                <a:gd name="T1" fmla="*/ 0 h 7"/>
                <a:gd name="T2" fmla="*/ 0 w 14"/>
                <a:gd name="T3" fmla="*/ 0 h 7"/>
                <a:gd name="T4" fmla="*/ 14 w 14"/>
                <a:gd name="T5" fmla="*/ 0 h 7"/>
                <a:gd name="T6" fmla="*/ 14 w 14"/>
                <a:gd name="T7" fmla="*/ 0 h 7"/>
                <a:gd name="T8" fmla="*/ 7 w 14"/>
                <a:gd name="T9" fmla="*/ 7 h 7"/>
                <a:gd name="T10" fmla="*/ 0 w 14"/>
                <a:gd name="T11" fmla="*/ 0 h 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7"/>
                <a:gd name="T20" fmla="*/ 14 w 14"/>
                <a:gd name="T21" fmla="*/ 7 h 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7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7" y="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5" name="Rectangle 67"/>
            <p:cNvSpPr>
              <a:spLocks noChangeArrowheads="1"/>
            </p:cNvSpPr>
            <p:nvPr/>
          </p:nvSpPr>
          <p:spPr bwMode="auto">
            <a:xfrm>
              <a:off x="3741" y="2624"/>
              <a:ext cx="14" cy="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86" name="Freeform 68"/>
            <p:cNvSpPr>
              <a:spLocks/>
            </p:cNvSpPr>
            <p:nvPr/>
          </p:nvSpPr>
          <p:spPr bwMode="auto">
            <a:xfrm>
              <a:off x="3776" y="2519"/>
              <a:ext cx="77" cy="70"/>
            </a:xfrm>
            <a:custGeom>
              <a:avLst/>
              <a:gdLst>
                <a:gd name="T0" fmla="*/ 0 w 77"/>
                <a:gd name="T1" fmla="*/ 70 h 70"/>
                <a:gd name="T2" fmla="*/ 63 w 77"/>
                <a:gd name="T3" fmla="*/ 0 h 70"/>
                <a:gd name="T4" fmla="*/ 77 w 77"/>
                <a:gd name="T5" fmla="*/ 0 h 70"/>
                <a:gd name="T6" fmla="*/ 14 w 77"/>
                <a:gd name="T7" fmla="*/ 70 h 70"/>
                <a:gd name="T8" fmla="*/ 0 w 77"/>
                <a:gd name="T9" fmla="*/ 70 h 7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70"/>
                <a:gd name="T17" fmla="*/ 77 w 77"/>
                <a:gd name="T18" fmla="*/ 70 h 7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70">
                  <a:moveTo>
                    <a:pt x="0" y="70"/>
                  </a:moveTo>
                  <a:lnTo>
                    <a:pt x="63" y="0"/>
                  </a:lnTo>
                  <a:lnTo>
                    <a:pt x="77" y="0"/>
                  </a:lnTo>
                  <a:lnTo>
                    <a:pt x="14" y="70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7" name="Freeform 69"/>
            <p:cNvSpPr>
              <a:spLocks/>
            </p:cNvSpPr>
            <p:nvPr/>
          </p:nvSpPr>
          <p:spPr bwMode="auto">
            <a:xfrm>
              <a:off x="3860" y="2484"/>
              <a:ext cx="21" cy="7"/>
            </a:xfrm>
            <a:custGeom>
              <a:avLst/>
              <a:gdLst>
                <a:gd name="T0" fmla="*/ 0 w 21"/>
                <a:gd name="T1" fmla="*/ 7 h 7"/>
                <a:gd name="T2" fmla="*/ 7 w 21"/>
                <a:gd name="T3" fmla="*/ 0 h 7"/>
                <a:gd name="T4" fmla="*/ 21 w 21"/>
                <a:gd name="T5" fmla="*/ 0 h 7"/>
                <a:gd name="T6" fmla="*/ 14 w 21"/>
                <a:gd name="T7" fmla="*/ 7 h 7"/>
                <a:gd name="T8" fmla="*/ 0 w 21"/>
                <a:gd name="T9" fmla="*/ 7 h 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7"/>
                <a:gd name="T17" fmla="*/ 21 w 21"/>
                <a:gd name="T18" fmla="*/ 7 h 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7">
                  <a:moveTo>
                    <a:pt x="0" y="7"/>
                  </a:moveTo>
                  <a:lnTo>
                    <a:pt x="7" y="0"/>
                  </a:lnTo>
                  <a:lnTo>
                    <a:pt x="21" y="0"/>
                  </a:lnTo>
                  <a:lnTo>
                    <a:pt x="14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8" name="Freeform 70"/>
            <p:cNvSpPr>
              <a:spLocks/>
            </p:cNvSpPr>
            <p:nvPr/>
          </p:nvSpPr>
          <p:spPr bwMode="auto">
            <a:xfrm>
              <a:off x="3895" y="2428"/>
              <a:ext cx="28" cy="21"/>
            </a:xfrm>
            <a:custGeom>
              <a:avLst/>
              <a:gdLst>
                <a:gd name="T0" fmla="*/ 0 w 28"/>
                <a:gd name="T1" fmla="*/ 21 h 21"/>
                <a:gd name="T2" fmla="*/ 14 w 28"/>
                <a:gd name="T3" fmla="*/ 0 h 21"/>
                <a:gd name="T4" fmla="*/ 28 w 28"/>
                <a:gd name="T5" fmla="*/ 0 h 21"/>
                <a:gd name="T6" fmla="*/ 14 w 28"/>
                <a:gd name="T7" fmla="*/ 21 h 21"/>
                <a:gd name="T8" fmla="*/ 0 w 28"/>
                <a:gd name="T9" fmla="*/ 21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1"/>
                <a:gd name="T17" fmla="*/ 28 w 2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1">
                  <a:moveTo>
                    <a:pt x="0" y="21"/>
                  </a:moveTo>
                  <a:lnTo>
                    <a:pt x="14" y="0"/>
                  </a:lnTo>
                  <a:lnTo>
                    <a:pt x="28" y="0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89" name="Freeform 71"/>
            <p:cNvSpPr>
              <a:spLocks/>
            </p:cNvSpPr>
            <p:nvPr/>
          </p:nvSpPr>
          <p:spPr bwMode="auto">
            <a:xfrm>
              <a:off x="3909" y="2386"/>
              <a:ext cx="56" cy="42"/>
            </a:xfrm>
            <a:custGeom>
              <a:avLst/>
              <a:gdLst>
                <a:gd name="T0" fmla="*/ 0 w 56"/>
                <a:gd name="T1" fmla="*/ 42 h 42"/>
                <a:gd name="T2" fmla="*/ 42 w 56"/>
                <a:gd name="T3" fmla="*/ 0 h 42"/>
                <a:gd name="T4" fmla="*/ 56 w 56"/>
                <a:gd name="T5" fmla="*/ 0 h 42"/>
                <a:gd name="T6" fmla="*/ 14 w 56"/>
                <a:gd name="T7" fmla="*/ 42 h 42"/>
                <a:gd name="T8" fmla="*/ 0 w 56"/>
                <a:gd name="T9" fmla="*/ 42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6"/>
                <a:gd name="T16" fmla="*/ 0 h 42"/>
                <a:gd name="T17" fmla="*/ 56 w 56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6" h="42">
                  <a:moveTo>
                    <a:pt x="0" y="42"/>
                  </a:moveTo>
                  <a:lnTo>
                    <a:pt x="42" y="0"/>
                  </a:lnTo>
                  <a:lnTo>
                    <a:pt x="56" y="0"/>
                  </a:lnTo>
                  <a:lnTo>
                    <a:pt x="14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0" name="Freeform 72"/>
            <p:cNvSpPr>
              <a:spLocks/>
            </p:cNvSpPr>
            <p:nvPr/>
          </p:nvSpPr>
          <p:spPr bwMode="auto">
            <a:xfrm>
              <a:off x="3979" y="2345"/>
              <a:ext cx="20" cy="6"/>
            </a:xfrm>
            <a:custGeom>
              <a:avLst/>
              <a:gdLst>
                <a:gd name="T0" fmla="*/ 0 w 20"/>
                <a:gd name="T1" fmla="*/ 6 h 6"/>
                <a:gd name="T2" fmla="*/ 7 w 20"/>
                <a:gd name="T3" fmla="*/ 0 h 6"/>
                <a:gd name="T4" fmla="*/ 20 w 20"/>
                <a:gd name="T5" fmla="*/ 0 h 6"/>
                <a:gd name="T6" fmla="*/ 14 w 20"/>
                <a:gd name="T7" fmla="*/ 6 h 6"/>
                <a:gd name="T8" fmla="*/ 0 w 20"/>
                <a:gd name="T9" fmla="*/ 6 h 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6"/>
                <a:gd name="T17" fmla="*/ 20 w 20"/>
                <a:gd name="T18" fmla="*/ 6 h 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6">
                  <a:moveTo>
                    <a:pt x="0" y="6"/>
                  </a:moveTo>
                  <a:lnTo>
                    <a:pt x="7" y="0"/>
                  </a:lnTo>
                  <a:lnTo>
                    <a:pt x="20" y="0"/>
                  </a:lnTo>
                  <a:lnTo>
                    <a:pt x="14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1" name="Freeform 73"/>
            <p:cNvSpPr>
              <a:spLocks/>
            </p:cNvSpPr>
            <p:nvPr/>
          </p:nvSpPr>
          <p:spPr bwMode="auto">
            <a:xfrm>
              <a:off x="3986" y="2338"/>
              <a:ext cx="7" cy="13"/>
            </a:xfrm>
            <a:custGeom>
              <a:avLst/>
              <a:gdLst>
                <a:gd name="T0" fmla="*/ 0 w 7"/>
                <a:gd name="T1" fmla="*/ 7 h 13"/>
                <a:gd name="T2" fmla="*/ 7 w 7"/>
                <a:gd name="T3" fmla="*/ 0 h 13"/>
                <a:gd name="T4" fmla="*/ 7 w 7"/>
                <a:gd name="T5" fmla="*/ 0 h 13"/>
                <a:gd name="T6" fmla="*/ 7 w 7"/>
                <a:gd name="T7" fmla="*/ 13 h 13"/>
                <a:gd name="T8" fmla="*/ 7 w 7"/>
                <a:gd name="T9" fmla="*/ 13 h 13"/>
                <a:gd name="T10" fmla="*/ 0 w 7"/>
                <a:gd name="T11" fmla="*/ 7 h 1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3"/>
                <a:gd name="T20" fmla="*/ 7 w 7"/>
                <a:gd name="T21" fmla="*/ 13 h 1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3">
                  <a:moveTo>
                    <a:pt x="0" y="7"/>
                  </a:moveTo>
                  <a:lnTo>
                    <a:pt x="7" y="0"/>
                  </a:lnTo>
                  <a:lnTo>
                    <a:pt x="7" y="13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2" name="Freeform 74"/>
            <p:cNvSpPr>
              <a:spLocks/>
            </p:cNvSpPr>
            <p:nvPr/>
          </p:nvSpPr>
          <p:spPr bwMode="auto">
            <a:xfrm>
              <a:off x="4027" y="2240"/>
              <a:ext cx="70" cy="77"/>
            </a:xfrm>
            <a:custGeom>
              <a:avLst/>
              <a:gdLst>
                <a:gd name="T0" fmla="*/ 0 w 70"/>
                <a:gd name="T1" fmla="*/ 63 h 77"/>
                <a:gd name="T2" fmla="*/ 70 w 70"/>
                <a:gd name="T3" fmla="*/ 0 h 77"/>
                <a:gd name="T4" fmla="*/ 70 w 70"/>
                <a:gd name="T5" fmla="*/ 14 h 77"/>
                <a:gd name="T6" fmla="*/ 0 w 70"/>
                <a:gd name="T7" fmla="*/ 77 h 77"/>
                <a:gd name="T8" fmla="*/ 0 w 70"/>
                <a:gd name="T9" fmla="*/ 63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77"/>
                <a:gd name="T17" fmla="*/ 70 w 70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77">
                  <a:moveTo>
                    <a:pt x="0" y="63"/>
                  </a:moveTo>
                  <a:lnTo>
                    <a:pt x="70" y="0"/>
                  </a:lnTo>
                  <a:lnTo>
                    <a:pt x="70" y="14"/>
                  </a:lnTo>
                  <a:lnTo>
                    <a:pt x="0" y="7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3" name="Freeform 75"/>
            <p:cNvSpPr>
              <a:spLocks/>
            </p:cNvSpPr>
            <p:nvPr/>
          </p:nvSpPr>
          <p:spPr bwMode="auto">
            <a:xfrm>
              <a:off x="4132" y="2198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4" name="Freeform 76"/>
            <p:cNvSpPr>
              <a:spLocks/>
            </p:cNvSpPr>
            <p:nvPr/>
          </p:nvSpPr>
          <p:spPr bwMode="auto">
            <a:xfrm>
              <a:off x="4167" y="2107"/>
              <a:ext cx="77" cy="77"/>
            </a:xfrm>
            <a:custGeom>
              <a:avLst/>
              <a:gdLst>
                <a:gd name="T0" fmla="*/ 0 w 77"/>
                <a:gd name="T1" fmla="*/ 63 h 77"/>
                <a:gd name="T2" fmla="*/ 77 w 77"/>
                <a:gd name="T3" fmla="*/ 0 h 77"/>
                <a:gd name="T4" fmla="*/ 77 w 77"/>
                <a:gd name="T5" fmla="*/ 14 h 77"/>
                <a:gd name="T6" fmla="*/ 0 w 77"/>
                <a:gd name="T7" fmla="*/ 77 h 77"/>
                <a:gd name="T8" fmla="*/ 0 w 77"/>
                <a:gd name="T9" fmla="*/ 63 h 7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77"/>
                <a:gd name="T17" fmla="*/ 77 w 77"/>
                <a:gd name="T18" fmla="*/ 77 h 7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77">
                  <a:moveTo>
                    <a:pt x="0" y="63"/>
                  </a:moveTo>
                  <a:lnTo>
                    <a:pt x="77" y="0"/>
                  </a:lnTo>
                  <a:lnTo>
                    <a:pt x="77" y="14"/>
                  </a:lnTo>
                  <a:lnTo>
                    <a:pt x="0" y="77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5" name="Freeform 77"/>
            <p:cNvSpPr>
              <a:spLocks/>
            </p:cNvSpPr>
            <p:nvPr/>
          </p:nvSpPr>
          <p:spPr bwMode="auto">
            <a:xfrm>
              <a:off x="4279" y="2072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6" name="Freeform 78"/>
            <p:cNvSpPr>
              <a:spLocks/>
            </p:cNvSpPr>
            <p:nvPr/>
          </p:nvSpPr>
          <p:spPr bwMode="auto">
            <a:xfrm>
              <a:off x="4321" y="2030"/>
              <a:ext cx="21" cy="28"/>
            </a:xfrm>
            <a:custGeom>
              <a:avLst/>
              <a:gdLst>
                <a:gd name="T0" fmla="*/ 0 w 21"/>
                <a:gd name="T1" fmla="*/ 14 h 28"/>
                <a:gd name="T2" fmla="*/ 21 w 21"/>
                <a:gd name="T3" fmla="*/ 0 h 28"/>
                <a:gd name="T4" fmla="*/ 21 w 21"/>
                <a:gd name="T5" fmla="*/ 14 h 28"/>
                <a:gd name="T6" fmla="*/ 0 w 21"/>
                <a:gd name="T7" fmla="*/ 28 h 28"/>
                <a:gd name="T8" fmla="*/ 0 w 21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8"/>
                <a:gd name="T17" fmla="*/ 21 w 21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8">
                  <a:moveTo>
                    <a:pt x="0" y="14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7" name="Freeform 79"/>
            <p:cNvSpPr>
              <a:spLocks/>
            </p:cNvSpPr>
            <p:nvPr/>
          </p:nvSpPr>
          <p:spPr bwMode="auto">
            <a:xfrm>
              <a:off x="4342" y="1995"/>
              <a:ext cx="49" cy="49"/>
            </a:xfrm>
            <a:custGeom>
              <a:avLst/>
              <a:gdLst>
                <a:gd name="T0" fmla="*/ 0 w 49"/>
                <a:gd name="T1" fmla="*/ 35 h 49"/>
                <a:gd name="T2" fmla="*/ 49 w 49"/>
                <a:gd name="T3" fmla="*/ 0 h 49"/>
                <a:gd name="T4" fmla="*/ 49 w 49"/>
                <a:gd name="T5" fmla="*/ 14 h 49"/>
                <a:gd name="T6" fmla="*/ 0 w 49"/>
                <a:gd name="T7" fmla="*/ 49 h 49"/>
                <a:gd name="T8" fmla="*/ 0 w 49"/>
                <a:gd name="T9" fmla="*/ 3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9"/>
                <a:gd name="T17" fmla="*/ 49 w 49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9">
                  <a:moveTo>
                    <a:pt x="0" y="35"/>
                  </a:moveTo>
                  <a:lnTo>
                    <a:pt x="49" y="0"/>
                  </a:lnTo>
                  <a:lnTo>
                    <a:pt x="49" y="14"/>
                  </a:lnTo>
                  <a:lnTo>
                    <a:pt x="0" y="49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798" name="Rectangle 80"/>
            <p:cNvSpPr>
              <a:spLocks noChangeArrowheads="1"/>
            </p:cNvSpPr>
            <p:nvPr/>
          </p:nvSpPr>
          <p:spPr bwMode="auto">
            <a:xfrm>
              <a:off x="4426" y="1967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799" name="Freeform 81"/>
            <p:cNvSpPr>
              <a:spLocks/>
            </p:cNvSpPr>
            <p:nvPr/>
          </p:nvSpPr>
          <p:spPr bwMode="auto">
            <a:xfrm>
              <a:off x="4467" y="1905"/>
              <a:ext cx="49" cy="48"/>
            </a:xfrm>
            <a:custGeom>
              <a:avLst/>
              <a:gdLst>
                <a:gd name="T0" fmla="*/ 0 w 49"/>
                <a:gd name="T1" fmla="*/ 34 h 48"/>
                <a:gd name="T2" fmla="*/ 49 w 49"/>
                <a:gd name="T3" fmla="*/ 0 h 48"/>
                <a:gd name="T4" fmla="*/ 49 w 49"/>
                <a:gd name="T5" fmla="*/ 13 h 48"/>
                <a:gd name="T6" fmla="*/ 0 w 49"/>
                <a:gd name="T7" fmla="*/ 48 h 48"/>
                <a:gd name="T8" fmla="*/ 0 w 49"/>
                <a:gd name="T9" fmla="*/ 34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48"/>
                <a:gd name="T17" fmla="*/ 49 w 49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48">
                  <a:moveTo>
                    <a:pt x="0" y="34"/>
                  </a:moveTo>
                  <a:lnTo>
                    <a:pt x="49" y="0"/>
                  </a:lnTo>
                  <a:lnTo>
                    <a:pt x="49" y="13"/>
                  </a:lnTo>
                  <a:lnTo>
                    <a:pt x="0" y="48"/>
                  </a:lnTo>
                  <a:lnTo>
                    <a:pt x="0" y="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0" name="Freeform 82"/>
            <p:cNvSpPr>
              <a:spLocks/>
            </p:cNvSpPr>
            <p:nvPr/>
          </p:nvSpPr>
          <p:spPr bwMode="auto">
            <a:xfrm>
              <a:off x="4516" y="1891"/>
              <a:ext cx="21" cy="27"/>
            </a:xfrm>
            <a:custGeom>
              <a:avLst/>
              <a:gdLst>
                <a:gd name="T0" fmla="*/ 0 w 21"/>
                <a:gd name="T1" fmla="*/ 14 h 27"/>
                <a:gd name="T2" fmla="*/ 21 w 21"/>
                <a:gd name="T3" fmla="*/ 0 h 27"/>
                <a:gd name="T4" fmla="*/ 21 w 21"/>
                <a:gd name="T5" fmla="*/ 14 h 27"/>
                <a:gd name="T6" fmla="*/ 0 w 21"/>
                <a:gd name="T7" fmla="*/ 27 h 27"/>
                <a:gd name="T8" fmla="*/ 0 w 21"/>
                <a:gd name="T9" fmla="*/ 14 h 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7"/>
                <a:gd name="T17" fmla="*/ 21 w 21"/>
                <a:gd name="T18" fmla="*/ 27 h 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7">
                  <a:moveTo>
                    <a:pt x="0" y="14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0" y="2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1" name="Freeform 83"/>
            <p:cNvSpPr>
              <a:spLocks/>
            </p:cNvSpPr>
            <p:nvPr/>
          </p:nvSpPr>
          <p:spPr bwMode="auto">
            <a:xfrm>
              <a:off x="4572" y="1863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2" name="Freeform 84"/>
            <p:cNvSpPr>
              <a:spLocks/>
            </p:cNvSpPr>
            <p:nvPr/>
          </p:nvSpPr>
          <p:spPr bwMode="auto">
            <a:xfrm>
              <a:off x="4614" y="1793"/>
              <a:ext cx="84" cy="63"/>
            </a:xfrm>
            <a:custGeom>
              <a:avLst/>
              <a:gdLst>
                <a:gd name="T0" fmla="*/ 0 w 84"/>
                <a:gd name="T1" fmla="*/ 49 h 63"/>
                <a:gd name="T2" fmla="*/ 84 w 84"/>
                <a:gd name="T3" fmla="*/ 0 h 63"/>
                <a:gd name="T4" fmla="*/ 84 w 84"/>
                <a:gd name="T5" fmla="*/ 14 h 63"/>
                <a:gd name="T6" fmla="*/ 0 w 84"/>
                <a:gd name="T7" fmla="*/ 63 h 63"/>
                <a:gd name="T8" fmla="*/ 0 w 84"/>
                <a:gd name="T9" fmla="*/ 49 h 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63"/>
                <a:gd name="T17" fmla="*/ 84 w 84"/>
                <a:gd name="T18" fmla="*/ 63 h 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63">
                  <a:moveTo>
                    <a:pt x="0" y="49"/>
                  </a:moveTo>
                  <a:lnTo>
                    <a:pt x="84" y="0"/>
                  </a:lnTo>
                  <a:lnTo>
                    <a:pt x="84" y="14"/>
                  </a:lnTo>
                  <a:lnTo>
                    <a:pt x="0" y="63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3" name="Rectangle 85"/>
            <p:cNvSpPr>
              <a:spLocks noChangeArrowheads="1"/>
            </p:cNvSpPr>
            <p:nvPr/>
          </p:nvSpPr>
          <p:spPr bwMode="auto">
            <a:xfrm>
              <a:off x="4698" y="1793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04" name="Freeform 86"/>
            <p:cNvSpPr>
              <a:spLocks/>
            </p:cNvSpPr>
            <p:nvPr/>
          </p:nvSpPr>
          <p:spPr bwMode="auto">
            <a:xfrm>
              <a:off x="4740" y="176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5" name="Rectangle 87"/>
            <p:cNvSpPr>
              <a:spLocks noChangeArrowheads="1"/>
            </p:cNvSpPr>
            <p:nvPr/>
          </p:nvSpPr>
          <p:spPr bwMode="auto">
            <a:xfrm>
              <a:off x="4796" y="1744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06" name="Freeform 88"/>
            <p:cNvSpPr>
              <a:spLocks/>
            </p:cNvSpPr>
            <p:nvPr/>
          </p:nvSpPr>
          <p:spPr bwMode="auto">
            <a:xfrm>
              <a:off x="4803" y="1709"/>
              <a:ext cx="76" cy="49"/>
            </a:xfrm>
            <a:custGeom>
              <a:avLst/>
              <a:gdLst>
                <a:gd name="T0" fmla="*/ 0 w 76"/>
                <a:gd name="T1" fmla="*/ 35 h 49"/>
                <a:gd name="T2" fmla="*/ 76 w 76"/>
                <a:gd name="T3" fmla="*/ 0 h 49"/>
                <a:gd name="T4" fmla="*/ 76 w 76"/>
                <a:gd name="T5" fmla="*/ 14 h 49"/>
                <a:gd name="T6" fmla="*/ 0 w 76"/>
                <a:gd name="T7" fmla="*/ 49 h 49"/>
                <a:gd name="T8" fmla="*/ 0 w 76"/>
                <a:gd name="T9" fmla="*/ 35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6"/>
                <a:gd name="T16" fmla="*/ 0 h 49"/>
                <a:gd name="T17" fmla="*/ 76 w 76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6" h="49">
                  <a:moveTo>
                    <a:pt x="0" y="35"/>
                  </a:moveTo>
                  <a:lnTo>
                    <a:pt x="76" y="0"/>
                  </a:lnTo>
                  <a:lnTo>
                    <a:pt x="76" y="14"/>
                  </a:lnTo>
                  <a:lnTo>
                    <a:pt x="0" y="49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7" name="Rectangle 89"/>
            <p:cNvSpPr>
              <a:spLocks noChangeArrowheads="1"/>
            </p:cNvSpPr>
            <p:nvPr/>
          </p:nvSpPr>
          <p:spPr bwMode="auto">
            <a:xfrm>
              <a:off x="4914" y="1695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08" name="Freeform 90"/>
            <p:cNvSpPr>
              <a:spLocks/>
            </p:cNvSpPr>
            <p:nvPr/>
          </p:nvSpPr>
          <p:spPr bwMode="auto">
            <a:xfrm>
              <a:off x="4963" y="1653"/>
              <a:ext cx="70" cy="42"/>
            </a:xfrm>
            <a:custGeom>
              <a:avLst/>
              <a:gdLst>
                <a:gd name="T0" fmla="*/ 0 w 70"/>
                <a:gd name="T1" fmla="*/ 28 h 42"/>
                <a:gd name="T2" fmla="*/ 70 w 70"/>
                <a:gd name="T3" fmla="*/ 0 h 42"/>
                <a:gd name="T4" fmla="*/ 70 w 70"/>
                <a:gd name="T5" fmla="*/ 14 h 42"/>
                <a:gd name="T6" fmla="*/ 0 w 70"/>
                <a:gd name="T7" fmla="*/ 42 h 42"/>
                <a:gd name="T8" fmla="*/ 0 w 70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"/>
                <a:gd name="T16" fmla="*/ 0 h 42"/>
                <a:gd name="T17" fmla="*/ 70 w 70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" h="42">
                  <a:moveTo>
                    <a:pt x="0" y="28"/>
                  </a:moveTo>
                  <a:lnTo>
                    <a:pt x="70" y="0"/>
                  </a:lnTo>
                  <a:lnTo>
                    <a:pt x="70" y="14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09" name="Freeform 91"/>
            <p:cNvSpPr>
              <a:spLocks/>
            </p:cNvSpPr>
            <p:nvPr/>
          </p:nvSpPr>
          <p:spPr bwMode="auto">
            <a:xfrm>
              <a:off x="5033" y="1646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0" name="Freeform 92"/>
            <p:cNvSpPr>
              <a:spLocks/>
            </p:cNvSpPr>
            <p:nvPr/>
          </p:nvSpPr>
          <p:spPr bwMode="auto">
            <a:xfrm>
              <a:off x="5089" y="162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1" name="Rectangle 93"/>
            <p:cNvSpPr>
              <a:spLocks noChangeArrowheads="1"/>
            </p:cNvSpPr>
            <p:nvPr/>
          </p:nvSpPr>
          <p:spPr bwMode="auto">
            <a:xfrm>
              <a:off x="5145" y="1611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12" name="Freeform 94"/>
            <p:cNvSpPr>
              <a:spLocks/>
            </p:cNvSpPr>
            <p:nvPr/>
          </p:nvSpPr>
          <p:spPr bwMode="auto">
            <a:xfrm>
              <a:off x="5145" y="1583"/>
              <a:ext cx="84" cy="42"/>
            </a:xfrm>
            <a:custGeom>
              <a:avLst/>
              <a:gdLst>
                <a:gd name="T0" fmla="*/ 0 w 84"/>
                <a:gd name="T1" fmla="*/ 28 h 42"/>
                <a:gd name="T2" fmla="*/ 84 w 84"/>
                <a:gd name="T3" fmla="*/ 0 h 42"/>
                <a:gd name="T4" fmla="*/ 84 w 84"/>
                <a:gd name="T5" fmla="*/ 14 h 42"/>
                <a:gd name="T6" fmla="*/ 0 w 84"/>
                <a:gd name="T7" fmla="*/ 42 h 42"/>
                <a:gd name="T8" fmla="*/ 0 w 84"/>
                <a:gd name="T9" fmla="*/ 28 h 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4"/>
                <a:gd name="T16" fmla="*/ 0 h 42"/>
                <a:gd name="T17" fmla="*/ 84 w 84"/>
                <a:gd name="T18" fmla="*/ 42 h 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4" h="42">
                  <a:moveTo>
                    <a:pt x="0" y="28"/>
                  </a:moveTo>
                  <a:lnTo>
                    <a:pt x="84" y="0"/>
                  </a:lnTo>
                  <a:lnTo>
                    <a:pt x="84" y="14"/>
                  </a:lnTo>
                  <a:lnTo>
                    <a:pt x="0" y="42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3" name="Rectangle 95"/>
            <p:cNvSpPr>
              <a:spLocks noChangeArrowheads="1"/>
            </p:cNvSpPr>
            <p:nvPr/>
          </p:nvSpPr>
          <p:spPr bwMode="auto">
            <a:xfrm>
              <a:off x="5271" y="1569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14" name="Freeform 96"/>
            <p:cNvSpPr>
              <a:spLocks/>
            </p:cNvSpPr>
            <p:nvPr/>
          </p:nvSpPr>
          <p:spPr bwMode="auto">
            <a:xfrm>
              <a:off x="5326" y="1541"/>
              <a:ext cx="42" cy="28"/>
            </a:xfrm>
            <a:custGeom>
              <a:avLst/>
              <a:gdLst>
                <a:gd name="T0" fmla="*/ 0 w 42"/>
                <a:gd name="T1" fmla="*/ 14 h 28"/>
                <a:gd name="T2" fmla="*/ 42 w 42"/>
                <a:gd name="T3" fmla="*/ 0 h 28"/>
                <a:gd name="T4" fmla="*/ 42 w 42"/>
                <a:gd name="T5" fmla="*/ 14 h 28"/>
                <a:gd name="T6" fmla="*/ 0 w 42"/>
                <a:gd name="T7" fmla="*/ 28 h 28"/>
                <a:gd name="T8" fmla="*/ 0 w 42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8"/>
                <a:gd name="T17" fmla="*/ 42 w 42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8">
                  <a:moveTo>
                    <a:pt x="0" y="14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5" name="Freeform 97"/>
            <p:cNvSpPr>
              <a:spLocks/>
            </p:cNvSpPr>
            <p:nvPr/>
          </p:nvSpPr>
          <p:spPr bwMode="auto">
            <a:xfrm>
              <a:off x="5368" y="1527"/>
              <a:ext cx="49" cy="28"/>
            </a:xfrm>
            <a:custGeom>
              <a:avLst/>
              <a:gdLst>
                <a:gd name="T0" fmla="*/ 0 w 49"/>
                <a:gd name="T1" fmla="*/ 14 h 28"/>
                <a:gd name="T2" fmla="*/ 49 w 49"/>
                <a:gd name="T3" fmla="*/ 0 h 28"/>
                <a:gd name="T4" fmla="*/ 49 w 49"/>
                <a:gd name="T5" fmla="*/ 14 h 28"/>
                <a:gd name="T6" fmla="*/ 0 w 49"/>
                <a:gd name="T7" fmla="*/ 28 h 28"/>
                <a:gd name="T8" fmla="*/ 0 w 49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"/>
                <a:gd name="T16" fmla="*/ 0 h 28"/>
                <a:gd name="T17" fmla="*/ 49 w 49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" h="28">
                  <a:moveTo>
                    <a:pt x="0" y="14"/>
                  </a:moveTo>
                  <a:lnTo>
                    <a:pt x="49" y="0"/>
                  </a:lnTo>
                  <a:lnTo>
                    <a:pt x="49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6" name="Rectangle 98"/>
            <p:cNvSpPr>
              <a:spLocks noChangeArrowheads="1"/>
            </p:cNvSpPr>
            <p:nvPr/>
          </p:nvSpPr>
          <p:spPr bwMode="auto">
            <a:xfrm>
              <a:off x="5459" y="1520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17" name="Freeform 99"/>
            <p:cNvSpPr>
              <a:spLocks/>
            </p:cNvSpPr>
            <p:nvPr/>
          </p:nvSpPr>
          <p:spPr bwMode="auto">
            <a:xfrm>
              <a:off x="5515" y="1492"/>
              <a:ext cx="77" cy="28"/>
            </a:xfrm>
            <a:custGeom>
              <a:avLst/>
              <a:gdLst>
                <a:gd name="T0" fmla="*/ 0 w 77"/>
                <a:gd name="T1" fmla="*/ 14 h 28"/>
                <a:gd name="T2" fmla="*/ 77 w 77"/>
                <a:gd name="T3" fmla="*/ 0 h 28"/>
                <a:gd name="T4" fmla="*/ 77 w 77"/>
                <a:gd name="T5" fmla="*/ 14 h 28"/>
                <a:gd name="T6" fmla="*/ 0 w 77"/>
                <a:gd name="T7" fmla="*/ 28 h 28"/>
                <a:gd name="T8" fmla="*/ 0 w 77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7"/>
                <a:gd name="T16" fmla="*/ 0 h 28"/>
                <a:gd name="T17" fmla="*/ 77 w 77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7" h="28">
                  <a:moveTo>
                    <a:pt x="0" y="14"/>
                  </a:moveTo>
                  <a:lnTo>
                    <a:pt x="77" y="0"/>
                  </a:lnTo>
                  <a:lnTo>
                    <a:pt x="77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8" name="Line 100"/>
            <p:cNvSpPr>
              <a:spLocks noChangeShapeType="1"/>
            </p:cNvSpPr>
            <p:nvPr/>
          </p:nvSpPr>
          <p:spPr bwMode="auto">
            <a:xfrm flipV="1">
              <a:off x="4970" y="3064"/>
              <a:ext cx="329" cy="20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19" name="Freeform 101"/>
            <p:cNvSpPr>
              <a:spLocks/>
            </p:cNvSpPr>
            <p:nvPr/>
          </p:nvSpPr>
          <p:spPr bwMode="auto">
            <a:xfrm>
              <a:off x="5180" y="3064"/>
              <a:ext cx="119" cy="98"/>
            </a:xfrm>
            <a:custGeom>
              <a:avLst/>
              <a:gdLst>
                <a:gd name="T0" fmla="*/ 119 w 119"/>
                <a:gd name="T1" fmla="*/ 0 h 98"/>
                <a:gd name="T2" fmla="*/ 49 w 119"/>
                <a:gd name="T3" fmla="*/ 98 h 98"/>
                <a:gd name="T4" fmla="*/ 49 w 119"/>
                <a:gd name="T5" fmla="*/ 42 h 98"/>
                <a:gd name="T6" fmla="*/ 0 w 119"/>
                <a:gd name="T7" fmla="*/ 14 h 98"/>
                <a:gd name="T8" fmla="*/ 119 w 119"/>
                <a:gd name="T9" fmla="*/ 0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98"/>
                <a:gd name="T17" fmla="*/ 119 w 119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98">
                  <a:moveTo>
                    <a:pt x="119" y="0"/>
                  </a:moveTo>
                  <a:lnTo>
                    <a:pt x="49" y="98"/>
                  </a:lnTo>
                  <a:lnTo>
                    <a:pt x="49" y="42"/>
                  </a:lnTo>
                  <a:lnTo>
                    <a:pt x="0" y="1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820" name="Rectangle 102"/>
            <p:cNvSpPr>
              <a:spLocks noChangeArrowheads="1"/>
            </p:cNvSpPr>
            <p:nvPr/>
          </p:nvSpPr>
          <p:spPr bwMode="auto">
            <a:xfrm>
              <a:off x="5328" y="3792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30821" name="Rectangle 103"/>
            <p:cNvSpPr>
              <a:spLocks noChangeArrowheads="1"/>
            </p:cNvSpPr>
            <p:nvPr/>
          </p:nvSpPr>
          <p:spPr bwMode="auto">
            <a:xfrm>
              <a:off x="5292" y="3455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30822" name="Rectangle 104"/>
            <p:cNvSpPr>
              <a:spLocks noChangeArrowheads="1"/>
            </p:cNvSpPr>
            <p:nvPr/>
          </p:nvSpPr>
          <p:spPr bwMode="auto">
            <a:xfrm>
              <a:off x="5005" y="3930"/>
              <a:ext cx="37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23" name="Rectangle 105"/>
            <p:cNvSpPr>
              <a:spLocks noChangeArrowheads="1"/>
            </p:cNvSpPr>
            <p:nvPr/>
          </p:nvSpPr>
          <p:spPr bwMode="auto">
            <a:xfrm>
              <a:off x="3664" y="1716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T</a:t>
              </a:r>
              <a:endParaRPr lang="en-US" altLang="nl-NL"/>
            </a:p>
          </p:txBody>
        </p:sp>
        <p:sp>
          <p:nvSpPr>
            <p:cNvPr id="30824" name="Rectangle 106"/>
            <p:cNvSpPr>
              <a:spLocks noChangeArrowheads="1"/>
            </p:cNvSpPr>
            <p:nvPr/>
          </p:nvSpPr>
          <p:spPr bwMode="auto">
            <a:xfrm>
              <a:off x="3678" y="1709"/>
              <a:ext cx="175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25" name="Rectangle 107"/>
            <p:cNvSpPr>
              <a:spLocks noChangeArrowheads="1"/>
            </p:cNvSpPr>
            <p:nvPr/>
          </p:nvSpPr>
          <p:spPr bwMode="auto">
            <a:xfrm>
              <a:off x="3748" y="1800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0,2</a:t>
              </a:r>
              <a:endParaRPr lang="en-US" altLang="nl-NL"/>
            </a:p>
          </p:txBody>
        </p:sp>
        <p:sp>
          <p:nvSpPr>
            <p:cNvPr id="30826" name="Rectangle 108"/>
            <p:cNvSpPr>
              <a:spLocks noChangeArrowheads="1"/>
            </p:cNvSpPr>
            <p:nvPr/>
          </p:nvSpPr>
          <p:spPr bwMode="auto">
            <a:xfrm>
              <a:off x="3664" y="1492"/>
              <a:ext cx="8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T</a:t>
              </a:r>
              <a:endParaRPr lang="en-US" altLang="nl-NL"/>
            </a:p>
          </p:txBody>
        </p:sp>
        <p:sp>
          <p:nvSpPr>
            <p:cNvPr id="30827" name="Rectangle 109"/>
            <p:cNvSpPr>
              <a:spLocks noChangeArrowheads="1"/>
            </p:cNvSpPr>
            <p:nvPr/>
          </p:nvSpPr>
          <p:spPr bwMode="auto">
            <a:xfrm>
              <a:off x="3748" y="1576"/>
              <a:ext cx="1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100" b="0">
                  <a:solidFill>
                    <a:srgbClr val="000000"/>
                  </a:solidFill>
                </a:rPr>
                <a:t>0,4</a:t>
              </a:r>
              <a:endParaRPr lang="en-US" altLang="nl-NL"/>
            </a:p>
          </p:txBody>
        </p:sp>
        <p:sp>
          <p:nvSpPr>
            <p:cNvPr id="30828" name="Line 110"/>
            <p:cNvSpPr>
              <a:spLocks noChangeShapeType="1"/>
            </p:cNvSpPr>
            <p:nvPr/>
          </p:nvSpPr>
          <p:spPr bwMode="auto">
            <a:xfrm>
              <a:off x="3930" y="1758"/>
              <a:ext cx="691" cy="22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29" name="Freeform 111"/>
            <p:cNvSpPr>
              <a:spLocks/>
            </p:cNvSpPr>
            <p:nvPr/>
          </p:nvSpPr>
          <p:spPr bwMode="auto">
            <a:xfrm>
              <a:off x="4502" y="1905"/>
              <a:ext cx="119" cy="83"/>
            </a:xfrm>
            <a:custGeom>
              <a:avLst/>
              <a:gdLst>
                <a:gd name="T0" fmla="*/ 119 w 119"/>
                <a:gd name="T1" fmla="*/ 76 h 83"/>
                <a:gd name="T2" fmla="*/ 0 w 119"/>
                <a:gd name="T3" fmla="*/ 83 h 83"/>
                <a:gd name="T4" fmla="*/ 42 w 119"/>
                <a:gd name="T5" fmla="*/ 55 h 83"/>
                <a:gd name="T6" fmla="*/ 35 w 119"/>
                <a:gd name="T7" fmla="*/ 0 h 83"/>
                <a:gd name="T8" fmla="*/ 119 w 119"/>
                <a:gd name="T9" fmla="*/ 76 h 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9"/>
                <a:gd name="T16" fmla="*/ 0 h 83"/>
                <a:gd name="T17" fmla="*/ 119 w 119"/>
                <a:gd name="T18" fmla="*/ 83 h 8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9" h="83">
                  <a:moveTo>
                    <a:pt x="119" y="76"/>
                  </a:moveTo>
                  <a:lnTo>
                    <a:pt x="0" y="83"/>
                  </a:lnTo>
                  <a:lnTo>
                    <a:pt x="42" y="55"/>
                  </a:lnTo>
                  <a:lnTo>
                    <a:pt x="35" y="0"/>
                  </a:lnTo>
                  <a:lnTo>
                    <a:pt x="119" y="76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830" name="Rectangle 112"/>
            <p:cNvSpPr>
              <a:spLocks noChangeArrowheads="1"/>
            </p:cNvSpPr>
            <p:nvPr/>
          </p:nvSpPr>
          <p:spPr bwMode="auto">
            <a:xfrm>
              <a:off x="2742" y="3252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31" name="Freeform 113"/>
            <p:cNvSpPr>
              <a:spLocks/>
            </p:cNvSpPr>
            <p:nvPr/>
          </p:nvSpPr>
          <p:spPr bwMode="auto">
            <a:xfrm>
              <a:off x="2777" y="323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32" name="Freeform 114"/>
            <p:cNvSpPr>
              <a:spLocks/>
            </p:cNvSpPr>
            <p:nvPr/>
          </p:nvSpPr>
          <p:spPr bwMode="auto">
            <a:xfrm>
              <a:off x="2812" y="3231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33" name="Rectangle 115"/>
            <p:cNvSpPr>
              <a:spLocks noChangeArrowheads="1"/>
            </p:cNvSpPr>
            <p:nvPr/>
          </p:nvSpPr>
          <p:spPr bwMode="auto">
            <a:xfrm>
              <a:off x="2847" y="3224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34" name="Rectangle 116"/>
            <p:cNvSpPr>
              <a:spLocks noChangeArrowheads="1"/>
            </p:cNvSpPr>
            <p:nvPr/>
          </p:nvSpPr>
          <p:spPr bwMode="auto">
            <a:xfrm>
              <a:off x="2882" y="3217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35" name="Freeform 117"/>
            <p:cNvSpPr>
              <a:spLocks/>
            </p:cNvSpPr>
            <p:nvPr/>
          </p:nvSpPr>
          <p:spPr bwMode="auto">
            <a:xfrm>
              <a:off x="2889" y="3217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36" name="Rectangle 118"/>
            <p:cNvSpPr>
              <a:spLocks noChangeArrowheads="1"/>
            </p:cNvSpPr>
            <p:nvPr/>
          </p:nvSpPr>
          <p:spPr bwMode="auto">
            <a:xfrm>
              <a:off x="2910" y="3211"/>
              <a:ext cx="14" cy="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37" name="Freeform 119"/>
            <p:cNvSpPr>
              <a:spLocks/>
            </p:cNvSpPr>
            <p:nvPr/>
          </p:nvSpPr>
          <p:spPr bwMode="auto">
            <a:xfrm>
              <a:off x="2945" y="3197"/>
              <a:ext cx="14" cy="20"/>
            </a:xfrm>
            <a:custGeom>
              <a:avLst/>
              <a:gdLst>
                <a:gd name="T0" fmla="*/ 0 w 14"/>
                <a:gd name="T1" fmla="*/ 7 h 20"/>
                <a:gd name="T2" fmla="*/ 14 w 14"/>
                <a:gd name="T3" fmla="*/ 0 h 20"/>
                <a:gd name="T4" fmla="*/ 14 w 14"/>
                <a:gd name="T5" fmla="*/ 14 h 20"/>
                <a:gd name="T6" fmla="*/ 0 w 14"/>
                <a:gd name="T7" fmla="*/ 20 h 20"/>
                <a:gd name="T8" fmla="*/ 0 w 14"/>
                <a:gd name="T9" fmla="*/ 7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0"/>
                <a:gd name="T17" fmla="*/ 14 w 1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0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38" name="Freeform 120"/>
            <p:cNvSpPr>
              <a:spLocks/>
            </p:cNvSpPr>
            <p:nvPr/>
          </p:nvSpPr>
          <p:spPr bwMode="auto">
            <a:xfrm>
              <a:off x="2980" y="319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39" name="Rectangle 121"/>
            <p:cNvSpPr>
              <a:spLocks noChangeArrowheads="1"/>
            </p:cNvSpPr>
            <p:nvPr/>
          </p:nvSpPr>
          <p:spPr bwMode="auto">
            <a:xfrm>
              <a:off x="3015" y="3183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40" name="Freeform 122"/>
            <p:cNvSpPr>
              <a:spLocks/>
            </p:cNvSpPr>
            <p:nvPr/>
          </p:nvSpPr>
          <p:spPr bwMode="auto">
            <a:xfrm>
              <a:off x="3029" y="3183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1" name="Rectangle 123"/>
            <p:cNvSpPr>
              <a:spLocks noChangeArrowheads="1"/>
            </p:cNvSpPr>
            <p:nvPr/>
          </p:nvSpPr>
          <p:spPr bwMode="auto">
            <a:xfrm>
              <a:off x="3050" y="3176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42" name="Freeform 124"/>
            <p:cNvSpPr>
              <a:spLocks/>
            </p:cNvSpPr>
            <p:nvPr/>
          </p:nvSpPr>
          <p:spPr bwMode="auto">
            <a:xfrm>
              <a:off x="3085" y="3162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3" name="Freeform 125"/>
            <p:cNvSpPr>
              <a:spLocks/>
            </p:cNvSpPr>
            <p:nvPr/>
          </p:nvSpPr>
          <p:spPr bwMode="auto">
            <a:xfrm>
              <a:off x="3120" y="3155"/>
              <a:ext cx="13" cy="21"/>
            </a:xfrm>
            <a:custGeom>
              <a:avLst/>
              <a:gdLst>
                <a:gd name="T0" fmla="*/ 0 w 13"/>
                <a:gd name="T1" fmla="*/ 7 h 21"/>
                <a:gd name="T2" fmla="*/ 13 w 13"/>
                <a:gd name="T3" fmla="*/ 0 h 21"/>
                <a:gd name="T4" fmla="*/ 13 w 13"/>
                <a:gd name="T5" fmla="*/ 14 h 21"/>
                <a:gd name="T6" fmla="*/ 0 w 13"/>
                <a:gd name="T7" fmla="*/ 21 h 21"/>
                <a:gd name="T8" fmla="*/ 0 w 13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1"/>
                <a:gd name="T17" fmla="*/ 13 w 13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1">
                  <a:moveTo>
                    <a:pt x="0" y="7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4" name="Rectangle 126"/>
            <p:cNvSpPr>
              <a:spLocks noChangeArrowheads="1"/>
            </p:cNvSpPr>
            <p:nvPr/>
          </p:nvSpPr>
          <p:spPr bwMode="auto">
            <a:xfrm>
              <a:off x="3154" y="3148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45" name="Freeform 127"/>
            <p:cNvSpPr>
              <a:spLocks/>
            </p:cNvSpPr>
            <p:nvPr/>
          </p:nvSpPr>
          <p:spPr bwMode="auto">
            <a:xfrm>
              <a:off x="3161" y="3148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6" name="Freeform 128"/>
            <p:cNvSpPr>
              <a:spLocks/>
            </p:cNvSpPr>
            <p:nvPr/>
          </p:nvSpPr>
          <p:spPr bwMode="auto">
            <a:xfrm>
              <a:off x="3182" y="3134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7" name="Rectangle 129"/>
            <p:cNvSpPr>
              <a:spLocks noChangeArrowheads="1"/>
            </p:cNvSpPr>
            <p:nvPr/>
          </p:nvSpPr>
          <p:spPr bwMode="auto">
            <a:xfrm>
              <a:off x="3217" y="3127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48" name="Freeform 130"/>
            <p:cNvSpPr>
              <a:spLocks/>
            </p:cNvSpPr>
            <p:nvPr/>
          </p:nvSpPr>
          <p:spPr bwMode="auto">
            <a:xfrm>
              <a:off x="3252" y="3113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49" name="Rectangle 131"/>
            <p:cNvSpPr>
              <a:spLocks noChangeArrowheads="1"/>
            </p:cNvSpPr>
            <p:nvPr/>
          </p:nvSpPr>
          <p:spPr bwMode="auto">
            <a:xfrm>
              <a:off x="3287" y="3106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50" name="Freeform 132"/>
            <p:cNvSpPr>
              <a:spLocks/>
            </p:cNvSpPr>
            <p:nvPr/>
          </p:nvSpPr>
          <p:spPr bwMode="auto">
            <a:xfrm>
              <a:off x="3287" y="3106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1" name="Freeform 133"/>
            <p:cNvSpPr>
              <a:spLocks/>
            </p:cNvSpPr>
            <p:nvPr/>
          </p:nvSpPr>
          <p:spPr bwMode="auto">
            <a:xfrm>
              <a:off x="3315" y="3092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2" name="Rectangle 134"/>
            <p:cNvSpPr>
              <a:spLocks noChangeArrowheads="1"/>
            </p:cNvSpPr>
            <p:nvPr/>
          </p:nvSpPr>
          <p:spPr bwMode="auto">
            <a:xfrm>
              <a:off x="3350" y="3085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53" name="Freeform 135"/>
            <p:cNvSpPr>
              <a:spLocks/>
            </p:cNvSpPr>
            <p:nvPr/>
          </p:nvSpPr>
          <p:spPr bwMode="auto">
            <a:xfrm>
              <a:off x="3385" y="3071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4" name="Freeform 136"/>
            <p:cNvSpPr>
              <a:spLocks/>
            </p:cNvSpPr>
            <p:nvPr/>
          </p:nvSpPr>
          <p:spPr bwMode="auto">
            <a:xfrm>
              <a:off x="3413" y="3064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5" name="Freeform 137"/>
            <p:cNvSpPr>
              <a:spLocks/>
            </p:cNvSpPr>
            <p:nvPr/>
          </p:nvSpPr>
          <p:spPr bwMode="auto">
            <a:xfrm>
              <a:off x="3448" y="305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6" name="Freeform 138"/>
            <p:cNvSpPr>
              <a:spLocks/>
            </p:cNvSpPr>
            <p:nvPr/>
          </p:nvSpPr>
          <p:spPr bwMode="auto">
            <a:xfrm>
              <a:off x="3483" y="3043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7" name="Rectangle 139"/>
            <p:cNvSpPr>
              <a:spLocks noChangeArrowheads="1"/>
            </p:cNvSpPr>
            <p:nvPr/>
          </p:nvSpPr>
          <p:spPr bwMode="auto">
            <a:xfrm>
              <a:off x="3518" y="3036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58" name="Freeform 140"/>
            <p:cNvSpPr>
              <a:spLocks/>
            </p:cNvSpPr>
            <p:nvPr/>
          </p:nvSpPr>
          <p:spPr bwMode="auto">
            <a:xfrm>
              <a:off x="3518" y="3036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59" name="Freeform 141"/>
            <p:cNvSpPr>
              <a:spLocks/>
            </p:cNvSpPr>
            <p:nvPr/>
          </p:nvSpPr>
          <p:spPr bwMode="auto">
            <a:xfrm>
              <a:off x="3546" y="301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0" name="Freeform 142"/>
            <p:cNvSpPr>
              <a:spLocks/>
            </p:cNvSpPr>
            <p:nvPr/>
          </p:nvSpPr>
          <p:spPr bwMode="auto">
            <a:xfrm>
              <a:off x="3580" y="3001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1" name="Freeform 143"/>
            <p:cNvSpPr>
              <a:spLocks/>
            </p:cNvSpPr>
            <p:nvPr/>
          </p:nvSpPr>
          <p:spPr bwMode="auto">
            <a:xfrm>
              <a:off x="3615" y="2987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2" name="Freeform 144"/>
            <p:cNvSpPr>
              <a:spLocks/>
            </p:cNvSpPr>
            <p:nvPr/>
          </p:nvSpPr>
          <p:spPr bwMode="auto">
            <a:xfrm>
              <a:off x="3629" y="2987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0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3" name="Freeform 145"/>
            <p:cNvSpPr>
              <a:spLocks/>
            </p:cNvSpPr>
            <p:nvPr/>
          </p:nvSpPr>
          <p:spPr bwMode="auto">
            <a:xfrm>
              <a:off x="3650" y="2973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4" name="Freeform 146"/>
            <p:cNvSpPr>
              <a:spLocks/>
            </p:cNvSpPr>
            <p:nvPr/>
          </p:nvSpPr>
          <p:spPr bwMode="auto">
            <a:xfrm>
              <a:off x="3685" y="2959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5" name="Freeform 147"/>
            <p:cNvSpPr>
              <a:spLocks/>
            </p:cNvSpPr>
            <p:nvPr/>
          </p:nvSpPr>
          <p:spPr bwMode="auto">
            <a:xfrm>
              <a:off x="3720" y="294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6" name="Rectangle 148"/>
            <p:cNvSpPr>
              <a:spLocks noChangeArrowheads="1"/>
            </p:cNvSpPr>
            <p:nvPr/>
          </p:nvSpPr>
          <p:spPr bwMode="auto">
            <a:xfrm>
              <a:off x="3755" y="2938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67" name="Freeform 149"/>
            <p:cNvSpPr>
              <a:spLocks/>
            </p:cNvSpPr>
            <p:nvPr/>
          </p:nvSpPr>
          <p:spPr bwMode="auto">
            <a:xfrm>
              <a:off x="3755" y="2938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68" name="Rectangle 150"/>
            <p:cNvSpPr>
              <a:spLocks noChangeArrowheads="1"/>
            </p:cNvSpPr>
            <p:nvPr/>
          </p:nvSpPr>
          <p:spPr bwMode="auto">
            <a:xfrm>
              <a:off x="3783" y="2924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69" name="Rectangle 151"/>
            <p:cNvSpPr>
              <a:spLocks noChangeArrowheads="1"/>
            </p:cNvSpPr>
            <p:nvPr/>
          </p:nvSpPr>
          <p:spPr bwMode="auto">
            <a:xfrm>
              <a:off x="3818" y="2910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70" name="Freeform 152"/>
            <p:cNvSpPr>
              <a:spLocks/>
            </p:cNvSpPr>
            <p:nvPr/>
          </p:nvSpPr>
          <p:spPr bwMode="auto">
            <a:xfrm>
              <a:off x="3825" y="2910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1" name="Freeform 153"/>
            <p:cNvSpPr>
              <a:spLocks/>
            </p:cNvSpPr>
            <p:nvPr/>
          </p:nvSpPr>
          <p:spPr bwMode="auto">
            <a:xfrm>
              <a:off x="3846" y="2896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2" name="Freeform 154"/>
            <p:cNvSpPr>
              <a:spLocks/>
            </p:cNvSpPr>
            <p:nvPr/>
          </p:nvSpPr>
          <p:spPr bwMode="auto">
            <a:xfrm>
              <a:off x="3881" y="287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3" name="Freeform 155"/>
            <p:cNvSpPr>
              <a:spLocks/>
            </p:cNvSpPr>
            <p:nvPr/>
          </p:nvSpPr>
          <p:spPr bwMode="auto">
            <a:xfrm>
              <a:off x="3909" y="286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4" name="Freeform 156"/>
            <p:cNvSpPr>
              <a:spLocks/>
            </p:cNvSpPr>
            <p:nvPr/>
          </p:nvSpPr>
          <p:spPr bwMode="auto">
            <a:xfrm>
              <a:off x="3944" y="2847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5" name="Freeform 157"/>
            <p:cNvSpPr>
              <a:spLocks/>
            </p:cNvSpPr>
            <p:nvPr/>
          </p:nvSpPr>
          <p:spPr bwMode="auto">
            <a:xfrm>
              <a:off x="3979" y="2833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6" name="Freeform 158"/>
            <p:cNvSpPr>
              <a:spLocks/>
            </p:cNvSpPr>
            <p:nvPr/>
          </p:nvSpPr>
          <p:spPr bwMode="auto">
            <a:xfrm>
              <a:off x="4013" y="2812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7" name="Freeform 159"/>
            <p:cNvSpPr>
              <a:spLocks/>
            </p:cNvSpPr>
            <p:nvPr/>
          </p:nvSpPr>
          <p:spPr bwMode="auto">
            <a:xfrm>
              <a:off x="4048" y="279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8" name="Freeform 160"/>
            <p:cNvSpPr>
              <a:spLocks/>
            </p:cNvSpPr>
            <p:nvPr/>
          </p:nvSpPr>
          <p:spPr bwMode="auto">
            <a:xfrm>
              <a:off x="4083" y="2784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79" name="Freeform 161"/>
            <p:cNvSpPr>
              <a:spLocks/>
            </p:cNvSpPr>
            <p:nvPr/>
          </p:nvSpPr>
          <p:spPr bwMode="auto">
            <a:xfrm>
              <a:off x="4118" y="2764"/>
              <a:ext cx="14" cy="20"/>
            </a:xfrm>
            <a:custGeom>
              <a:avLst/>
              <a:gdLst>
                <a:gd name="T0" fmla="*/ 0 w 14"/>
                <a:gd name="T1" fmla="*/ 7 h 20"/>
                <a:gd name="T2" fmla="*/ 14 w 14"/>
                <a:gd name="T3" fmla="*/ 0 h 20"/>
                <a:gd name="T4" fmla="*/ 14 w 14"/>
                <a:gd name="T5" fmla="*/ 14 h 20"/>
                <a:gd name="T6" fmla="*/ 0 w 14"/>
                <a:gd name="T7" fmla="*/ 20 h 20"/>
                <a:gd name="T8" fmla="*/ 0 w 14"/>
                <a:gd name="T9" fmla="*/ 7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0"/>
                <a:gd name="T17" fmla="*/ 14 w 14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0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0" name="Freeform 162"/>
            <p:cNvSpPr>
              <a:spLocks/>
            </p:cNvSpPr>
            <p:nvPr/>
          </p:nvSpPr>
          <p:spPr bwMode="auto">
            <a:xfrm>
              <a:off x="4153" y="275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1" name="Freeform 163"/>
            <p:cNvSpPr>
              <a:spLocks/>
            </p:cNvSpPr>
            <p:nvPr/>
          </p:nvSpPr>
          <p:spPr bwMode="auto">
            <a:xfrm>
              <a:off x="4188" y="2729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2" name="Rectangle 164"/>
            <p:cNvSpPr>
              <a:spLocks noChangeArrowheads="1"/>
            </p:cNvSpPr>
            <p:nvPr/>
          </p:nvSpPr>
          <p:spPr bwMode="auto">
            <a:xfrm>
              <a:off x="4223" y="2722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83" name="Freeform 165"/>
            <p:cNvSpPr>
              <a:spLocks/>
            </p:cNvSpPr>
            <p:nvPr/>
          </p:nvSpPr>
          <p:spPr bwMode="auto">
            <a:xfrm>
              <a:off x="4223" y="2715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21 h 21"/>
                <a:gd name="T10" fmla="*/ 0 w 7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21"/>
                <a:gd name="T20" fmla="*/ 7 w 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4" name="Freeform 166"/>
            <p:cNvSpPr>
              <a:spLocks/>
            </p:cNvSpPr>
            <p:nvPr/>
          </p:nvSpPr>
          <p:spPr bwMode="auto">
            <a:xfrm>
              <a:off x="4251" y="2701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5" name="Freeform 167"/>
            <p:cNvSpPr>
              <a:spLocks/>
            </p:cNvSpPr>
            <p:nvPr/>
          </p:nvSpPr>
          <p:spPr bwMode="auto">
            <a:xfrm>
              <a:off x="4286" y="268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6" name="Freeform 168"/>
            <p:cNvSpPr>
              <a:spLocks/>
            </p:cNvSpPr>
            <p:nvPr/>
          </p:nvSpPr>
          <p:spPr bwMode="auto">
            <a:xfrm>
              <a:off x="4321" y="2666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7" name="Freeform 169"/>
            <p:cNvSpPr>
              <a:spLocks/>
            </p:cNvSpPr>
            <p:nvPr/>
          </p:nvSpPr>
          <p:spPr bwMode="auto">
            <a:xfrm>
              <a:off x="4356" y="264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8" name="Freeform 170"/>
            <p:cNvSpPr>
              <a:spLocks/>
            </p:cNvSpPr>
            <p:nvPr/>
          </p:nvSpPr>
          <p:spPr bwMode="auto">
            <a:xfrm>
              <a:off x="4370" y="2645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89" name="Freeform 171"/>
            <p:cNvSpPr>
              <a:spLocks/>
            </p:cNvSpPr>
            <p:nvPr/>
          </p:nvSpPr>
          <p:spPr bwMode="auto">
            <a:xfrm>
              <a:off x="4391" y="2624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0" name="Freeform 172"/>
            <p:cNvSpPr>
              <a:spLocks/>
            </p:cNvSpPr>
            <p:nvPr/>
          </p:nvSpPr>
          <p:spPr bwMode="auto">
            <a:xfrm>
              <a:off x="4426" y="2603"/>
              <a:ext cx="13" cy="28"/>
            </a:xfrm>
            <a:custGeom>
              <a:avLst/>
              <a:gdLst>
                <a:gd name="T0" fmla="*/ 0 w 13"/>
                <a:gd name="T1" fmla="*/ 14 h 28"/>
                <a:gd name="T2" fmla="*/ 13 w 13"/>
                <a:gd name="T3" fmla="*/ 0 h 28"/>
                <a:gd name="T4" fmla="*/ 13 w 13"/>
                <a:gd name="T5" fmla="*/ 14 h 28"/>
                <a:gd name="T6" fmla="*/ 0 w 13"/>
                <a:gd name="T7" fmla="*/ 28 h 28"/>
                <a:gd name="T8" fmla="*/ 0 w 13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8"/>
                <a:gd name="T17" fmla="*/ 13 w 13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8">
                  <a:moveTo>
                    <a:pt x="0" y="14"/>
                  </a:moveTo>
                  <a:lnTo>
                    <a:pt x="13" y="0"/>
                  </a:lnTo>
                  <a:lnTo>
                    <a:pt x="13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1" name="Freeform 173"/>
            <p:cNvSpPr>
              <a:spLocks/>
            </p:cNvSpPr>
            <p:nvPr/>
          </p:nvSpPr>
          <p:spPr bwMode="auto">
            <a:xfrm>
              <a:off x="4460" y="2589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2" name="Freeform 174"/>
            <p:cNvSpPr>
              <a:spLocks/>
            </p:cNvSpPr>
            <p:nvPr/>
          </p:nvSpPr>
          <p:spPr bwMode="auto">
            <a:xfrm>
              <a:off x="4495" y="256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3" name="Freeform 175"/>
            <p:cNvSpPr>
              <a:spLocks/>
            </p:cNvSpPr>
            <p:nvPr/>
          </p:nvSpPr>
          <p:spPr bwMode="auto">
            <a:xfrm>
              <a:off x="4509" y="2568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4" name="Freeform 176"/>
            <p:cNvSpPr>
              <a:spLocks/>
            </p:cNvSpPr>
            <p:nvPr/>
          </p:nvSpPr>
          <p:spPr bwMode="auto">
            <a:xfrm>
              <a:off x="4530" y="2547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5" name="Freeform 177"/>
            <p:cNvSpPr>
              <a:spLocks/>
            </p:cNvSpPr>
            <p:nvPr/>
          </p:nvSpPr>
          <p:spPr bwMode="auto">
            <a:xfrm>
              <a:off x="4565" y="2526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6" name="Freeform 178"/>
            <p:cNvSpPr>
              <a:spLocks/>
            </p:cNvSpPr>
            <p:nvPr/>
          </p:nvSpPr>
          <p:spPr bwMode="auto">
            <a:xfrm>
              <a:off x="4600" y="250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7" name="Rectangle 179"/>
            <p:cNvSpPr>
              <a:spLocks noChangeArrowheads="1"/>
            </p:cNvSpPr>
            <p:nvPr/>
          </p:nvSpPr>
          <p:spPr bwMode="auto">
            <a:xfrm>
              <a:off x="4635" y="2491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898" name="Freeform 180"/>
            <p:cNvSpPr>
              <a:spLocks/>
            </p:cNvSpPr>
            <p:nvPr/>
          </p:nvSpPr>
          <p:spPr bwMode="auto">
            <a:xfrm>
              <a:off x="4635" y="2484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0 w 7"/>
                <a:gd name="T3" fmla="*/ 7 h 21"/>
                <a:gd name="T4" fmla="*/ 7 w 7"/>
                <a:gd name="T5" fmla="*/ 0 h 21"/>
                <a:gd name="T6" fmla="*/ 7 w 7"/>
                <a:gd name="T7" fmla="*/ 14 h 21"/>
                <a:gd name="T8" fmla="*/ 0 w 7"/>
                <a:gd name="T9" fmla="*/ 21 h 21"/>
                <a:gd name="T10" fmla="*/ 0 w 7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21"/>
                <a:gd name="T20" fmla="*/ 7 w 7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21">
                  <a:moveTo>
                    <a:pt x="0" y="7"/>
                  </a:moveTo>
                  <a:lnTo>
                    <a:pt x="0" y="7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899" name="Freeform 181"/>
            <p:cNvSpPr>
              <a:spLocks/>
            </p:cNvSpPr>
            <p:nvPr/>
          </p:nvSpPr>
          <p:spPr bwMode="auto">
            <a:xfrm>
              <a:off x="4663" y="2463"/>
              <a:ext cx="14" cy="28"/>
            </a:xfrm>
            <a:custGeom>
              <a:avLst/>
              <a:gdLst>
                <a:gd name="T0" fmla="*/ 0 w 14"/>
                <a:gd name="T1" fmla="*/ 14 h 28"/>
                <a:gd name="T2" fmla="*/ 14 w 14"/>
                <a:gd name="T3" fmla="*/ 0 h 28"/>
                <a:gd name="T4" fmla="*/ 14 w 14"/>
                <a:gd name="T5" fmla="*/ 14 h 28"/>
                <a:gd name="T6" fmla="*/ 0 w 14"/>
                <a:gd name="T7" fmla="*/ 28 h 28"/>
                <a:gd name="T8" fmla="*/ 0 w 14"/>
                <a:gd name="T9" fmla="*/ 14 h 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8"/>
                <a:gd name="T17" fmla="*/ 14 w 14"/>
                <a:gd name="T18" fmla="*/ 28 h 2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8">
                  <a:moveTo>
                    <a:pt x="0" y="14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8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0" name="Freeform 182"/>
            <p:cNvSpPr>
              <a:spLocks/>
            </p:cNvSpPr>
            <p:nvPr/>
          </p:nvSpPr>
          <p:spPr bwMode="auto">
            <a:xfrm>
              <a:off x="4698" y="2449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1" name="Freeform 183"/>
            <p:cNvSpPr>
              <a:spLocks/>
            </p:cNvSpPr>
            <p:nvPr/>
          </p:nvSpPr>
          <p:spPr bwMode="auto">
            <a:xfrm>
              <a:off x="4733" y="2428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2" name="Freeform 184"/>
            <p:cNvSpPr>
              <a:spLocks/>
            </p:cNvSpPr>
            <p:nvPr/>
          </p:nvSpPr>
          <p:spPr bwMode="auto">
            <a:xfrm>
              <a:off x="4761" y="2407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3" name="Freeform 185"/>
            <p:cNvSpPr>
              <a:spLocks/>
            </p:cNvSpPr>
            <p:nvPr/>
          </p:nvSpPr>
          <p:spPr bwMode="auto">
            <a:xfrm>
              <a:off x="4796" y="2386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4" name="Freeform 186"/>
            <p:cNvSpPr>
              <a:spLocks/>
            </p:cNvSpPr>
            <p:nvPr/>
          </p:nvSpPr>
          <p:spPr bwMode="auto">
            <a:xfrm>
              <a:off x="4831" y="2365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4"/>
                <a:gd name="T16" fmla="*/ 0 h 21"/>
                <a:gd name="T17" fmla="*/ 14 w 1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5" name="Rectangle 187"/>
            <p:cNvSpPr>
              <a:spLocks noChangeArrowheads="1"/>
            </p:cNvSpPr>
            <p:nvPr/>
          </p:nvSpPr>
          <p:spPr bwMode="auto">
            <a:xfrm>
              <a:off x="4866" y="2351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06" name="Freeform 188"/>
            <p:cNvSpPr>
              <a:spLocks/>
            </p:cNvSpPr>
            <p:nvPr/>
          </p:nvSpPr>
          <p:spPr bwMode="auto">
            <a:xfrm>
              <a:off x="4866" y="2351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7" name="Freeform 189"/>
            <p:cNvSpPr>
              <a:spLocks/>
            </p:cNvSpPr>
            <p:nvPr/>
          </p:nvSpPr>
          <p:spPr bwMode="auto">
            <a:xfrm>
              <a:off x="4886" y="2331"/>
              <a:ext cx="7" cy="20"/>
            </a:xfrm>
            <a:custGeom>
              <a:avLst/>
              <a:gdLst>
                <a:gd name="T0" fmla="*/ 0 w 7"/>
                <a:gd name="T1" fmla="*/ 7 h 20"/>
                <a:gd name="T2" fmla="*/ 7 w 7"/>
                <a:gd name="T3" fmla="*/ 0 h 20"/>
                <a:gd name="T4" fmla="*/ 7 w 7"/>
                <a:gd name="T5" fmla="*/ 14 h 20"/>
                <a:gd name="T6" fmla="*/ 0 w 7"/>
                <a:gd name="T7" fmla="*/ 20 h 20"/>
                <a:gd name="T8" fmla="*/ 0 w 7"/>
                <a:gd name="T9" fmla="*/ 7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0"/>
                <a:gd name="T17" fmla="*/ 7 w 7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0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08" name="Rectangle 190"/>
            <p:cNvSpPr>
              <a:spLocks noChangeArrowheads="1"/>
            </p:cNvSpPr>
            <p:nvPr/>
          </p:nvSpPr>
          <p:spPr bwMode="auto">
            <a:xfrm>
              <a:off x="4914" y="2317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09" name="Freeform 191"/>
            <p:cNvSpPr>
              <a:spLocks/>
            </p:cNvSpPr>
            <p:nvPr/>
          </p:nvSpPr>
          <p:spPr bwMode="auto">
            <a:xfrm>
              <a:off x="4914" y="2317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0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0" name="Freeform 192"/>
            <p:cNvSpPr>
              <a:spLocks/>
            </p:cNvSpPr>
            <p:nvPr/>
          </p:nvSpPr>
          <p:spPr bwMode="auto">
            <a:xfrm>
              <a:off x="4935" y="2296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1" name="Rectangle 193"/>
            <p:cNvSpPr>
              <a:spLocks noChangeArrowheads="1"/>
            </p:cNvSpPr>
            <p:nvPr/>
          </p:nvSpPr>
          <p:spPr bwMode="auto">
            <a:xfrm>
              <a:off x="4963" y="2282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12" name="Freeform 194"/>
            <p:cNvSpPr>
              <a:spLocks/>
            </p:cNvSpPr>
            <p:nvPr/>
          </p:nvSpPr>
          <p:spPr bwMode="auto">
            <a:xfrm>
              <a:off x="4991" y="2261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3" name="Freeform 195"/>
            <p:cNvSpPr>
              <a:spLocks/>
            </p:cNvSpPr>
            <p:nvPr/>
          </p:nvSpPr>
          <p:spPr bwMode="auto">
            <a:xfrm>
              <a:off x="5019" y="2240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4" name="Freeform 196"/>
            <p:cNvSpPr>
              <a:spLocks/>
            </p:cNvSpPr>
            <p:nvPr/>
          </p:nvSpPr>
          <p:spPr bwMode="auto">
            <a:xfrm>
              <a:off x="5040" y="2226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5" name="Freeform 197"/>
            <p:cNvSpPr>
              <a:spLocks/>
            </p:cNvSpPr>
            <p:nvPr/>
          </p:nvSpPr>
          <p:spPr bwMode="auto">
            <a:xfrm>
              <a:off x="5068" y="2205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6" name="Freeform 198"/>
            <p:cNvSpPr>
              <a:spLocks/>
            </p:cNvSpPr>
            <p:nvPr/>
          </p:nvSpPr>
          <p:spPr bwMode="auto">
            <a:xfrm>
              <a:off x="5096" y="2184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7" name="Freeform 199"/>
            <p:cNvSpPr>
              <a:spLocks/>
            </p:cNvSpPr>
            <p:nvPr/>
          </p:nvSpPr>
          <p:spPr bwMode="auto">
            <a:xfrm>
              <a:off x="5117" y="2170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8" name="Freeform 200"/>
            <p:cNvSpPr>
              <a:spLocks/>
            </p:cNvSpPr>
            <p:nvPr/>
          </p:nvSpPr>
          <p:spPr bwMode="auto">
            <a:xfrm>
              <a:off x="5145" y="2149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19" name="Rectangle 201"/>
            <p:cNvSpPr>
              <a:spLocks noChangeArrowheads="1"/>
            </p:cNvSpPr>
            <p:nvPr/>
          </p:nvSpPr>
          <p:spPr bwMode="auto">
            <a:xfrm>
              <a:off x="5166" y="2135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20" name="Rectangle 202"/>
            <p:cNvSpPr>
              <a:spLocks noChangeArrowheads="1"/>
            </p:cNvSpPr>
            <p:nvPr/>
          </p:nvSpPr>
          <p:spPr bwMode="auto">
            <a:xfrm>
              <a:off x="5194" y="2114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21" name="Freeform 203"/>
            <p:cNvSpPr>
              <a:spLocks/>
            </p:cNvSpPr>
            <p:nvPr/>
          </p:nvSpPr>
          <p:spPr bwMode="auto">
            <a:xfrm>
              <a:off x="5215" y="2093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2" name="Freeform 204"/>
            <p:cNvSpPr>
              <a:spLocks/>
            </p:cNvSpPr>
            <p:nvPr/>
          </p:nvSpPr>
          <p:spPr bwMode="auto">
            <a:xfrm>
              <a:off x="5243" y="2072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3" name="Freeform 205"/>
            <p:cNvSpPr>
              <a:spLocks/>
            </p:cNvSpPr>
            <p:nvPr/>
          </p:nvSpPr>
          <p:spPr bwMode="auto">
            <a:xfrm>
              <a:off x="5271" y="2044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4" name="Freeform 206"/>
            <p:cNvSpPr>
              <a:spLocks/>
            </p:cNvSpPr>
            <p:nvPr/>
          </p:nvSpPr>
          <p:spPr bwMode="auto">
            <a:xfrm>
              <a:off x="5299" y="2023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5" name="Freeform 207"/>
            <p:cNvSpPr>
              <a:spLocks/>
            </p:cNvSpPr>
            <p:nvPr/>
          </p:nvSpPr>
          <p:spPr bwMode="auto">
            <a:xfrm>
              <a:off x="5319" y="2002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6" name="Freeform 209"/>
            <p:cNvSpPr>
              <a:spLocks/>
            </p:cNvSpPr>
            <p:nvPr/>
          </p:nvSpPr>
          <p:spPr bwMode="auto">
            <a:xfrm>
              <a:off x="5347" y="1981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7" name="Freeform 210"/>
            <p:cNvSpPr>
              <a:spLocks/>
            </p:cNvSpPr>
            <p:nvPr/>
          </p:nvSpPr>
          <p:spPr bwMode="auto">
            <a:xfrm>
              <a:off x="5375" y="1960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8" name="Freeform 211"/>
            <p:cNvSpPr>
              <a:spLocks/>
            </p:cNvSpPr>
            <p:nvPr/>
          </p:nvSpPr>
          <p:spPr bwMode="auto">
            <a:xfrm>
              <a:off x="5403" y="1932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29" name="Rectangle 212"/>
            <p:cNvSpPr>
              <a:spLocks noChangeArrowheads="1"/>
            </p:cNvSpPr>
            <p:nvPr/>
          </p:nvSpPr>
          <p:spPr bwMode="auto">
            <a:xfrm>
              <a:off x="5431" y="1918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30" name="Freeform 213"/>
            <p:cNvSpPr>
              <a:spLocks/>
            </p:cNvSpPr>
            <p:nvPr/>
          </p:nvSpPr>
          <p:spPr bwMode="auto">
            <a:xfrm>
              <a:off x="5431" y="1918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1" name="Rectangle 214"/>
            <p:cNvSpPr>
              <a:spLocks noChangeArrowheads="1"/>
            </p:cNvSpPr>
            <p:nvPr/>
          </p:nvSpPr>
          <p:spPr bwMode="auto">
            <a:xfrm>
              <a:off x="5452" y="1898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32" name="Freeform 215"/>
            <p:cNvSpPr>
              <a:spLocks/>
            </p:cNvSpPr>
            <p:nvPr/>
          </p:nvSpPr>
          <p:spPr bwMode="auto">
            <a:xfrm>
              <a:off x="5480" y="1870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3" name="Freeform 216"/>
            <p:cNvSpPr>
              <a:spLocks/>
            </p:cNvSpPr>
            <p:nvPr/>
          </p:nvSpPr>
          <p:spPr bwMode="auto">
            <a:xfrm>
              <a:off x="5508" y="1849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4" name="Rectangle 217"/>
            <p:cNvSpPr>
              <a:spLocks noChangeArrowheads="1"/>
            </p:cNvSpPr>
            <p:nvPr/>
          </p:nvSpPr>
          <p:spPr bwMode="auto">
            <a:xfrm>
              <a:off x="5536" y="1828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35" name="Freeform 218"/>
            <p:cNvSpPr>
              <a:spLocks/>
            </p:cNvSpPr>
            <p:nvPr/>
          </p:nvSpPr>
          <p:spPr bwMode="auto">
            <a:xfrm>
              <a:off x="5557" y="1807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6" name="Freeform 219"/>
            <p:cNvSpPr>
              <a:spLocks/>
            </p:cNvSpPr>
            <p:nvPr/>
          </p:nvSpPr>
          <p:spPr bwMode="auto">
            <a:xfrm>
              <a:off x="5578" y="1786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7" name="Freeform 220"/>
            <p:cNvSpPr>
              <a:spLocks/>
            </p:cNvSpPr>
            <p:nvPr/>
          </p:nvSpPr>
          <p:spPr bwMode="auto">
            <a:xfrm>
              <a:off x="5599" y="1772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8" name="Freeform 221"/>
            <p:cNvSpPr>
              <a:spLocks/>
            </p:cNvSpPr>
            <p:nvPr/>
          </p:nvSpPr>
          <p:spPr bwMode="auto">
            <a:xfrm>
              <a:off x="5620" y="1751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39" name="Freeform 222"/>
            <p:cNvSpPr>
              <a:spLocks/>
            </p:cNvSpPr>
            <p:nvPr/>
          </p:nvSpPr>
          <p:spPr bwMode="auto">
            <a:xfrm>
              <a:off x="5641" y="1730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0" name="Freeform 223"/>
            <p:cNvSpPr>
              <a:spLocks/>
            </p:cNvSpPr>
            <p:nvPr/>
          </p:nvSpPr>
          <p:spPr bwMode="auto">
            <a:xfrm>
              <a:off x="5662" y="1716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1" name="Freeform 224"/>
            <p:cNvSpPr>
              <a:spLocks/>
            </p:cNvSpPr>
            <p:nvPr/>
          </p:nvSpPr>
          <p:spPr bwMode="auto">
            <a:xfrm>
              <a:off x="5683" y="1695"/>
              <a:ext cx="7" cy="21"/>
            </a:xfrm>
            <a:custGeom>
              <a:avLst/>
              <a:gdLst>
                <a:gd name="T0" fmla="*/ 0 w 7"/>
                <a:gd name="T1" fmla="*/ 7 h 21"/>
                <a:gd name="T2" fmla="*/ 7 w 7"/>
                <a:gd name="T3" fmla="*/ 0 h 21"/>
                <a:gd name="T4" fmla="*/ 7 w 7"/>
                <a:gd name="T5" fmla="*/ 14 h 21"/>
                <a:gd name="T6" fmla="*/ 0 w 7"/>
                <a:gd name="T7" fmla="*/ 21 h 21"/>
                <a:gd name="T8" fmla="*/ 0 w 7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"/>
                <a:gd name="T16" fmla="*/ 0 h 21"/>
                <a:gd name="T17" fmla="*/ 7 w 7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" h="21">
                  <a:moveTo>
                    <a:pt x="0" y="7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2" name="Rectangle 225"/>
            <p:cNvSpPr>
              <a:spLocks noChangeArrowheads="1"/>
            </p:cNvSpPr>
            <p:nvPr/>
          </p:nvSpPr>
          <p:spPr bwMode="auto">
            <a:xfrm>
              <a:off x="2540" y="2302"/>
              <a:ext cx="132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600" b="0">
                  <a:solidFill>
                    <a:schemeClr val="bg2"/>
                  </a:solidFill>
                </a:rPr>
                <a:t>equilibrium running line</a:t>
              </a:r>
            </a:p>
          </p:txBody>
        </p:sp>
        <p:sp>
          <p:nvSpPr>
            <p:cNvPr id="30943" name="Line 226"/>
            <p:cNvSpPr>
              <a:spLocks noChangeShapeType="1"/>
            </p:cNvSpPr>
            <p:nvPr/>
          </p:nvSpPr>
          <p:spPr bwMode="auto">
            <a:xfrm>
              <a:off x="2784" y="2470"/>
              <a:ext cx="699" cy="55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4" name="Freeform 227"/>
            <p:cNvSpPr>
              <a:spLocks/>
            </p:cNvSpPr>
            <p:nvPr/>
          </p:nvSpPr>
          <p:spPr bwMode="auto">
            <a:xfrm>
              <a:off x="3371" y="2931"/>
              <a:ext cx="112" cy="98"/>
            </a:xfrm>
            <a:custGeom>
              <a:avLst/>
              <a:gdLst>
                <a:gd name="T0" fmla="*/ 112 w 112"/>
                <a:gd name="T1" fmla="*/ 98 h 98"/>
                <a:gd name="T2" fmla="*/ 0 w 112"/>
                <a:gd name="T3" fmla="*/ 70 h 98"/>
                <a:gd name="T4" fmla="*/ 42 w 112"/>
                <a:gd name="T5" fmla="*/ 49 h 98"/>
                <a:gd name="T6" fmla="*/ 63 w 112"/>
                <a:gd name="T7" fmla="*/ 0 h 98"/>
                <a:gd name="T8" fmla="*/ 112 w 112"/>
                <a:gd name="T9" fmla="*/ 98 h 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2"/>
                <a:gd name="T16" fmla="*/ 0 h 98"/>
                <a:gd name="T17" fmla="*/ 112 w 112"/>
                <a:gd name="T18" fmla="*/ 98 h 9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2" h="98">
                  <a:moveTo>
                    <a:pt x="112" y="98"/>
                  </a:moveTo>
                  <a:lnTo>
                    <a:pt x="0" y="70"/>
                  </a:lnTo>
                  <a:lnTo>
                    <a:pt x="42" y="49"/>
                  </a:lnTo>
                  <a:lnTo>
                    <a:pt x="63" y="0"/>
                  </a:lnTo>
                  <a:lnTo>
                    <a:pt x="112" y="98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0945" name="Freeform 228"/>
            <p:cNvSpPr>
              <a:spLocks/>
            </p:cNvSpPr>
            <p:nvPr/>
          </p:nvSpPr>
          <p:spPr bwMode="auto">
            <a:xfrm>
              <a:off x="3937" y="2442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1"/>
                <a:gd name="T17" fmla="*/ 28 w 2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6" name="Freeform 229"/>
            <p:cNvSpPr>
              <a:spLocks/>
            </p:cNvSpPr>
            <p:nvPr/>
          </p:nvSpPr>
          <p:spPr bwMode="auto">
            <a:xfrm>
              <a:off x="3965" y="2442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7" name="Freeform 230"/>
            <p:cNvSpPr>
              <a:spLocks/>
            </p:cNvSpPr>
            <p:nvPr/>
          </p:nvSpPr>
          <p:spPr bwMode="auto">
            <a:xfrm>
              <a:off x="4013" y="2428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8" name="Freeform 231"/>
            <p:cNvSpPr>
              <a:spLocks/>
            </p:cNvSpPr>
            <p:nvPr/>
          </p:nvSpPr>
          <p:spPr bwMode="auto">
            <a:xfrm>
              <a:off x="4097" y="2414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49" name="Freeform 232"/>
            <p:cNvSpPr>
              <a:spLocks/>
            </p:cNvSpPr>
            <p:nvPr/>
          </p:nvSpPr>
          <p:spPr bwMode="auto">
            <a:xfrm>
              <a:off x="4181" y="2400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0" name="Freeform 233"/>
            <p:cNvSpPr>
              <a:spLocks/>
            </p:cNvSpPr>
            <p:nvPr/>
          </p:nvSpPr>
          <p:spPr bwMode="auto">
            <a:xfrm>
              <a:off x="4265" y="2386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1" name="Freeform 234"/>
            <p:cNvSpPr>
              <a:spLocks/>
            </p:cNvSpPr>
            <p:nvPr/>
          </p:nvSpPr>
          <p:spPr bwMode="auto">
            <a:xfrm>
              <a:off x="4349" y="2372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2" name="Freeform 235"/>
            <p:cNvSpPr>
              <a:spLocks/>
            </p:cNvSpPr>
            <p:nvPr/>
          </p:nvSpPr>
          <p:spPr bwMode="auto">
            <a:xfrm>
              <a:off x="4439" y="2358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3" name="Freeform 236"/>
            <p:cNvSpPr>
              <a:spLocks/>
            </p:cNvSpPr>
            <p:nvPr/>
          </p:nvSpPr>
          <p:spPr bwMode="auto">
            <a:xfrm>
              <a:off x="4523" y="2345"/>
              <a:ext cx="42" cy="20"/>
            </a:xfrm>
            <a:custGeom>
              <a:avLst/>
              <a:gdLst>
                <a:gd name="T0" fmla="*/ 0 w 42"/>
                <a:gd name="T1" fmla="*/ 6 h 20"/>
                <a:gd name="T2" fmla="*/ 42 w 42"/>
                <a:gd name="T3" fmla="*/ 0 h 20"/>
                <a:gd name="T4" fmla="*/ 42 w 42"/>
                <a:gd name="T5" fmla="*/ 13 h 20"/>
                <a:gd name="T6" fmla="*/ 0 w 42"/>
                <a:gd name="T7" fmla="*/ 20 h 20"/>
                <a:gd name="T8" fmla="*/ 0 w 42"/>
                <a:gd name="T9" fmla="*/ 6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0"/>
                <a:gd name="T17" fmla="*/ 42 w 4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0">
                  <a:moveTo>
                    <a:pt x="0" y="6"/>
                  </a:moveTo>
                  <a:lnTo>
                    <a:pt x="42" y="0"/>
                  </a:lnTo>
                  <a:lnTo>
                    <a:pt x="42" y="13"/>
                  </a:lnTo>
                  <a:lnTo>
                    <a:pt x="0" y="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4" name="Freeform 237"/>
            <p:cNvSpPr>
              <a:spLocks/>
            </p:cNvSpPr>
            <p:nvPr/>
          </p:nvSpPr>
          <p:spPr bwMode="auto">
            <a:xfrm>
              <a:off x="4614" y="2331"/>
              <a:ext cx="42" cy="20"/>
            </a:xfrm>
            <a:custGeom>
              <a:avLst/>
              <a:gdLst>
                <a:gd name="T0" fmla="*/ 0 w 42"/>
                <a:gd name="T1" fmla="*/ 7 h 20"/>
                <a:gd name="T2" fmla="*/ 42 w 42"/>
                <a:gd name="T3" fmla="*/ 0 h 20"/>
                <a:gd name="T4" fmla="*/ 42 w 42"/>
                <a:gd name="T5" fmla="*/ 14 h 20"/>
                <a:gd name="T6" fmla="*/ 0 w 42"/>
                <a:gd name="T7" fmla="*/ 20 h 20"/>
                <a:gd name="T8" fmla="*/ 0 w 42"/>
                <a:gd name="T9" fmla="*/ 7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0"/>
                <a:gd name="T17" fmla="*/ 42 w 4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0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5" name="Rectangle 238"/>
            <p:cNvSpPr>
              <a:spLocks noChangeArrowheads="1"/>
            </p:cNvSpPr>
            <p:nvPr/>
          </p:nvSpPr>
          <p:spPr bwMode="auto">
            <a:xfrm>
              <a:off x="4705" y="2324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56" name="Freeform 239"/>
            <p:cNvSpPr>
              <a:spLocks/>
            </p:cNvSpPr>
            <p:nvPr/>
          </p:nvSpPr>
          <p:spPr bwMode="auto">
            <a:xfrm>
              <a:off x="4712" y="2317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21 h 21"/>
                <a:gd name="T10" fmla="*/ 0 w 28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1"/>
                <a:gd name="T20" fmla="*/ 28 w 2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7" name="Rectangle 240"/>
            <p:cNvSpPr>
              <a:spLocks noChangeArrowheads="1"/>
            </p:cNvSpPr>
            <p:nvPr/>
          </p:nvSpPr>
          <p:spPr bwMode="auto">
            <a:xfrm>
              <a:off x="4789" y="2310"/>
              <a:ext cx="14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58" name="Freeform 241"/>
            <p:cNvSpPr>
              <a:spLocks/>
            </p:cNvSpPr>
            <p:nvPr/>
          </p:nvSpPr>
          <p:spPr bwMode="auto">
            <a:xfrm>
              <a:off x="4803" y="2303"/>
              <a:ext cx="21" cy="21"/>
            </a:xfrm>
            <a:custGeom>
              <a:avLst/>
              <a:gdLst>
                <a:gd name="T0" fmla="*/ 0 w 21"/>
                <a:gd name="T1" fmla="*/ 7 h 21"/>
                <a:gd name="T2" fmla="*/ 21 w 21"/>
                <a:gd name="T3" fmla="*/ 0 h 21"/>
                <a:gd name="T4" fmla="*/ 21 w 21"/>
                <a:gd name="T5" fmla="*/ 14 h 21"/>
                <a:gd name="T6" fmla="*/ 0 w 21"/>
                <a:gd name="T7" fmla="*/ 21 h 21"/>
                <a:gd name="T8" fmla="*/ 0 w 21"/>
                <a:gd name="T9" fmla="*/ 21 h 21"/>
                <a:gd name="T10" fmla="*/ 0 w 21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21"/>
                <a:gd name="T20" fmla="*/ 21 w 21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21">
                  <a:moveTo>
                    <a:pt x="0" y="7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59" name="Rectangle 242"/>
            <p:cNvSpPr>
              <a:spLocks noChangeArrowheads="1"/>
            </p:cNvSpPr>
            <p:nvPr/>
          </p:nvSpPr>
          <p:spPr bwMode="auto">
            <a:xfrm>
              <a:off x="4873" y="2296"/>
              <a:ext cx="13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60" name="Freeform 243"/>
            <p:cNvSpPr>
              <a:spLocks/>
            </p:cNvSpPr>
            <p:nvPr/>
          </p:nvSpPr>
          <p:spPr bwMode="auto">
            <a:xfrm>
              <a:off x="4886" y="2296"/>
              <a:ext cx="21" cy="14"/>
            </a:xfrm>
            <a:custGeom>
              <a:avLst/>
              <a:gdLst>
                <a:gd name="T0" fmla="*/ 0 w 21"/>
                <a:gd name="T1" fmla="*/ 0 h 14"/>
                <a:gd name="T2" fmla="*/ 0 w 21"/>
                <a:gd name="T3" fmla="*/ 0 h 14"/>
                <a:gd name="T4" fmla="*/ 21 w 21"/>
                <a:gd name="T5" fmla="*/ 0 h 14"/>
                <a:gd name="T6" fmla="*/ 21 w 21"/>
                <a:gd name="T7" fmla="*/ 14 h 14"/>
                <a:gd name="T8" fmla="*/ 0 w 21"/>
                <a:gd name="T9" fmla="*/ 14 h 14"/>
                <a:gd name="T10" fmla="*/ 0 w 2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1"/>
                <a:gd name="T19" fmla="*/ 0 h 14"/>
                <a:gd name="T20" fmla="*/ 21 w 2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1" h="14">
                  <a:moveTo>
                    <a:pt x="0" y="0"/>
                  </a:moveTo>
                  <a:lnTo>
                    <a:pt x="0" y="0"/>
                  </a:lnTo>
                  <a:lnTo>
                    <a:pt x="21" y="0"/>
                  </a:lnTo>
                  <a:lnTo>
                    <a:pt x="21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1" name="Rectangle 244"/>
            <p:cNvSpPr>
              <a:spLocks noChangeArrowheads="1"/>
            </p:cNvSpPr>
            <p:nvPr/>
          </p:nvSpPr>
          <p:spPr bwMode="auto">
            <a:xfrm>
              <a:off x="4956" y="2289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62" name="Freeform 245"/>
            <p:cNvSpPr>
              <a:spLocks/>
            </p:cNvSpPr>
            <p:nvPr/>
          </p:nvSpPr>
          <p:spPr bwMode="auto">
            <a:xfrm>
              <a:off x="4956" y="2282"/>
              <a:ext cx="35" cy="21"/>
            </a:xfrm>
            <a:custGeom>
              <a:avLst/>
              <a:gdLst>
                <a:gd name="T0" fmla="*/ 0 w 35"/>
                <a:gd name="T1" fmla="*/ 7 h 21"/>
                <a:gd name="T2" fmla="*/ 35 w 35"/>
                <a:gd name="T3" fmla="*/ 0 h 21"/>
                <a:gd name="T4" fmla="*/ 35 w 35"/>
                <a:gd name="T5" fmla="*/ 14 h 21"/>
                <a:gd name="T6" fmla="*/ 0 w 35"/>
                <a:gd name="T7" fmla="*/ 21 h 21"/>
                <a:gd name="T8" fmla="*/ 0 w 35"/>
                <a:gd name="T9" fmla="*/ 21 h 21"/>
                <a:gd name="T10" fmla="*/ 0 w 35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"/>
                <a:gd name="T19" fmla="*/ 0 h 21"/>
                <a:gd name="T20" fmla="*/ 35 w 35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" h="21">
                  <a:moveTo>
                    <a:pt x="0" y="7"/>
                  </a:moveTo>
                  <a:lnTo>
                    <a:pt x="35" y="0"/>
                  </a:lnTo>
                  <a:lnTo>
                    <a:pt x="35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3" name="Freeform 246"/>
            <p:cNvSpPr>
              <a:spLocks/>
            </p:cNvSpPr>
            <p:nvPr/>
          </p:nvSpPr>
          <p:spPr bwMode="auto">
            <a:xfrm>
              <a:off x="5033" y="2275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1"/>
                <a:gd name="T17" fmla="*/ 28 w 2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4" name="Freeform 247"/>
            <p:cNvSpPr>
              <a:spLocks/>
            </p:cNvSpPr>
            <p:nvPr/>
          </p:nvSpPr>
          <p:spPr bwMode="auto">
            <a:xfrm>
              <a:off x="5061" y="2275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7 w 7"/>
                <a:gd name="T3" fmla="*/ 0 h 14"/>
                <a:gd name="T4" fmla="*/ 7 w 7"/>
                <a:gd name="T5" fmla="*/ 14 h 14"/>
                <a:gd name="T6" fmla="*/ 0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5" name="Rectangle 248"/>
            <p:cNvSpPr>
              <a:spLocks noChangeArrowheads="1"/>
            </p:cNvSpPr>
            <p:nvPr/>
          </p:nvSpPr>
          <p:spPr bwMode="auto">
            <a:xfrm>
              <a:off x="5110" y="2268"/>
              <a:ext cx="0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66" name="Freeform 249"/>
            <p:cNvSpPr>
              <a:spLocks/>
            </p:cNvSpPr>
            <p:nvPr/>
          </p:nvSpPr>
          <p:spPr bwMode="auto">
            <a:xfrm>
              <a:off x="5110" y="2261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21 h 21"/>
                <a:gd name="T10" fmla="*/ 0 w 28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1"/>
                <a:gd name="T20" fmla="*/ 28 w 2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7" name="Freeform 250"/>
            <p:cNvSpPr>
              <a:spLocks/>
            </p:cNvSpPr>
            <p:nvPr/>
          </p:nvSpPr>
          <p:spPr bwMode="auto">
            <a:xfrm>
              <a:off x="5138" y="2261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0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8" name="Freeform 251"/>
            <p:cNvSpPr>
              <a:spLocks/>
            </p:cNvSpPr>
            <p:nvPr/>
          </p:nvSpPr>
          <p:spPr bwMode="auto">
            <a:xfrm>
              <a:off x="5187" y="2247"/>
              <a:ext cx="21" cy="21"/>
            </a:xfrm>
            <a:custGeom>
              <a:avLst/>
              <a:gdLst>
                <a:gd name="T0" fmla="*/ 0 w 21"/>
                <a:gd name="T1" fmla="*/ 7 h 21"/>
                <a:gd name="T2" fmla="*/ 21 w 21"/>
                <a:gd name="T3" fmla="*/ 0 h 21"/>
                <a:gd name="T4" fmla="*/ 21 w 21"/>
                <a:gd name="T5" fmla="*/ 14 h 21"/>
                <a:gd name="T6" fmla="*/ 0 w 21"/>
                <a:gd name="T7" fmla="*/ 21 h 21"/>
                <a:gd name="T8" fmla="*/ 0 w 21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0" y="7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69" name="Freeform 252"/>
            <p:cNvSpPr>
              <a:spLocks/>
            </p:cNvSpPr>
            <p:nvPr/>
          </p:nvSpPr>
          <p:spPr bwMode="auto">
            <a:xfrm>
              <a:off x="5208" y="2247"/>
              <a:ext cx="14" cy="14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0 h 14"/>
                <a:gd name="T4" fmla="*/ 14 w 14"/>
                <a:gd name="T5" fmla="*/ 0 h 14"/>
                <a:gd name="T6" fmla="*/ 14 w 14"/>
                <a:gd name="T7" fmla="*/ 14 h 14"/>
                <a:gd name="T8" fmla="*/ 0 w 14"/>
                <a:gd name="T9" fmla="*/ 14 h 14"/>
                <a:gd name="T10" fmla="*/ 0 w 14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14"/>
                <a:gd name="T20" fmla="*/ 14 w 14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14">
                  <a:moveTo>
                    <a:pt x="0" y="0"/>
                  </a:moveTo>
                  <a:lnTo>
                    <a:pt x="0" y="0"/>
                  </a:lnTo>
                  <a:lnTo>
                    <a:pt x="14" y="0"/>
                  </a:lnTo>
                  <a:lnTo>
                    <a:pt x="14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0" name="Freeform 253"/>
            <p:cNvSpPr>
              <a:spLocks/>
            </p:cNvSpPr>
            <p:nvPr/>
          </p:nvSpPr>
          <p:spPr bwMode="auto">
            <a:xfrm>
              <a:off x="5271" y="2233"/>
              <a:ext cx="41" cy="21"/>
            </a:xfrm>
            <a:custGeom>
              <a:avLst/>
              <a:gdLst>
                <a:gd name="T0" fmla="*/ 0 w 41"/>
                <a:gd name="T1" fmla="*/ 7 h 21"/>
                <a:gd name="T2" fmla="*/ 41 w 41"/>
                <a:gd name="T3" fmla="*/ 0 h 21"/>
                <a:gd name="T4" fmla="*/ 41 w 41"/>
                <a:gd name="T5" fmla="*/ 14 h 21"/>
                <a:gd name="T6" fmla="*/ 0 w 41"/>
                <a:gd name="T7" fmla="*/ 21 h 21"/>
                <a:gd name="T8" fmla="*/ 0 w 41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"/>
                <a:gd name="T16" fmla="*/ 0 h 21"/>
                <a:gd name="T17" fmla="*/ 41 w 4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" h="21">
                  <a:moveTo>
                    <a:pt x="0" y="7"/>
                  </a:moveTo>
                  <a:lnTo>
                    <a:pt x="41" y="0"/>
                  </a:lnTo>
                  <a:lnTo>
                    <a:pt x="41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1" name="Freeform 254"/>
            <p:cNvSpPr>
              <a:spLocks/>
            </p:cNvSpPr>
            <p:nvPr/>
          </p:nvSpPr>
          <p:spPr bwMode="auto">
            <a:xfrm>
              <a:off x="5361" y="2219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1"/>
                <a:gd name="T17" fmla="*/ 28 w 2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2" name="Freeform 255"/>
            <p:cNvSpPr>
              <a:spLocks/>
            </p:cNvSpPr>
            <p:nvPr/>
          </p:nvSpPr>
          <p:spPr bwMode="auto">
            <a:xfrm>
              <a:off x="5389" y="2219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3" name="Freeform 256"/>
            <p:cNvSpPr>
              <a:spLocks/>
            </p:cNvSpPr>
            <p:nvPr/>
          </p:nvSpPr>
          <p:spPr bwMode="auto">
            <a:xfrm>
              <a:off x="5445" y="2205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4" name="Freeform 257"/>
            <p:cNvSpPr>
              <a:spLocks/>
            </p:cNvSpPr>
            <p:nvPr/>
          </p:nvSpPr>
          <p:spPr bwMode="auto">
            <a:xfrm>
              <a:off x="5487" y="2205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5" name="Freeform 258"/>
            <p:cNvSpPr>
              <a:spLocks/>
            </p:cNvSpPr>
            <p:nvPr/>
          </p:nvSpPr>
          <p:spPr bwMode="auto">
            <a:xfrm>
              <a:off x="5536" y="2191"/>
              <a:ext cx="35" cy="21"/>
            </a:xfrm>
            <a:custGeom>
              <a:avLst/>
              <a:gdLst>
                <a:gd name="T0" fmla="*/ 0 w 35"/>
                <a:gd name="T1" fmla="*/ 7 h 21"/>
                <a:gd name="T2" fmla="*/ 35 w 35"/>
                <a:gd name="T3" fmla="*/ 0 h 21"/>
                <a:gd name="T4" fmla="*/ 35 w 35"/>
                <a:gd name="T5" fmla="*/ 14 h 21"/>
                <a:gd name="T6" fmla="*/ 0 w 35"/>
                <a:gd name="T7" fmla="*/ 21 h 21"/>
                <a:gd name="T8" fmla="*/ 0 w 35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"/>
                <a:gd name="T16" fmla="*/ 0 h 21"/>
                <a:gd name="T17" fmla="*/ 35 w 35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" h="21">
                  <a:moveTo>
                    <a:pt x="0" y="7"/>
                  </a:moveTo>
                  <a:lnTo>
                    <a:pt x="35" y="0"/>
                  </a:lnTo>
                  <a:lnTo>
                    <a:pt x="35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6" name="Freeform 259"/>
            <p:cNvSpPr>
              <a:spLocks/>
            </p:cNvSpPr>
            <p:nvPr/>
          </p:nvSpPr>
          <p:spPr bwMode="auto">
            <a:xfrm>
              <a:off x="5571" y="2191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14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7" name="Freeform 260"/>
            <p:cNvSpPr>
              <a:spLocks/>
            </p:cNvSpPr>
            <p:nvPr/>
          </p:nvSpPr>
          <p:spPr bwMode="auto">
            <a:xfrm>
              <a:off x="5620" y="2177"/>
              <a:ext cx="21" cy="21"/>
            </a:xfrm>
            <a:custGeom>
              <a:avLst/>
              <a:gdLst>
                <a:gd name="T0" fmla="*/ 0 w 21"/>
                <a:gd name="T1" fmla="*/ 7 h 21"/>
                <a:gd name="T2" fmla="*/ 21 w 21"/>
                <a:gd name="T3" fmla="*/ 0 h 21"/>
                <a:gd name="T4" fmla="*/ 21 w 21"/>
                <a:gd name="T5" fmla="*/ 14 h 21"/>
                <a:gd name="T6" fmla="*/ 0 w 21"/>
                <a:gd name="T7" fmla="*/ 21 h 21"/>
                <a:gd name="T8" fmla="*/ 0 w 21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1"/>
                <a:gd name="T16" fmla="*/ 0 h 21"/>
                <a:gd name="T17" fmla="*/ 21 w 21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1" h="21">
                  <a:moveTo>
                    <a:pt x="0" y="7"/>
                  </a:moveTo>
                  <a:lnTo>
                    <a:pt x="21" y="0"/>
                  </a:lnTo>
                  <a:lnTo>
                    <a:pt x="21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8" name="Freeform 261"/>
            <p:cNvSpPr>
              <a:spLocks/>
            </p:cNvSpPr>
            <p:nvPr/>
          </p:nvSpPr>
          <p:spPr bwMode="auto">
            <a:xfrm>
              <a:off x="5641" y="2170"/>
              <a:ext cx="14" cy="21"/>
            </a:xfrm>
            <a:custGeom>
              <a:avLst/>
              <a:gdLst>
                <a:gd name="T0" fmla="*/ 0 w 14"/>
                <a:gd name="T1" fmla="*/ 7 h 21"/>
                <a:gd name="T2" fmla="*/ 14 w 14"/>
                <a:gd name="T3" fmla="*/ 0 h 21"/>
                <a:gd name="T4" fmla="*/ 14 w 14"/>
                <a:gd name="T5" fmla="*/ 14 h 21"/>
                <a:gd name="T6" fmla="*/ 0 w 14"/>
                <a:gd name="T7" fmla="*/ 21 h 21"/>
                <a:gd name="T8" fmla="*/ 0 w 14"/>
                <a:gd name="T9" fmla="*/ 21 h 21"/>
                <a:gd name="T10" fmla="*/ 0 w 14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"/>
                <a:gd name="T19" fmla="*/ 0 h 21"/>
                <a:gd name="T20" fmla="*/ 14 w 14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" h="21">
                  <a:moveTo>
                    <a:pt x="0" y="7"/>
                  </a:moveTo>
                  <a:lnTo>
                    <a:pt x="14" y="0"/>
                  </a:lnTo>
                  <a:lnTo>
                    <a:pt x="1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79" name="Freeform 262"/>
            <p:cNvSpPr>
              <a:spLocks/>
            </p:cNvSpPr>
            <p:nvPr/>
          </p:nvSpPr>
          <p:spPr bwMode="auto">
            <a:xfrm>
              <a:off x="5124" y="1946"/>
              <a:ext cx="98" cy="531"/>
            </a:xfrm>
            <a:custGeom>
              <a:avLst/>
              <a:gdLst>
                <a:gd name="T0" fmla="*/ 84 w 98"/>
                <a:gd name="T1" fmla="*/ 531 h 531"/>
                <a:gd name="T2" fmla="*/ 84 w 98"/>
                <a:gd name="T3" fmla="*/ 433 h 531"/>
                <a:gd name="T4" fmla="*/ 77 w 98"/>
                <a:gd name="T5" fmla="*/ 350 h 531"/>
                <a:gd name="T6" fmla="*/ 70 w 98"/>
                <a:gd name="T7" fmla="*/ 273 h 531"/>
                <a:gd name="T8" fmla="*/ 63 w 98"/>
                <a:gd name="T9" fmla="*/ 210 h 531"/>
                <a:gd name="T10" fmla="*/ 56 w 98"/>
                <a:gd name="T11" fmla="*/ 161 h 531"/>
                <a:gd name="T12" fmla="*/ 49 w 98"/>
                <a:gd name="T13" fmla="*/ 119 h 531"/>
                <a:gd name="T14" fmla="*/ 35 w 98"/>
                <a:gd name="T15" fmla="*/ 63 h 531"/>
                <a:gd name="T16" fmla="*/ 21 w 98"/>
                <a:gd name="T17" fmla="*/ 21 h 531"/>
                <a:gd name="T18" fmla="*/ 0 w 98"/>
                <a:gd name="T19" fmla="*/ 0 h 531"/>
                <a:gd name="T20" fmla="*/ 14 w 98"/>
                <a:gd name="T21" fmla="*/ 0 h 531"/>
                <a:gd name="T22" fmla="*/ 35 w 98"/>
                <a:gd name="T23" fmla="*/ 21 h 531"/>
                <a:gd name="T24" fmla="*/ 49 w 98"/>
                <a:gd name="T25" fmla="*/ 63 h 531"/>
                <a:gd name="T26" fmla="*/ 63 w 98"/>
                <a:gd name="T27" fmla="*/ 119 h 531"/>
                <a:gd name="T28" fmla="*/ 70 w 98"/>
                <a:gd name="T29" fmla="*/ 161 h 531"/>
                <a:gd name="T30" fmla="*/ 77 w 98"/>
                <a:gd name="T31" fmla="*/ 210 h 531"/>
                <a:gd name="T32" fmla="*/ 84 w 98"/>
                <a:gd name="T33" fmla="*/ 273 h 531"/>
                <a:gd name="T34" fmla="*/ 91 w 98"/>
                <a:gd name="T35" fmla="*/ 350 h 531"/>
                <a:gd name="T36" fmla="*/ 98 w 98"/>
                <a:gd name="T37" fmla="*/ 433 h 531"/>
                <a:gd name="T38" fmla="*/ 98 w 98"/>
                <a:gd name="T39" fmla="*/ 531 h 531"/>
                <a:gd name="T40" fmla="*/ 84 w 98"/>
                <a:gd name="T41" fmla="*/ 531 h 53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8"/>
                <a:gd name="T64" fmla="*/ 0 h 531"/>
                <a:gd name="T65" fmla="*/ 98 w 98"/>
                <a:gd name="T66" fmla="*/ 531 h 531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8" h="531">
                  <a:moveTo>
                    <a:pt x="84" y="531"/>
                  </a:moveTo>
                  <a:lnTo>
                    <a:pt x="84" y="433"/>
                  </a:lnTo>
                  <a:lnTo>
                    <a:pt x="77" y="350"/>
                  </a:lnTo>
                  <a:lnTo>
                    <a:pt x="70" y="273"/>
                  </a:lnTo>
                  <a:lnTo>
                    <a:pt x="63" y="210"/>
                  </a:lnTo>
                  <a:lnTo>
                    <a:pt x="56" y="161"/>
                  </a:lnTo>
                  <a:lnTo>
                    <a:pt x="49" y="119"/>
                  </a:lnTo>
                  <a:lnTo>
                    <a:pt x="35" y="63"/>
                  </a:lnTo>
                  <a:lnTo>
                    <a:pt x="21" y="21"/>
                  </a:lnTo>
                  <a:lnTo>
                    <a:pt x="0" y="0"/>
                  </a:lnTo>
                  <a:lnTo>
                    <a:pt x="14" y="0"/>
                  </a:lnTo>
                  <a:lnTo>
                    <a:pt x="35" y="21"/>
                  </a:lnTo>
                  <a:lnTo>
                    <a:pt x="49" y="63"/>
                  </a:lnTo>
                  <a:lnTo>
                    <a:pt x="63" y="119"/>
                  </a:lnTo>
                  <a:lnTo>
                    <a:pt x="70" y="161"/>
                  </a:lnTo>
                  <a:lnTo>
                    <a:pt x="77" y="210"/>
                  </a:lnTo>
                  <a:lnTo>
                    <a:pt x="84" y="273"/>
                  </a:lnTo>
                  <a:lnTo>
                    <a:pt x="91" y="350"/>
                  </a:lnTo>
                  <a:lnTo>
                    <a:pt x="98" y="433"/>
                  </a:lnTo>
                  <a:lnTo>
                    <a:pt x="98" y="531"/>
                  </a:lnTo>
                  <a:lnTo>
                    <a:pt x="84" y="53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0" name="Freeform 263"/>
            <p:cNvSpPr>
              <a:spLocks/>
            </p:cNvSpPr>
            <p:nvPr/>
          </p:nvSpPr>
          <p:spPr bwMode="auto">
            <a:xfrm>
              <a:off x="4384" y="2016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8"/>
                <a:gd name="T16" fmla="*/ 0 h 21"/>
                <a:gd name="T17" fmla="*/ 28 w 28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1" name="Freeform 264"/>
            <p:cNvSpPr>
              <a:spLocks/>
            </p:cNvSpPr>
            <p:nvPr/>
          </p:nvSpPr>
          <p:spPr bwMode="auto">
            <a:xfrm>
              <a:off x="4412" y="2016"/>
              <a:ext cx="7" cy="14"/>
            </a:xfrm>
            <a:custGeom>
              <a:avLst/>
              <a:gdLst>
                <a:gd name="T0" fmla="*/ 0 w 7"/>
                <a:gd name="T1" fmla="*/ 0 h 14"/>
                <a:gd name="T2" fmla="*/ 0 w 7"/>
                <a:gd name="T3" fmla="*/ 0 h 14"/>
                <a:gd name="T4" fmla="*/ 7 w 7"/>
                <a:gd name="T5" fmla="*/ 0 h 14"/>
                <a:gd name="T6" fmla="*/ 7 w 7"/>
                <a:gd name="T7" fmla="*/ 14 h 14"/>
                <a:gd name="T8" fmla="*/ 0 w 7"/>
                <a:gd name="T9" fmla="*/ 14 h 14"/>
                <a:gd name="T10" fmla="*/ 0 w 7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"/>
                <a:gd name="T19" fmla="*/ 0 h 14"/>
                <a:gd name="T20" fmla="*/ 7 w 7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" h="14">
                  <a:moveTo>
                    <a:pt x="0" y="0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7" y="14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2" name="Freeform 265"/>
            <p:cNvSpPr>
              <a:spLocks/>
            </p:cNvSpPr>
            <p:nvPr/>
          </p:nvSpPr>
          <p:spPr bwMode="auto">
            <a:xfrm>
              <a:off x="4460" y="2002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3" name="Freeform 266"/>
            <p:cNvSpPr>
              <a:spLocks/>
            </p:cNvSpPr>
            <p:nvPr/>
          </p:nvSpPr>
          <p:spPr bwMode="auto">
            <a:xfrm>
              <a:off x="4544" y="1981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4" name="Freeform 267"/>
            <p:cNvSpPr>
              <a:spLocks/>
            </p:cNvSpPr>
            <p:nvPr/>
          </p:nvSpPr>
          <p:spPr bwMode="auto">
            <a:xfrm>
              <a:off x="4628" y="1967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5" name="Freeform 268"/>
            <p:cNvSpPr>
              <a:spLocks/>
            </p:cNvSpPr>
            <p:nvPr/>
          </p:nvSpPr>
          <p:spPr bwMode="auto">
            <a:xfrm>
              <a:off x="4712" y="1953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6" name="Freeform 269"/>
            <p:cNvSpPr>
              <a:spLocks/>
            </p:cNvSpPr>
            <p:nvPr/>
          </p:nvSpPr>
          <p:spPr bwMode="auto">
            <a:xfrm>
              <a:off x="4796" y="1939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7" name="Freeform 270"/>
            <p:cNvSpPr>
              <a:spLocks/>
            </p:cNvSpPr>
            <p:nvPr/>
          </p:nvSpPr>
          <p:spPr bwMode="auto">
            <a:xfrm>
              <a:off x="4886" y="1925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8" name="Freeform 271"/>
            <p:cNvSpPr>
              <a:spLocks/>
            </p:cNvSpPr>
            <p:nvPr/>
          </p:nvSpPr>
          <p:spPr bwMode="auto">
            <a:xfrm>
              <a:off x="4977" y="1905"/>
              <a:ext cx="42" cy="20"/>
            </a:xfrm>
            <a:custGeom>
              <a:avLst/>
              <a:gdLst>
                <a:gd name="T0" fmla="*/ 0 w 42"/>
                <a:gd name="T1" fmla="*/ 7 h 20"/>
                <a:gd name="T2" fmla="*/ 42 w 42"/>
                <a:gd name="T3" fmla="*/ 0 h 20"/>
                <a:gd name="T4" fmla="*/ 42 w 42"/>
                <a:gd name="T5" fmla="*/ 13 h 20"/>
                <a:gd name="T6" fmla="*/ 0 w 42"/>
                <a:gd name="T7" fmla="*/ 20 h 20"/>
                <a:gd name="T8" fmla="*/ 0 w 42"/>
                <a:gd name="T9" fmla="*/ 7 h 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0"/>
                <a:gd name="T17" fmla="*/ 42 w 42"/>
                <a:gd name="T18" fmla="*/ 20 h 2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0">
                  <a:moveTo>
                    <a:pt x="0" y="7"/>
                  </a:moveTo>
                  <a:lnTo>
                    <a:pt x="42" y="0"/>
                  </a:lnTo>
                  <a:lnTo>
                    <a:pt x="42" y="13"/>
                  </a:lnTo>
                  <a:lnTo>
                    <a:pt x="0" y="2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89" name="Freeform 272"/>
            <p:cNvSpPr>
              <a:spLocks/>
            </p:cNvSpPr>
            <p:nvPr/>
          </p:nvSpPr>
          <p:spPr bwMode="auto">
            <a:xfrm>
              <a:off x="5068" y="1891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0" name="Freeform 273"/>
            <p:cNvSpPr>
              <a:spLocks/>
            </p:cNvSpPr>
            <p:nvPr/>
          </p:nvSpPr>
          <p:spPr bwMode="auto">
            <a:xfrm>
              <a:off x="5152" y="1877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1" name="Freeform 274"/>
            <p:cNvSpPr>
              <a:spLocks/>
            </p:cNvSpPr>
            <p:nvPr/>
          </p:nvSpPr>
          <p:spPr bwMode="auto">
            <a:xfrm>
              <a:off x="5236" y="1863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2" name="Freeform 275"/>
            <p:cNvSpPr>
              <a:spLocks/>
            </p:cNvSpPr>
            <p:nvPr/>
          </p:nvSpPr>
          <p:spPr bwMode="auto">
            <a:xfrm>
              <a:off x="5319" y="1849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3" name="Freeform 276"/>
            <p:cNvSpPr>
              <a:spLocks/>
            </p:cNvSpPr>
            <p:nvPr/>
          </p:nvSpPr>
          <p:spPr bwMode="auto">
            <a:xfrm>
              <a:off x="5403" y="1835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4" name="Rectangle 277"/>
            <p:cNvSpPr>
              <a:spLocks noChangeArrowheads="1"/>
            </p:cNvSpPr>
            <p:nvPr/>
          </p:nvSpPr>
          <p:spPr bwMode="auto">
            <a:xfrm>
              <a:off x="5487" y="1828"/>
              <a:ext cx="7" cy="14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endParaRPr lang="en-GB" altLang="nl-NL"/>
            </a:p>
          </p:txBody>
        </p:sp>
        <p:sp>
          <p:nvSpPr>
            <p:cNvPr id="30995" name="Freeform 278"/>
            <p:cNvSpPr>
              <a:spLocks/>
            </p:cNvSpPr>
            <p:nvPr/>
          </p:nvSpPr>
          <p:spPr bwMode="auto">
            <a:xfrm>
              <a:off x="5494" y="1821"/>
              <a:ext cx="28" cy="21"/>
            </a:xfrm>
            <a:custGeom>
              <a:avLst/>
              <a:gdLst>
                <a:gd name="T0" fmla="*/ 0 w 28"/>
                <a:gd name="T1" fmla="*/ 7 h 21"/>
                <a:gd name="T2" fmla="*/ 28 w 28"/>
                <a:gd name="T3" fmla="*/ 0 h 21"/>
                <a:gd name="T4" fmla="*/ 28 w 28"/>
                <a:gd name="T5" fmla="*/ 14 h 21"/>
                <a:gd name="T6" fmla="*/ 0 w 28"/>
                <a:gd name="T7" fmla="*/ 21 h 21"/>
                <a:gd name="T8" fmla="*/ 0 w 28"/>
                <a:gd name="T9" fmla="*/ 21 h 21"/>
                <a:gd name="T10" fmla="*/ 0 w 28"/>
                <a:gd name="T11" fmla="*/ 7 h 2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8"/>
                <a:gd name="T19" fmla="*/ 0 h 21"/>
                <a:gd name="T20" fmla="*/ 28 w 28"/>
                <a:gd name="T21" fmla="*/ 21 h 2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8" h="21">
                  <a:moveTo>
                    <a:pt x="0" y="7"/>
                  </a:moveTo>
                  <a:lnTo>
                    <a:pt x="28" y="0"/>
                  </a:lnTo>
                  <a:lnTo>
                    <a:pt x="28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6" name="Freeform 279"/>
            <p:cNvSpPr>
              <a:spLocks/>
            </p:cNvSpPr>
            <p:nvPr/>
          </p:nvSpPr>
          <p:spPr bwMode="auto">
            <a:xfrm>
              <a:off x="5522" y="1821"/>
              <a:ext cx="1" cy="14"/>
            </a:xfrm>
            <a:custGeom>
              <a:avLst/>
              <a:gdLst>
                <a:gd name="T0" fmla="*/ 0 w 1"/>
                <a:gd name="T1" fmla="*/ 0 h 14"/>
                <a:gd name="T2" fmla="*/ 0 w 1"/>
                <a:gd name="T3" fmla="*/ 0 h 14"/>
                <a:gd name="T4" fmla="*/ 0 w 1"/>
                <a:gd name="T5" fmla="*/ 0 h 14"/>
                <a:gd name="T6" fmla="*/ 0 w 1"/>
                <a:gd name="T7" fmla="*/ 14 h 14"/>
                <a:gd name="T8" fmla="*/ 0 w 1"/>
                <a:gd name="T9" fmla="*/ 14 h 14"/>
                <a:gd name="T10" fmla="*/ 0 w 1"/>
                <a:gd name="T11" fmla="*/ 0 h 1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"/>
                <a:gd name="T19" fmla="*/ 0 h 14"/>
                <a:gd name="T20" fmla="*/ 1 w 1"/>
                <a:gd name="T21" fmla="*/ 14 h 1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" h="14">
                  <a:moveTo>
                    <a:pt x="0" y="0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7" name="Freeform 280"/>
            <p:cNvSpPr>
              <a:spLocks/>
            </p:cNvSpPr>
            <p:nvPr/>
          </p:nvSpPr>
          <p:spPr bwMode="auto">
            <a:xfrm>
              <a:off x="5571" y="1807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8" name="Freeform 281"/>
            <p:cNvSpPr>
              <a:spLocks/>
            </p:cNvSpPr>
            <p:nvPr/>
          </p:nvSpPr>
          <p:spPr bwMode="auto">
            <a:xfrm>
              <a:off x="5655" y="1793"/>
              <a:ext cx="42" cy="21"/>
            </a:xfrm>
            <a:custGeom>
              <a:avLst/>
              <a:gdLst>
                <a:gd name="T0" fmla="*/ 0 w 42"/>
                <a:gd name="T1" fmla="*/ 7 h 21"/>
                <a:gd name="T2" fmla="*/ 42 w 42"/>
                <a:gd name="T3" fmla="*/ 0 h 21"/>
                <a:gd name="T4" fmla="*/ 42 w 42"/>
                <a:gd name="T5" fmla="*/ 14 h 21"/>
                <a:gd name="T6" fmla="*/ 0 w 42"/>
                <a:gd name="T7" fmla="*/ 21 h 21"/>
                <a:gd name="T8" fmla="*/ 0 w 42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21"/>
                <a:gd name="T17" fmla="*/ 42 w 42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21">
                  <a:moveTo>
                    <a:pt x="0" y="7"/>
                  </a:moveTo>
                  <a:lnTo>
                    <a:pt x="42" y="0"/>
                  </a:lnTo>
                  <a:lnTo>
                    <a:pt x="42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0999" name="Freeform 282"/>
            <p:cNvSpPr>
              <a:spLocks/>
            </p:cNvSpPr>
            <p:nvPr/>
          </p:nvSpPr>
          <p:spPr bwMode="auto">
            <a:xfrm>
              <a:off x="5746" y="1779"/>
              <a:ext cx="34" cy="21"/>
            </a:xfrm>
            <a:custGeom>
              <a:avLst/>
              <a:gdLst>
                <a:gd name="T0" fmla="*/ 0 w 34"/>
                <a:gd name="T1" fmla="*/ 7 h 21"/>
                <a:gd name="T2" fmla="*/ 34 w 34"/>
                <a:gd name="T3" fmla="*/ 0 h 21"/>
                <a:gd name="T4" fmla="*/ 34 w 34"/>
                <a:gd name="T5" fmla="*/ 14 h 21"/>
                <a:gd name="T6" fmla="*/ 0 w 34"/>
                <a:gd name="T7" fmla="*/ 21 h 21"/>
                <a:gd name="T8" fmla="*/ 0 w 34"/>
                <a:gd name="T9" fmla="*/ 7 h 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4"/>
                <a:gd name="T16" fmla="*/ 0 h 21"/>
                <a:gd name="T17" fmla="*/ 34 w 34"/>
                <a:gd name="T18" fmla="*/ 21 h 2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4" h="21">
                  <a:moveTo>
                    <a:pt x="0" y="7"/>
                  </a:moveTo>
                  <a:lnTo>
                    <a:pt x="34" y="0"/>
                  </a:lnTo>
                  <a:lnTo>
                    <a:pt x="34" y="14"/>
                  </a:lnTo>
                  <a:lnTo>
                    <a:pt x="0" y="21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nl-NL"/>
            </a:p>
          </p:txBody>
        </p:sp>
        <p:sp>
          <p:nvSpPr>
            <p:cNvPr id="31000" name="Freeform 283"/>
            <p:cNvSpPr>
              <a:spLocks/>
            </p:cNvSpPr>
            <p:nvPr/>
          </p:nvSpPr>
          <p:spPr bwMode="auto">
            <a:xfrm>
              <a:off x="5508" y="1800"/>
              <a:ext cx="56" cy="56"/>
            </a:xfrm>
            <a:custGeom>
              <a:avLst/>
              <a:gdLst>
                <a:gd name="T0" fmla="*/ 0 w 56"/>
                <a:gd name="T1" fmla="*/ 28 h 56"/>
                <a:gd name="T2" fmla="*/ 7 w 56"/>
                <a:gd name="T3" fmla="*/ 49 h 56"/>
                <a:gd name="T4" fmla="*/ 28 w 56"/>
                <a:gd name="T5" fmla="*/ 56 h 56"/>
                <a:gd name="T6" fmla="*/ 49 w 56"/>
                <a:gd name="T7" fmla="*/ 49 h 56"/>
                <a:gd name="T8" fmla="*/ 56 w 56"/>
                <a:gd name="T9" fmla="*/ 28 h 56"/>
                <a:gd name="T10" fmla="*/ 49 w 56"/>
                <a:gd name="T11" fmla="*/ 7 h 56"/>
                <a:gd name="T12" fmla="*/ 28 w 56"/>
                <a:gd name="T13" fmla="*/ 0 h 56"/>
                <a:gd name="T14" fmla="*/ 7 w 56"/>
                <a:gd name="T15" fmla="*/ 7 h 56"/>
                <a:gd name="T16" fmla="*/ 0 w 56"/>
                <a:gd name="T17" fmla="*/ 28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56"/>
                <a:gd name="T29" fmla="*/ 56 w 56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56">
                  <a:moveTo>
                    <a:pt x="0" y="28"/>
                  </a:moveTo>
                  <a:lnTo>
                    <a:pt x="7" y="49"/>
                  </a:lnTo>
                  <a:lnTo>
                    <a:pt x="28" y="56"/>
                  </a:lnTo>
                  <a:lnTo>
                    <a:pt x="49" y="49"/>
                  </a:lnTo>
                  <a:lnTo>
                    <a:pt x="56" y="28"/>
                  </a:lnTo>
                  <a:lnTo>
                    <a:pt x="49" y="7"/>
                  </a:lnTo>
                  <a:lnTo>
                    <a:pt x="28" y="0"/>
                  </a:lnTo>
                  <a:lnTo>
                    <a:pt x="7" y="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001" name="Freeform 284"/>
            <p:cNvSpPr>
              <a:spLocks/>
            </p:cNvSpPr>
            <p:nvPr/>
          </p:nvSpPr>
          <p:spPr bwMode="auto">
            <a:xfrm>
              <a:off x="5159" y="2107"/>
              <a:ext cx="56" cy="56"/>
            </a:xfrm>
            <a:custGeom>
              <a:avLst/>
              <a:gdLst>
                <a:gd name="T0" fmla="*/ 0 w 56"/>
                <a:gd name="T1" fmla="*/ 28 h 56"/>
                <a:gd name="T2" fmla="*/ 0 w 56"/>
                <a:gd name="T3" fmla="*/ 42 h 56"/>
                <a:gd name="T4" fmla="*/ 7 w 56"/>
                <a:gd name="T5" fmla="*/ 49 h 56"/>
                <a:gd name="T6" fmla="*/ 28 w 56"/>
                <a:gd name="T7" fmla="*/ 56 h 56"/>
                <a:gd name="T8" fmla="*/ 49 w 56"/>
                <a:gd name="T9" fmla="*/ 49 h 56"/>
                <a:gd name="T10" fmla="*/ 56 w 56"/>
                <a:gd name="T11" fmla="*/ 42 h 56"/>
                <a:gd name="T12" fmla="*/ 56 w 56"/>
                <a:gd name="T13" fmla="*/ 28 h 56"/>
                <a:gd name="T14" fmla="*/ 49 w 56"/>
                <a:gd name="T15" fmla="*/ 7 h 56"/>
                <a:gd name="T16" fmla="*/ 28 w 56"/>
                <a:gd name="T17" fmla="*/ 0 h 56"/>
                <a:gd name="T18" fmla="*/ 7 w 56"/>
                <a:gd name="T19" fmla="*/ 7 h 56"/>
                <a:gd name="T20" fmla="*/ 0 w 56"/>
                <a:gd name="T21" fmla="*/ 28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6"/>
                <a:gd name="T35" fmla="*/ 56 w 56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6">
                  <a:moveTo>
                    <a:pt x="0" y="28"/>
                  </a:moveTo>
                  <a:lnTo>
                    <a:pt x="0" y="42"/>
                  </a:lnTo>
                  <a:lnTo>
                    <a:pt x="7" y="49"/>
                  </a:lnTo>
                  <a:lnTo>
                    <a:pt x="28" y="56"/>
                  </a:lnTo>
                  <a:lnTo>
                    <a:pt x="49" y="49"/>
                  </a:lnTo>
                  <a:lnTo>
                    <a:pt x="56" y="42"/>
                  </a:lnTo>
                  <a:lnTo>
                    <a:pt x="56" y="28"/>
                  </a:lnTo>
                  <a:lnTo>
                    <a:pt x="49" y="7"/>
                  </a:lnTo>
                  <a:lnTo>
                    <a:pt x="28" y="0"/>
                  </a:lnTo>
                  <a:lnTo>
                    <a:pt x="7" y="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002" name="Freeform 285"/>
            <p:cNvSpPr>
              <a:spLocks/>
            </p:cNvSpPr>
            <p:nvPr/>
          </p:nvSpPr>
          <p:spPr bwMode="auto">
            <a:xfrm>
              <a:off x="4928" y="2275"/>
              <a:ext cx="56" cy="56"/>
            </a:xfrm>
            <a:custGeom>
              <a:avLst/>
              <a:gdLst>
                <a:gd name="T0" fmla="*/ 0 w 56"/>
                <a:gd name="T1" fmla="*/ 28 h 56"/>
                <a:gd name="T2" fmla="*/ 0 w 56"/>
                <a:gd name="T3" fmla="*/ 42 h 56"/>
                <a:gd name="T4" fmla="*/ 7 w 56"/>
                <a:gd name="T5" fmla="*/ 49 h 56"/>
                <a:gd name="T6" fmla="*/ 28 w 56"/>
                <a:gd name="T7" fmla="*/ 56 h 56"/>
                <a:gd name="T8" fmla="*/ 49 w 56"/>
                <a:gd name="T9" fmla="*/ 49 h 56"/>
                <a:gd name="T10" fmla="*/ 56 w 56"/>
                <a:gd name="T11" fmla="*/ 42 h 56"/>
                <a:gd name="T12" fmla="*/ 56 w 56"/>
                <a:gd name="T13" fmla="*/ 28 h 56"/>
                <a:gd name="T14" fmla="*/ 49 w 56"/>
                <a:gd name="T15" fmla="*/ 7 h 56"/>
                <a:gd name="T16" fmla="*/ 28 w 56"/>
                <a:gd name="T17" fmla="*/ 0 h 56"/>
                <a:gd name="T18" fmla="*/ 7 w 56"/>
                <a:gd name="T19" fmla="*/ 7 h 56"/>
                <a:gd name="T20" fmla="*/ 0 w 56"/>
                <a:gd name="T21" fmla="*/ 28 h 5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6"/>
                <a:gd name="T34" fmla="*/ 0 h 56"/>
                <a:gd name="T35" fmla="*/ 56 w 56"/>
                <a:gd name="T36" fmla="*/ 56 h 5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6" h="56">
                  <a:moveTo>
                    <a:pt x="0" y="28"/>
                  </a:moveTo>
                  <a:lnTo>
                    <a:pt x="0" y="42"/>
                  </a:lnTo>
                  <a:lnTo>
                    <a:pt x="7" y="49"/>
                  </a:lnTo>
                  <a:lnTo>
                    <a:pt x="28" y="56"/>
                  </a:lnTo>
                  <a:lnTo>
                    <a:pt x="49" y="49"/>
                  </a:lnTo>
                  <a:lnTo>
                    <a:pt x="56" y="42"/>
                  </a:lnTo>
                  <a:lnTo>
                    <a:pt x="56" y="28"/>
                  </a:lnTo>
                  <a:lnTo>
                    <a:pt x="49" y="7"/>
                  </a:lnTo>
                  <a:lnTo>
                    <a:pt x="28" y="0"/>
                  </a:lnTo>
                  <a:lnTo>
                    <a:pt x="7" y="7"/>
                  </a:lnTo>
                  <a:lnTo>
                    <a:pt x="0" y="28"/>
                  </a:lnTo>
                  <a:close/>
                </a:path>
              </a:pathLst>
            </a:custGeom>
            <a:solidFill>
              <a:srgbClr val="FEFEFE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nl-NL"/>
            </a:p>
          </p:txBody>
        </p:sp>
        <p:sp>
          <p:nvSpPr>
            <p:cNvPr id="31003" name="Rectangle 286"/>
            <p:cNvSpPr>
              <a:spLocks noChangeArrowheads="1"/>
            </p:cNvSpPr>
            <p:nvPr/>
          </p:nvSpPr>
          <p:spPr bwMode="auto">
            <a:xfrm>
              <a:off x="5410" y="1681"/>
              <a:ext cx="113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O</a:t>
              </a:r>
              <a:endParaRPr lang="en-US" altLang="nl-NL"/>
            </a:p>
          </p:txBody>
        </p:sp>
        <p:sp>
          <p:nvSpPr>
            <p:cNvPr id="31004" name="Rectangle 287"/>
            <p:cNvSpPr>
              <a:spLocks noChangeArrowheads="1"/>
            </p:cNvSpPr>
            <p:nvPr/>
          </p:nvSpPr>
          <p:spPr bwMode="auto">
            <a:xfrm>
              <a:off x="5019" y="1995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A</a:t>
              </a:r>
              <a:endParaRPr lang="en-US" altLang="nl-NL"/>
            </a:p>
          </p:txBody>
        </p:sp>
        <p:sp>
          <p:nvSpPr>
            <p:cNvPr id="31005" name="Rectangle 288"/>
            <p:cNvSpPr>
              <a:spLocks noChangeArrowheads="1"/>
            </p:cNvSpPr>
            <p:nvPr/>
          </p:nvSpPr>
          <p:spPr bwMode="auto">
            <a:xfrm>
              <a:off x="4782" y="2128"/>
              <a:ext cx="9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n-US" altLang="nl-NL" sz="1800" b="0">
                  <a:solidFill>
                    <a:srgbClr val="000000"/>
                  </a:solidFill>
                </a:rPr>
                <a:t>B</a:t>
              </a:r>
              <a:endParaRPr lang="en-US" altLang="nl-NL"/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</p:spPr>
        <p:txBody>
          <a:bodyPr/>
          <a:lstStyle/>
          <a:p>
            <a:r>
              <a:rPr lang="en-US" altLang="nl-NL" sz="2800" dirty="0"/>
              <a:t>AE4263 Modeling, Simulation and Application of Power and Propulsion Systems</a:t>
            </a:r>
            <a:endParaRPr lang="nl-NL" altLang="nl-NL" sz="2800" dirty="0"/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01713" y="1412777"/>
            <a:ext cx="8283575" cy="3921224"/>
          </a:xfrm>
        </p:spPr>
        <p:txBody>
          <a:bodyPr/>
          <a:lstStyle/>
          <a:p>
            <a:r>
              <a:rPr lang="nl-NL" altLang="nl-NL" sz="2000" dirty="0" err="1"/>
              <a:t>Lectures</a:t>
            </a:r>
            <a:r>
              <a:rPr lang="nl-NL" altLang="nl-NL" sz="2000" dirty="0"/>
              <a:t> + </a:t>
            </a:r>
            <a:r>
              <a:rPr lang="nl-NL" altLang="nl-NL" sz="2000" dirty="0" err="1"/>
              <a:t>work</a:t>
            </a:r>
            <a:r>
              <a:rPr lang="nl-NL" altLang="nl-NL" sz="2000" dirty="0"/>
              <a:t> shop   	2nd semester		3+2 ECTS</a:t>
            </a:r>
          </a:p>
          <a:p>
            <a:r>
              <a:rPr lang="nl-NL" altLang="nl-NL" sz="2000" dirty="0"/>
              <a:t>Performance </a:t>
            </a:r>
            <a:r>
              <a:rPr lang="nl-NL" altLang="nl-NL" sz="2000" dirty="0" err="1"/>
              <a:t>prediction</a:t>
            </a:r>
            <a:r>
              <a:rPr lang="nl-NL" altLang="nl-NL" sz="2000" dirty="0"/>
              <a:t> of gas turbine engines </a:t>
            </a:r>
          </a:p>
          <a:p>
            <a:pPr lvl="1"/>
            <a:r>
              <a:rPr lang="nl-NL" altLang="nl-NL" sz="1800" dirty="0" err="1"/>
              <a:t>aero</a:t>
            </a:r>
            <a:r>
              <a:rPr lang="nl-NL" altLang="nl-NL" sz="1800" dirty="0"/>
              <a:t> engines	(AE)</a:t>
            </a:r>
          </a:p>
          <a:p>
            <a:pPr lvl="1"/>
            <a:r>
              <a:rPr lang="nl-NL" altLang="nl-NL" sz="1800" dirty="0" err="1"/>
              <a:t>industrial</a:t>
            </a:r>
            <a:r>
              <a:rPr lang="nl-NL" altLang="nl-NL" sz="1800" dirty="0"/>
              <a:t> engines 	(3mE)</a:t>
            </a:r>
          </a:p>
          <a:p>
            <a:r>
              <a:rPr lang="nl-NL" altLang="nl-NL" sz="2000" dirty="0"/>
              <a:t>Understand/</a:t>
            </a:r>
            <a:r>
              <a:rPr lang="nl-NL" altLang="nl-NL" sz="2000" dirty="0" err="1"/>
              <a:t>analyze</a:t>
            </a:r>
            <a:r>
              <a:rPr lang="nl-NL" altLang="nl-NL" sz="2000" dirty="0"/>
              <a:t> engine </a:t>
            </a:r>
            <a:r>
              <a:rPr lang="nl-NL" altLang="nl-NL" sz="2000" dirty="0" err="1"/>
              <a:t>behaviour</a:t>
            </a:r>
            <a:endParaRPr lang="nl-NL" altLang="nl-NL" sz="2000" dirty="0"/>
          </a:p>
          <a:p>
            <a:pPr lvl="1"/>
            <a:r>
              <a:rPr lang="nl-NL" altLang="nl-NL" sz="1800" dirty="0"/>
              <a:t>Design point </a:t>
            </a:r>
            <a:r>
              <a:rPr lang="nl-NL" altLang="nl-NL" sz="1800" dirty="0" err="1"/>
              <a:t>and</a:t>
            </a:r>
            <a:r>
              <a:rPr lang="nl-NL" altLang="nl-NL" sz="1800" dirty="0"/>
              <a:t> off-design</a:t>
            </a:r>
          </a:p>
          <a:p>
            <a:r>
              <a:rPr lang="nl-NL" altLang="nl-NL" sz="2000" dirty="0"/>
              <a:t>Gas turbine </a:t>
            </a:r>
            <a:r>
              <a:rPr lang="nl-NL" altLang="nl-NL" sz="2000" dirty="0" err="1"/>
              <a:t>Simulation</a:t>
            </a:r>
            <a:r>
              <a:rPr lang="nl-NL" altLang="nl-NL" sz="2000" dirty="0"/>
              <a:t> Program GSP (</a:t>
            </a:r>
            <a:r>
              <a:rPr lang="nl-NL" altLang="nl-NL" sz="2000" dirty="0">
                <a:hlinkClick r:id="rId2"/>
              </a:rPr>
              <a:t>www.gspteam.com</a:t>
            </a:r>
            <a:r>
              <a:rPr lang="nl-NL" altLang="nl-NL" sz="2000" dirty="0"/>
              <a:t>)</a:t>
            </a:r>
          </a:p>
          <a:p>
            <a:endParaRPr lang="en-US" sz="2000" u="sng" dirty="0">
              <a:hlinkClick r:id="rId3"/>
            </a:endParaRPr>
          </a:p>
          <a:p>
            <a:r>
              <a:rPr lang="en-US" sz="2000" u="sng" dirty="0">
                <a:hlinkClick r:id="rId3"/>
              </a:rPr>
              <a:t>https://online-learning.tudelft.nl/courses/modeling-simulation-and-application-of-power-and-propulsion-systems/</a:t>
            </a:r>
            <a:endParaRPr lang="en-US" sz="2000" dirty="0"/>
          </a:p>
          <a:p>
            <a:endParaRPr lang="en-US" sz="2000" dirty="0"/>
          </a:p>
          <a:p>
            <a:r>
              <a:rPr lang="en-US" sz="2000" u="sng" dirty="0">
                <a:hlinkClick r:id="rId4"/>
              </a:rPr>
              <a:t>https://brightspace.tudelft.nl/d2l/home/45948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2870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404000"/>
            <a:ext cx="8283575" cy="3930000"/>
          </a:xfrm>
        </p:spPr>
        <p:txBody>
          <a:bodyPr/>
          <a:lstStyle/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models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intake, fans/compressors, combustors,</a:t>
            </a:r>
            <a:b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turbines, mixers, exhausts,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maps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Rotor speeds, mass flows, pressure ratios, …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Equations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 flow in = mass flow out  (at component intersections, engine stations)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balance :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PWcompressor</a:t>
            </a: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PWturbine</a:t>
            </a: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Fuel flow, TIT, inlet P and T…</a:t>
            </a: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Thrust FN, Power, Fuel flow, Efficiency, P, T at engine stations…</a:t>
            </a:r>
          </a:p>
          <a:p>
            <a:pPr marL="385763" lvl="1" indent="0" eaLnBrk="1" hangingPunct="1">
              <a:buNone/>
            </a:pP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5559"/>
            <a:ext cx="8294688" cy="631800"/>
          </a:xfrm>
        </p:spPr>
        <p:txBody>
          <a:bodyPr/>
          <a:lstStyle/>
          <a:p>
            <a:pPr eaLnBrk="1" hangingPunct="1"/>
            <a:r>
              <a:rPr lang="en-US" altLang="nl-NL" dirty="0"/>
              <a:t>Gas turbine system performance models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B08798-C166-66C2-990A-A21433DB2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2615" y="857359"/>
            <a:ext cx="3793876" cy="352400"/>
          </a:xfrm>
        </p:spPr>
        <p:txBody>
          <a:bodyPr/>
          <a:lstStyle/>
          <a:p>
            <a:r>
              <a:rPr lang="en-US" dirty="0"/>
              <a:t>System performance modeling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6" y="1417493"/>
            <a:ext cx="3499432" cy="2356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B31060-027A-8F39-2EA2-304313D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A1AFE-5E20-3962-0918-73874E3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versus off-design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3E7B-0C04-DAAA-2395-05105D8C7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448799749"/>
      </p:ext>
    </p:extLst>
  </p:cSld>
  <p:clrMapOvr>
    <a:masterClrMapping/>
  </p:clrMapOvr>
</p:sld>
</file>

<file path=ppt/theme/theme1.xml><?xml version="1.0" encoding="utf-8"?>
<a:theme xmlns:a="http://schemas.openxmlformats.org/drawingml/2006/main" name="TU_basis_200309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TU_basis_200309</Template>
  <TotalTime>0</TotalTime>
  <Words>3558</Words>
  <Application>Microsoft Office PowerPoint</Application>
  <PresentationFormat>Custom</PresentationFormat>
  <Paragraphs>869</Paragraphs>
  <Slides>79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79</vt:i4>
      </vt:variant>
    </vt:vector>
  </HeadingPairs>
  <TitlesOfParts>
    <vt:vector size="93" baseType="lpstr">
      <vt:lpstr>Arial</vt:lpstr>
      <vt:lpstr>ArialMS</vt:lpstr>
      <vt:lpstr>Bookman Old Style</vt:lpstr>
      <vt:lpstr>Cambria Math</vt:lpstr>
      <vt:lpstr>Consolas</vt:lpstr>
      <vt:lpstr>Symbol</vt:lpstr>
      <vt:lpstr>Tahoma</vt:lpstr>
      <vt:lpstr>Times New Roman</vt:lpstr>
      <vt:lpstr>Verdana</vt:lpstr>
      <vt:lpstr>Wingdings</vt:lpstr>
      <vt:lpstr>WP Greek Century</vt:lpstr>
      <vt:lpstr>TU_basis_200309</vt:lpstr>
      <vt:lpstr>Equation</vt:lpstr>
      <vt:lpstr>Drawing</vt:lpstr>
      <vt:lpstr>Build your own gas turbine performance model in Python</vt:lpstr>
      <vt:lpstr>Overview</vt:lpstr>
      <vt:lpstr>For whom is this tutorial</vt:lpstr>
      <vt:lpstr>Key focus areas</vt:lpstr>
      <vt:lpstr>System performance modeling</vt:lpstr>
      <vt:lpstr>Propulsion and power systems</vt:lpstr>
      <vt:lpstr>Propulsion and power system performance prediction</vt:lpstr>
      <vt:lpstr>Gas turbine system performance models</vt:lpstr>
      <vt:lpstr>Design versus off-design simulation</vt:lpstr>
      <vt:lpstr>Equations and numerical methods</vt:lpstr>
      <vt:lpstr>New propulsion system model elements</vt:lpstr>
      <vt:lpstr>From scratch ?</vt:lpstr>
      <vt:lpstr>Why from scratch?</vt:lpstr>
      <vt:lpstr>Software implementation </vt:lpstr>
      <vt:lpstr>Language / development environment </vt:lpstr>
      <vt:lpstr>Python versus previous experience</vt:lpstr>
      <vt:lpstr>Worling with Python models</vt:lpstr>
      <vt:lpstr>Python models overview</vt:lpstr>
      <vt:lpstr>Main program</vt:lpstr>
      <vt:lpstr>Object oriented architecture</vt:lpstr>
      <vt:lpstr>Python open-source libraries</vt:lpstr>
      <vt:lpstr>Aero-calc library</vt:lpstr>
      <vt:lpstr>Cantera library</vt:lpstr>
      <vt:lpstr>Using Cantera (ct) gas model</vt:lpstr>
      <vt:lpstr>Using Cantera (ct)  mass flow/transport</vt:lpstr>
      <vt:lpstr>Using Cantera (ct)   combustion</vt:lpstr>
      <vt:lpstr>User specified fuel composition</vt:lpstr>
      <vt:lpstr>User specified LHV</vt:lpstr>
      <vt:lpstr>User specified LHV code</vt:lpstr>
      <vt:lpstr>Numpy and Scipy</vt:lpstr>
      <vt:lpstr>Solver code</vt:lpstr>
      <vt:lpstr>Component model implementations</vt:lpstr>
      <vt:lpstr>Inlets</vt:lpstr>
      <vt:lpstr>Compressors</vt:lpstr>
      <vt:lpstr>Python implementation - output</vt:lpstr>
      <vt:lpstr>Object orientation </vt:lpstr>
      <vt:lpstr>Encapsulation example </vt:lpstr>
      <vt:lpstr>Inheritance example </vt:lpstr>
      <vt:lpstr>Polymorphism example </vt:lpstr>
      <vt:lpstr>Polymorphism python code example </vt:lpstr>
      <vt:lpstr>Adapting the baseline code</vt:lpstr>
      <vt:lpstr>Adapting the baseline code</vt:lpstr>
      <vt:lpstr>Adapting the baseline code</vt:lpstr>
      <vt:lpstr>Main program code</vt:lpstr>
      <vt:lpstr>Relationships among component models</vt:lpstr>
      <vt:lpstr>Passing gas conditions in Python</vt:lpstr>
      <vt:lpstr>Extending the models - 1</vt:lpstr>
      <vt:lpstr>Extending the models - 2</vt:lpstr>
      <vt:lpstr>Conclusion</vt:lpstr>
      <vt:lpstr>Questions?</vt:lpstr>
      <vt:lpstr>Aero engine inlet ram compression</vt:lpstr>
      <vt:lpstr>T-S diagram, turbojet REAL cycle</vt:lpstr>
      <vt:lpstr>T-S diagram, afterburning turbojet (reheat)</vt:lpstr>
      <vt:lpstr>T-S diagram, turbofan REAL cycle</vt:lpstr>
      <vt:lpstr>Dimensionless groups</vt:lpstr>
      <vt:lpstr>Dimensionless groups -  Reynolds</vt:lpstr>
      <vt:lpstr>Compressor characteristics</vt:lpstr>
      <vt:lpstr>Turbine characteristics</vt:lpstr>
      <vt:lpstr>Inlet characteristics</vt:lpstr>
      <vt:lpstr>Inlet flow distortion</vt:lpstr>
      <vt:lpstr>Inlet efficiency (2)</vt:lpstr>
      <vt:lpstr>Jet engine exhaust nozzle </vt:lpstr>
      <vt:lpstr>Exhaust nozzles</vt:lpstr>
      <vt:lpstr>Nozzle efficiency (3)</vt:lpstr>
      <vt:lpstr>Critical pressure ratio </vt:lpstr>
      <vt:lpstr>Isentropic expansion </vt:lpstr>
      <vt:lpstr>Nozzle area and Mach number</vt:lpstr>
      <vt:lpstr>Non-isentropic expansion</vt:lpstr>
      <vt:lpstr>Gas turbine system performance</vt:lpstr>
      <vt:lpstr>Complete expansion </vt:lpstr>
      <vt:lpstr>Incomplete expansion  </vt:lpstr>
      <vt:lpstr>Converging vs. Converging-diverging</vt:lpstr>
      <vt:lpstr>TJET turbine performance in GSP</vt:lpstr>
      <vt:lpstr>Other components  performance characteristics</vt:lpstr>
      <vt:lpstr>Gas turbine (‘whole engine’) characteristics</vt:lpstr>
      <vt:lpstr>Recuperation</vt:lpstr>
      <vt:lpstr>Power limitation</vt:lpstr>
      <vt:lpstr>Performance limitations</vt:lpstr>
      <vt:lpstr>AE4263 Modeling, Simulation and Application of Power and Propulsion Systems</vt:lpstr>
    </vt:vector>
  </TitlesOfParts>
  <Company>NLR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 voortstuwingsysteem</dc:title>
  <dc:creator>Visser</dc:creator>
  <cp:lastModifiedBy>Wilfried Visser</cp:lastModifiedBy>
  <cp:revision>207</cp:revision>
  <cp:lastPrinted>1999-03-18T14:48:28Z</cp:lastPrinted>
  <dcterms:created xsi:type="dcterms:W3CDTF">1999-03-04T09:47:35Z</dcterms:created>
  <dcterms:modified xsi:type="dcterms:W3CDTF">2025-02-27T18:24:51Z</dcterms:modified>
</cp:coreProperties>
</file>