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2"/>
    <p:restoredTop sz="96281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26427"/>
              </p:ext>
            </p:extLst>
          </p:nvPr>
        </p:nvGraphicFramePr>
        <p:xfrm>
          <a:off x="1885536" y="242137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V. Rossem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23831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5B74DF-626D-4445-9886-A512E0FBBBEF}"/>
              </a:ext>
            </a:extLst>
          </p:cNvPr>
          <p:cNvSpPr txBox="1"/>
          <p:nvPr/>
        </p:nvSpPr>
        <p:spPr>
          <a:xfrm>
            <a:off x="3769336" y="847669"/>
            <a:ext cx="2673942" cy="26161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Comparing data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2B026-5650-6D4C-97E2-07BDDC697C86}"/>
              </a:ext>
            </a:extLst>
          </p:cNvPr>
          <p:cNvSpPr/>
          <p:nvPr/>
        </p:nvSpPr>
        <p:spPr>
          <a:xfrm>
            <a:off x="3769336" y="196988"/>
            <a:ext cx="6347431" cy="5539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RQ1: Which types of knowledge and assumptions about people-on-the-move are inscribed in data models of national and transnational security infrastructures? What implications does this have for how organizations can search and match identity data?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17540</TotalTime>
  <Words>51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32</cp:revision>
  <cp:lastPrinted>2023-02-18T14:39:17Z</cp:lastPrinted>
  <dcterms:created xsi:type="dcterms:W3CDTF">2021-10-28T12:06:36Z</dcterms:created>
  <dcterms:modified xsi:type="dcterms:W3CDTF">2024-03-04T07:34:00Z</dcterms:modified>
</cp:coreProperties>
</file>