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60" r:id="rId3"/>
    <p:sldId id="258" r:id="rId4"/>
    <p:sldId id="270" r:id="rId5"/>
    <p:sldId id="263" r:id="rId6"/>
    <p:sldId id="269" r:id="rId7"/>
    <p:sldId id="273" r:id="rId8"/>
    <p:sldId id="281" r:id="rId9"/>
    <p:sldId id="275" r:id="rId10"/>
    <p:sldId id="261" r:id="rId11"/>
    <p:sldId id="285" r:id="rId12"/>
    <p:sldId id="278" r:id="rId13"/>
    <p:sldId id="267" r:id="rId14"/>
    <p:sldId id="277" r:id="rId15"/>
    <p:sldId id="268" r:id="rId16"/>
    <p:sldId id="276" r:id="rId17"/>
    <p:sldId id="286" r:id="rId18"/>
    <p:sldId id="259" r:id="rId19"/>
    <p:sldId id="271" r:id="rId20"/>
    <p:sldId id="266" r:id="rId21"/>
    <p:sldId id="262" r:id="rId22"/>
    <p:sldId id="272" r:id="rId23"/>
    <p:sldId id="282" r:id="rId24"/>
    <p:sldId id="283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7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5955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3695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024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726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4215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8871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085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7650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91867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7414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2137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17DD-5077-4836-9B2F-051BD255E342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60E8-7E12-4A14-8ADD-1BEA9CC0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293813"/>
            <a:ext cx="533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IICT Faculty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73488"/>
            <a:ext cx="4876799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2015</a:t>
            </a:r>
            <a:endParaRPr lang="en-US" sz="3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2750" y="1104900"/>
            <a:ext cx="114300" cy="4305300"/>
          </a:xfrm>
          <a:prstGeom prst="rect">
            <a:avLst/>
          </a:prstGeom>
          <a:solidFill>
            <a:srgbClr val="FF71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598" y="1614819"/>
            <a:ext cx="1524002" cy="3285462"/>
            <a:chOff x="22856" y="861817"/>
            <a:chExt cx="2392685" cy="51581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6" y="3624263"/>
              <a:ext cx="2392685" cy="23957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5" y="861817"/>
              <a:ext cx="2386589" cy="2395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396094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Marino A. Osorio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B.S.C.E.,  Masters in Engineering, Ed. D. (Educational Management)</a:t>
            </a:r>
          </a:p>
          <a:p>
            <a:r>
              <a:rPr lang="en-US" sz="2400" dirty="0" smtClean="0"/>
              <a:t>Associate Prof.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177378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Francisca D. Osorio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90525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B.S.C.E.,  Masters in Engineering, Ed. D. (Educational </a:t>
            </a:r>
            <a:r>
              <a:rPr lang="en-US" sz="2000" dirty="0" smtClean="0"/>
              <a:t>Management</a:t>
            </a:r>
            <a:r>
              <a:rPr lang="en-US" sz="20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08083" y="1592317"/>
            <a:ext cx="1765738" cy="193915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9" t="18391" r="48467" b="67126"/>
          <a:stretch/>
        </p:blipFill>
        <p:spPr>
          <a:xfrm>
            <a:off x="1690913" y="1615966"/>
            <a:ext cx="1764863" cy="17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3493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Erwin D. </a:t>
            </a: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Osorio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 E.E., Masters in Computer Science Instructor  III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715580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Karen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Alinor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Subong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B.S.E.C.E. , M.A. in Mathematics</a:t>
            </a:r>
          </a:p>
          <a:p>
            <a:r>
              <a:rPr lang="en-US" sz="2400" dirty="0" smtClean="0"/>
              <a:t>Instructor 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327217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Paul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Marlou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Subong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 I.T.; Instructor 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49261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Louie F. Cervantes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B.S.Ed</a:t>
            </a:r>
            <a:r>
              <a:rPr lang="en-US" sz="2400" dirty="0" smtClean="0"/>
              <a:t> (Physics), Master of Engineering (Information and Knowledge Engineering)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9126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Radly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Mar U.</a:t>
            </a:r>
          </a:p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Simpao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 I.T.; Lecturer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42954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Regin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Cabacas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90525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B.S. I.T., Master of Engineering (Telecommunications and Radio Communications Engineering)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608083" y="1592317"/>
            <a:ext cx="1765738" cy="193915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21" y="16891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8202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Raizza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Victoria A.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Cenaroza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B.S.I.T., </a:t>
            </a:r>
          </a:p>
          <a:p>
            <a:r>
              <a:rPr lang="en-US" sz="2400" dirty="0" smtClean="0"/>
              <a:t>Masters in Computer Science (on-going)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824204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Shem Durst Elijah B.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Sandig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B.S.I.M., </a:t>
            </a:r>
          </a:p>
          <a:p>
            <a:r>
              <a:rPr lang="en-US" sz="2400" dirty="0" smtClean="0"/>
              <a:t>Masters in Computer Science (on-going)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37342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Joel T.</a:t>
            </a:r>
          </a:p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 Castro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 in Biology, M.S. Computer Science, Doctor of Industrial Technology</a:t>
            </a:r>
          </a:p>
          <a:p>
            <a:r>
              <a:rPr lang="en-US" sz="2400" dirty="0" smtClean="0"/>
              <a:t>Director; Prof. 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82979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Louise Eve M.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Sorolla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 S. in Computer Science, </a:t>
            </a:r>
          </a:p>
          <a:p>
            <a:r>
              <a:rPr lang="en-US" sz="2400" dirty="0" smtClean="0"/>
              <a:t>Masters in Computer Science (on-going)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96670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 Joseph J.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Solidarios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B.S.I.S., </a:t>
            </a:r>
          </a:p>
          <a:p>
            <a:r>
              <a:rPr lang="en-US" sz="2400" dirty="0" smtClean="0"/>
              <a:t>Masters in Computer Science (on-going)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80525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Janine P.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Defante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B.S.I.T.</a:t>
            </a:r>
          </a:p>
          <a:p>
            <a:r>
              <a:rPr lang="en-US" sz="2400" dirty="0"/>
              <a:t>Masters in Computer Science (on-going)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50408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Ralph Voltaire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Dayot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90525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B.S. I.T.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608083" y="1592317"/>
            <a:ext cx="1765738" cy="193915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06" y="1645794"/>
            <a:ext cx="1578692" cy="18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81162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Jemelda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Suganob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90525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B.S. I.M., Master in Computer Science (on-going)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608083" y="1592317"/>
            <a:ext cx="1765738" cy="193915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2" y="1648630"/>
            <a:ext cx="1382840" cy="18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569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Edgar L.</a:t>
            </a:r>
          </a:p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Javison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BS Psychology, MPHIL (Planning)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538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Bobby D. Gerardo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B.S.E.E. , M.A. Ed. (Mathematics), Ph.D. (Information and Knowledge Engineering)</a:t>
            </a:r>
          </a:p>
          <a:p>
            <a:r>
              <a:rPr lang="en-US" sz="2400" dirty="0" smtClean="0"/>
              <a:t>Prof. VI; Vice President for Administration and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19148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Ma. Beth S. Concepcion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B.S.I.M., Master in Information Management, Doctor of Information Technology  (on-going / on study leave); </a:t>
            </a:r>
          </a:p>
          <a:p>
            <a:r>
              <a:rPr lang="en-US" sz="2400" dirty="0" smtClean="0"/>
              <a:t>Asst.  Prof. IV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264181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Cyreneo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Dofitas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Jr.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 Computer Science, M.S. (Computer Science); Asst. Prof. 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56276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Luche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Sabayle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B.S.E.D. (Math) , Master of Computer Science</a:t>
            </a:r>
          </a:p>
          <a:p>
            <a:r>
              <a:rPr lang="en-US" sz="2400" dirty="0" smtClean="0"/>
              <a:t>College </a:t>
            </a:r>
            <a:r>
              <a:rPr lang="en-US" sz="2400" dirty="0"/>
              <a:t>Secretary</a:t>
            </a:r>
            <a:r>
              <a:rPr lang="en-US" sz="2400" dirty="0" smtClean="0"/>
              <a:t>; </a:t>
            </a:r>
            <a:r>
              <a:rPr lang="en-US" sz="2400" dirty="0"/>
              <a:t>Chair, Division of </a:t>
            </a:r>
            <a:r>
              <a:rPr lang="en-US" sz="2400" dirty="0" smtClean="0"/>
              <a:t>Computer Science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202898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Rodel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Dosano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BS Electrical Engineering, Masters in Engineering, Ph. D. Information and Knowledge Engineering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79836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Arnel</a:t>
            </a:r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N. </a:t>
            </a:r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Secondes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90525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B.S.C.S. Master in Computer Science; Chair, Division of Information Systems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608083" y="1592317"/>
            <a:ext cx="1765738" cy="193915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545529"/>
            <a:ext cx="1621221" cy="20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878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9" y="1344164"/>
            <a:ext cx="6647702" cy="4169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450" y="1924050"/>
            <a:ext cx="377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Frank I. </a:t>
            </a:r>
          </a:p>
          <a:p>
            <a:r>
              <a:rPr lang="en-US" sz="40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Elijorde</a:t>
            </a:r>
            <a:endParaRPr lang="en-US" sz="4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79095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B.S. I.T., M.S. Computer Science), Ph. D. Information and Knowledge   Engineering  (on-going / on study leave); Asst. Prof. 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83349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438</Words>
  <Application>Microsoft Office PowerPoint</Application>
  <PresentationFormat>On-screen Show (4:3)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Open Sans Light</vt:lpstr>
      <vt:lpstr>Office Theme</vt:lpstr>
      <vt:lpstr>IICT Faculty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IICT Faculty and Staff</dc:title>
  <dc:creator>mj</dc:creator>
  <cp:lastModifiedBy>root_user</cp:lastModifiedBy>
  <cp:revision>47</cp:revision>
  <dcterms:created xsi:type="dcterms:W3CDTF">2014-05-27T16:16:57Z</dcterms:created>
  <dcterms:modified xsi:type="dcterms:W3CDTF">2015-06-01T00:54:37Z</dcterms:modified>
</cp:coreProperties>
</file>