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w logo on a black background&#10;&#10;Description automatically generated">
            <a:extLst>
              <a:ext uri="{FF2B5EF4-FFF2-40B4-BE49-F238E27FC236}">
                <a16:creationId xmlns:a16="http://schemas.microsoft.com/office/drawing/2014/main" id="{2E1C6229-BFF3-36AD-1E6D-1961C0C1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4102"/>
          <a:stretch/>
        </p:blipFill>
        <p:spPr>
          <a:xfrm>
            <a:off x="1507962" y="1246764"/>
            <a:ext cx="4299276" cy="4019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52904-E3C3-099B-C366-16BD1ECCB635}"/>
              </a:ext>
            </a:extLst>
          </p:cNvPr>
          <p:cNvSpPr txBox="1"/>
          <p:nvPr/>
        </p:nvSpPr>
        <p:spPr>
          <a:xfrm>
            <a:off x="0" y="562907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2855"/>
                </a:solidFill>
                <a:latin typeface="Helvetica 65 Medium" panose="020B0500000000000000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GSCM 425</a:t>
            </a:r>
          </a:p>
        </p:txBody>
      </p:sp>
    </p:spTree>
    <p:extLst>
      <p:ext uri="{BB962C8B-B14F-4D97-AF65-F5344CB8AC3E}">
        <p14:creationId xmlns:p14="http://schemas.microsoft.com/office/powerpoint/2010/main" val="374753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65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Ozbeker</dc:creator>
  <cp:lastModifiedBy>Ozan Ozbeker</cp:lastModifiedBy>
  <cp:revision>3</cp:revision>
  <dcterms:created xsi:type="dcterms:W3CDTF">2025-01-26T16:05:27Z</dcterms:created>
  <dcterms:modified xsi:type="dcterms:W3CDTF">2025-01-26T16:26:10Z</dcterms:modified>
</cp:coreProperties>
</file>