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315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8" autoAdjust="0"/>
    <p:restoredTop sz="94660"/>
  </p:normalViewPr>
  <p:slideViewPr>
    <p:cSldViewPr snapToGrid="0">
      <p:cViewPr varScale="1">
        <p:scale>
          <a:sx n="98" d="100"/>
          <a:sy n="98" d="100"/>
        </p:scale>
        <p:origin x="2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DCFD-C421-4946-A23E-21B15101A05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6B1A-6E42-43BC-A919-FB07C1A9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3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DCFD-C421-4946-A23E-21B15101A05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6B1A-6E42-43BC-A919-FB07C1A9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4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DCFD-C421-4946-A23E-21B15101A05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6B1A-6E42-43BC-A919-FB07C1A9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2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DCFD-C421-4946-A23E-21B15101A05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6B1A-6E42-43BC-A919-FB07C1A9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5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DCFD-C421-4946-A23E-21B15101A05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6B1A-6E42-43BC-A919-FB07C1A9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2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DCFD-C421-4946-A23E-21B15101A05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6B1A-6E42-43BC-A919-FB07C1A9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0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DCFD-C421-4946-A23E-21B15101A05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6B1A-6E42-43BC-A919-FB07C1A9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DCFD-C421-4946-A23E-21B15101A05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6B1A-6E42-43BC-A919-FB07C1A9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8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DCFD-C421-4946-A23E-21B15101A05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6B1A-6E42-43BC-A919-FB07C1A9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1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DCFD-C421-4946-A23E-21B15101A05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6B1A-6E42-43BC-A919-FB07C1A9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DCFD-C421-4946-A23E-21B15101A05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6B1A-6E42-43BC-A919-FB07C1A9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6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BFDCFD-C421-4946-A23E-21B15101A05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C76B1A-6E42-43BC-A919-FB07C1A9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22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w logo on a black background&#10;&#10;Description automatically generated">
            <a:extLst>
              <a:ext uri="{FF2B5EF4-FFF2-40B4-BE49-F238E27FC236}">
                <a16:creationId xmlns:a16="http://schemas.microsoft.com/office/drawing/2014/main" id="{2E1C6229-BFF3-36AD-1E6D-1961C0C16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" r="4102"/>
          <a:stretch/>
        </p:blipFill>
        <p:spPr>
          <a:xfrm>
            <a:off x="1507962" y="1246764"/>
            <a:ext cx="4299276" cy="40191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452904-E3C3-099B-C366-16BD1ECCB635}"/>
              </a:ext>
            </a:extLst>
          </p:cNvPr>
          <p:cNvSpPr txBox="1"/>
          <p:nvPr/>
        </p:nvSpPr>
        <p:spPr>
          <a:xfrm>
            <a:off x="0" y="5629072"/>
            <a:ext cx="731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002855"/>
                </a:solidFill>
                <a:latin typeface="Helvetica 65 Medium" panose="020B0500000000000000" pitchFamily="34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IENG 331</a:t>
            </a:r>
          </a:p>
        </p:txBody>
      </p:sp>
    </p:spTree>
    <p:extLst>
      <p:ext uri="{BB962C8B-B14F-4D97-AF65-F5344CB8AC3E}">
        <p14:creationId xmlns:p14="http://schemas.microsoft.com/office/powerpoint/2010/main" val="374753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 65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Ozan Ozbeker</dc:creator>
  <cp:lastModifiedBy>Ozan Ozbeker</cp:lastModifiedBy>
  <cp:revision>4</cp:revision>
  <dcterms:created xsi:type="dcterms:W3CDTF">2025-01-26T16:05:27Z</dcterms:created>
  <dcterms:modified xsi:type="dcterms:W3CDTF">2025-01-26T16:26:57Z</dcterms:modified>
</cp:coreProperties>
</file>