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5"/>
  </p:notesMasterIdLst>
  <p:handoutMasterIdLst>
    <p:handoutMasterId r:id="rId16"/>
  </p:handoutMasterIdLst>
  <p:sldIdLst>
    <p:sldId id="3288" r:id="rId2"/>
    <p:sldId id="3297" r:id="rId3"/>
    <p:sldId id="3298" r:id="rId4"/>
    <p:sldId id="3313" r:id="rId5"/>
    <p:sldId id="3291" r:id="rId6"/>
    <p:sldId id="3314" r:id="rId7"/>
    <p:sldId id="3315" r:id="rId8"/>
    <p:sldId id="3292" r:id="rId9"/>
    <p:sldId id="3316" r:id="rId10"/>
    <p:sldId id="3317" r:id="rId11"/>
    <p:sldId id="3293" r:id="rId12"/>
    <p:sldId id="3318" r:id="rId13"/>
    <p:sldId id="3296" r:id="rId14"/>
  </p:sldIdLst>
  <p:sldSz cx="9145588" cy="5145088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A2FC87-095C-437A-B39C-985C1891EDBF}">
          <p14:sldIdLst>
            <p14:sldId id="3288"/>
            <p14:sldId id="3297"/>
            <p14:sldId id="3298"/>
            <p14:sldId id="3313"/>
            <p14:sldId id="3291"/>
            <p14:sldId id="3314"/>
            <p14:sldId id="3315"/>
            <p14:sldId id="3292"/>
            <p14:sldId id="3316"/>
            <p14:sldId id="3317"/>
            <p14:sldId id="3293"/>
            <p14:sldId id="3318"/>
            <p14:sldId id="3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80194" autoAdjust="0"/>
  </p:normalViewPr>
  <p:slideViewPr>
    <p:cSldViewPr>
      <p:cViewPr varScale="1">
        <p:scale>
          <a:sx n="82" d="100"/>
          <a:sy n="82" d="100"/>
        </p:scale>
        <p:origin x="84" y="432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包括相机、变换等等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遇到的坑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2020/1/2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52314" y="316359"/>
            <a:ext cx="1944687" cy="299145"/>
          </a:xfrm>
        </p:spPr>
        <p:txBody>
          <a:bodyPr/>
          <a:lstStyle>
            <a:lvl1pPr marL="0" indent="0" algn="l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1" r:id="rId6"/>
    <p:sldLayoutId id="2147483987" r:id="rId7"/>
  </p:sldLayoutIdLst>
  <p:transition spd="med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.jpe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jpe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5862" y="413891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008783" y="1414650"/>
            <a:ext cx="512960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图形学第三次作业汇报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3004247" y="2601923"/>
            <a:ext cx="3138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小电视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  <a:cs typeface="宋体" charset="-122"/>
              </a:rPr>
              <a:t>&amp;</a:t>
            </a:r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小飞鸡</a:t>
            </a:r>
            <a:endParaRPr lang="en-US" altLang="zh-CN" sz="3600" dirty="0"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6890" y="348348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汇报人：梅洛瑜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71117408</a:t>
            </a: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合作者：周嘉莹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71117336</a:t>
            </a: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张景天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71117435</a:t>
            </a:r>
          </a:p>
          <a:p>
            <a:pPr algn="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0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9388A0-7914-4C5D-9C9A-C527802489C5}"/>
              </a:ext>
            </a:extLst>
          </p:cNvPr>
          <p:cNvSpPr txBox="1"/>
          <p:nvPr/>
        </p:nvSpPr>
        <p:spPr>
          <a:xfrm>
            <a:off x="1188418" y="844352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原理是，设置了两个</a:t>
            </a:r>
            <a:r>
              <a:rPr lang="en-US" altLang="zh-CN" dirty="0"/>
              <a:t>tick() 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tick1() </a:t>
            </a:r>
            <a:r>
              <a:rPr lang="zh-CN" altLang="en-US" dirty="0"/>
              <a:t>物体动</a:t>
            </a:r>
            <a:r>
              <a:rPr lang="en-US" altLang="zh-CN" dirty="0"/>
              <a:t>+</a:t>
            </a:r>
            <a:r>
              <a:rPr lang="zh-CN" altLang="en-US" dirty="0"/>
              <a:t>相机动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tick2() </a:t>
            </a:r>
            <a:r>
              <a:rPr lang="zh-CN" altLang="en-US" dirty="0"/>
              <a:t>物体动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按钮处使用</a:t>
            </a:r>
            <a:endParaRPr lang="en-US" altLang="zh-CN" dirty="0"/>
          </a:p>
          <a:p>
            <a:r>
              <a:rPr lang="zh-CN" altLang="en-US" dirty="0"/>
              <a:t>控制关闭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66FD5A-DE63-452F-98B9-4C40A221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62" y="1988347"/>
            <a:ext cx="3942857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9855"/>
      </p:ext>
    </p:extLst>
  </p:cSld>
  <p:clrMapOvr>
    <a:masterClrMapping/>
  </p:clrMapOvr>
  <p:transition spd="med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心得体会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78EE2E-53E2-4C29-B3EC-761747D844F4}"/>
              </a:ext>
            </a:extLst>
          </p:cNvPr>
          <p:cNvSpPr txBox="1"/>
          <p:nvPr/>
        </p:nvSpPr>
        <p:spPr>
          <a:xfrm>
            <a:off x="1332434" y="988369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相机也是一种对象，把相机当作对象操作，事情一下子就简单了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21ED60-DE42-4DF7-8E8D-C887E6F0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34" y="2212504"/>
            <a:ext cx="5933333" cy="2380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EFFFEF-9883-4DF5-9B8A-C165D7AA0051}"/>
              </a:ext>
            </a:extLst>
          </p:cNvPr>
          <p:cNvSpPr txBox="1"/>
          <p:nvPr/>
        </p:nvSpPr>
        <p:spPr>
          <a:xfrm>
            <a:off x="1332434" y="163644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html5 </a:t>
            </a:r>
            <a:r>
              <a:rPr lang="zh-CN" altLang="en-US" dirty="0"/>
              <a:t>的帧动画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是让动画看着像个样子的基础</a:t>
            </a:r>
          </a:p>
        </p:txBody>
      </p:sp>
    </p:spTree>
    <p:extLst>
      <p:ext uri="{BB962C8B-B14F-4D97-AF65-F5344CB8AC3E}">
        <p14:creationId xmlns:p14="http://schemas.microsoft.com/office/powerpoint/2010/main" val="4188173817"/>
      </p:ext>
    </p:extLst>
  </p:cSld>
  <p:clrMapOvr>
    <a:masterClrMapping/>
  </p:clrMapOvr>
  <p:transition spd="med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57194" y="484059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08410" y="413891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3547666" y="2091733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谢谢观看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1"/>
          <p:cNvSpPr/>
          <p:nvPr>
            <p:custDataLst>
              <p:tags r:id="rId1"/>
            </p:custDataLst>
          </p:nvPr>
        </p:nvSpPr>
        <p:spPr>
          <a:xfrm>
            <a:off x="3826424" y="1680641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成果展示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 txBox="1"/>
          <p:nvPr>
            <p:custDataLst>
              <p:tags r:id="rId2"/>
            </p:custDataLst>
          </p:nvPr>
        </p:nvSpPr>
        <p:spPr>
          <a:xfrm flipH="1">
            <a:off x="3979786" y="171513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3"/>
            </p:custDataLst>
          </p:nvPr>
        </p:nvSpPr>
        <p:spPr>
          <a:xfrm flipH="1">
            <a:off x="2464998" y="2387315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场景漫游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4"/>
            </p:custDataLst>
          </p:nvPr>
        </p:nvSpPr>
        <p:spPr>
          <a:xfrm flipH="1">
            <a:off x="4581378" y="2421405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5"/>
            </p:custDataLst>
          </p:nvPr>
        </p:nvSpPr>
        <p:spPr>
          <a:xfrm>
            <a:off x="3826424" y="305244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交互设计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6"/>
            </p:custDataLst>
          </p:nvPr>
        </p:nvSpPr>
        <p:spPr>
          <a:xfrm flipH="1">
            <a:off x="3979786" y="3086943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7"/>
            </p:custDataLst>
          </p:nvPr>
        </p:nvSpPr>
        <p:spPr>
          <a:xfrm flipH="1">
            <a:off x="2464998" y="3759119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心得体会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2"/>
          <p:cNvSpPr txBox="1"/>
          <p:nvPr>
            <p:custDataLst>
              <p:tags r:id="rId8"/>
            </p:custDataLst>
          </p:nvPr>
        </p:nvSpPr>
        <p:spPr>
          <a:xfrm flipH="1">
            <a:off x="4581378" y="3793208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9"/>
            </p:custDataLst>
          </p:nvPr>
        </p:nvSpPr>
        <p:spPr>
          <a:xfrm>
            <a:off x="3036440" y="866720"/>
            <a:ext cx="1194506" cy="4816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3" name="MH_Others_2"/>
          <p:cNvSpPr txBox="1"/>
          <p:nvPr>
            <p:custDataLst>
              <p:tags r:id="rId10"/>
            </p:custDataLst>
          </p:nvPr>
        </p:nvSpPr>
        <p:spPr>
          <a:xfrm>
            <a:off x="4476624" y="866734"/>
            <a:ext cx="2255066" cy="4816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1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05819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69949" y="2758634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成果展示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05EAA6-BE6E-4D8D-8F53-57123807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2" y="0"/>
            <a:ext cx="8197149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7070"/>
      </p:ext>
    </p:extLst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场景漫游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E247C2-891E-482A-878D-77ED119E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60" y="31939"/>
            <a:ext cx="9190752" cy="51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59215"/>
      </p:ext>
    </p:extLst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0942EB-F68A-4E8D-9615-90890DE50380}"/>
              </a:ext>
            </a:extLst>
          </p:cNvPr>
          <p:cNvSpPr txBox="1"/>
          <p:nvPr/>
        </p:nvSpPr>
        <p:spPr>
          <a:xfrm>
            <a:off x="1188418" y="1039829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相机也是</a:t>
            </a:r>
            <a:r>
              <a:rPr lang="zh-CN" altLang="en-US" b="1" dirty="0"/>
              <a:t>一种对象</a:t>
            </a:r>
            <a:r>
              <a:rPr lang="zh-CN" altLang="en-US" dirty="0"/>
              <a:t>，把相机想象为一个对象，然后最后相机的视角就是对相机</a:t>
            </a:r>
            <a:r>
              <a:rPr lang="zh-CN" altLang="en-US" b="1" dirty="0"/>
              <a:t>矩阵求逆</a:t>
            </a:r>
            <a:r>
              <a:rPr lang="en-US" altLang="zh-CN" dirty="0"/>
              <a:t>, </a:t>
            </a:r>
            <a:r>
              <a:rPr lang="zh-CN" altLang="en-US" dirty="0"/>
              <a:t>乘到物体视角上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5BD7D4-B2E7-48EE-BD17-410C66448C8F}"/>
              </a:ext>
            </a:extLst>
          </p:cNvPr>
          <p:cNvSpPr txBox="1"/>
          <p:nvPr/>
        </p:nvSpPr>
        <p:spPr>
          <a:xfrm>
            <a:off x="1188418" y="179669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我们的地图中心我放在 （</a:t>
            </a:r>
            <a:r>
              <a:rPr lang="en-US" altLang="zh-CN" dirty="0"/>
              <a:t>0,0,-600 </a:t>
            </a:r>
            <a:r>
              <a:rPr lang="zh-CN" altLang="en-US" dirty="0"/>
              <a:t>） 处， 相机做旋转需要用到和物体旋转一样的，确定中心轴，所以用 </a:t>
            </a:r>
            <a:r>
              <a:rPr lang="en-US" altLang="zh-CN" dirty="0" err="1"/>
              <a:t>changematrix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unchangematrix</a:t>
            </a:r>
            <a:r>
              <a:rPr lang="en-US" altLang="zh-CN" dirty="0"/>
              <a:t> </a:t>
            </a:r>
            <a:r>
              <a:rPr lang="zh-CN" altLang="en-US" dirty="0"/>
              <a:t>在做变换的前后使用，就可以改变中心位置。</a:t>
            </a:r>
            <a:endParaRPr lang="en-US" altLang="zh-CN" dirty="0"/>
          </a:p>
          <a:p>
            <a:r>
              <a:rPr lang="zh-CN" altLang="en-US" dirty="0"/>
              <a:t>此例子中做的交互，围绕着地毯中心旋转</a:t>
            </a:r>
            <a:r>
              <a:rPr lang="en-US" altLang="zh-CN" dirty="0"/>
              <a:t>(0,0,-600)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2D958B-05A0-4FA7-A6FC-8BF7918A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5" y="3292624"/>
            <a:ext cx="7076190" cy="6571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1F5F34-89E0-4CED-A24F-9E2FD314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67" y="4035001"/>
            <a:ext cx="7123809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1674"/>
      </p:ext>
    </p:extLst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None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交互设计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DE1BB6-1097-4D87-A6AA-0DDE34A1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02" y="556320"/>
            <a:ext cx="1847619" cy="5619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2F51D0-74FB-47CB-AF11-7D48E3D5D7E1}"/>
              </a:ext>
            </a:extLst>
          </p:cNvPr>
          <p:cNvSpPr txBox="1"/>
          <p:nvPr/>
        </p:nvSpPr>
        <p:spPr>
          <a:xfrm>
            <a:off x="1044402" y="1420416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设置了两个按钮， </a:t>
            </a:r>
            <a:r>
              <a:rPr lang="en-US" altLang="zh-CN" dirty="0"/>
              <a:t>go </a:t>
            </a:r>
            <a:r>
              <a:rPr lang="zh-CN" altLang="en-US" dirty="0"/>
              <a:t>和 </a:t>
            </a:r>
            <a:r>
              <a:rPr lang="en-US" altLang="zh-CN" dirty="0"/>
              <a:t>pause</a:t>
            </a:r>
            <a:br>
              <a:rPr lang="en-US" altLang="zh-CN" dirty="0"/>
            </a:br>
            <a:r>
              <a:rPr lang="en-US" altLang="zh-CN" dirty="0"/>
              <a:t>go </a:t>
            </a:r>
            <a:r>
              <a:rPr lang="zh-CN" altLang="en-US" dirty="0"/>
              <a:t>表示相机旋转</a:t>
            </a:r>
            <a:endParaRPr lang="en-US" altLang="zh-CN" dirty="0"/>
          </a:p>
          <a:p>
            <a:r>
              <a:rPr lang="en-US" altLang="zh-CN" dirty="0"/>
              <a:t>pause</a:t>
            </a:r>
            <a:r>
              <a:rPr lang="zh-CN" altLang="en-US" dirty="0"/>
              <a:t>表示相机停止旋转，但同时物体仍然做着自己的运动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B177B3-BF40-4E71-9FA7-C9E4A877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44" y="2343746"/>
            <a:ext cx="6676190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91573"/>
      </p:ext>
    </p:extLst>
  </p:cSld>
  <p:clrMapOvr>
    <a:masterClrMapping/>
  </p:clrMapOvr>
  <p:transition spd="med">
    <p:push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自定义</PresentationFormat>
  <Paragraphs>60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Gadugi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简洁红灰</dc:title>
  <dc:creator/>
  <cp:keywords>www.1ppt.com</cp:keywords>
  <cp:lastModifiedBy/>
  <cp:revision>1</cp:revision>
  <dcterms:created xsi:type="dcterms:W3CDTF">2016-10-17T14:00:15Z</dcterms:created>
  <dcterms:modified xsi:type="dcterms:W3CDTF">2020-01-02T01:58:58Z</dcterms:modified>
</cp:coreProperties>
</file>