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4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5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13"/>
  </p:notesMasterIdLst>
  <p:handoutMasterIdLst>
    <p:handoutMasterId r:id="rId14"/>
  </p:handoutMasterIdLst>
  <p:sldIdLst>
    <p:sldId id="3288" r:id="rId2"/>
    <p:sldId id="3329" r:id="rId3"/>
    <p:sldId id="3297" r:id="rId4"/>
    <p:sldId id="3291" r:id="rId5"/>
    <p:sldId id="3330" r:id="rId6"/>
    <p:sldId id="3332" r:id="rId7"/>
    <p:sldId id="3292" r:id="rId8"/>
    <p:sldId id="3331" r:id="rId9"/>
    <p:sldId id="3333" r:id="rId10"/>
    <p:sldId id="3298" r:id="rId11"/>
    <p:sldId id="3296" r:id="rId12"/>
  </p:sldIdLst>
  <p:sldSz cx="9145588" cy="5145088"/>
  <p:notesSz cx="6858000" cy="9144000"/>
  <p:custDataLst>
    <p:tags r:id="rId1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4999" indent="-1298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2256" indent="-26193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69514" indent="-39403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6771" indent="-52612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1625803" algn="l" defTabSz="65032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1950964" algn="l" defTabSz="65032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2276124" algn="l" defTabSz="65032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2601285" algn="l" defTabSz="65032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0A2FC87-095C-437A-B39C-985C1891EDBF}">
          <p14:sldIdLst>
            <p14:sldId id="3288"/>
            <p14:sldId id="3329"/>
            <p14:sldId id="3297"/>
            <p14:sldId id="3291"/>
            <p14:sldId id="3330"/>
            <p14:sldId id="3332"/>
            <p14:sldId id="3292"/>
            <p14:sldId id="3331"/>
            <p14:sldId id="3333"/>
            <p14:sldId id="3298"/>
            <p14:sldId id="3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  <p15:guide id="9" orient="horz" pos="233">
          <p15:clr>
            <a:srgbClr val="A4A3A4"/>
          </p15:clr>
        </p15:guide>
        <p15:guide id="10" orient="horz" pos="2976">
          <p15:clr>
            <a:srgbClr val="A4A3A4"/>
          </p15:clr>
        </p15:guide>
        <p15:guide id="11" pos="2881">
          <p15:clr>
            <a:srgbClr val="A4A3A4"/>
          </p15:clr>
        </p15:guide>
        <p15:guide id="12" pos="5397">
          <p15:clr>
            <a:srgbClr val="A4A3A4"/>
          </p15:clr>
        </p15:guide>
        <p15:guide id="13" pos="267">
          <p15:clr>
            <a:srgbClr val="A4A3A4"/>
          </p15:clr>
        </p15:guide>
        <p15:guide id="14" pos="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1233"/>
    <a:srgbClr val="9F7B63"/>
    <a:srgbClr val="F48E77"/>
    <a:srgbClr val="A1BD70"/>
    <a:srgbClr val="889EB6"/>
    <a:srgbClr val="004236"/>
    <a:srgbClr val="169274"/>
    <a:srgbClr val="60AEA9"/>
    <a:srgbClr val="84004C"/>
    <a:srgbClr val="8B2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44" autoAdjust="0"/>
    <p:restoredTop sz="80194" autoAdjust="0"/>
  </p:normalViewPr>
  <p:slideViewPr>
    <p:cSldViewPr>
      <p:cViewPr varScale="1">
        <p:scale>
          <a:sx n="82" d="100"/>
          <a:sy n="82" d="100"/>
        </p:scale>
        <p:origin x="84" y="432"/>
      </p:cViewPr>
      <p:guideLst>
        <p:guide orient="horz" pos="328"/>
        <p:guide pos="4050"/>
        <p:guide orient="horz" pos="4183"/>
        <p:guide pos="7588"/>
        <p:guide pos="376"/>
        <p:guide pos="1350"/>
        <p:guide orient="horz" pos="233"/>
        <p:guide orient="horz" pos="2976"/>
        <p:guide pos="2881"/>
        <p:guide pos="5397"/>
        <p:guide pos="267"/>
        <p:guide pos="96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1" d="100"/>
        <a:sy n="121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pPr/>
              <a:t>2020/1/2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2020/1/2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24032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4919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97435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299514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625443" algn="l" defTabSz="65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950531" algn="l" defTabSz="65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275621" algn="l" defTabSz="65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600708" algn="l" defTabSz="65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981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531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981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881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包括相机、变换等等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881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981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981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7"/>
          <p:cNvSpPr txBox="1"/>
          <p:nvPr userDrawn="1"/>
        </p:nvSpPr>
        <p:spPr>
          <a:xfrm>
            <a:off x="324322" y="196280"/>
            <a:ext cx="2503076" cy="374375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8" name="文本框 38"/>
          <p:cNvSpPr txBox="1"/>
          <p:nvPr userDrawn="1"/>
        </p:nvSpPr>
        <p:spPr>
          <a:xfrm>
            <a:off x="324322" y="489012"/>
            <a:ext cx="1939524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6381876"/>
      </p:ext>
    </p:extLst>
  </p:cSld>
  <p:clrMapOvr>
    <a:masterClrMapping/>
  </p:clrMapOvr>
  <p:transition spd="med"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257176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2020/1/2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 hasCustomPrompt="1"/>
          </p:nvPr>
        </p:nvSpPr>
        <p:spPr>
          <a:xfrm>
            <a:off x="252314" y="316359"/>
            <a:ext cx="1944687" cy="299145"/>
          </a:xfrm>
        </p:spPr>
        <p:txBody>
          <a:bodyPr/>
          <a:lstStyle>
            <a:lvl1pPr marL="0" indent="0" algn="l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dirty="0"/>
          </a:p>
        </p:txBody>
      </p:sp>
    </p:spTree>
  </p:cSld>
  <p:clrMapOvr>
    <a:masterClrMapping/>
  </p:clrMapOvr>
  <p:transition spd="med"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257176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2020/1/2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1" name="文本占位符 16"/>
          <p:cNvSpPr>
            <a:spLocks noGrp="1"/>
          </p:cNvSpPr>
          <p:nvPr>
            <p:ph type="body" sz="quarter" idx="13" hasCustomPrompt="1"/>
          </p:nvPr>
        </p:nvSpPr>
        <p:spPr>
          <a:xfrm>
            <a:off x="252314" y="316359"/>
            <a:ext cx="1944687" cy="299145"/>
          </a:xfrm>
        </p:spPr>
        <p:txBody>
          <a:bodyPr/>
          <a:lstStyle>
            <a:lvl1pPr marL="0" indent="0" algn="l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dirty="0"/>
          </a:p>
        </p:txBody>
      </p:sp>
    </p:spTree>
  </p:cSld>
  <p:clrMapOvr>
    <a:masterClrMapping/>
  </p:clrMapOvr>
  <p:transition spd="med"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257176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2020/1/2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2" name="文本占位符 16"/>
          <p:cNvSpPr>
            <a:spLocks noGrp="1"/>
          </p:cNvSpPr>
          <p:nvPr>
            <p:ph type="body" sz="quarter" idx="13" hasCustomPrompt="1"/>
          </p:nvPr>
        </p:nvSpPr>
        <p:spPr>
          <a:xfrm>
            <a:off x="252314" y="316359"/>
            <a:ext cx="1944687" cy="299145"/>
          </a:xfrm>
        </p:spPr>
        <p:txBody>
          <a:bodyPr/>
          <a:lstStyle>
            <a:lvl1pPr marL="0" indent="0" algn="l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dirty="0"/>
          </a:p>
        </p:txBody>
      </p:sp>
    </p:spTree>
  </p:cSld>
  <p:clrMapOvr>
    <a:masterClrMapping/>
  </p:clrMapOvr>
  <p:transition spd="med"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257176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2020/1/2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2" name="文本占位符 16"/>
          <p:cNvSpPr>
            <a:spLocks noGrp="1"/>
          </p:cNvSpPr>
          <p:nvPr>
            <p:ph type="body" sz="quarter" idx="13" hasCustomPrompt="1"/>
          </p:nvPr>
        </p:nvSpPr>
        <p:spPr>
          <a:xfrm>
            <a:off x="252314" y="316359"/>
            <a:ext cx="1944687" cy="299145"/>
          </a:xfrm>
        </p:spPr>
        <p:txBody>
          <a:bodyPr/>
          <a:lstStyle>
            <a:lvl1pPr marL="0" indent="0" algn="l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dirty="0"/>
          </a:p>
        </p:txBody>
      </p:sp>
    </p:spTree>
  </p:cSld>
  <p:clrMapOvr>
    <a:masterClrMapping/>
  </p:clrMapOvr>
  <p:transition spd="med"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pPr/>
              <a:t>2020/1/2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288649"/>
      </p:ext>
    </p:extLst>
  </p:cSld>
  <p:clrMapOvr>
    <a:masterClrMapping/>
  </p:clrMapOvr>
  <p:transition spd="med"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" y="0"/>
            <a:ext cx="9145087" cy="5145088"/>
          </a:xfrm>
          <a:prstGeom prst="rect">
            <a:avLst/>
          </a:prstGeom>
        </p:spPr>
      </p:pic>
      <p:grpSp>
        <p:nvGrpSpPr>
          <p:cNvPr id="2" name="组合 3"/>
          <p:cNvGrpSpPr/>
          <p:nvPr userDrawn="1"/>
        </p:nvGrpSpPr>
        <p:grpSpPr bwMode="auto">
          <a:xfrm flipH="1">
            <a:off x="-1" y="248094"/>
            <a:ext cx="1797478" cy="507363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3" name="矩形 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</p:grpSp>
      <p:sp>
        <p:nvSpPr>
          <p:cNvPr id="6" name="文本框 12"/>
          <p:cNvSpPr txBox="1">
            <a:spLocks noChangeArrowheads="1"/>
          </p:cNvSpPr>
          <p:nvPr userDrawn="1"/>
        </p:nvSpPr>
        <p:spPr bwMode="auto">
          <a:xfrm>
            <a:off x="-1" y="370410"/>
            <a:ext cx="1796402" cy="61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32" tIns="32516" rIns="65032" bIns="32516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</p:spTree>
    <p:extLst>
      <p:ext uri="{BB962C8B-B14F-4D97-AF65-F5344CB8AC3E}">
        <p14:creationId xmlns:p14="http://schemas.microsoft.com/office/powerpoint/2010/main" val="2116808079"/>
      </p:ext>
    </p:extLst>
  </p:cSld>
  <p:clrMapOvr>
    <a:masterClrMapping/>
  </p:clrMapOvr>
  <p:transition spd="med">
    <p:push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901" y="274420"/>
            <a:ext cx="7887787" cy="993783"/>
          </a:xfrm>
          <a:prstGeom prst="rect">
            <a:avLst/>
          </a:prstGeom>
        </p:spPr>
        <p:txBody>
          <a:bodyPr vert="horz" lIns="65032" tIns="32516" rIns="65032" bIns="32516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901" y="1369841"/>
            <a:ext cx="7887787" cy="3264804"/>
          </a:xfrm>
          <a:prstGeom prst="rect">
            <a:avLst/>
          </a:prstGeom>
        </p:spPr>
        <p:txBody>
          <a:bodyPr vert="horz" lIns="65032" tIns="32516" rIns="65032" bIns="32516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901" y="4769032"/>
            <a:ext cx="2057193" cy="273290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pPr/>
              <a:t>2020/1/2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9336" y="4769032"/>
            <a:ext cx="3086918" cy="273290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9496" y="4769032"/>
            <a:ext cx="2057193" cy="273290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83" r:id="rId2"/>
    <p:sldLayoutId id="2147483984" r:id="rId3"/>
    <p:sldLayoutId id="2147483985" r:id="rId4"/>
    <p:sldLayoutId id="2147483986" r:id="rId5"/>
    <p:sldLayoutId id="2147483981" r:id="rId6"/>
    <p:sldLayoutId id="2147483987" r:id="rId7"/>
  </p:sldLayoutIdLst>
  <p:transition spd="med">
    <p:push dir="r"/>
  </p:transition>
  <p:txStyles>
    <p:titleStyle>
      <a:lvl1pPr algn="l" defTabSz="650321" rtl="0" eaLnBrk="1" latinLnBrk="0" hangingPunct="1">
        <a:lnSpc>
          <a:spcPct val="90000"/>
        </a:lnSpc>
        <a:spcBef>
          <a:spcPct val="0"/>
        </a:spcBef>
        <a:buNone/>
        <a:defRPr sz="3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580" indent="-162580" algn="l" defTabSz="650321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87741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12902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38062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223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88384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113544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438705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63865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5161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0321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75482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00643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25803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50964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76124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01285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2.jpe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2.jpeg"/><Relationship Id="rId5" Type="http://schemas.openxmlformats.org/officeDocument/2006/relationships/tags" Target="../tags/tag6.xml"/><Relationship Id="rId10" Type="http://schemas.openxmlformats.org/officeDocument/2006/relationships/notesSlide" Target="../notesSlides/notesSlide3.xml"/><Relationship Id="rId4" Type="http://schemas.openxmlformats.org/officeDocument/2006/relationships/tags" Target="../tags/tag5.xml"/><Relationship Id="rId9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2.jpe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image" Target="../media/image2.jpe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8" y="0"/>
            <a:ext cx="9144000" cy="5148262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395862" y="413891"/>
            <a:ext cx="8280920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原创设计师QQ598969553      _5"/>
          <p:cNvSpPr>
            <a:spLocks noChangeArrowheads="1"/>
          </p:cNvSpPr>
          <p:nvPr/>
        </p:nvSpPr>
        <p:spPr bwMode="auto">
          <a:xfrm>
            <a:off x="2007989" y="1995120"/>
            <a:ext cx="5227393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图形学第五次作业汇报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18" name="原创设计师QQ598969553      _7"/>
          <p:cNvSpPr>
            <a:spLocks noChangeShapeType="1"/>
          </p:cNvSpPr>
          <p:nvPr/>
        </p:nvSpPr>
        <p:spPr bwMode="auto">
          <a:xfrm>
            <a:off x="3059691" y="3227605"/>
            <a:ext cx="2953263" cy="0"/>
          </a:xfrm>
          <a:prstGeom prst="lin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58" tIns="45729" rIns="91458" bIns="45729"/>
          <a:lstStyle/>
          <a:p>
            <a:pPr>
              <a:defRPr/>
            </a:pPr>
            <a:endParaRPr lang="zh-CN" altLang="en-US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36890" y="3483481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汇报人：梅洛瑜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71117408</a:t>
            </a:r>
          </a:p>
          <a:p>
            <a:pPr algn="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合作者：张景天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71117435</a:t>
            </a:r>
          </a:p>
          <a:p>
            <a:pPr algn="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周嘉莹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71117336</a:t>
            </a:r>
          </a:p>
          <a:p>
            <a:pPr algn="r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原创设计师QQ598969553      _5">
            <a:extLst>
              <a:ext uri="{FF2B5EF4-FFF2-40B4-BE49-F238E27FC236}">
                <a16:creationId xmlns:a16="http://schemas.microsoft.com/office/drawing/2014/main" id="{95EC2FC3-EC62-47B4-9741-5AB53355A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7837" y="2756286"/>
            <a:ext cx="153888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第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4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组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  <a:ea typeface="微软雅黑" pitchFamily="34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6612953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667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2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667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5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6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6" grpId="0"/>
      <p:bldP spid="2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88" y="0"/>
            <a:ext cx="9144000" cy="5148262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396330" y="405819"/>
            <a:ext cx="8280920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8"/>
          <p:cNvSpPr>
            <a:spLocks/>
          </p:cNvSpPr>
          <p:nvPr/>
        </p:nvSpPr>
        <p:spPr bwMode="auto">
          <a:xfrm>
            <a:off x="1434267" y="1278996"/>
            <a:ext cx="2537012" cy="2534761"/>
          </a:xfrm>
          <a:custGeom>
            <a:avLst/>
            <a:gdLst>
              <a:gd name="T0" fmla="*/ 929 w 1857"/>
              <a:gd name="T1" fmla="*/ 0 h 1855"/>
              <a:gd name="T2" fmla="*/ 1857 w 1857"/>
              <a:gd name="T3" fmla="*/ 928 h 1855"/>
              <a:gd name="T4" fmla="*/ 929 w 1857"/>
              <a:gd name="T5" fmla="*/ 1855 h 1855"/>
              <a:gd name="T6" fmla="*/ 0 w 1857"/>
              <a:gd name="T7" fmla="*/ 928 h 1855"/>
              <a:gd name="T8" fmla="*/ 929 w 1857"/>
              <a:gd name="T9" fmla="*/ 0 h 1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7" h="1855">
                <a:moveTo>
                  <a:pt x="929" y="0"/>
                </a:moveTo>
                <a:lnTo>
                  <a:pt x="1857" y="928"/>
                </a:lnTo>
                <a:lnTo>
                  <a:pt x="929" y="1855"/>
                </a:lnTo>
                <a:lnTo>
                  <a:pt x="0" y="928"/>
                </a:lnTo>
                <a:lnTo>
                  <a:pt x="92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6" tIns="45723" rIns="91446" bIns="4572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99585" y="1742064"/>
            <a:ext cx="1206376" cy="1116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3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03</a:t>
            </a:r>
            <a:endParaRPr lang="zh-CN" altLang="en-US" sz="73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2"/>
            </p:custDataLst>
          </p:nvPr>
        </p:nvCxnSpPr>
        <p:spPr>
          <a:xfrm>
            <a:off x="4413434" y="2572544"/>
            <a:ext cx="2947040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469949" y="2758634"/>
            <a:ext cx="2465648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PART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413434" y="1955231"/>
            <a:ext cx="3178239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ctr">
              <a:buNone/>
            </a:pPr>
            <a:r>
              <a:rPr lang="zh-CN" altLang="en-US" sz="40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成果展示</a:t>
            </a:r>
            <a:endParaRPr lang="en-US" altLang="zh-CN" sz="40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6612953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ac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4" grpId="0" animBg="1"/>
      <p:bldP spid="15" grpId="0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957194" y="4840592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8" y="0"/>
            <a:ext cx="9144000" cy="5148262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508410" y="413891"/>
            <a:ext cx="8280920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原创设计师QQ598969553      _5"/>
          <p:cNvSpPr>
            <a:spLocks noChangeArrowheads="1"/>
          </p:cNvSpPr>
          <p:nvPr/>
        </p:nvSpPr>
        <p:spPr bwMode="auto">
          <a:xfrm>
            <a:off x="3547666" y="2091733"/>
            <a:ext cx="2051844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谢谢观看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18" name="原创设计师QQ598969553      _7"/>
          <p:cNvSpPr>
            <a:spLocks noChangeShapeType="1"/>
          </p:cNvSpPr>
          <p:nvPr/>
        </p:nvSpPr>
        <p:spPr bwMode="auto">
          <a:xfrm>
            <a:off x="3059691" y="3227605"/>
            <a:ext cx="2953263" cy="0"/>
          </a:xfrm>
          <a:prstGeom prst="lin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58" tIns="45729" rIns="91458" bIns="45729"/>
          <a:lstStyle/>
          <a:p>
            <a:pPr>
              <a:defRPr/>
            </a:pPr>
            <a:endParaRPr lang="zh-CN" altLang="en-US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612953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667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24E428D-EF5A-4EDD-91E3-598BC6CE8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29" y="0"/>
            <a:ext cx="8868130" cy="514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470937"/>
      </p:ext>
    </p:extLst>
  </p:cSld>
  <p:clrMapOvr>
    <a:masterClrMapping/>
  </p:clrMapOvr>
  <p:transition spd="med"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588" y="0"/>
            <a:ext cx="9144000" cy="5148262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396330" y="412304"/>
            <a:ext cx="8280920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MH_SubTitle_1"/>
          <p:cNvSpPr/>
          <p:nvPr>
            <p:custDataLst>
              <p:tags r:id="rId1"/>
            </p:custDataLst>
          </p:nvPr>
        </p:nvSpPr>
        <p:spPr>
          <a:xfrm>
            <a:off x="3826424" y="1680641"/>
            <a:ext cx="2854167" cy="528090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1260428 w 4508453"/>
              <a:gd name="connsiteY3" fmla="*/ 88141 h 969560"/>
              <a:gd name="connsiteX4" fmla="*/ 1260428 w 4508453"/>
              <a:gd name="connsiteY4" fmla="*/ 890894 h 969560"/>
              <a:gd name="connsiteX5" fmla="*/ 3969982 w 4508453"/>
              <a:gd name="connsiteY5" fmla="*/ 890894 h 969560"/>
              <a:gd name="connsiteX6" fmla="*/ 4411496 w 4508453"/>
              <a:gd name="connsiteY6" fmla="*/ 489518 h 969560"/>
              <a:gd name="connsiteX7" fmla="*/ 4411497 w 4508453"/>
              <a:gd name="connsiteY7" fmla="*/ 489518 h 969560"/>
              <a:gd name="connsiteX8" fmla="*/ 3969983 w 4508453"/>
              <a:gd name="connsiteY8" fmla="*/ 88141 h 969560"/>
              <a:gd name="connsiteX9" fmla="*/ 484780 w 4508453"/>
              <a:gd name="connsiteY9" fmla="*/ 0 h 969560"/>
              <a:gd name="connsiteX10" fmla="*/ 4023673 w 4508453"/>
              <a:gd name="connsiteY10" fmla="*/ 0 h 969560"/>
              <a:gd name="connsiteX11" fmla="*/ 4508453 w 4508453"/>
              <a:gd name="connsiteY11" fmla="*/ 484780 h 969560"/>
              <a:gd name="connsiteX12" fmla="*/ 4508452 w 4508453"/>
              <a:gd name="connsiteY12" fmla="*/ 484780 h 969560"/>
              <a:gd name="connsiteX13" fmla="*/ 4023672 w 4508453"/>
              <a:gd name="connsiteY13" fmla="*/ 969560 h 969560"/>
              <a:gd name="connsiteX14" fmla="*/ 484780 w 4508453"/>
              <a:gd name="connsiteY14" fmla="*/ 969559 h 969560"/>
              <a:gd name="connsiteX15" fmla="*/ 9849 w 4508453"/>
              <a:gd name="connsiteY15" fmla="*/ 582479 h 969560"/>
              <a:gd name="connsiteX16" fmla="*/ 0 w 4508453"/>
              <a:gd name="connsiteY16" fmla="*/ 484780 h 969560"/>
              <a:gd name="connsiteX17" fmla="*/ 9849 w 4508453"/>
              <a:gd name="connsiteY17" fmla="*/ 387080 h 969560"/>
              <a:gd name="connsiteX18" fmla="*/ 484780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1260428" y="88141"/>
                </a:moveTo>
                <a:lnTo>
                  <a:pt x="1260428" y="890894"/>
                </a:lnTo>
                <a:lnTo>
                  <a:pt x="3969982" y="890894"/>
                </a:lnTo>
                <a:cubicBezTo>
                  <a:pt x="4213824" y="890894"/>
                  <a:pt x="4411496" y="711192"/>
                  <a:pt x="4411496" y="489518"/>
                </a:cubicBezTo>
                <a:lnTo>
                  <a:pt x="4411497" y="489518"/>
                </a:lnTo>
                <a:cubicBezTo>
                  <a:pt x="4411497" y="267843"/>
                  <a:pt x="4213825" y="88141"/>
                  <a:pt x="3969983" y="88141"/>
                </a:cubicBezTo>
                <a:close/>
                <a:moveTo>
                  <a:pt x="484780" y="0"/>
                </a:moveTo>
                <a:lnTo>
                  <a:pt x="4023673" y="0"/>
                </a:lnTo>
                <a:cubicBezTo>
                  <a:pt x="4291410" y="0"/>
                  <a:pt x="4508453" y="217043"/>
                  <a:pt x="4508453" y="484780"/>
                </a:cubicBezTo>
                <a:lnTo>
                  <a:pt x="4508452" y="484780"/>
                </a:lnTo>
                <a:cubicBezTo>
                  <a:pt x="4508452" y="752517"/>
                  <a:pt x="4291409" y="969560"/>
                  <a:pt x="4023672" y="969560"/>
                </a:cubicBezTo>
                <a:lnTo>
                  <a:pt x="484780" y="969559"/>
                </a:lnTo>
                <a:cubicBezTo>
                  <a:pt x="250510" y="969559"/>
                  <a:pt x="55053" y="803386"/>
                  <a:pt x="9849" y="582479"/>
                </a:cubicBezTo>
                <a:lnTo>
                  <a:pt x="0" y="484780"/>
                </a:lnTo>
                <a:lnTo>
                  <a:pt x="9849" y="387080"/>
                </a:lnTo>
                <a:cubicBezTo>
                  <a:pt x="55053" y="166174"/>
                  <a:pt x="250510" y="0"/>
                  <a:pt x="484780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wrap="square" lIns="972868" tIns="0" rIns="0" bIns="0" rtlCol="0" anchor="ctr" anchorCtr="0">
            <a:noAutofit/>
          </a:bodyPr>
          <a:lstStyle/>
          <a:p>
            <a:r>
              <a:rPr lang="zh-CN" altLang="en-US" sz="1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数据纹理</a:t>
            </a:r>
            <a:endParaRPr lang="en-US" altLang="zh-CN" sz="17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MH_Other_1"/>
          <p:cNvSpPr txBox="1"/>
          <p:nvPr>
            <p:custDataLst>
              <p:tags r:id="rId2"/>
            </p:custDataLst>
          </p:nvPr>
        </p:nvSpPr>
        <p:spPr>
          <a:xfrm flipH="1">
            <a:off x="3979786" y="1715139"/>
            <a:ext cx="601591" cy="437795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2800" dirty="0">
                <a:solidFill>
                  <a:srgbClr val="FFFFFF"/>
                </a:solidFill>
                <a:latin typeface="Arial" panose="020B0604020202020204" pitchFamily="34" charset="0"/>
                <a:cs typeface="Times New Roman" pitchFamily="18" charset="0"/>
                <a:sym typeface="Arial" panose="020B0604020202020204" pitchFamily="34" charset="0"/>
              </a:rPr>
              <a:t>01</a:t>
            </a:r>
            <a:endParaRPr lang="zh-CN" altLang="en-US" sz="2800" dirty="0">
              <a:solidFill>
                <a:srgbClr val="FFFFFF"/>
              </a:solidFill>
              <a:latin typeface="Arial" panose="020B0604020202020204" pitchFamily="34" charset="0"/>
              <a:cs typeface="Times New Roman" pitchFamily="18" charset="0"/>
              <a:sym typeface="Arial" panose="020B0604020202020204" pitchFamily="34" charset="0"/>
            </a:endParaRPr>
          </a:p>
        </p:txBody>
      </p:sp>
      <p:sp>
        <p:nvSpPr>
          <p:cNvPr id="26" name="MH_SubTitle_2"/>
          <p:cNvSpPr/>
          <p:nvPr>
            <p:custDataLst>
              <p:tags r:id="rId3"/>
            </p:custDataLst>
          </p:nvPr>
        </p:nvSpPr>
        <p:spPr>
          <a:xfrm flipH="1">
            <a:off x="2464998" y="2387315"/>
            <a:ext cx="2853078" cy="527273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3969983 w 4508453"/>
              <a:gd name="connsiteY3" fmla="*/ 88141 h 969560"/>
              <a:gd name="connsiteX4" fmla="*/ 4411497 w 4508453"/>
              <a:gd name="connsiteY4" fmla="*/ 489518 h 969560"/>
              <a:gd name="connsiteX5" fmla="*/ 4411496 w 4508453"/>
              <a:gd name="connsiteY5" fmla="*/ 489518 h 969560"/>
              <a:gd name="connsiteX6" fmla="*/ 3969982 w 4508453"/>
              <a:gd name="connsiteY6" fmla="*/ 890894 h 969560"/>
              <a:gd name="connsiteX7" fmla="*/ 1260428 w 4508453"/>
              <a:gd name="connsiteY7" fmla="*/ 890894 h 969560"/>
              <a:gd name="connsiteX8" fmla="*/ 1260428 w 4508453"/>
              <a:gd name="connsiteY8" fmla="*/ 88141 h 969560"/>
              <a:gd name="connsiteX9" fmla="*/ 4023673 w 4508453"/>
              <a:gd name="connsiteY9" fmla="*/ 0 h 969560"/>
              <a:gd name="connsiteX10" fmla="*/ 484780 w 4508453"/>
              <a:gd name="connsiteY10" fmla="*/ 0 h 969560"/>
              <a:gd name="connsiteX11" fmla="*/ 9849 w 4508453"/>
              <a:gd name="connsiteY11" fmla="*/ 387080 h 969560"/>
              <a:gd name="connsiteX12" fmla="*/ 0 w 4508453"/>
              <a:gd name="connsiteY12" fmla="*/ 484780 h 969560"/>
              <a:gd name="connsiteX13" fmla="*/ 9849 w 4508453"/>
              <a:gd name="connsiteY13" fmla="*/ 582479 h 969560"/>
              <a:gd name="connsiteX14" fmla="*/ 484780 w 4508453"/>
              <a:gd name="connsiteY14" fmla="*/ 969559 h 969560"/>
              <a:gd name="connsiteX15" fmla="*/ 4023672 w 4508453"/>
              <a:gd name="connsiteY15" fmla="*/ 969560 h 969560"/>
              <a:gd name="connsiteX16" fmla="*/ 4508452 w 4508453"/>
              <a:gd name="connsiteY16" fmla="*/ 484780 h 969560"/>
              <a:gd name="connsiteX17" fmla="*/ 4508453 w 4508453"/>
              <a:gd name="connsiteY17" fmla="*/ 484780 h 969560"/>
              <a:gd name="connsiteX18" fmla="*/ 4023673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3969983" y="88141"/>
                </a:moveTo>
                <a:cubicBezTo>
                  <a:pt x="4213825" y="88141"/>
                  <a:pt x="4411497" y="267843"/>
                  <a:pt x="4411497" y="489518"/>
                </a:cubicBezTo>
                <a:lnTo>
                  <a:pt x="4411496" y="489518"/>
                </a:lnTo>
                <a:cubicBezTo>
                  <a:pt x="4411496" y="711192"/>
                  <a:pt x="4213824" y="890894"/>
                  <a:pt x="3969982" y="890894"/>
                </a:cubicBezTo>
                <a:lnTo>
                  <a:pt x="1260428" y="890894"/>
                </a:lnTo>
                <a:lnTo>
                  <a:pt x="1260428" y="88141"/>
                </a:lnTo>
                <a:close/>
                <a:moveTo>
                  <a:pt x="4023673" y="0"/>
                </a:moveTo>
                <a:lnTo>
                  <a:pt x="484780" y="0"/>
                </a:lnTo>
                <a:cubicBezTo>
                  <a:pt x="250510" y="0"/>
                  <a:pt x="55053" y="166174"/>
                  <a:pt x="9849" y="387080"/>
                </a:cubicBezTo>
                <a:lnTo>
                  <a:pt x="0" y="484780"/>
                </a:lnTo>
                <a:lnTo>
                  <a:pt x="9849" y="582479"/>
                </a:lnTo>
                <a:cubicBezTo>
                  <a:pt x="55053" y="803386"/>
                  <a:pt x="250510" y="969559"/>
                  <a:pt x="484780" y="969559"/>
                </a:cubicBezTo>
                <a:lnTo>
                  <a:pt x="4023672" y="969560"/>
                </a:lnTo>
                <a:cubicBezTo>
                  <a:pt x="4291409" y="969560"/>
                  <a:pt x="4508452" y="752517"/>
                  <a:pt x="4508452" y="484780"/>
                </a:cubicBezTo>
                <a:lnTo>
                  <a:pt x="4508453" y="484780"/>
                </a:lnTo>
                <a:cubicBezTo>
                  <a:pt x="4508453" y="217043"/>
                  <a:pt x="4291410" y="0"/>
                  <a:pt x="4023673" y="0"/>
                </a:cubicBez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wrap="square" lIns="230416" tIns="0" rIns="0" bIns="0" rtlCol="0" anchor="ctr">
            <a:noAutofit/>
          </a:bodyPr>
          <a:lstStyle/>
          <a:p>
            <a:pPr lvl="0"/>
            <a:r>
              <a:rPr lang="zh-CN" altLang="en-US" sz="1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图片纹理</a:t>
            </a:r>
            <a:endParaRPr lang="en-US" altLang="zh-CN" sz="17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MH_Other_2"/>
          <p:cNvSpPr txBox="1"/>
          <p:nvPr>
            <p:custDataLst>
              <p:tags r:id="rId4"/>
            </p:custDataLst>
          </p:nvPr>
        </p:nvSpPr>
        <p:spPr>
          <a:xfrm flipH="1">
            <a:off x="4581378" y="2421405"/>
            <a:ext cx="601591" cy="437795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2800" dirty="0">
                <a:solidFill>
                  <a:srgbClr val="FFFFFF"/>
                </a:solidFill>
                <a:latin typeface="Arial" panose="020B0604020202020204" pitchFamily="34" charset="0"/>
                <a:cs typeface="Times New Roman" pitchFamily="18" charset="0"/>
                <a:sym typeface="Arial" panose="020B0604020202020204" pitchFamily="34" charset="0"/>
              </a:rPr>
              <a:t>02</a:t>
            </a:r>
            <a:endParaRPr lang="zh-CN" altLang="en-US" sz="2800" dirty="0">
              <a:solidFill>
                <a:srgbClr val="FFFFFF"/>
              </a:solidFill>
              <a:latin typeface="Arial" panose="020B0604020202020204" pitchFamily="34" charset="0"/>
              <a:cs typeface="Times New Roman" pitchFamily="18" charset="0"/>
              <a:sym typeface="Arial" panose="020B0604020202020204" pitchFamily="34" charset="0"/>
            </a:endParaRPr>
          </a:p>
        </p:txBody>
      </p:sp>
      <p:sp>
        <p:nvSpPr>
          <p:cNvPr id="28" name="MH_SubTitle_1"/>
          <p:cNvSpPr/>
          <p:nvPr>
            <p:custDataLst>
              <p:tags r:id="rId5"/>
            </p:custDataLst>
          </p:nvPr>
        </p:nvSpPr>
        <p:spPr>
          <a:xfrm>
            <a:off x="3826424" y="3052445"/>
            <a:ext cx="2854167" cy="528090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1260428 w 4508453"/>
              <a:gd name="connsiteY3" fmla="*/ 88141 h 969560"/>
              <a:gd name="connsiteX4" fmla="*/ 1260428 w 4508453"/>
              <a:gd name="connsiteY4" fmla="*/ 890894 h 969560"/>
              <a:gd name="connsiteX5" fmla="*/ 3969982 w 4508453"/>
              <a:gd name="connsiteY5" fmla="*/ 890894 h 969560"/>
              <a:gd name="connsiteX6" fmla="*/ 4411496 w 4508453"/>
              <a:gd name="connsiteY6" fmla="*/ 489518 h 969560"/>
              <a:gd name="connsiteX7" fmla="*/ 4411497 w 4508453"/>
              <a:gd name="connsiteY7" fmla="*/ 489518 h 969560"/>
              <a:gd name="connsiteX8" fmla="*/ 3969983 w 4508453"/>
              <a:gd name="connsiteY8" fmla="*/ 88141 h 969560"/>
              <a:gd name="connsiteX9" fmla="*/ 484780 w 4508453"/>
              <a:gd name="connsiteY9" fmla="*/ 0 h 969560"/>
              <a:gd name="connsiteX10" fmla="*/ 4023673 w 4508453"/>
              <a:gd name="connsiteY10" fmla="*/ 0 h 969560"/>
              <a:gd name="connsiteX11" fmla="*/ 4508453 w 4508453"/>
              <a:gd name="connsiteY11" fmla="*/ 484780 h 969560"/>
              <a:gd name="connsiteX12" fmla="*/ 4508452 w 4508453"/>
              <a:gd name="connsiteY12" fmla="*/ 484780 h 969560"/>
              <a:gd name="connsiteX13" fmla="*/ 4023672 w 4508453"/>
              <a:gd name="connsiteY13" fmla="*/ 969560 h 969560"/>
              <a:gd name="connsiteX14" fmla="*/ 484780 w 4508453"/>
              <a:gd name="connsiteY14" fmla="*/ 969559 h 969560"/>
              <a:gd name="connsiteX15" fmla="*/ 9849 w 4508453"/>
              <a:gd name="connsiteY15" fmla="*/ 582479 h 969560"/>
              <a:gd name="connsiteX16" fmla="*/ 0 w 4508453"/>
              <a:gd name="connsiteY16" fmla="*/ 484780 h 969560"/>
              <a:gd name="connsiteX17" fmla="*/ 9849 w 4508453"/>
              <a:gd name="connsiteY17" fmla="*/ 387080 h 969560"/>
              <a:gd name="connsiteX18" fmla="*/ 484780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1260428" y="88141"/>
                </a:moveTo>
                <a:lnTo>
                  <a:pt x="1260428" y="890894"/>
                </a:lnTo>
                <a:lnTo>
                  <a:pt x="3969982" y="890894"/>
                </a:lnTo>
                <a:cubicBezTo>
                  <a:pt x="4213824" y="890894"/>
                  <a:pt x="4411496" y="711192"/>
                  <a:pt x="4411496" y="489518"/>
                </a:cubicBezTo>
                <a:lnTo>
                  <a:pt x="4411497" y="489518"/>
                </a:lnTo>
                <a:cubicBezTo>
                  <a:pt x="4411497" y="267843"/>
                  <a:pt x="4213825" y="88141"/>
                  <a:pt x="3969983" y="88141"/>
                </a:cubicBezTo>
                <a:close/>
                <a:moveTo>
                  <a:pt x="484780" y="0"/>
                </a:moveTo>
                <a:lnTo>
                  <a:pt x="4023673" y="0"/>
                </a:lnTo>
                <a:cubicBezTo>
                  <a:pt x="4291410" y="0"/>
                  <a:pt x="4508453" y="217043"/>
                  <a:pt x="4508453" y="484780"/>
                </a:cubicBezTo>
                <a:lnTo>
                  <a:pt x="4508452" y="484780"/>
                </a:lnTo>
                <a:cubicBezTo>
                  <a:pt x="4508452" y="752517"/>
                  <a:pt x="4291409" y="969560"/>
                  <a:pt x="4023672" y="969560"/>
                </a:cubicBezTo>
                <a:lnTo>
                  <a:pt x="484780" y="969559"/>
                </a:lnTo>
                <a:cubicBezTo>
                  <a:pt x="250510" y="969559"/>
                  <a:pt x="55053" y="803386"/>
                  <a:pt x="9849" y="582479"/>
                </a:cubicBezTo>
                <a:lnTo>
                  <a:pt x="0" y="484780"/>
                </a:lnTo>
                <a:lnTo>
                  <a:pt x="9849" y="387080"/>
                </a:lnTo>
                <a:cubicBezTo>
                  <a:pt x="55053" y="166174"/>
                  <a:pt x="250510" y="0"/>
                  <a:pt x="484780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wrap="square" lIns="972868" tIns="0" rIns="0" bIns="0" rtlCol="0" anchor="ctr" anchorCtr="0">
            <a:noAutofit/>
          </a:bodyPr>
          <a:lstStyle/>
          <a:p>
            <a:r>
              <a:rPr lang="zh-CN" altLang="en-US" sz="1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成果展示</a:t>
            </a:r>
            <a:endParaRPr lang="en-US" altLang="zh-CN" sz="17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MH_Other_1"/>
          <p:cNvSpPr txBox="1"/>
          <p:nvPr>
            <p:custDataLst>
              <p:tags r:id="rId6"/>
            </p:custDataLst>
          </p:nvPr>
        </p:nvSpPr>
        <p:spPr>
          <a:xfrm flipH="1">
            <a:off x="3979786" y="3086943"/>
            <a:ext cx="601591" cy="437795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2800" dirty="0">
                <a:solidFill>
                  <a:srgbClr val="FFFFFF"/>
                </a:solidFill>
                <a:latin typeface="Arial" panose="020B0604020202020204" pitchFamily="34" charset="0"/>
                <a:cs typeface="Times New Roman" pitchFamily="18" charset="0"/>
                <a:sym typeface="Arial" panose="020B0604020202020204" pitchFamily="34" charset="0"/>
              </a:rPr>
              <a:t>03</a:t>
            </a:r>
            <a:endParaRPr lang="zh-CN" altLang="en-US" sz="2800" dirty="0">
              <a:solidFill>
                <a:srgbClr val="FFFFFF"/>
              </a:solidFill>
              <a:latin typeface="Arial" panose="020B0604020202020204" pitchFamily="34" charset="0"/>
              <a:cs typeface="Times New Roman" pitchFamily="18" charset="0"/>
              <a:sym typeface="Arial" panose="020B0604020202020204" pitchFamily="34" charset="0"/>
            </a:endParaRPr>
          </a:p>
        </p:txBody>
      </p:sp>
      <p:sp>
        <p:nvSpPr>
          <p:cNvPr id="32" name="MH_Others_1"/>
          <p:cNvSpPr txBox="1"/>
          <p:nvPr>
            <p:custDataLst>
              <p:tags r:id="rId7"/>
            </p:custDataLst>
          </p:nvPr>
        </p:nvSpPr>
        <p:spPr>
          <a:xfrm>
            <a:off x="3036440" y="866720"/>
            <a:ext cx="1194506" cy="48167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31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 录</a:t>
            </a:r>
          </a:p>
        </p:txBody>
      </p:sp>
      <p:sp>
        <p:nvSpPr>
          <p:cNvPr id="33" name="MH_Others_2"/>
          <p:cNvSpPr txBox="1"/>
          <p:nvPr>
            <p:custDataLst>
              <p:tags r:id="rId8"/>
            </p:custDataLst>
          </p:nvPr>
        </p:nvSpPr>
        <p:spPr>
          <a:xfrm>
            <a:off x="4476624" y="866734"/>
            <a:ext cx="2255066" cy="48167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31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31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612953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5" grpId="0"/>
      <p:bldP spid="26" grpId="0" animBg="1"/>
      <p:bldP spid="27" grpId="0"/>
      <p:bldP spid="28" grpId="0" animBg="1"/>
      <p:bldP spid="29" grpId="0"/>
      <p:bldP spid="32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88" y="0"/>
            <a:ext cx="9144000" cy="5148262"/>
          </a:xfrm>
          <a:prstGeom prst="rect">
            <a:avLst/>
          </a:prstGeom>
          <a:noFill/>
        </p:spPr>
      </p:pic>
      <p:sp>
        <p:nvSpPr>
          <p:cNvPr id="17" name="矩形 16"/>
          <p:cNvSpPr/>
          <p:nvPr/>
        </p:nvSpPr>
        <p:spPr>
          <a:xfrm>
            <a:off x="396330" y="412304"/>
            <a:ext cx="8280920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8"/>
          <p:cNvSpPr>
            <a:spLocks/>
          </p:cNvSpPr>
          <p:nvPr/>
        </p:nvSpPr>
        <p:spPr bwMode="auto">
          <a:xfrm>
            <a:off x="1434267" y="1278996"/>
            <a:ext cx="2537012" cy="2534761"/>
          </a:xfrm>
          <a:custGeom>
            <a:avLst/>
            <a:gdLst>
              <a:gd name="T0" fmla="*/ 929 w 1857"/>
              <a:gd name="T1" fmla="*/ 0 h 1855"/>
              <a:gd name="T2" fmla="*/ 1857 w 1857"/>
              <a:gd name="T3" fmla="*/ 928 h 1855"/>
              <a:gd name="T4" fmla="*/ 929 w 1857"/>
              <a:gd name="T5" fmla="*/ 1855 h 1855"/>
              <a:gd name="T6" fmla="*/ 0 w 1857"/>
              <a:gd name="T7" fmla="*/ 928 h 1855"/>
              <a:gd name="T8" fmla="*/ 929 w 1857"/>
              <a:gd name="T9" fmla="*/ 0 h 1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7" h="1855">
                <a:moveTo>
                  <a:pt x="929" y="0"/>
                </a:moveTo>
                <a:lnTo>
                  <a:pt x="1857" y="928"/>
                </a:lnTo>
                <a:lnTo>
                  <a:pt x="929" y="1855"/>
                </a:lnTo>
                <a:lnTo>
                  <a:pt x="0" y="928"/>
                </a:lnTo>
                <a:lnTo>
                  <a:pt x="92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6" tIns="45723" rIns="91446" bIns="4572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99585" y="1742064"/>
            <a:ext cx="1206376" cy="1116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3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01</a:t>
            </a:r>
            <a:endParaRPr lang="zh-CN" altLang="en-US" sz="73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413434" y="2572544"/>
            <a:ext cx="2947040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2" name="文本框 1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69949" y="2752040"/>
            <a:ext cx="2465648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PART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13434" y="1955231"/>
            <a:ext cx="3178239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ctr">
              <a:buNone/>
            </a:pPr>
            <a:r>
              <a:rPr lang="zh-CN" altLang="en-US" sz="40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数据纹理</a:t>
            </a:r>
            <a:endParaRPr lang="en-US" altLang="zh-CN" sz="40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3193147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ac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  <p:bldP spid="2050" grpId="0"/>
      <p:bldP spid="2052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F4C8BDD-D809-4B4B-8F97-6FF04B051F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与之前的工作兼容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3E6E877-E97F-4A69-83D3-3982C40A7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63" y="1276400"/>
            <a:ext cx="6830686" cy="64807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220CBF7-6A2A-4B8E-9AE2-ABF4B80995AB}"/>
              </a:ext>
            </a:extLst>
          </p:cNvPr>
          <p:cNvSpPr txBox="1"/>
          <p:nvPr/>
        </p:nvSpPr>
        <p:spPr>
          <a:xfrm>
            <a:off x="828378" y="2212504"/>
            <a:ext cx="5184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之前用</a:t>
            </a:r>
            <a:r>
              <a:rPr lang="en-US" altLang="zh-CN" dirty="0"/>
              <a:t> color </a:t>
            </a:r>
            <a:r>
              <a:rPr lang="zh-CN" altLang="en-US" dirty="0"/>
              <a:t>来上色，工作量还比较大，如果全部改成纹理，比较麻烦，所以，把最后颜色呈现部分，用颜色乘以纹理，单方面使用颜色就把纹理设置为白色，单方面使用颜色就使用白色纹理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3CE0C7A-44C8-4E87-9D04-B26C95565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62" y="3638731"/>
            <a:ext cx="6304340" cy="95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24577"/>
      </p:ext>
    </p:extLst>
  </p:cSld>
  <p:clrMapOvr>
    <a:masterClrMapping/>
  </p:clrMapOvr>
  <p:transition spd="med">
    <p:push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E9D7B52-954A-4161-A25E-FD3BDAA46E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跨域问题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5953D82-8212-4377-ACB1-3291FF9FEFC1}"/>
              </a:ext>
            </a:extLst>
          </p:cNvPr>
          <p:cNvSpPr txBox="1"/>
          <p:nvPr/>
        </p:nvSpPr>
        <p:spPr>
          <a:xfrm>
            <a:off x="180306" y="988369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1.SimpleHTTPServer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7120D5D-1D45-4C69-9AB0-C6CDDB76B2B1}"/>
              </a:ext>
            </a:extLst>
          </p:cNvPr>
          <p:cNvSpPr txBox="1"/>
          <p:nvPr/>
        </p:nvSpPr>
        <p:spPr>
          <a:xfrm>
            <a:off x="180306" y="156443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2.base64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1033511"/>
      </p:ext>
    </p:extLst>
  </p:cSld>
  <p:clrMapOvr>
    <a:masterClrMapping/>
  </p:clrMapOvr>
  <p:transition spd="med">
    <p:push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88" y="0"/>
            <a:ext cx="9144000" cy="5148262"/>
          </a:xfrm>
          <a:prstGeom prst="rect">
            <a:avLst/>
          </a:prstGeom>
          <a:noFill/>
        </p:spPr>
      </p:pic>
      <p:sp>
        <p:nvSpPr>
          <p:cNvPr id="17" name="矩形 16"/>
          <p:cNvSpPr/>
          <p:nvPr/>
        </p:nvSpPr>
        <p:spPr>
          <a:xfrm>
            <a:off x="432334" y="410544"/>
            <a:ext cx="8280920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8"/>
          <p:cNvSpPr>
            <a:spLocks/>
          </p:cNvSpPr>
          <p:nvPr/>
        </p:nvSpPr>
        <p:spPr bwMode="auto">
          <a:xfrm>
            <a:off x="1434267" y="1278996"/>
            <a:ext cx="2537012" cy="2534761"/>
          </a:xfrm>
          <a:custGeom>
            <a:avLst/>
            <a:gdLst>
              <a:gd name="T0" fmla="*/ 929 w 1857"/>
              <a:gd name="T1" fmla="*/ 0 h 1855"/>
              <a:gd name="T2" fmla="*/ 1857 w 1857"/>
              <a:gd name="T3" fmla="*/ 928 h 1855"/>
              <a:gd name="T4" fmla="*/ 929 w 1857"/>
              <a:gd name="T5" fmla="*/ 1855 h 1855"/>
              <a:gd name="T6" fmla="*/ 0 w 1857"/>
              <a:gd name="T7" fmla="*/ 928 h 1855"/>
              <a:gd name="T8" fmla="*/ 929 w 1857"/>
              <a:gd name="T9" fmla="*/ 0 h 1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7" h="1855">
                <a:moveTo>
                  <a:pt x="929" y="0"/>
                </a:moveTo>
                <a:lnTo>
                  <a:pt x="1857" y="928"/>
                </a:lnTo>
                <a:lnTo>
                  <a:pt x="929" y="1855"/>
                </a:lnTo>
                <a:lnTo>
                  <a:pt x="0" y="928"/>
                </a:lnTo>
                <a:lnTo>
                  <a:pt x="92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6" tIns="45723" rIns="91446" bIns="4572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99585" y="1742064"/>
            <a:ext cx="1206376" cy="1116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3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02</a:t>
            </a:r>
            <a:endParaRPr lang="zh-CN" altLang="en-US" sz="73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413434" y="2572544"/>
            <a:ext cx="2947040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2" name="文本框 1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69949" y="2752040"/>
            <a:ext cx="2465648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PART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13434" y="1955231"/>
            <a:ext cx="3178239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ctr">
              <a:buNone/>
            </a:pPr>
            <a:r>
              <a:rPr lang="zh-CN" altLang="en-US" sz="40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图片纹理</a:t>
            </a:r>
            <a:endParaRPr lang="zh-CN" altLang="zh-CN" sz="40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3193147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ac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  <p:bldP spid="2050" grpId="0"/>
      <p:bldP spid="2052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B58DB01-CDD8-4D53-9F01-0C75895A0B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纹理图片处理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6532C08-FA93-4F5C-AB34-2DFB390E4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9" y="648734"/>
            <a:ext cx="5895238" cy="192381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84C6A98-AF48-4861-905F-020D298F3776}"/>
              </a:ext>
            </a:extLst>
          </p:cNvPr>
          <p:cNvSpPr txBox="1"/>
          <p:nvPr/>
        </p:nvSpPr>
        <p:spPr>
          <a:xfrm>
            <a:off x="684362" y="3076600"/>
            <a:ext cx="25202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在一个物体上绘制多个纹理，使用一张图，把多个图像拼接成一个</a:t>
            </a:r>
            <a:r>
              <a:rPr lang="en-US" altLang="zh-CN" dirty="0"/>
              <a:t>256</a:t>
            </a:r>
            <a:r>
              <a:rPr lang="zh-CN" altLang="en-US" dirty="0"/>
              <a:t>*</a:t>
            </a:r>
            <a:r>
              <a:rPr lang="en-US" altLang="zh-CN" dirty="0"/>
              <a:t>1024</a:t>
            </a:r>
            <a:r>
              <a:rPr lang="zh-CN" altLang="en-US" dirty="0"/>
              <a:t>的图形，然后选择</a:t>
            </a:r>
            <a:r>
              <a:rPr lang="en-US" altLang="zh-CN" dirty="0"/>
              <a:t>0.25 0.50 0.75 1 </a:t>
            </a:r>
            <a:r>
              <a:rPr lang="zh-CN" altLang="en-US" dirty="0"/>
              <a:t>等来选择图像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43950F-B357-48AD-B987-408CBB6FE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6690" y="2237016"/>
            <a:ext cx="5257143" cy="2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835351"/>
      </p:ext>
    </p:extLst>
  </p:cSld>
  <p:clrMapOvr>
    <a:masterClrMapping/>
  </p:clrMapOvr>
  <p:transition spd="med">
    <p:push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1C267F8-2411-4EE5-9BAF-283ABAE48A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2314" y="316359"/>
            <a:ext cx="2952328" cy="29914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解决图片不是</a:t>
            </a:r>
            <a:r>
              <a:rPr lang="en-US" altLang="zh-CN" dirty="0"/>
              <a:t>2</a:t>
            </a:r>
            <a:r>
              <a:rPr lang="zh-CN" altLang="en-US" dirty="0"/>
              <a:t>的幂的方法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86B7393-4D4A-4122-B360-803E5482D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14" y="916360"/>
            <a:ext cx="5066667" cy="264761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075E5C8-F53D-4D16-BA0C-D843BD64EBD3}"/>
              </a:ext>
            </a:extLst>
          </p:cNvPr>
          <p:cNvSpPr txBox="1"/>
          <p:nvPr/>
        </p:nvSpPr>
        <p:spPr>
          <a:xfrm>
            <a:off x="540346" y="3796680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判断是不是</a:t>
            </a:r>
            <a:r>
              <a:rPr lang="en-US" altLang="zh-CN" dirty="0"/>
              <a:t>2</a:t>
            </a:r>
            <a:r>
              <a:rPr lang="zh-CN" altLang="en-US" dirty="0"/>
              <a:t>的幂，</a:t>
            </a:r>
            <a:r>
              <a:rPr lang="en-US" altLang="zh-CN" dirty="0"/>
              <a:t>2</a:t>
            </a:r>
            <a:r>
              <a:rPr lang="zh-CN" altLang="en-US" dirty="0"/>
              <a:t>正确的话就直接用，不是的话就使用包裹模式到边缘</a:t>
            </a:r>
          </a:p>
        </p:txBody>
      </p:sp>
    </p:spTree>
    <p:extLst>
      <p:ext uri="{BB962C8B-B14F-4D97-AF65-F5344CB8AC3E}">
        <p14:creationId xmlns:p14="http://schemas.microsoft.com/office/powerpoint/2010/main" val="3485147609"/>
      </p:ext>
    </p:extLst>
  </p:cSld>
  <p:clrMapOvr>
    <a:masterClrMapping/>
  </p:clrMapOvr>
  <p:transition spd="med">
    <p:push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3FDE6F3-C2C1-497D-9AC0-D418F52504A2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bt641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1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1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SubTitle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Other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SubTitle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Other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Other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heme/theme1.xml><?xml version="1.0" encoding="utf-8"?>
<a:theme xmlns:a="http://schemas.openxmlformats.org/drawingml/2006/main" name="第一PPT，www.1ppt.com">
  <a:themeElements>
    <a:clrScheme name="自定义 103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4957"/>
      </a:accent1>
      <a:accent2>
        <a:srgbClr val="7F7F7F"/>
      </a:accent2>
      <a:accent3>
        <a:srgbClr val="FF4957"/>
      </a:accent3>
      <a:accent4>
        <a:srgbClr val="7F7F7F"/>
      </a:accent4>
      <a:accent5>
        <a:srgbClr val="FF4957"/>
      </a:accent5>
      <a:accent6>
        <a:srgbClr val="7F7F7F"/>
      </a:accent6>
      <a:hlink>
        <a:srgbClr val="007FA2"/>
      </a:hlink>
      <a:folHlink>
        <a:srgbClr val="FF4957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383</Words>
  <Application>Microsoft Office PowerPoint</Application>
  <PresentationFormat>自定义</PresentationFormat>
  <Paragraphs>50</Paragraphs>
  <Slides>11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宋体</vt:lpstr>
      <vt:lpstr>微软雅黑</vt:lpstr>
      <vt:lpstr>Arial</vt:lpstr>
      <vt:lpstr>Calibri</vt:lpstr>
      <vt:lpstr>Calibri Light</vt:lpstr>
      <vt:lpstr>Impact</vt:lpstr>
      <vt:lpstr>Times New Roman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简洁红灰</dc:title>
  <dc:creator/>
  <cp:keywords>www.1ppt.com</cp:keywords>
  <cp:lastModifiedBy/>
  <cp:revision>1</cp:revision>
  <dcterms:created xsi:type="dcterms:W3CDTF">2016-10-17T14:00:15Z</dcterms:created>
  <dcterms:modified xsi:type="dcterms:W3CDTF">2020-01-02T03:27:28Z</dcterms:modified>
</cp:coreProperties>
</file>