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4"/>
  </p:notesMasterIdLst>
  <p:handoutMasterIdLst>
    <p:handoutMasterId r:id="rId25"/>
  </p:handoutMasterIdLst>
  <p:sldIdLst>
    <p:sldId id="3288" r:id="rId2"/>
    <p:sldId id="3313" r:id="rId3"/>
    <p:sldId id="3297" r:id="rId4"/>
    <p:sldId id="3298" r:id="rId5"/>
    <p:sldId id="3291" r:id="rId6"/>
    <p:sldId id="3299" r:id="rId7"/>
    <p:sldId id="3301" r:id="rId8"/>
    <p:sldId id="3302" r:id="rId9"/>
    <p:sldId id="3300" r:id="rId10"/>
    <p:sldId id="3303" r:id="rId11"/>
    <p:sldId id="3310" r:id="rId12"/>
    <p:sldId id="3312" r:id="rId13"/>
    <p:sldId id="3304" r:id="rId14"/>
    <p:sldId id="3311" r:id="rId15"/>
    <p:sldId id="3309" r:id="rId16"/>
    <p:sldId id="3292" r:id="rId17"/>
    <p:sldId id="3305" r:id="rId18"/>
    <p:sldId id="3306" r:id="rId19"/>
    <p:sldId id="3293" r:id="rId20"/>
    <p:sldId id="3307" r:id="rId21"/>
    <p:sldId id="3308" r:id="rId22"/>
    <p:sldId id="3296" r:id="rId23"/>
  </p:sldIdLst>
  <p:sldSz cx="9145588" cy="5145088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0A2FC87-095C-437A-B39C-985C1891EDBF}">
          <p14:sldIdLst>
            <p14:sldId id="3288"/>
            <p14:sldId id="3313"/>
            <p14:sldId id="3297"/>
            <p14:sldId id="3298"/>
            <p14:sldId id="3291"/>
            <p14:sldId id="3299"/>
            <p14:sldId id="3301"/>
            <p14:sldId id="3302"/>
            <p14:sldId id="3300"/>
            <p14:sldId id="3303"/>
            <p14:sldId id="3310"/>
            <p14:sldId id="3312"/>
            <p14:sldId id="3304"/>
            <p14:sldId id="3311"/>
            <p14:sldId id="3309"/>
            <p14:sldId id="3292"/>
            <p14:sldId id="3305"/>
            <p14:sldId id="3306"/>
            <p14:sldId id="3293"/>
            <p14:sldId id="3307"/>
            <p14:sldId id="3308"/>
            <p14:sldId id="3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233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67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233"/>
    <a:srgbClr val="9F7B63"/>
    <a:srgbClr val="F48E77"/>
    <a:srgbClr val="A1BD70"/>
    <a:srgbClr val="889EB6"/>
    <a:srgbClr val="004236"/>
    <a:srgbClr val="169274"/>
    <a:srgbClr val="60AEA9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4" autoAdjust="0"/>
    <p:restoredTop sz="80194" autoAdjust="0"/>
  </p:normalViewPr>
  <p:slideViewPr>
    <p:cSldViewPr>
      <p:cViewPr varScale="1">
        <p:scale>
          <a:sx n="69" d="100"/>
          <a:sy n="69" d="100"/>
        </p:scale>
        <p:origin x="1016" y="32"/>
      </p:cViewPr>
      <p:guideLst>
        <p:guide orient="horz" pos="328"/>
        <p:guide pos="4050"/>
        <p:guide orient="horz" pos="4183"/>
        <p:guide pos="7588"/>
        <p:guide pos="376"/>
        <p:guide pos="1350"/>
        <p:guide orient="horz" pos="233"/>
        <p:guide orient="horz" pos="2976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包括相机、变换等等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21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6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遇到的坑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5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2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由于没有贴图，所以在绘制头发的时候选择绿色的圆裁剪缺口，黑色的圆放在里面填充缺口</a:t>
            </a:r>
            <a:endParaRPr lang="en-US" altLang="zh-CN" dirty="0" smtClean="0"/>
          </a:p>
          <a:p>
            <a:r>
              <a:rPr lang="zh-CN" altLang="en-US" dirty="0" smtClean="0"/>
              <a:t>辫子和手使用抛物线</a:t>
            </a:r>
            <a:endParaRPr lang="en-US" altLang="zh-CN" dirty="0" smtClean="0"/>
          </a:p>
          <a:p>
            <a:r>
              <a:rPr lang="zh-CN" altLang="en-US" dirty="0" smtClean="0"/>
              <a:t>脸颊使用了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个圆进行叠加覆盖</a:t>
            </a:r>
            <a:endParaRPr lang="en-US" altLang="zh-CN" dirty="0" smtClean="0"/>
          </a:p>
          <a:p>
            <a:r>
              <a:rPr lang="zh-CN" altLang="en-US" dirty="0" smtClean="0"/>
              <a:t>缺点：图形多，点数多，绘制困难。后期考虑直接使用贴图处理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830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three.js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的转换方式改变了绘制顶点的顺序，不能在</a:t>
            </a:r>
            <a:r>
              <a:rPr lang="en-US" altLang="zh-CN" baseline="0" dirty="0" err="1" smtClean="0"/>
              <a:t>webgl</a:t>
            </a:r>
            <a:r>
              <a:rPr lang="zh-CN" altLang="en-US" baseline="0" dirty="0" smtClean="0"/>
              <a:t>中直接使用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78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采用索引绘制</a:t>
            </a:r>
            <a:endParaRPr lang="en-US" altLang="zh-CN" dirty="0" smtClean="0"/>
          </a:p>
          <a:p>
            <a:r>
              <a:rPr lang="en-US" altLang="zh-CN" dirty="0" err="1" smtClean="0"/>
              <a:t>obj</a:t>
            </a:r>
            <a:r>
              <a:rPr lang="zh-CN" altLang="en-US" dirty="0" smtClean="0"/>
              <a:t>文件中不同颜色的图形共用一个顶点，由于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使用顶点着色器着色，无法实现一个顶点多个颜色</a:t>
            </a:r>
            <a:endParaRPr lang="en-US" altLang="zh-CN" dirty="0" smtClean="0"/>
          </a:p>
          <a:p>
            <a:r>
              <a:rPr lang="zh-CN" altLang="en-US" dirty="0" smtClean="0"/>
              <a:t>最终决定将每个部件的拆分开：将每个部件的索引和对应的顶点找到，然后依次放入顶点</a:t>
            </a:r>
            <a:r>
              <a:rPr lang="zh-CN" altLang="en-US" dirty="0" smtClean="0"/>
              <a:t>缓冲器、</a:t>
            </a:r>
            <a:endParaRPr lang="en-US" altLang="zh-CN" dirty="0" smtClean="0"/>
          </a:p>
          <a:p>
            <a:r>
              <a:rPr lang="en-US" altLang="zh-CN" dirty="0" err="1" smtClean="0"/>
              <a:t>drawElement</a:t>
            </a:r>
            <a:r>
              <a:rPr lang="zh-CN" altLang="en-US" dirty="0" smtClean="0"/>
              <a:t>（）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9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med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52314" y="316359"/>
            <a:ext cx="1944687" cy="299145"/>
          </a:xfrm>
        </p:spPr>
        <p:txBody>
          <a:bodyPr/>
          <a:lstStyle>
            <a:lvl1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52314" y="316359"/>
            <a:ext cx="1944687" cy="299145"/>
          </a:xfrm>
        </p:spPr>
        <p:txBody>
          <a:bodyPr/>
          <a:lstStyle>
            <a:lvl1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52314" y="316359"/>
            <a:ext cx="1944687" cy="299145"/>
          </a:xfrm>
        </p:spPr>
        <p:txBody>
          <a:bodyPr/>
          <a:lstStyle>
            <a:lvl1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52314" y="316359"/>
            <a:ext cx="1944687" cy="299145"/>
          </a:xfrm>
        </p:spPr>
        <p:txBody>
          <a:bodyPr/>
          <a:lstStyle>
            <a:lvl1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ransition spd="med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2" tIns="32516" rIns="65032" bIns="325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  <p:transition spd="med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1" r:id="rId6"/>
    <p:sldLayoutId id="2147483987" r:id="rId7"/>
  </p:sldLayoutIdLst>
  <p:transition spd="med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.jpe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2.jpe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.jpe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.jpe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5862" y="413891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2008783" y="1414650"/>
            <a:ext cx="512960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图形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学第二次作业汇报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59691" y="3227605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20" name="原创设计师QQ598969553      _12"/>
          <p:cNvSpPr>
            <a:spLocks noChangeArrowheads="1"/>
          </p:cNvSpPr>
          <p:nvPr/>
        </p:nvSpPr>
        <p:spPr bwMode="auto">
          <a:xfrm>
            <a:off x="3004247" y="2601923"/>
            <a:ext cx="31386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小</a:t>
            </a: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电视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宋体" charset="-122"/>
              </a:rPr>
              <a:t>&amp;</a:t>
            </a: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小飞鸡</a:t>
            </a:r>
            <a:endParaRPr lang="en-US" altLang="zh-CN" sz="3600" dirty="0"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  <a:cs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36890" y="3483481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汇报人：周嘉莹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71117336</a:t>
            </a:r>
          </a:p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合作者：张景天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71117435</a:t>
            </a:r>
          </a:p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梅洛瑜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71117408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00"/>
                            </p:stCondLst>
                            <p:childTnLst>
                              <p:par>
                                <p:cTn id="2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20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306" y="279499"/>
            <a:ext cx="2880320" cy="67200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头发和脸颊的绘制方式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770" y="764242"/>
            <a:ext cx="4032446" cy="39915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85722" y="1347049"/>
            <a:ext cx="3975304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07498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导入文件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13" y="1492424"/>
            <a:ext cx="4925403" cy="30228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163" y="1035578"/>
            <a:ext cx="3888432" cy="33581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066" y="658511"/>
            <a:ext cx="7213447" cy="75413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76711" y="2110879"/>
            <a:ext cx="4192173" cy="120032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手撸代码</a:t>
            </a:r>
            <a:r>
              <a:rPr lang="en-US" altLang="zh-CN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!</a:t>
            </a:r>
            <a:endParaRPr lang="zh-CN" altLang="en-US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4686235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导入模型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90" y="327199"/>
            <a:ext cx="5674586" cy="46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84531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导入模型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0" y="1204392"/>
            <a:ext cx="1593932" cy="25528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754" y="969429"/>
            <a:ext cx="4083260" cy="30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18650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导入模型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" b="38287"/>
          <a:stretch/>
        </p:blipFill>
        <p:spPr>
          <a:xfrm>
            <a:off x="252314" y="674997"/>
            <a:ext cx="5637659" cy="25922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6" b="56346"/>
          <a:stretch/>
        </p:blipFill>
        <p:spPr>
          <a:xfrm>
            <a:off x="247739" y="3328382"/>
            <a:ext cx="4238625" cy="17465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70" y="674997"/>
            <a:ext cx="4381099" cy="41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09390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导入文件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364" y="1204392"/>
            <a:ext cx="5607338" cy="26480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7846" y="1393768"/>
            <a:ext cx="5061210" cy="19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99019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buNone/>
            </a:pP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变换设计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2050" grpId="0"/>
      <p:bldP spid="2052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绕自身轴旋转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" y="1060376"/>
            <a:ext cx="16944717" cy="2592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6370" y="3940696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平移坐标轴至对象中心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进行旋转操作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复原坐标轴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94026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移动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46" y="1708448"/>
            <a:ext cx="7740860" cy="7200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0346" y="307660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每次旋转后复原坐标系以物体为参考系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定义平移矩阵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694538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buNone/>
            </a:pP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经验分享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2050" grpId="0"/>
      <p:bldP spid="205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752"/>
            <a:ext cx="9145588" cy="569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17070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蜜汁错误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74" y="291958"/>
            <a:ext cx="6662174" cy="39406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90" y="3911406"/>
            <a:ext cx="4524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83888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55" y="796364"/>
            <a:ext cx="6813100" cy="4147324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蜜汁错误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20134" y="280729"/>
            <a:ext cx="3024336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添加第二个图形的时候顶点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未更新，导致第二个图案使用了第一个图案的索引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298" y="1254518"/>
            <a:ext cx="43973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缓缓打出一个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86761" y="688423"/>
            <a:ext cx="196079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3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13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4925141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957194" y="484059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08410" y="413891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3547666" y="2091733"/>
            <a:ext cx="205184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谢谢观看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59691" y="3227605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SubTitle_1"/>
          <p:cNvSpPr/>
          <p:nvPr>
            <p:custDataLst>
              <p:tags r:id="rId1"/>
            </p:custDataLst>
          </p:nvPr>
        </p:nvSpPr>
        <p:spPr>
          <a:xfrm>
            <a:off x="3826424" y="1680641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成果展示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1"/>
          <p:cNvSpPr txBox="1"/>
          <p:nvPr>
            <p:custDataLst>
              <p:tags r:id="rId2"/>
            </p:custDataLst>
          </p:nvPr>
        </p:nvSpPr>
        <p:spPr>
          <a:xfrm flipH="1">
            <a:off x="3979786" y="1715139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01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6" name="MH_SubTitle_2"/>
          <p:cNvSpPr/>
          <p:nvPr>
            <p:custDataLst>
              <p:tags r:id="rId3"/>
            </p:custDataLst>
          </p:nvPr>
        </p:nvSpPr>
        <p:spPr>
          <a:xfrm flipH="1">
            <a:off x="2464998" y="2387315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模型设计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MH_Other_2"/>
          <p:cNvSpPr txBox="1"/>
          <p:nvPr>
            <p:custDataLst>
              <p:tags r:id="rId4"/>
            </p:custDataLst>
          </p:nvPr>
        </p:nvSpPr>
        <p:spPr>
          <a:xfrm flipH="1">
            <a:off x="4581378" y="2421405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02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8" name="MH_SubTitle_1"/>
          <p:cNvSpPr/>
          <p:nvPr>
            <p:custDataLst>
              <p:tags r:id="rId5"/>
            </p:custDataLst>
          </p:nvPr>
        </p:nvSpPr>
        <p:spPr>
          <a:xfrm>
            <a:off x="3826424" y="3052445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变换设计</a:t>
            </a:r>
            <a:endParaRPr lang="en-US" altLang="zh-CN" sz="17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MH_Other_1"/>
          <p:cNvSpPr txBox="1"/>
          <p:nvPr>
            <p:custDataLst>
              <p:tags r:id="rId6"/>
            </p:custDataLst>
          </p:nvPr>
        </p:nvSpPr>
        <p:spPr>
          <a:xfrm flipH="1">
            <a:off x="3979786" y="3086943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03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0" name="MH_SubTitle_2"/>
          <p:cNvSpPr/>
          <p:nvPr>
            <p:custDataLst>
              <p:tags r:id="rId7"/>
            </p:custDataLst>
          </p:nvPr>
        </p:nvSpPr>
        <p:spPr>
          <a:xfrm flipH="1">
            <a:off x="2464998" y="3759119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经验分享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Other_2"/>
          <p:cNvSpPr txBox="1"/>
          <p:nvPr>
            <p:custDataLst>
              <p:tags r:id="rId8"/>
            </p:custDataLst>
          </p:nvPr>
        </p:nvSpPr>
        <p:spPr>
          <a:xfrm flipH="1">
            <a:off x="4581378" y="3793208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04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2" name="MH_Others_1"/>
          <p:cNvSpPr txBox="1"/>
          <p:nvPr>
            <p:custDataLst>
              <p:tags r:id="rId9"/>
            </p:custDataLst>
          </p:nvPr>
        </p:nvSpPr>
        <p:spPr>
          <a:xfrm>
            <a:off x="3036440" y="866720"/>
            <a:ext cx="1194506" cy="4816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33" name="MH_Others_2"/>
          <p:cNvSpPr txBox="1"/>
          <p:nvPr>
            <p:custDataLst>
              <p:tags r:id="rId10"/>
            </p:custDataLst>
          </p:nvPr>
        </p:nvSpPr>
        <p:spPr>
          <a:xfrm>
            <a:off x="4476624" y="866734"/>
            <a:ext cx="2255066" cy="4816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1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05819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69949" y="2758634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buNone/>
            </a:pP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成果展示</a:t>
            </a:r>
            <a:endParaRPr lang="en-US" altLang="zh-CN" sz="40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5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buNone/>
            </a:pP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模型设计</a:t>
            </a:r>
            <a:endParaRPr lang="en-US" altLang="zh-CN" sz="40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2050" grpId="0"/>
      <p:bldP spid="205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模型设计</a:t>
            </a:r>
            <a:endParaRPr lang="en-US" altLang="zh-CN" dirty="0" smtClean="0"/>
          </a:p>
        </p:txBody>
      </p:sp>
      <p:pic>
        <p:nvPicPr>
          <p:cNvPr id="1026" name="Picture 2" descr="https://ss3.bdstatic.com/70cFv8Sh_Q1YnxGkpoWK1HF6hhy/it/u=2069610715,258642734&amp;fm=26&amp;gp=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" r="59539"/>
          <a:stretch/>
        </p:blipFill>
        <p:spPr bwMode="auto">
          <a:xfrm>
            <a:off x="1044402" y="844352"/>
            <a:ext cx="2592288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73106544316&amp;di=28af430a1d8b8c4a19af0c75e519bebb&amp;imgtype=0&amp;src=http%3A%2F%2Fpic2.zhimg.com%2F50%2Fv2-568bd7415bdcc2649d8dc642e8509370_h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86" y="617235"/>
            <a:ext cx="3629290" cy="340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908498" y="401969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方形模型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4922" y="401969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圆形模型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773462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模型设计</a:t>
            </a:r>
            <a:endParaRPr lang="en-US" altLang="zh-CN" dirty="0" smtClean="0"/>
          </a:p>
        </p:txBody>
      </p:sp>
      <p:pic>
        <p:nvPicPr>
          <p:cNvPr id="3" name="Picture 2" descr="https://ss3.bdstatic.com/70cFv8Sh_Q1YnxGkpoWK1HF6hhy/it/u=2069610715,258642734&amp;fm=26&amp;gp=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" r="59539"/>
          <a:stretch/>
        </p:blipFill>
        <p:spPr bwMode="auto">
          <a:xfrm>
            <a:off x="0" y="1749707"/>
            <a:ext cx="1776704" cy="192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06" y="465930"/>
            <a:ext cx="4606432" cy="44933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 t="8163" r="4129" b="7487"/>
          <a:stretch/>
        </p:blipFill>
        <p:spPr>
          <a:xfrm>
            <a:off x="6485648" y="465930"/>
            <a:ext cx="2376264" cy="22540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48" y="2712625"/>
            <a:ext cx="2407579" cy="226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79646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模型设计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06" y="737657"/>
            <a:ext cx="4140507" cy="4056007"/>
          </a:xfrm>
          <a:prstGeom prst="rect">
            <a:avLst/>
          </a:prstGeom>
        </p:spPr>
      </p:pic>
      <p:pic>
        <p:nvPicPr>
          <p:cNvPr id="4" name="Picture 4" descr="https://timgsa.baidu.com/timg?image&amp;quality=80&amp;size=b9999_10000&amp;sec=1573106544316&amp;di=28af430a1d8b8c4a19af0c75e519bebb&amp;imgtype=0&amp;src=http%3A%2F%2Fpic2.zhimg.com%2F50%2Fv2-568bd7415bdcc2649d8dc642e8509370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7766" y="1132384"/>
            <a:ext cx="238106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057" y="737657"/>
            <a:ext cx="2073398" cy="21377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13" y="2746145"/>
            <a:ext cx="2066442" cy="20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84634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嘴的绘制方式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506" y="615504"/>
            <a:ext cx="447194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07796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0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4957"/>
      </a:accent1>
      <a:accent2>
        <a:srgbClr val="7F7F7F"/>
      </a:accent2>
      <a:accent3>
        <a:srgbClr val="FF4957"/>
      </a:accent3>
      <a:accent4>
        <a:srgbClr val="7F7F7F"/>
      </a:accent4>
      <a:accent5>
        <a:srgbClr val="FF4957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399</Words>
  <Application>Microsoft Office PowerPoint</Application>
  <PresentationFormat>自定义</PresentationFormat>
  <Paragraphs>88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Calibri Light</vt:lpstr>
      <vt:lpstr>Gadugi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简洁红灰</dc:title>
  <dc:creator/>
  <cp:keywords>www.1ppt.com</cp:keywords>
  <cp:lastModifiedBy/>
  <cp:revision>1</cp:revision>
  <dcterms:created xsi:type="dcterms:W3CDTF">2016-10-17T14:00:15Z</dcterms:created>
  <dcterms:modified xsi:type="dcterms:W3CDTF">2019-11-07T08:00:45Z</dcterms:modified>
</cp:coreProperties>
</file>