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615F-8E72-4703-9FF1-C3E012413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3CFBD9-BFCA-415D-A066-3EDFA179F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FE61B-F17D-4450-B23E-C0D372DC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FCDB3-AEF5-4F26-AAF0-9A3C65FB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DC57D-F829-48AD-BDA1-E2D8A5EC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00332-47B8-4335-A162-F08043A3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104A9-B0F2-4A8D-A407-04160C52C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B4B69-D57B-43BB-AC02-A10E17A0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865D2-6CCE-4309-8B9C-FE31B432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E2F2D-647B-4F73-B6CA-37D39A4E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CC0ED-8B96-46C2-A21E-AA0125919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E2B2F-988D-4046-9643-DABF507AE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A9FA2-D154-474A-8C34-F3962068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CF468-1F7D-45EC-934D-7F8EA5DF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BF72B-AF92-4001-839E-372B8DE2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D5977-C016-4AFB-A88F-DF8E4211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EF48-D72E-49D5-8370-2B5A281B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10BAA-B46D-4B8E-AA40-76682FC2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168F5-DF96-4F0F-97A0-8BD8A5F2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3C422-5E38-4CED-BEC5-9AE59F4D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7401B-0845-4327-9F7B-4F8DFD59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36BE3-BC74-44DC-B934-D6C99749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747A2-25B4-42FA-8B79-9A02F07F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D9F98-4797-46AB-A55E-EBECF41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0226D-5502-4275-8A5D-A5B1D7B4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5D04-535D-424E-BFD5-271B5966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120F5-1C99-4518-87C5-C418667BD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A185D-855F-4A23-8EA9-9BB3B2CCD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0C02B-82E5-4068-945D-4FDDB243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A7783-E638-4848-9360-F37ECA02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E3F2A-A430-49B9-8666-73B91196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BB214-842A-48A5-B401-5DFA2085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FF5BD-6DF6-4DC8-B3E3-3C105426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8D7DC8-61C1-42B3-8C9B-EA33F2F7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F89EE-D0A0-41AC-B96E-9A51FD95F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C16EA-F5DD-4127-888F-55B1CF18A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965D33-BE03-4B44-A52A-E5C1F6F4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129CC6-6517-421F-A53D-CE0955CD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E9B2DC-9565-47A5-9C47-CDDE2C54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2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5CE57-E8E5-4895-A763-25ADF759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497AE-0BF1-43EF-B9A2-E556B927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650C2-531E-42D4-911F-E5E531F6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52B122-3584-4418-9F6B-5AC2B289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32298D-9C6D-4F35-BECF-DC41CFE1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647CE-E6CE-4DF7-863F-37904A2F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5FC7B-5C89-45FB-B78C-CD38CAB0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9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92FE1-9819-4D4E-96EC-6BAACB74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FEFAD-5D03-468C-AF42-4FBFF83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A927F-3E43-4E3A-B71F-3D53B508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FF5C5-0CAB-4ECB-AF15-646367B3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778F5-013E-46DD-B0F4-B25D88BE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FE4C8-73D1-4F9D-BA84-39F4ACA2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0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7B30-1F0B-4136-A6C9-ADB2B5EB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A2FD8-37CF-4062-B1AE-D577F6FD6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1D405-3595-4D5D-989A-0ECC39EB4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86509-A5F1-4113-B383-F23C1860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3BC1B-EBE7-4CFD-92A2-00DCE5F1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C40AF-91B8-4216-81F7-9A6D6441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8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BF3DA6-FC6A-4A6E-96CC-EF128D1C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E7FA8-DDBA-4DAF-97F7-1ABC8802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C2BEA-F03E-4D3F-94F3-46CAC01C4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EBBD-B5A4-4AC2-ABC2-8DCEF99BE19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4D669-68BD-48B3-843A-ECD22FFC7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425BC-05E2-459B-8EE4-C0D5B5E1E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22CF-B32B-4618-8538-37EDF99F1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5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52226-86D0-4FEE-89E5-839B4598A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54F8FC-9927-4983-AC91-EA37EA88D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9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D471-4F7C-4743-8ABD-DF1909E6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5DC8F3-D594-46B0-BCC5-88E20AA86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694" y="627445"/>
            <a:ext cx="6622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74B30-E75D-4383-91D7-384E9AD0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A2AD04-87EF-4C8F-9218-D9539DD46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15"/>
            <a:ext cx="60992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E81C-FFBF-4E89-9737-989F203A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108C0E-A4AD-4E47-918B-28C44983F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50772" cy="61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4613-3D6B-46EF-9242-B0AA11FE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77C54-A30D-40C6-B46E-6E04F3A8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2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BDE7-C970-4F25-97C8-026DCF47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09948-D64D-4B37-9725-55AFE291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DA630-1B36-4FBA-B43A-25226F2B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5" y="228603"/>
            <a:ext cx="6734093" cy="62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1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1595F-CCB8-45BE-A431-FC243EE5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drawArray</a:t>
            </a:r>
            <a:r>
              <a:rPr lang="en-US" altLang="zh-CN" dirty="0"/>
              <a:t> and </a:t>
            </a:r>
            <a:r>
              <a:rPr lang="en-US" altLang="zh-CN" dirty="0" err="1"/>
              <a:t>drawElements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F0885-85A0-4A1E-A569-7ABC8EFF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88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FFD3-D500-4A8C-97DD-E056C397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4B7A4E-C866-4423-B569-C4FE17951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68817"/>
            <a:ext cx="7595505" cy="5720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A2484E-E4A3-4289-8800-EFA363374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0381"/>
            <a:ext cx="646837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BAD3B-B83A-4D90-B291-000E8B11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E18CDB-D58F-4EC2-A708-8EF8B5043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52" y="97264"/>
            <a:ext cx="9033641" cy="67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5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drawArray and drawElements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ZhangJT</dc:creator>
  <cp:lastModifiedBy>ZhangJT</cp:lastModifiedBy>
  <cp:revision>9</cp:revision>
  <dcterms:created xsi:type="dcterms:W3CDTF">2019-12-04T05:10:35Z</dcterms:created>
  <dcterms:modified xsi:type="dcterms:W3CDTF">2019-12-05T05:28:57Z</dcterms:modified>
</cp:coreProperties>
</file>