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791" r:id="rId2"/>
    <p:sldId id="790" r:id="rId3"/>
    <p:sldId id="792" r:id="rId4"/>
    <p:sldId id="802" r:id="rId5"/>
    <p:sldId id="803" r:id="rId6"/>
    <p:sldId id="794" r:id="rId7"/>
    <p:sldId id="746" r:id="rId8"/>
    <p:sldId id="795" r:id="rId9"/>
    <p:sldId id="801" r:id="rId10"/>
    <p:sldId id="796" r:id="rId11"/>
    <p:sldId id="797" r:id="rId12"/>
    <p:sldId id="798" r:id="rId13"/>
    <p:sldId id="799" r:id="rId14"/>
    <p:sldId id="800" r:id="rId15"/>
    <p:sldId id="764" r:id="rId16"/>
    <p:sldId id="804" r:id="rId17"/>
    <p:sldId id="793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96B836"/>
    <a:srgbClr val="EEB208"/>
    <a:srgbClr val="FFFFFF"/>
    <a:srgbClr val="EAEAEA"/>
    <a:srgbClr val="A6A6A6"/>
    <a:srgbClr val="080808"/>
    <a:srgbClr val="F0F0F0"/>
    <a:srgbClr val="E4ECE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 autoAdjust="0"/>
    <p:restoredTop sz="91579" autoAdjust="0"/>
  </p:normalViewPr>
  <p:slideViewPr>
    <p:cSldViewPr>
      <p:cViewPr varScale="1">
        <p:scale>
          <a:sx n="62" d="100"/>
          <a:sy n="62" d="100"/>
        </p:scale>
        <p:origin x="78" y="10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6D07-341D-4D88-BBFE-B431BFA041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0F9D-3357-4A94-85C8-3B842B87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1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4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8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3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1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36562"/>
            <a:ext cx="9144000" cy="2103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775580"/>
            <a:ext cx="4132863" cy="923330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-----</a:t>
            </a:r>
            <a:r>
              <a:rPr lang="zh-CN" altLang="en-US" sz="2800" dirty="0">
                <a:solidFill>
                  <a:schemeClr val="accent2"/>
                </a:solidFill>
              </a:rPr>
              <a:t>张景天 周嘉莹 梅洛瑜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endParaRPr lang="zh-CN" altLang="en-US" sz="2600" spc="3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2788574" y="3306058"/>
            <a:ext cx="36655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2019.10.17</a:t>
            </a:r>
            <a:endParaRPr lang="zh-CN" altLang="en-US" sz="1100" dirty="0">
              <a:solidFill>
                <a:schemeClr val="accent1">
                  <a:lumMod val="50000"/>
                  <a:lumOff val="50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835696" y="1995686"/>
            <a:ext cx="6048672" cy="707886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图形学第四组第一次研讨</a:t>
            </a:r>
          </a:p>
        </p:txBody>
      </p:sp>
    </p:spTree>
    <p:extLst>
      <p:ext uri="{BB962C8B-B14F-4D97-AF65-F5344CB8AC3E}">
        <p14:creationId xmlns:p14="http://schemas.microsoft.com/office/powerpoint/2010/main" val="39139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8" grpId="0"/>
    </p:bldLst>
  </p:timing>
  <p:extLst>
    <p:ext uri="{E180D4A7-C9FB-4DFB-919C-405C955672EB}">
      <p14:showEvtLst xmlns:p14="http://schemas.microsoft.com/office/powerpoint/2010/main">
        <p14:playEvt time="1" objId="6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</a:rPr>
              <a:t>工具函数准备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3228"/>
            <a:ext cx="8507288" cy="3319017"/>
          </a:xfrm>
        </p:spPr>
        <p:txBody>
          <a:bodyPr/>
          <a:lstStyle/>
          <a:p>
            <a:r>
              <a:rPr lang="en-US" altLang="zh-CN" sz="2000" dirty="0" err="1">
                <a:solidFill>
                  <a:schemeClr val="accent2"/>
                </a:solidFill>
              </a:rPr>
              <a:t>initShaders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gl</a:t>
            </a:r>
            <a:r>
              <a:rPr lang="en-US" altLang="zh-CN" sz="2000" dirty="0">
                <a:solidFill>
                  <a:schemeClr val="accent2"/>
                </a:solidFill>
              </a:rPr>
              <a:t>, </a:t>
            </a:r>
            <a:r>
              <a:rPr lang="en-US" altLang="zh-CN" sz="2000" dirty="0" err="1">
                <a:solidFill>
                  <a:schemeClr val="accent2"/>
                </a:solidFill>
              </a:rPr>
              <a:t>vertexShaderSource</a:t>
            </a:r>
            <a:r>
              <a:rPr lang="en-US" altLang="zh-CN" sz="2000" dirty="0">
                <a:solidFill>
                  <a:schemeClr val="accent2"/>
                </a:solidFill>
              </a:rPr>
              <a:t>, </a:t>
            </a:r>
            <a:r>
              <a:rPr lang="en-US" altLang="zh-CN" sz="2000" dirty="0" err="1">
                <a:solidFill>
                  <a:schemeClr val="accent2"/>
                </a:solidFill>
              </a:rPr>
              <a:t>fragmentShaderSource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z="2000" dirty="0" err="1">
                <a:solidFill>
                  <a:schemeClr val="accent2"/>
                </a:solidFill>
              </a:rPr>
              <a:t>loadShader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gl</a:t>
            </a:r>
            <a:r>
              <a:rPr lang="en-US" altLang="zh-CN" sz="2000" dirty="0">
                <a:solidFill>
                  <a:schemeClr val="accent2"/>
                </a:solidFill>
              </a:rPr>
              <a:t>, type, source)</a:t>
            </a:r>
          </a:p>
          <a:p>
            <a:r>
              <a:rPr lang="en-US" altLang="zh-CN" sz="2000" dirty="0" err="1">
                <a:solidFill>
                  <a:schemeClr val="accent2"/>
                </a:solidFill>
              </a:rPr>
              <a:t>createProgram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gl</a:t>
            </a:r>
            <a:r>
              <a:rPr lang="en-US" altLang="zh-CN" sz="2000" dirty="0">
                <a:solidFill>
                  <a:schemeClr val="accent2"/>
                </a:solidFill>
              </a:rPr>
              <a:t>, </a:t>
            </a:r>
            <a:r>
              <a:rPr lang="en-US" altLang="zh-CN" sz="2000" dirty="0" err="1">
                <a:solidFill>
                  <a:schemeClr val="accent2"/>
                </a:solidFill>
              </a:rPr>
              <a:t>vertexShaderSource</a:t>
            </a:r>
            <a:r>
              <a:rPr lang="en-US" altLang="zh-CN" sz="2000" dirty="0">
                <a:solidFill>
                  <a:schemeClr val="accent2"/>
                </a:solidFill>
              </a:rPr>
              <a:t>, </a:t>
            </a:r>
            <a:r>
              <a:rPr lang="en-US" altLang="zh-CN" sz="2000" dirty="0" err="1">
                <a:solidFill>
                  <a:schemeClr val="accent2"/>
                </a:solidFill>
              </a:rPr>
              <a:t>fragmentShaderSource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z="2000" dirty="0" err="1">
                <a:solidFill>
                  <a:schemeClr val="accent2"/>
                </a:solidFill>
              </a:rPr>
              <a:t>initVertexBuffers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gl</a:t>
            </a:r>
            <a:r>
              <a:rPr lang="en-US" altLang="zh-CN" sz="2000" dirty="0">
                <a:solidFill>
                  <a:schemeClr val="accent2"/>
                </a:solidFill>
              </a:rPr>
              <a:t>, vertices, color)</a:t>
            </a:r>
          </a:p>
          <a:p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381E49-101D-4101-AF6A-E4194CDF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70724"/>
            <a:ext cx="6354957" cy="17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2.Vertex/Fragment </a:t>
            </a:r>
            <a:r>
              <a:rPr lang="en-US" altLang="zh-CN" dirty="0" err="1">
                <a:solidFill>
                  <a:schemeClr val="accent2"/>
                </a:solidFill>
              </a:rPr>
              <a:t>Shader</a:t>
            </a:r>
            <a:r>
              <a:rPr lang="en-US" altLang="zh-CN" dirty="0">
                <a:solidFill>
                  <a:schemeClr val="accent2"/>
                </a:solidFill>
              </a:rPr>
              <a:t> Source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82106BB2-3603-49D6-A508-5061E7958B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504" y="1156015"/>
            <a:ext cx="4265137" cy="3380194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9E7A5E0-D9B9-4FC4-BBF8-73F662DCC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78951" y="1156015"/>
            <a:ext cx="4545512" cy="31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3.0 normalize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073752"/>
            <a:ext cx="8229600" cy="3394472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用的</a:t>
            </a:r>
            <a:r>
              <a:rPr lang="en-US" altLang="zh-CN" dirty="0">
                <a:solidFill>
                  <a:schemeClr val="accent2"/>
                </a:solidFill>
              </a:rPr>
              <a:t> (-1,1 ) </a:t>
            </a:r>
            <a:r>
              <a:rPr lang="zh-CN" altLang="en-US" dirty="0">
                <a:solidFill>
                  <a:schemeClr val="accent2"/>
                </a:solidFill>
              </a:rPr>
              <a:t>的坐标， 为了让仿制工图参数容易，做了处理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18CA1C-97A2-46AE-B2CB-A8441201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9702"/>
            <a:ext cx="716406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</a:rPr>
              <a:t>3.1</a:t>
            </a:r>
            <a:r>
              <a:rPr lang="zh-CN" altLang="en-US" b="1" dirty="0">
                <a:solidFill>
                  <a:schemeClr val="accent2"/>
                </a:solidFill>
              </a:rPr>
              <a:t>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40332" y="1095204"/>
            <a:ext cx="4038600" cy="2545556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颜色</a:t>
            </a:r>
            <a:r>
              <a:rPr lang="en-US" altLang="zh-CN" dirty="0">
                <a:solidFill>
                  <a:schemeClr val="accent2"/>
                </a:solidFill>
              </a:rPr>
              <a:t>+</a:t>
            </a:r>
            <a:r>
              <a:rPr lang="zh-CN" altLang="en-US" dirty="0">
                <a:solidFill>
                  <a:schemeClr val="accent2"/>
                </a:solidFill>
              </a:rPr>
              <a:t>顶点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圆 原点 </a:t>
            </a:r>
            <a:r>
              <a:rPr lang="en-US" altLang="zh-CN" dirty="0">
                <a:solidFill>
                  <a:schemeClr val="accent2"/>
                </a:solidFill>
              </a:rPr>
              <a:t>TRIANGLE_FAN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颜色配对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7FB4C78-3BB7-4F3F-B3F2-DF3E98E90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016" y="1095204"/>
            <a:ext cx="4105581" cy="383187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5E943D-04D1-46E0-BC5C-B467A150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54172"/>
            <a:ext cx="2571429" cy="1428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8171D7C-1A80-4ECE-8E91-FEA6734C2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15" y="2723345"/>
            <a:ext cx="1333333" cy="3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1CCECC-2BD9-40AA-BFBD-676F0EEF2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632" y="2637632"/>
            <a:ext cx="1685714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3.2</a:t>
            </a:r>
            <a:r>
              <a:rPr lang="zh-CN" altLang="en-US" dirty="0">
                <a:solidFill>
                  <a:schemeClr val="accent2"/>
                </a:solidFill>
              </a:rPr>
              <a:t>方形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926C0D85-C507-4FBE-BB62-F96ACB4DF8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0681" y="987574"/>
            <a:ext cx="4856031" cy="40235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063CD2-0CB3-4966-892E-1C0FA38B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" y="1275606"/>
            <a:ext cx="3673073" cy="14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8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491880" y="1707654"/>
            <a:ext cx="95770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5400" dirty="0">
                <a:blipFill>
                  <a:blip r:embed="rId4"/>
                  <a:stretch>
                    <a:fillRect/>
                  </a:stretch>
                </a:blipFill>
              </a:rPr>
              <a:t>总结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7734"/>
            <a:ext cx="5404115" cy="90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0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43BC3-5879-4DB1-A3C5-5721603D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0.0 – 1.0  </a:t>
            </a:r>
            <a:r>
              <a:rPr lang="zh-CN" altLang="en-US" dirty="0"/>
              <a:t>颜色</a:t>
            </a:r>
            <a:endParaRPr lang="en-US" altLang="zh-CN" dirty="0"/>
          </a:p>
          <a:p>
            <a:r>
              <a:rPr lang="en-US" altLang="zh-CN" dirty="0"/>
              <a:t>buffer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23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36562"/>
            <a:ext cx="9144000" cy="2103120"/>
          </a:xfrm>
          <a:prstGeom prst="rect">
            <a:avLst/>
          </a:prstGeom>
        </p:spPr>
      </p:pic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2987824" y="2805983"/>
            <a:ext cx="36655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Hand-painted creative cartoon PPT templates</a:t>
            </a:r>
            <a:endParaRPr lang="zh-CN" altLang="en-US" sz="1100" dirty="0">
              <a:solidFill>
                <a:schemeClr val="accent1">
                  <a:lumMod val="50000"/>
                  <a:lumOff val="50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2915816" y="1995686"/>
            <a:ext cx="6048672" cy="707886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23429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:blinds dir="vert"/>
      </p:transition>
    </mc:Choice>
    <mc:Fallback xmlns="">
      <p:transition spd="slow" advClick="0" advTm="253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  <p:extLst>
    <p:ext uri="{E180D4A7-C9FB-4DFB-919C-405C955672EB}">
      <p14:showEvtLst xmlns:p14="http://schemas.microsoft.com/office/powerpoint/2010/main">
        <p14:playEvt time="1" objId="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691680" y="1635646"/>
            <a:ext cx="3843701" cy="2613830"/>
            <a:chOff x="1519399" y="1153787"/>
            <a:chExt cx="4669917" cy="3175682"/>
          </a:xfrm>
        </p:grpSpPr>
        <p:sp>
          <p:nvSpPr>
            <p:cNvPr id="41" name="文本框 40"/>
            <p:cNvSpPr txBox="1"/>
            <p:nvPr/>
          </p:nvSpPr>
          <p:spPr>
            <a:xfrm>
              <a:off x="1519399" y="1153787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</a:rPr>
                <a:t>1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28570" y="1257796"/>
              <a:ext cx="3579534" cy="63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blipFill>
                    <a:blip r:embed="rId3"/>
                    <a:stretch>
                      <a:fillRect/>
                    </a:stretch>
                  </a:blipFill>
                </a:rPr>
                <a:t>效果展示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19399" y="2697543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</a:rPr>
                <a:t>3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28570" y="2804211"/>
              <a:ext cx="3867566" cy="63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blipFill>
                    <a:blip r:embed="rId3"/>
                    <a:stretch>
                      <a:fillRect/>
                    </a:stretch>
                  </a:blipFill>
                </a:rPr>
                <a:t>代码细节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19399" y="1925665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</a:rPr>
                <a:t>2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56831" y="2092854"/>
              <a:ext cx="4232485" cy="63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blipFill>
                    <a:blip r:embed="rId3"/>
                    <a:stretch>
                      <a:fillRect/>
                    </a:stretch>
                  </a:blipFill>
                </a:rPr>
                <a:t>研究过程及方法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19399" y="3469420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</a:rPr>
                <a:t>4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28570" y="3577420"/>
              <a:ext cx="4227606" cy="63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blipFill>
                    <a:blip r:embed="rId3"/>
                    <a:stretch>
                      <a:fillRect/>
                    </a:stretch>
                  </a:blipFill>
                </a:rPr>
                <a:t>总结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 rot="19776565">
            <a:off x="7125317" y="2901731"/>
            <a:ext cx="2269232" cy="2650774"/>
            <a:chOff x="8907463" y="2051050"/>
            <a:chExt cx="2879724" cy="3363913"/>
          </a:xfrm>
        </p:grpSpPr>
        <p:grpSp>
          <p:nvGrpSpPr>
            <p:cNvPr id="50" name="Group 205"/>
            <p:cNvGrpSpPr>
              <a:grpSpLocks/>
            </p:cNvGrpSpPr>
            <p:nvPr/>
          </p:nvGrpSpPr>
          <p:grpSpPr bwMode="auto">
            <a:xfrm>
              <a:off x="8907463" y="2051050"/>
              <a:ext cx="2879724" cy="2844800"/>
              <a:chOff x="5611" y="1292"/>
              <a:chExt cx="1814" cy="1792"/>
            </a:xfrm>
          </p:grpSpPr>
          <p:sp>
            <p:nvSpPr>
              <p:cNvPr id="335" name="Freeform 5"/>
              <p:cNvSpPr>
                <a:spLocks/>
              </p:cNvSpPr>
              <p:nvPr/>
            </p:nvSpPr>
            <p:spPr bwMode="auto">
              <a:xfrm>
                <a:off x="6199" y="2286"/>
                <a:ext cx="14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6"/>
              <p:cNvSpPr>
                <a:spLocks/>
              </p:cNvSpPr>
              <p:nvPr/>
            </p:nvSpPr>
            <p:spPr bwMode="auto">
              <a:xfrm>
                <a:off x="6163" y="2051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7"/>
              <p:cNvSpPr>
                <a:spLocks/>
              </p:cNvSpPr>
              <p:nvPr/>
            </p:nvSpPr>
            <p:spPr bwMode="auto">
              <a:xfrm>
                <a:off x="6206" y="206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8"/>
              <p:cNvSpPr>
                <a:spLocks/>
              </p:cNvSpPr>
              <p:nvPr/>
            </p:nvSpPr>
            <p:spPr bwMode="auto">
              <a:xfrm>
                <a:off x="6151" y="2051"/>
                <a:ext cx="7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9"/>
              <p:cNvSpPr>
                <a:spLocks/>
              </p:cNvSpPr>
              <p:nvPr/>
            </p:nvSpPr>
            <p:spPr bwMode="auto">
              <a:xfrm>
                <a:off x="6436" y="2511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0"/>
              <p:cNvSpPr>
                <a:spLocks/>
              </p:cNvSpPr>
              <p:nvPr/>
            </p:nvSpPr>
            <p:spPr bwMode="auto">
              <a:xfrm>
                <a:off x="6237" y="240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1"/>
              <p:cNvSpPr>
                <a:spLocks/>
              </p:cNvSpPr>
              <p:nvPr/>
            </p:nvSpPr>
            <p:spPr bwMode="auto">
              <a:xfrm>
                <a:off x="6132" y="2342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2"/>
              <p:cNvSpPr>
                <a:spLocks/>
              </p:cNvSpPr>
              <p:nvPr/>
            </p:nvSpPr>
            <p:spPr bwMode="auto">
              <a:xfrm>
                <a:off x="6201" y="2053"/>
                <a:ext cx="10" cy="10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3"/>
              <p:cNvSpPr>
                <a:spLocks/>
              </p:cNvSpPr>
              <p:nvPr/>
            </p:nvSpPr>
            <p:spPr bwMode="auto">
              <a:xfrm>
                <a:off x="6554" y="2075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4"/>
              <p:cNvSpPr>
                <a:spLocks/>
              </p:cNvSpPr>
              <p:nvPr/>
            </p:nvSpPr>
            <p:spPr bwMode="auto">
              <a:xfrm>
                <a:off x="6424" y="1918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5"/>
              <p:cNvSpPr>
                <a:spLocks/>
              </p:cNvSpPr>
              <p:nvPr/>
            </p:nvSpPr>
            <p:spPr bwMode="auto">
              <a:xfrm>
                <a:off x="6464" y="270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6"/>
              <p:cNvSpPr>
                <a:spLocks/>
              </p:cNvSpPr>
              <p:nvPr/>
            </p:nvSpPr>
            <p:spPr bwMode="auto">
              <a:xfrm>
                <a:off x="6573" y="278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7"/>
              <p:cNvSpPr>
                <a:spLocks/>
              </p:cNvSpPr>
              <p:nvPr/>
            </p:nvSpPr>
            <p:spPr bwMode="auto">
              <a:xfrm>
                <a:off x="6464" y="2700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8"/>
              <p:cNvSpPr>
                <a:spLocks/>
              </p:cNvSpPr>
              <p:nvPr/>
            </p:nvSpPr>
            <p:spPr bwMode="auto">
              <a:xfrm>
                <a:off x="6811" y="240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9"/>
              <p:cNvSpPr>
                <a:spLocks/>
              </p:cNvSpPr>
              <p:nvPr/>
            </p:nvSpPr>
            <p:spPr bwMode="auto">
              <a:xfrm>
                <a:off x="6699" y="24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0"/>
              <p:cNvSpPr>
                <a:spLocks/>
              </p:cNvSpPr>
              <p:nvPr/>
            </p:nvSpPr>
            <p:spPr bwMode="auto">
              <a:xfrm>
                <a:off x="6455" y="2696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1"/>
              <p:cNvSpPr>
                <a:spLocks/>
              </p:cNvSpPr>
              <p:nvPr/>
            </p:nvSpPr>
            <p:spPr bwMode="auto">
              <a:xfrm>
                <a:off x="6585" y="2518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22"/>
              <p:cNvSpPr>
                <a:spLocks/>
              </p:cNvSpPr>
              <p:nvPr/>
            </p:nvSpPr>
            <p:spPr bwMode="auto">
              <a:xfrm>
                <a:off x="6163" y="2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23"/>
              <p:cNvSpPr>
                <a:spLocks/>
              </p:cNvSpPr>
              <p:nvPr/>
            </p:nvSpPr>
            <p:spPr bwMode="auto">
              <a:xfrm>
                <a:off x="5833" y="27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24"/>
              <p:cNvSpPr>
                <a:spLocks/>
              </p:cNvSpPr>
              <p:nvPr/>
            </p:nvSpPr>
            <p:spPr bwMode="auto">
              <a:xfrm>
                <a:off x="5926" y="2696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25"/>
              <p:cNvSpPr>
                <a:spLocks/>
              </p:cNvSpPr>
              <p:nvPr/>
            </p:nvSpPr>
            <p:spPr bwMode="auto">
              <a:xfrm>
                <a:off x="5921" y="2696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26"/>
              <p:cNvSpPr>
                <a:spLocks/>
              </p:cNvSpPr>
              <p:nvPr/>
            </p:nvSpPr>
            <p:spPr bwMode="auto">
              <a:xfrm>
                <a:off x="5914" y="2696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27"/>
              <p:cNvSpPr>
                <a:spLocks/>
              </p:cNvSpPr>
              <p:nvPr/>
            </p:nvSpPr>
            <p:spPr bwMode="auto">
              <a:xfrm>
                <a:off x="5957" y="2710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28"/>
              <p:cNvSpPr>
                <a:spLocks/>
              </p:cNvSpPr>
              <p:nvPr/>
            </p:nvSpPr>
            <p:spPr bwMode="auto">
              <a:xfrm>
                <a:off x="5954" y="2707"/>
                <a:ext cx="3" cy="8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29"/>
              <p:cNvSpPr>
                <a:spLocks/>
              </p:cNvSpPr>
              <p:nvPr/>
            </p:nvSpPr>
            <p:spPr bwMode="auto">
              <a:xfrm>
                <a:off x="5900" y="270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0"/>
              <p:cNvSpPr>
                <a:spLocks/>
              </p:cNvSpPr>
              <p:nvPr/>
            </p:nvSpPr>
            <p:spPr bwMode="auto">
              <a:xfrm>
                <a:off x="6438" y="2482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1"/>
              <p:cNvSpPr>
                <a:spLocks/>
              </p:cNvSpPr>
              <p:nvPr/>
            </p:nvSpPr>
            <p:spPr bwMode="auto">
              <a:xfrm>
                <a:off x="5845" y="2762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32"/>
              <p:cNvSpPr>
                <a:spLocks/>
              </p:cNvSpPr>
              <p:nvPr/>
            </p:nvSpPr>
            <p:spPr bwMode="auto">
              <a:xfrm>
                <a:off x="6301" y="3061"/>
                <a:ext cx="7" cy="4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33"/>
              <p:cNvSpPr>
                <a:spLocks/>
              </p:cNvSpPr>
              <p:nvPr/>
            </p:nvSpPr>
            <p:spPr bwMode="auto">
              <a:xfrm>
                <a:off x="7325" y="2025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34"/>
              <p:cNvSpPr>
                <a:spLocks/>
              </p:cNvSpPr>
              <p:nvPr/>
            </p:nvSpPr>
            <p:spPr bwMode="auto">
              <a:xfrm>
                <a:off x="5812" y="2805"/>
                <a:ext cx="5" cy="4"/>
              </a:xfrm>
              <a:custGeom>
                <a:avLst/>
                <a:gdLst>
                  <a:gd name="T0" fmla="*/ 0 w 5"/>
                  <a:gd name="T1" fmla="*/ 2 h 4"/>
                  <a:gd name="T2" fmla="*/ 5 w 5"/>
                  <a:gd name="T3" fmla="*/ 4 h 4"/>
                  <a:gd name="T4" fmla="*/ 0 w 5"/>
                  <a:gd name="T5" fmla="*/ 0 h 4"/>
                  <a:gd name="T6" fmla="*/ 0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lnTo>
                      <a:pt x="5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5"/>
              <p:cNvSpPr>
                <a:spLocks/>
              </p:cNvSpPr>
              <p:nvPr/>
            </p:nvSpPr>
            <p:spPr bwMode="auto">
              <a:xfrm>
                <a:off x="6156" y="2051"/>
                <a:ext cx="7" cy="7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6"/>
              <p:cNvSpPr>
                <a:spLocks/>
              </p:cNvSpPr>
              <p:nvPr/>
            </p:nvSpPr>
            <p:spPr bwMode="auto">
              <a:xfrm>
                <a:off x="5750" y="2691"/>
                <a:ext cx="204" cy="19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7"/>
              <p:cNvSpPr>
                <a:spLocks/>
              </p:cNvSpPr>
              <p:nvPr/>
            </p:nvSpPr>
            <p:spPr bwMode="auto">
              <a:xfrm>
                <a:off x="6329" y="247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38"/>
              <p:cNvSpPr>
                <a:spLocks/>
              </p:cNvSpPr>
              <p:nvPr/>
            </p:nvSpPr>
            <p:spPr bwMode="auto">
              <a:xfrm>
                <a:off x="6049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39"/>
              <p:cNvSpPr>
                <a:spLocks/>
              </p:cNvSpPr>
              <p:nvPr/>
            </p:nvSpPr>
            <p:spPr bwMode="auto">
              <a:xfrm>
                <a:off x="6412" y="285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0"/>
              <p:cNvSpPr>
                <a:spLocks/>
              </p:cNvSpPr>
              <p:nvPr/>
            </p:nvSpPr>
            <p:spPr bwMode="auto">
              <a:xfrm>
                <a:off x="6045" y="225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1"/>
              <p:cNvSpPr>
                <a:spLocks/>
              </p:cNvSpPr>
              <p:nvPr/>
            </p:nvSpPr>
            <p:spPr bwMode="auto">
              <a:xfrm>
                <a:off x="6441" y="30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42"/>
              <p:cNvSpPr>
                <a:spLocks/>
              </p:cNvSpPr>
              <p:nvPr/>
            </p:nvSpPr>
            <p:spPr bwMode="auto">
              <a:xfrm>
                <a:off x="6040" y="234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43"/>
              <p:cNvSpPr>
                <a:spLocks/>
              </p:cNvSpPr>
              <p:nvPr/>
            </p:nvSpPr>
            <p:spPr bwMode="auto">
              <a:xfrm>
                <a:off x="6543" y="2821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44"/>
              <p:cNvSpPr>
                <a:spLocks/>
              </p:cNvSpPr>
              <p:nvPr/>
            </p:nvSpPr>
            <p:spPr bwMode="auto">
              <a:xfrm>
                <a:off x="6524" y="304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45"/>
              <p:cNvSpPr>
                <a:spLocks/>
              </p:cNvSpPr>
              <p:nvPr/>
            </p:nvSpPr>
            <p:spPr bwMode="auto">
              <a:xfrm>
                <a:off x="6554" y="2821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46"/>
              <p:cNvSpPr>
                <a:spLocks/>
              </p:cNvSpPr>
              <p:nvPr/>
            </p:nvSpPr>
            <p:spPr bwMode="auto">
              <a:xfrm>
                <a:off x="6469" y="294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47"/>
              <p:cNvSpPr>
                <a:spLocks/>
              </p:cNvSpPr>
              <p:nvPr/>
            </p:nvSpPr>
            <p:spPr bwMode="auto">
              <a:xfrm>
                <a:off x="6554" y="28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48"/>
              <p:cNvSpPr>
                <a:spLocks/>
              </p:cNvSpPr>
              <p:nvPr/>
            </p:nvSpPr>
            <p:spPr bwMode="auto">
              <a:xfrm>
                <a:off x="6424" y="3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49"/>
              <p:cNvSpPr>
                <a:spLocks/>
              </p:cNvSpPr>
              <p:nvPr/>
            </p:nvSpPr>
            <p:spPr bwMode="auto">
              <a:xfrm>
                <a:off x="6443" y="2473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50"/>
              <p:cNvSpPr>
                <a:spLocks/>
              </p:cNvSpPr>
              <p:nvPr/>
            </p:nvSpPr>
            <p:spPr bwMode="auto">
              <a:xfrm>
                <a:off x="604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51"/>
              <p:cNvSpPr>
                <a:spLocks/>
              </p:cNvSpPr>
              <p:nvPr/>
            </p:nvSpPr>
            <p:spPr bwMode="auto">
              <a:xfrm>
                <a:off x="7192" y="2542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52"/>
              <p:cNvSpPr>
                <a:spLocks/>
              </p:cNvSpPr>
              <p:nvPr/>
            </p:nvSpPr>
            <p:spPr bwMode="auto">
              <a:xfrm>
                <a:off x="7159" y="252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53"/>
              <p:cNvSpPr>
                <a:spLocks/>
              </p:cNvSpPr>
              <p:nvPr/>
            </p:nvSpPr>
            <p:spPr bwMode="auto">
              <a:xfrm>
                <a:off x="7140" y="247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54"/>
              <p:cNvSpPr>
                <a:spLocks/>
              </p:cNvSpPr>
              <p:nvPr/>
            </p:nvSpPr>
            <p:spPr bwMode="auto">
              <a:xfrm>
                <a:off x="7067" y="249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55"/>
              <p:cNvSpPr>
                <a:spLocks/>
              </p:cNvSpPr>
              <p:nvPr/>
            </p:nvSpPr>
            <p:spPr bwMode="auto">
              <a:xfrm>
                <a:off x="7062" y="2480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56"/>
              <p:cNvSpPr>
                <a:spLocks/>
              </p:cNvSpPr>
              <p:nvPr/>
            </p:nvSpPr>
            <p:spPr bwMode="auto">
              <a:xfrm>
                <a:off x="7064" y="2485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57"/>
              <p:cNvSpPr>
                <a:spLocks/>
              </p:cNvSpPr>
              <p:nvPr/>
            </p:nvSpPr>
            <p:spPr bwMode="auto">
              <a:xfrm>
                <a:off x="7199" y="25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58"/>
              <p:cNvSpPr>
                <a:spLocks/>
              </p:cNvSpPr>
              <p:nvPr/>
            </p:nvSpPr>
            <p:spPr bwMode="auto">
              <a:xfrm>
                <a:off x="6192" y="2051"/>
                <a:ext cx="30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59"/>
              <p:cNvSpPr>
                <a:spLocks/>
              </p:cNvSpPr>
              <p:nvPr/>
            </p:nvSpPr>
            <p:spPr bwMode="auto">
              <a:xfrm>
                <a:off x="7190" y="254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60"/>
              <p:cNvSpPr>
                <a:spLocks/>
              </p:cNvSpPr>
              <p:nvPr/>
            </p:nvSpPr>
            <p:spPr bwMode="auto">
              <a:xfrm>
                <a:off x="7062" y="2480"/>
                <a:ext cx="5" cy="9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61"/>
              <p:cNvSpPr>
                <a:spLocks/>
              </p:cNvSpPr>
              <p:nvPr/>
            </p:nvSpPr>
            <p:spPr bwMode="auto">
              <a:xfrm>
                <a:off x="7216" y="2537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62"/>
              <p:cNvSpPr>
                <a:spLocks/>
              </p:cNvSpPr>
              <p:nvPr/>
            </p:nvSpPr>
            <p:spPr bwMode="auto">
              <a:xfrm>
                <a:off x="7199" y="2534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63"/>
              <p:cNvSpPr>
                <a:spLocks/>
              </p:cNvSpPr>
              <p:nvPr/>
            </p:nvSpPr>
            <p:spPr bwMode="auto">
              <a:xfrm>
                <a:off x="7074" y="2499"/>
                <a:ext cx="5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64"/>
              <p:cNvSpPr>
                <a:spLocks/>
              </p:cNvSpPr>
              <p:nvPr/>
            </p:nvSpPr>
            <p:spPr bwMode="auto">
              <a:xfrm>
                <a:off x="7062" y="2485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65"/>
              <p:cNvSpPr>
                <a:spLocks/>
              </p:cNvSpPr>
              <p:nvPr/>
            </p:nvSpPr>
            <p:spPr bwMode="auto">
              <a:xfrm>
                <a:off x="5890" y="2063"/>
                <a:ext cx="3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66"/>
              <p:cNvSpPr>
                <a:spLocks/>
              </p:cNvSpPr>
              <p:nvPr/>
            </p:nvSpPr>
            <p:spPr bwMode="auto">
              <a:xfrm>
                <a:off x="6151" y="258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67"/>
              <p:cNvSpPr>
                <a:spLocks/>
              </p:cNvSpPr>
              <p:nvPr/>
            </p:nvSpPr>
            <p:spPr bwMode="auto">
              <a:xfrm>
                <a:off x="6049" y="2252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68"/>
              <p:cNvSpPr>
                <a:spLocks/>
              </p:cNvSpPr>
              <p:nvPr/>
            </p:nvSpPr>
            <p:spPr bwMode="auto">
              <a:xfrm>
                <a:off x="6704" y="168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69"/>
              <p:cNvSpPr>
                <a:spLocks/>
              </p:cNvSpPr>
              <p:nvPr/>
            </p:nvSpPr>
            <p:spPr bwMode="auto">
              <a:xfrm>
                <a:off x="6047" y="22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70"/>
              <p:cNvSpPr>
                <a:spLocks/>
              </p:cNvSpPr>
              <p:nvPr/>
            </p:nvSpPr>
            <p:spPr bwMode="auto">
              <a:xfrm>
                <a:off x="6049" y="22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71"/>
              <p:cNvSpPr>
                <a:spLocks/>
              </p:cNvSpPr>
              <p:nvPr/>
            </p:nvSpPr>
            <p:spPr bwMode="auto">
              <a:xfrm>
                <a:off x="6303" y="1646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72"/>
              <p:cNvSpPr>
                <a:spLocks/>
              </p:cNvSpPr>
              <p:nvPr/>
            </p:nvSpPr>
            <p:spPr bwMode="auto">
              <a:xfrm>
                <a:off x="5990" y="2264"/>
                <a:ext cx="19" cy="17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73"/>
              <p:cNvSpPr>
                <a:spLocks/>
              </p:cNvSpPr>
              <p:nvPr/>
            </p:nvSpPr>
            <p:spPr bwMode="auto">
              <a:xfrm>
                <a:off x="7062" y="24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74"/>
              <p:cNvSpPr>
                <a:spLocks/>
              </p:cNvSpPr>
              <p:nvPr/>
            </p:nvSpPr>
            <p:spPr bwMode="auto">
              <a:xfrm>
                <a:off x="7062" y="2447"/>
                <a:ext cx="2" cy="7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75"/>
              <p:cNvSpPr>
                <a:spLocks/>
              </p:cNvSpPr>
              <p:nvPr/>
            </p:nvSpPr>
            <p:spPr bwMode="auto">
              <a:xfrm>
                <a:off x="6540" y="1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76"/>
              <p:cNvSpPr>
                <a:spLocks/>
              </p:cNvSpPr>
              <p:nvPr/>
            </p:nvSpPr>
            <p:spPr bwMode="auto">
              <a:xfrm>
                <a:off x="5874" y="1603"/>
                <a:ext cx="1188" cy="1363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Rectangle 77"/>
              <p:cNvSpPr>
                <a:spLocks noChangeArrowheads="1"/>
              </p:cNvSpPr>
              <p:nvPr/>
            </p:nvSpPr>
            <p:spPr bwMode="auto">
              <a:xfrm>
                <a:off x="7292" y="2051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78"/>
              <p:cNvSpPr>
                <a:spLocks/>
              </p:cNvSpPr>
              <p:nvPr/>
            </p:nvSpPr>
            <p:spPr bwMode="auto">
              <a:xfrm>
                <a:off x="6566" y="3084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79"/>
              <p:cNvSpPr>
                <a:spLocks/>
              </p:cNvSpPr>
              <p:nvPr/>
            </p:nvSpPr>
            <p:spPr bwMode="auto">
              <a:xfrm>
                <a:off x="7339" y="2013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2 h 2"/>
                  <a:gd name="T4" fmla="*/ 0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80"/>
              <p:cNvSpPr>
                <a:spLocks/>
              </p:cNvSpPr>
              <p:nvPr/>
            </p:nvSpPr>
            <p:spPr bwMode="auto">
              <a:xfrm>
                <a:off x="6599" y="3080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81"/>
              <p:cNvSpPr>
                <a:spLocks/>
              </p:cNvSpPr>
              <p:nvPr/>
            </p:nvSpPr>
            <p:spPr bwMode="auto">
              <a:xfrm>
                <a:off x="7328" y="2034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82"/>
              <p:cNvSpPr>
                <a:spLocks/>
              </p:cNvSpPr>
              <p:nvPr/>
            </p:nvSpPr>
            <p:spPr bwMode="auto">
              <a:xfrm>
                <a:off x="6429" y="24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83"/>
              <p:cNvSpPr>
                <a:spLocks/>
              </p:cNvSpPr>
              <p:nvPr/>
            </p:nvSpPr>
            <p:spPr bwMode="auto">
              <a:xfrm>
                <a:off x="6497" y="2660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84"/>
              <p:cNvSpPr>
                <a:spLocks/>
              </p:cNvSpPr>
              <p:nvPr/>
            </p:nvSpPr>
            <p:spPr bwMode="auto">
              <a:xfrm>
                <a:off x="7328" y="20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85"/>
              <p:cNvSpPr>
                <a:spLocks/>
              </p:cNvSpPr>
              <p:nvPr/>
            </p:nvSpPr>
            <p:spPr bwMode="auto">
              <a:xfrm>
                <a:off x="6414" y="2475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86"/>
              <p:cNvSpPr>
                <a:spLocks/>
              </p:cNvSpPr>
              <p:nvPr/>
            </p:nvSpPr>
            <p:spPr bwMode="auto">
              <a:xfrm>
                <a:off x="6422" y="24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87"/>
              <p:cNvSpPr>
                <a:spLocks/>
              </p:cNvSpPr>
              <p:nvPr/>
            </p:nvSpPr>
            <p:spPr bwMode="auto">
              <a:xfrm>
                <a:off x="6500" y="261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88"/>
              <p:cNvSpPr>
                <a:spLocks/>
              </p:cNvSpPr>
              <p:nvPr/>
            </p:nvSpPr>
            <p:spPr bwMode="auto">
              <a:xfrm>
                <a:off x="6424" y="2468"/>
                <a:ext cx="7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89"/>
              <p:cNvSpPr>
                <a:spLocks/>
              </p:cNvSpPr>
              <p:nvPr/>
            </p:nvSpPr>
            <p:spPr bwMode="auto">
              <a:xfrm>
                <a:off x="6564" y="24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90"/>
              <p:cNvSpPr>
                <a:spLocks/>
              </p:cNvSpPr>
              <p:nvPr/>
            </p:nvSpPr>
            <p:spPr bwMode="auto">
              <a:xfrm>
                <a:off x="6497" y="240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Oval 91"/>
              <p:cNvSpPr>
                <a:spLocks noChangeArrowheads="1"/>
              </p:cNvSpPr>
              <p:nvPr/>
            </p:nvSpPr>
            <p:spPr bwMode="auto">
              <a:xfrm>
                <a:off x="6429" y="2468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92"/>
              <p:cNvSpPr>
                <a:spLocks/>
              </p:cNvSpPr>
              <p:nvPr/>
            </p:nvSpPr>
            <p:spPr bwMode="auto">
              <a:xfrm>
                <a:off x="6414" y="2179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93"/>
              <p:cNvSpPr>
                <a:spLocks/>
              </p:cNvSpPr>
              <p:nvPr/>
            </p:nvSpPr>
            <p:spPr bwMode="auto">
              <a:xfrm>
                <a:off x="6455" y="26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94"/>
              <p:cNvSpPr>
                <a:spLocks/>
              </p:cNvSpPr>
              <p:nvPr/>
            </p:nvSpPr>
            <p:spPr bwMode="auto">
              <a:xfrm>
                <a:off x="7081" y="2501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95"/>
              <p:cNvSpPr>
                <a:spLocks/>
              </p:cNvSpPr>
              <p:nvPr/>
            </p:nvSpPr>
            <p:spPr bwMode="auto">
              <a:xfrm>
                <a:off x="7057" y="2449"/>
                <a:ext cx="254" cy="133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96"/>
              <p:cNvSpPr>
                <a:spLocks/>
              </p:cNvSpPr>
              <p:nvPr/>
            </p:nvSpPr>
            <p:spPr bwMode="auto">
              <a:xfrm>
                <a:off x="6768" y="243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97"/>
              <p:cNvSpPr>
                <a:spLocks/>
              </p:cNvSpPr>
              <p:nvPr/>
            </p:nvSpPr>
            <p:spPr bwMode="auto">
              <a:xfrm>
                <a:off x="7180" y="25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98"/>
              <p:cNvSpPr>
                <a:spLocks/>
              </p:cNvSpPr>
              <p:nvPr/>
            </p:nvSpPr>
            <p:spPr bwMode="auto">
              <a:xfrm>
                <a:off x="7069" y="2489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99"/>
              <p:cNvSpPr>
                <a:spLocks/>
              </p:cNvSpPr>
              <p:nvPr/>
            </p:nvSpPr>
            <p:spPr bwMode="auto">
              <a:xfrm>
                <a:off x="7204" y="2096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100"/>
              <p:cNvSpPr>
                <a:spLocks/>
              </p:cNvSpPr>
              <p:nvPr/>
            </p:nvSpPr>
            <p:spPr bwMode="auto">
              <a:xfrm>
                <a:off x="7180" y="248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101"/>
              <p:cNvSpPr>
                <a:spLocks/>
              </p:cNvSpPr>
              <p:nvPr/>
            </p:nvSpPr>
            <p:spPr bwMode="auto">
              <a:xfrm>
                <a:off x="7211" y="2091"/>
                <a:ext cx="0" cy="5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102"/>
              <p:cNvSpPr>
                <a:spLocks/>
              </p:cNvSpPr>
              <p:nvPr/>
            </p:nvSpPr>
            <p:spPr bwMode="auto">
              <a:xfrm>
                <a:off x="7202" y="2089"/>
                <a:ext cx="0" cy="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103"/>
              <p:cNvSpPr>
                <a:spLocks/>
              </p:cNvSpPr>
              <p:nvPr/>
            </p:nvSpPr>
            <p:spPr bwMode="auto">
              <a:xfrm>
                <a:off x="7214" y="208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04"/>
              <p:cNvSpPr>
                <a:spLocks/>
              </p:cNvSpPr>
              <p:nvPr/>
            </p:nvSpPr>
            <p:spPr bwMode="auto">
              <a:xfrm>
                <a:off x="7190" y="2086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105"/>
              <p:cNvSpPr>
                <a:spLocks/>
              </p:cNvSpPr>
              <p:nvPr/>
            </p:nvSpPr>
            <p:spPr bwMode="auto">
              <a:xfrm>
                <a:off x="5743" y="2352"/>
                <a:ext cx="0" cy="5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106"/>
              <p:cNvSpPr>
                <a:spLocks/>
              </p:cNvSpPr>
              <p:nvPr/>
            </p:nvSpPr>
            <p:spPr bwMode="auto">
              <a:xfrm>
                <a:off x="6128" y="166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07"/>
              <p:cNvSpPr>
                <a:spLocks/>
              </p:cNvSpPr>
              <p:nvPr/>
            </p:nvSpPr>
            <p:spPr bwMode="auto">
              <a:xfrm>
                <a:off x="6540" y="1520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8"/>
              <p:cNvSpPr>
                <a:spLocks/>
              </p:cNvSpPr>
              <p:nvPr/>
            </p:nvSpPr>
            <p:spPr bwMode="auto">
              <a:xfrm>
                <a:off x="6543" y="1511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09"/>
              <p:cNvSpPr>
                <a:spLocks/>
              </p:cNvSpPr>
              <p:nvPr/>
            </p:nvSpPr>
            <p:spPr bwMode="auto">
              <a:xfrm>
                <a:off x="6516" y="1546"/>
                <a:ext cx="5" cy="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10"/>
              <p:cNvSpPr>
                <a:spLocks/>
              </p:cNvSpPr>
              <p:nvPr/>
            </p:nvSpPr>
            <p:spPr bwMode="auto">
              <a:xfrm>
                <a:off x="6516" y="1541"/>
                <a:ext cx="8" cy="7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11"/>
              <p:cNvSpPr>
                <a:spLocks/>
              </p:cNvSpPr>
              <p:nvPr/>
            </p:nvSpPr>
            <p:spPr bwMode="auto">
              <a:xfrm>
                <a:off x="6535" y="1520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12"/>
              <p:cNvSpPr>
                <a:spLocks/>
              </p:cNvSpPr>
              <p:nvPr/>
            </p:nvSpPr>
            <p:spPr bwMode="auto">
              <a:xfrm>
                <a:off x="6538" y="1518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13"/>
              <p:cNvSpPr>
                <a:spLocks/>
              </p:cNvSpPr>
              <p:nvPr/>
            </p:nvSpPr>
            <p:spPr bwMode="auto">
              <a:xfrm>
                <a:off x="7164" y="1951"/>
                <a:ext cx="261" cy="150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14"/>
              <p:cNvSpPr>
                <a:spLocks/>
              </p:cNvSpPr>
              <p:nvPr/>
            </p:nvSpPr>
            <p:spPr bwMode="auto">
              <a:xfrm>
                <a:off x="6521" y="1354"/>
                <a:ext cx="7" cy="2"/>
              </a:xfrm>
              <a:custGeom>
                <a:avLst/>
                <a:gdLst>
                  <a:gd name="T0" fmla="*/ 7 w 7"/>
                  <a:gd name="T1" fmla="*/ 0 h 2"/>
                  <a:gd name="T2" fmla="*/ 7 w 7"/>
                  <a:gd name="T3" fmla="*/ 0 h 2"/>
                  <a:gd name="T4" fmla="*/ 0 w 7"/>
                  <a:gd name="T5" fmla="*/ 2 h 2"/>
                  <a:gd name="T6" fmla="*/ 7 w 7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115"/>
              <p:cNvSpPr>
                <a:spLocks/>
              </p:cNvSpPr>
              <p:nvPr/>
            </p:nvSpPr>
            <p:spPr bwMode="auto">
              <a:xfrm>
                <a:off x="6564" y="1292"/>
                <a:ext cx="88" cy="28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16"/>
              <p:cNvSpPr>
                <a:spLocks/>
              </p:cNvSpPr>
              <p:nvPr/>
            </p:nvSpPr>
            <p:spPr bwMode="auto">
              <a:xfrm>
                <a:off x="6540" y="13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17"/>
              <p:cNvSpPr>
                <a:spLocks/>
              </p:cNvSpPr>
              <p:nvPr/>
            </p:nvSpPr>
            <p:spPr bwMode="auto">
              <a:xfrm>
                <a:off x="5926" y="26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18"/>
              <p:cNvSpPr>
                <a:spLocks/>
              </p:cNvSpPr>
              <p:nvPr/>
            </p:nvSpPr>
            <p:spPr bwMode="auto">
              <a:xfrm>
                <a:off x="6547" y="1503"/>
                <a:ext cx="5" cy="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119"/>
              <p:cNvSpPr>
                <a:spLocks/>
              </p:cNvSpPr>
              <p:nvPr/>
            </p:nvSpPr>
            <p:spPr bwMode="auto">
              <a:xfrm>
                <a:off x="6545" y="1501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120"/>
              <p:cNvSpPr>
                <a:spLocks/>
              </p:cNvSpPr>
              <p:nvPr/>
            </p:nvSpPr>
            <p:spPr bwMode="auto">
              <a:xfrm>
                <a:off x="6547" y="1513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21"/>
              <p:cNvSpPr>
                <a:spLocks/>
              </p:cNvSpPr>
              <p:nvPr/>
            </p:nvSpPr>
            <p:spPr bwMode="auto">
              <a:xfrm>
                <a:off x="6052" y="16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22"/>
              <p:cNvSpPr>
                <a:spLocks/>
              </p:cNvSpPr>
              <p:nvPr/>
            </p:nvSpPr>
            <p:spPr bwMode="auto">
              <a:xfrm>
                <a:off x="6026" y="156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123"/>
              <p:cNvSpPr>
                <a:spLocks/>
              </p:cNvSpPr>
              <p:nvPr/>
            </p:nvSpPr>
            <p:spPr bwMode="auto">
              <a:xfrm>
                <a:off x="6052" y="15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24"/>
              <p:cNvSpPr>
                <a:spLocks/>
              </p:cNvSpPr>
              <p:nvPr/>
            </p:nvSpPr>
            <p:spPr bwMode="auto">
              <a:xfrm>
                <a:off x="7311" y="20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25"/>
              <p:cNvSpPr>
                <a:spLocks/>
              </p:cNvSpPr>
              <p:nvPr/>
            </p:nvSpPr>
            <p:spPr bwMode="auto">
              <a:xfrm>
                <a:off x="6123" y="1646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Rectangle 126"/>
              <p:cNvSpPr>
                <a:spLocks noChangeArrowheads="1"/>
              </p:cNvSpPr>
              <p:nvPr/>
            </p:nvSpPr>
            <p:spPr bwMode="auto">
              <a:xfrm>
                <a:off x="6066" y="1546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27"/>
              <p:cNvSpPr>
                <a:spLocks/>
              </p:cNvSpPr>
              <p:nvPr/>
            </p:nvSpPr>
            <p:spPr bwMode="auto">
              <a:xfrm>
                <a:off x="5938" y="1399"/>
                <a:ext cx="194" cy="301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128"/>
              <p:cNvSpPr>
                <a:spLocks/>
              </p:cNvSpPr>
              <p:nvPr/>
            </p:nvSpPr>
            <p:spPr bwMode="auto">
              <a:xfrm>
                <a:off x="6120" y="1641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129"/>
              <p:cNvSpPr>
                <a:spLocks/>
              </p:cNvSpPr>
              <p:nvPr/>
            </p:nvSpPr>
            <p:spPr bwMode="auto">
              <a:xfrm>
                <a:off x="6033" y="150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130"/>
              <p:cNvSpPr>
                <a:spLocks/>
              </p:cNvSpPr>
              <p:nvPr/>
            </p:nvSpPr>
            <p:spPr bwMode="auto">
              <a:xfrm>
                <a:off x="6016" y="149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131"/>
              <p:cNvSpPr>
                <a:spLocks/>
              </p:cNvSpPr>
              <p:nvPr/>
            </p:nvSpPr>
            <p:spPr bwMode="auto">
              <a:xfrm>
                <a:off x="6042" y="1506"/>
                <a:ext cx="5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32"/>
              <p:cNvSpPr>
                <a:spLocks/>
              </p:cNvSpPr>
              <p:nvPr/>
            </p:nvSpPr>
            <p:spPr bwMode="auto">
              <a:xfrm>
                <a:off x="6094" y="16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33"/>
              <p:cNvSpPr>
                <a:spLocks/>
              </p:cNvSpPr>
              <p:nvPr/>
            </p:nvSpPr>
            <p:spPr bwMode="auto">
              <a:xfrm>
                <a:off x="6045" y="1508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34"/>
              <p:cNvSpPr>
                <a:spLocks/>
              </p:cNvSpPr>
              <p:nvPr/>
            </p:nvSpPr>
            <p:spPr bwMode="auto">
              <a:xfrm>
                <a:off x="6035" y="150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35"/>
              <p:cNvSpPr>
                <a:spLocks/>
              </p:cNvSpPr>
              <p:nvPr/>
            </p:nvSpPr>
            <p:spPr bwMode="auto">
              <a:xfrm>
                <a:off x="6535" y="1518"/>
                <a:ext cx="12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36"/>
              <p:cNvSpPr>
                <a:spLocks/>
              </p:cNvSpPr>
              <p:nvPr/>
            </p:nvSpPr>
            <p:spPr bwMode="auto">
              <a:xfrm>
                <a:off x="7185" y="1480"/>
                <a:ext cx="3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37"/>
              <p:cNvSpPr>
                <a:spLocks/>
              </p:cNvSpPr>
              <p:nvPr/>
            </p:nvSpPr>
            <p:spPr bwMode="auto">
              <a:xfrm>
                <a:off x="7048" y="159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38"/>
              <p:cNvSpPr>
                <a:spLocks/>
              </p:cNvSpPr>
              <p:nvPr/>
            </p:nvSpPr>
            <p:spPr bwMode="auto">
              <a:xfrm>
                <a:off x="7199" y="147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39"/>
              <p:cNvSpPr>
                <a:spLocks/>
              </p:cNvSpPr>
              <p:nvPr/>
            </p:nvSpPr>
            <p:spPr bwMode="auto">
              <a:xfrm>
                <a:off x="7202" y="1480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40"/>
              <p:cNvSpPr>
                <a:spLocks/>
              </p:cNvSpPr>
              <p:nvPr/>
            </p:nvSpPr>
            <p:spPr bwMode="auto">
              <a:xfrm>
                <a:off x="7048" y="16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41"/>
              <p:cNvSpPr>
                <a:spLocks/>
              </p:cNvSpPr>
              <p:nvPr/>
            </p:nvSpPr>
            <p:spPr bwMode="auto">
              <a:xfrm>
                <a:off x="7043" y="1593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42"/>
              <p:cNvSpPr>
                <a:spLocks/>
              </p:cNvSpPr>
              <p:nvPr/>
            </p:nvSpPr>
            <p:spPr bwMode="auto">
              <a:xfrm>
                <a:off x="7048" y="1603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43"/>
              <p:cNvSpPr>
                <a:spLocks/>
              </p:cNvSpPr>
              <p:nvPr/>
            </p:nvSpPr>
            <p:spPr bwMode="auto">
              <a:xfrm>
                <a:off x="7180" y="148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44"/>
              <p:cNvSpPr>
                <a:spLocks/>
              </p:cNvSpPr>
              <p:nvPr/>
            </p:nvSpPr>
            <p:spPr bwMode="auto">
              <a:xfrm>
                <a:off x="7211" y="1480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45"/>
              <p:cNvSpPr>
                <a:spLocks/>
              </p:cNvSpPr>
              <p:nvPr/>
            </p:nvSpPr>
            <p:spPr bwMode="auto">
              <a:xfrm>
                <a:off x="7249" y="1496"/>
                <a:ext cx="3" cy="7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46"/>
              <p:cNvSpPr>
                <a:spLocks/>
              </p:cNvSpPr>
              <p:nvPr/>
            </p:nvSpPr>
            <p:spPr bwMode="auto">
              <a:xfrm>
                <a:off x="7252" y="1499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47"/>
              <p:cNvSpPr>
                <a:spLocks/>
              </p:cNvSpPr>
              <p:nvPr/>
            </p:nvSpPr>
            <p:spPr bwMode="auto">
              <a:xfrm>
                <a:off x="7218" y="1480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48"/>
              <p:cNvSpPr>
                <a:spLocks/>
              </p:cNvSpPr>
              <p:nvPr/>
            </p:nvSpPr>
            <p:spPr bwMode="auto">
              <a:xfrm>
                <a:off x="7214" y="1475"/>
                <a:ext cx="4" cy="9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49"/>
              <p:cNvSpPr>
                <a:spLocks/>
              </p:cNvSpPr>
              <p:nvPr/>
            </p:nvSpPr>
            <p:spPr bwMode="auto">
              <a:xfrm>
                <a:off x="7216" y="1477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50"/>
              <p:cNvSpPr>
                <a:spLocks/>
              </p:cNvSpPr>
              <p:nvPr/>
            </p:nvSpPr>
            <p:spPr bwMode="auto">
              <a:xfrm>
                <a:off x="6497" y="145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51"/>
              <p:cNvSpPr>
                <a:spLocks/>
              </p:cNvSpPr>
              <p:nvPr/>
            </p:nvSpPr>
            <p:spPr bwMode="auto">
              <a:xfrm>
                <a:off x="7157" y="2082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52"/>
              <p:cNvSpPr>
                <a:spLocks/>
              </p:cNvSpPr>
              <p:nvPr/>
            </p:nvSpPr>
            <p:spPr bwMode="auto">
              <a:xfrm>
                <a:off x="7159" y="2079"/>
                <a:ext cx="7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153"/>
              <p:cNvSpPr>
                <a:spLocks/>
              </p:cNvSpPr>
              <p:nvPr/>
            </p:nvSpPr>
            <p:spPr bwMode="auto">
              <a:xfrm>
                <a:off x="6538" y="1373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154"/>
              <p:cNvSpPr>
                <a:spLocks/>
              </p:cNvSpPr>
              <p:nvPr/>
            </p:nvSpPr>
            <p:spPr bwMode="auto">
              <a:xfrm>
                <a:off x="6497" y="14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155"/>
              <p:cNvSpPr>
                <a:spLocks noChangeArrowheads="1"/>
              </p:cNvSpPr>
              <p:nvPr/>
            </p:nvSpPr>
            <p:spPr bwMode="auto">
              <a:xfrm>
                <a:off x="7086" y="1560"/>
                <a:ext cx="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156"/>
              <p:cNvSpPr>
                <a:spLocks/>
              </p:cNvSpPr>
              <p:nvPr/>
            </p:nvSpPr>
            <p:spPr bwMode="auto">
              <a:xfrm>
                <a:off x="7247" y="15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157"/>
              <p:cNvSpPr>
                <a:spLocks/>
              </p:cNvSpPr>
              <p:nvPr/>
            </p:nvSpPr>
            <p:spPr bwMode="auto">
              <a:xfrm>
                <a:off x="6540" y="13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158"/>
              <p:cNvSpPr>
                <a:spLocks/>
              </p:cNvSpPr>
              <p:nvPr/>
            </p:nvSpPr>
            <p:spPr bwMode="auto">
              <a:xfrm>
                <a:off x="7109" y="15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159"/>
              <p:cNvSpPr>
                <a:spLocks/>
              </p:cNvSpPr>
              <p:nvPr/>
            </p:nvSpPr>
            <p:spPr bwMode="auto">
              <a:xfrm>
                <a:off x="7157" y="156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160"/>
              <p:cNvSpPr>
                <a:spLocks/>
              </p:cNvSpPr>
              <p:nvPr/>
            </p:nvSpPr>
            <p:spPr bwMode="auto">
              <a:xfrm>
                <a:off x="7033" y="1622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2 h 5"/>
                  <a:gd name="T4" fmla="*/ 5 w 5"/>
                  <a:gd name="T5" fmla="*/ 5 h 5"/>
                  <a:gd name="T6" fmla="*/ 0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2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161"/>
              <p:cNvSpPr>
                <a:spLocks/>
              </p:cNvSpPr>
              <p:nvPr/>
            </p:nvSpPr>
            <p:spPr bwMode="auto">
              <a:xfrm>
                <a:off x="7064" y="15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162"/>
              <p:cNvSpPr>
                <a:spLocks/>
              </p:cNvSpPr>
              <p:nvPr/>
            </p:nvSpPr>
            <p:spPr bwMode="auto">
              <a:xfrm>
                <a:off x="6958" y="1475"/>
                <a:ext cx="291" cy="265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163"/>
              <p:cNvSpPr>
                <a:spLocks/>
              </p:cNvSpPr>
              <p:nvPr/>
            </p:nvSpPr>
            <p:spPr bwMode="auto">
              <a:xfrm>
                <a:off x="7195" y="2086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64"/>
              <p:cNvSpPr>
                <a:spLocks/>
              </p:cNvSpPr>
              <p:nvPr/>
            </p:nvSpPr>
            <p:spPr bwMode="auto">
              <a:xfrm>
                <a:off x="6540" y="1413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Freeform 165"/>
              <p:cNvSpPr>
                <a:spLocks/>
              </p:cNvSpPr>
              <p:nvPr/>
            </p:nvSpPr>
            <p:spPr bwMode="auto">
              <a:xfrm>
                <a:off x="5656" y="2392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Freeform 166"/>
              <p:cNvSpPr>
                <a:spLocks/>
              </p:cNvSpPr>
              <p:nvPr/>
            </p:nvSpPr>
            <p:spPr bwMode="auto">
              <a:xfrm>
                <a:off x="5660" y="2376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167"/>
              <p:cNvSpPr>
                <a:spLocks/>
              </p:cNvSpPr>
              <p:nvPr/>
            </p:nvSpPr>
            <p:spPr bwMode="auto">
              <a:xfrm>
                <a:off x="6123" y="166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168"/>
              <p:cNvSpPr>
                <a:spLocks/>
              </p:cNvSpPr>
              <p:nvPr/>
            </p:nvSpPr>
            <p:spPr bwMode="auto">
              <a:xfrm>
                <a:off x="5694" y="24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69"/>
              <p:cNvSpPr>
                <a:spLocks/>
              </p:cNvSpPr>
              <p:nvPr/>
            </p:nvSpPr>
            <p:spPr bwMode="auto">
              <a:xfrm>
                <a:off x="5663" y="237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70"/>
              <p:cNvSpPr>
                <a:spLocks/>
              </p:cNvSpPr>
              <p:nvPr/>
            </p:nvSpPr>
            <p:spPr bwMode="auto">
              <a:xfrm>
                <a:off x="5663" y="23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71"/>
              <p:cNvSpPr>
                <a:spLocks/>
              </p:cNvSpPr>
              <p:nvPr/>
            </p:nvSpPr>
            <p:spPr bwMode="auto">
              <a:xfrm>
                <a:off x="5663" y="2385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72"/>
              <p:cNvSpPr>
                <a:spLocks/>
              </p:cNvSpPr>
              <p:nvPr/>
            </p:nvSpPr>
            <p:spPr bwMode="auto">
              <a:xfrm>
                <a:off x="5748" y="235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73"/>
              <p:cNvSpPr>
                <a:spLocks/>
              </p:cNvSpPr>
              <p:nvPr/>
            </p:nvSpPr>
            <p:spPr bwMode="auto">
              <a:xfrm>
                <a:off x="5750" y="2357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74"/>
              <p:cNvSpPr>
                <a:spLocks/>
              </p:cNvSpPr>
              <p:nvPr/>
            </p:nvSpPr>
            <p:spPr bwMode="auto">
              <a:xfrm>
                <a:off x="5750" y="2359"/>
                <a:ext cx="0" cy="5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75"/>
              <p:cNvSpPr>
                <a:spLocks/>
              </p:cNvSpPr>
              <p:nvPr/>
            </p:nvSpPr>
            <p:spPr bwMode="auto">
              <a:xfrm>
                <a:off x="5736" y="2345"/>
                <a:ext cx="0" cy="7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76"/>
              <p:cNvSpPr>
                <a:spLocks/>
              </p:cNvSpPr>
              <p:nvPr/>
            </p:nvSpPr>
            <p:spPr bwMode="auto">
              <a:xfrm>
                <a:off x="5753" y="239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77"/>
              <p:cNvSpPr>
                <a:spLocks/>
              </p:cNvSpPr>
              <p:nvPr/>
            </p:nvSpPr>
            <p:spPr bwMode="auto">
              <a:xfrm>
                <a:off x="6047" y="22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78"/>
              <p:cNvSpPr>
                <a:spLocks/>
              </p:cNvSpPr>
              <p:nvPr/>
            </p:nvSpPr>
            <p:spPr bwMode="auto">
              <a:xfrm>
                <a:off x="5743" y="2347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Freeform 179"/>
              <p:cNvSpPr>
                <a:spLocks/>
              </p:cNvSpPr>
              <p:nvPr/>
            </p:nvSpPr>
            <p:spPr bwMode="auto">
              <a:xfrm>
                <a:off x="5755" y="2387"/>
                <a:ext cx="3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Freeform 180"/>
              <p:cNvSpPr>
                <a:spLocks/>
              </p:cNvSpPr>
              <p:nvPr/>
            </p:nvSpPr>
            <p:spPr bwMode="auto">
              <a:xfrm>
                <a:off x="5874" y="2798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81"/>
              <p:cNvSpPr>
                <a:spLocks/>
              </p:cNvSpPr>
              <p:nvPr/>
            </p:nvSpPr>
            <p:spPr bwMode="auto">
              <a:xfrm>
                <a:off x="5905" y="2769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182"/>
              <p:cNvSpPr>
                <a:spLocks/>
              </p:cNvSpPr>
              <p:nvPr/>
            </p:nvSpPr>
            <p:spPr bwMode="auto">
              <a:xfrm>
                <a:off x="5755" y="2385"/>
                <a:ext cx="3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183"/>
              <p:cNvSpPr>
                <a:spLocks/>
              </p:cNvSpPr>
              <p:nvPr/>
            </p:nvSpPr>
            <p:spPr bwMode="auto">
              <a:xfrm>
                <a:off x="5817" y="2783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184"/>
              <p:cNvSpPr>
                <a:spLocks/>
              </p:cNvSpPr>
              <p:nvPr/>
            </p:nvSpPr>
            <p:spPr bwMode="auto">
              <a:xfrm>
                <a:off x="5822" y="27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85"/>
              <p:cNvSpPr>
                <a:spLocks/>
              </p:cNvSpPr>
              <p:nvPr/>
            </p:nvSpPr>
            <p:spPr bwMode="auto">
              <a:xfrm>
                <a:off x="5824" y="279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186"/>
              <p:cNvSpPr>
                <a:spLocks/>
              </p:cNvSpPr>
              <p:nvPr/>
            </p:nvSpPr>
            <p:spPr bwMode="auto">
              <a:xfrm>
                <a:off x="5822" y="279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187"/>
              <p:cNvSpPr>
                <a:spLocks/>
              </p:cNvSpPr>
              <p:nvPr/>
            </p:nvSpPr>
            <p:spPr bwMode="auto">
              <a:xfrm>
                <a:off x="7325" y="20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188"/>
              <p:cNvSpPr>
                <a:spLocks/>
              </p:cNvSpPr>
              <p:nvPr/>
            </p:nvSpPr>
            <p:spPr bwMode="auto">
              <a:xfrm>
                <a:off x="5715" y="240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189"/>
              <p:cNvSpPr>
                <a:spLocks/>
              </p:cNvSpPr>
              <p:nvPr/>
            </p:nvSpPr>
            <p:spPr bwMode="auto">
              <a:xfrm>
                <a:off x="5672" y="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190"/>
              <p:cNvSpPr>
                <a:spLocks/>
              </p:cNvSpPr>
              <p:nvPr/>
            </p:nvSpPr>
            <p:spPr bwMode="auto">
              <a:xfrm>
                <a:off x="5746" y="2357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191"/>
              <p:cNvSpPr>
                <a:spLocks/>
              </p:cNvSpPr>
              <p:nvPr/>
            </p:nvSpPr>
            <p:spPr bwMode="auto">
              <a:xfrm>
                <a:off x="7192" y="2091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92"/>
              <p:cNvSpPr>
                <a:spLocks/>
              </p:cNvSpPr>
              <p:nvPr/>
            </p:nvSpPr>
            <p:spPr bwMode="auto">
              <a:xfrm>
                <a:off x="5611" y="2345"/>
                <a:ext cx="147" cy="102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93"/>
              <p:cNvSpPr>
                <a:spLocks/>
              </p:cNvSpPr>
              <p:nvPr/>
            </p:nvSpPr>
            <p:spPr bwMode="auto">
              <a:xfrm>
                <a:off x="5734" y="235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94"/>
              <p:cNvSpPr>
                <a:spLocks/>
              </p:cNvSpPr>
              <p:nvPr/>
            </p:nvSpPr>
            <p:spPr bwMode="auto">
              <a:xfrm>
                <a:off x="5682" y="236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Freeform 195"/>
              <p:cNvSpPr>
                <a:spLocks/>
              </p:cNvSpPr>
              <p:nvPr/>
            </p:nvSpPr>
            <p:spPr bwMode="auto">
              <a:xfrm>
                <a:off x="5814" y="2006"/>
                <a:ext cx="3" cy="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96"/>
              <p:cNvSpPr>
                <a:spLocks/>
              </p:cNvSpPr>
              <p:nvPr/>
            </p:nvSpPr>
            <p:spPr bwMode="auto">
              <a:xfrm>
                <a:off x="5753" y="198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97"/>
              <p:cNvSpPr>
                <a:spLocks/>
              </p:cNvSpPr>
              <p:nvPr/>
            </p:nvSpPr>
            <p:spPr bwMode="auto">
              <a:xfrm>
                <a:off x="5902" y="2696"/>
                <a:ext cx="3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198"/>
              <p:cNvSpPr>
                <a:spLocks/>
              </p:cNvSpPr>
              <p:nvPr/>
            </p:nvSpPr>
            <p:spPr bwMode="auto">
              <a:xfrm>
                <a:off x="5727" y="19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199"/>
              <p:cNvSpPr>
                <a:spLocks/>
              </p:cNvSpPr>
              <p:nvPr/>
            </p:nvSpPr>
            <p:spPr bwMode="auto">
              <a:xfrm>
                <a:off x="5729" y="1975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Freeform 200"/>
              <p:cNvSpPr>
                <a:spLocks/>
              </p:cNvSpPr>
              <p:nvPr/>
            </p:nvSpPr>
            <p:spPr bwMode="auto">
              <a:xfrm>
                <a:off x="5724" y="1985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Freeform 201"/>
              <p:cNvSpPr>
                <a:spLocks/>
              </p:cNvSpPr>
              <p:nvPr/>
            </p:nvSpPr>
            <p:spPr bwMode="auto">
              <a:xfrm>
                <a:off x="5912" y="2691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202"/>
              <p:cNvSpPr>
                <a:spLocks/>
              </p:cNvSpPr>
              <p:nvPr/>
            </p:nvSpPr>
            <p:spPr bwMode="auto">
              <a:xfrm>
                <a:off x="5712" y="1982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3 w 3"/>
                  <a:gd name="T3" fmla="*/ 0 h 5"/>
                  <a:gd name="T4" fmla="*/ 0 w 3"/>
                  <a:gd name="T5" fmla="*/ 5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Freeform 203"/>
              <p:cNvSpPr>
                <a:spLocks/>
              </p:cNvSpPr>
              <p:nvPr/>
            </p:nvSpPr>
            <p:spPr bwMode="auto">
              <a:xfrm>
                <a:off x="6118" y="1672"/>
                <a:ext cx="10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Freeform 204"/>
              <p:cNvSpPr>
                <a:spLocks/>
              </p:cNvSpPr>
              <p:nvPr/>
            </p:nvSpPr>
            <p:spPr bwMode="auto">
              <a:xfrm>
                <a:off x="6120" y="1674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" name="Group 406"/>
            <p:cNvGrpSpPr>
              <a:grpSpLocks/>
            </p:cNvGrpSpPr>
            <p:nvPr/>
          </p:nvGrpSpPr>
          <p:grpSpPr bwMode="auto">
            <a:xfrm>
              <a:off x="8959850" y="2649538"/>
              <a:ext cx="2593975" cy="2765425"/>
              <a:chOff x="5644" y="1669"/>
              <a:chExt cx="1634" cy="1742"/>
            </a:xfrm>
          </p:grpSpPr>
          <p:sp>
            <p:nvSpPr>
              <p:cNvPr id="111" name="Freeform 206"/>
              <p:cNvSpPr>
                <a:spLocks/>
              </p:cNvSpPr>
              <p:nvPr/>
            </p:nvSpPr>
            <p:spPr bwMode="auto">
              <a:xfrm>
                <a:off x="6116" y="1676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07"/>
              <p:cNvSpPr>
                <a:spLocks/>
              </p:cNvSpPr>
              <p:nvPr/>
            </p:nvSpPr>
            <p:spPr bwMode="auto">
              <a:xfrm>
                <a:off x="6092" y="1703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08"/>
              <p:cNvSpPr>
                <a:spLocks/>
              </p:cNvSpPr>
              <p:nvPr/>
            </p:nvSpPr>
            <p:spPr bwMode="auto">
              <a:xfrm>
                <a:off x="6092" y="1700"/>
                <a:ext cx="7" cy="3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09"/>
              <p:cNvSpPr>
                <a:spLocks/>
              </p:cNvSpPr>
              <p:nvPr/>
            </p:nvSpPr>
            <p:spPr bwMode="auto">
              <a:xfrm>
                <a:off x="6118" y="1669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210"/>
              <p:cNvSpPr>
                <a:spLocks/>
              </p:cNvSpPr>
              <p:nvPr/>
            </p:nvSpPr>
            <p:spPr bwMode="auto">
              <a:xfrm>
                <a:off x="5644" y="1958"/>
                <a:ext cx="180" cy="98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211"/>
              <p:cNvSpPr>
                <a:spLocks/>
              </p:cNvSpPr>
              <p:nvPr/>
            </p:nvSpPr>
            <p:spPr bwMode="auto">
              <a:xfrm>
                <a:off x="5817" y="2022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212"/>
              <p:cNvSpPr>
                <a:spLocks/>
              </p:cNvSpPr>
              <p:nvPr/>
            </p:nvSpPr>
            <p:spPr bwMode="auto">
              <a:xfrm>
                <a:off x="5817" y="2015"/>
                <a:ext cx="2" cy="5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213"/>
              <p:cNvSpPr>
                <a:spLocks/>
              </p:cNvSpPr>
              <p:nvPr/>
            </p:nvSpPr>
            <p:spPr bwMode="auto">
              <a:xfrm>
                <a:off x="5810" y="2008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214"/>
              <p:cNvSpPr>
                <a:spLocks/>
              </p:cNvSpPr>
              <p:nvPr/>
            </p:nvSpPr>
            <p:spPr bwMode="auto">
              <a:xfrm>
                <a:off x="5810" y="2051"/>
                <a:ext cx="4" cy="7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15"/>
              <p:cNvSpPr>
                <a:spLocks/>
              </p:cNvSpPr>
              <p:nvPr/>
            </p:nvSpPr>
            <p:spPr bwMode="auto">
              <a:xfrm>
                <a:off x="5819" y="2025"/>
                <a:ext cx="3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16"/>
              <p:cNvSpPr>
                <a:spLocks/>
              </p:cNvSpPr>
              <p:nvPr/>
            </p:nvSpPr>
            <p:spPr bwMode="auto">
              <a:xfrm>
                <a:off x="5810" y="2053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217"/>
              <p:cNvSpPr>
                <a:spLocks/>
              </p:cNvSpPr>
              <p:nvPr/>
            </p:nvSpPr>
            <p:spPr bwMode="auto">
              <a:xfrm>
                <a:off x="7237" y="20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18"/>
              <p:cNvSpPr>
                <a:spLocks/>
              </p:cNvSpPr>
              <p:nvPr/>
            </p:nvSpPr>
            <p:spPr bwMode="auto">
              <a:xfrm>
                <a:off x="5758" y="2039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219"/>
              <p:cNvSpPr>
                <a:spLocks/>
              </p:cNvSpPr>
              <p:nvPr/>
            </p:nvSpPr>
            <p:spPr bwMode="auto">
              <a:xfrm>
                <a:off x="5731" y="1977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220"/>
              <p:cNvSpPr>
                <a:spLocks/>
              </p:cNvSpPr>
              <p:nvPr/>
            </p:nvSpPr>
            <p:spPr bwMode="auto">
              <a:xfrm>
                <a:off x="5822" y="202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221"/>
              <p:cNvSpPr>
                <a:spLocks/>
              </p:cNvSpPr>
              <p:nvPr/>
            </p:nvSpPr>
            <p:spPr bwMode="auto">
              <a:xfrm>
                <a:off x="5731" y="2027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222"/>
              <p:cNvSpPr>
                <a:spLocks/>
              </p:cNvSpPr>
              <p:nvPr/>
            </p:nvSpPr>
            <p:spPr bwMode="auto">
              <a:xfrm>
                <a:off x="7278" y="2008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223"/>
              <p:cNvSpPr>
                <a:spLocks/>
              </p:cNvSpPr>
              <p:nvPr/>
            </p:nvSpPr>
            <p:spPr bwMode="auto">
              <a:xfrm>
                <a:off x="5741" y="19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24"/>
              <p:cNvSpPr>
                <a:spLocks/>
              </p:cNvSpPr>
              <p:nvPr/>
            </p:nvSpPr>
            <p:spPr bwMode="auto">
              <a:xfrm>
                <a:off x="5822" y="2013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25"/>
              <p:cNvSpPr>
                <a:spLocks/>
              </p:cNvSpPr>
              <p:nvPr/>
            </p:nvSpPr>
            <p:spPr bwMode="auto">
              <a:xfrm>
                <a:off x="6348" y="3295"/>
                <a:ext cx="7" cy="10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26"/>
              <p:cNvSpPr>
                <a:spLocks/>
              </p:cNvSpPr>
              <p:nvPr/>
            </p:nvSpPr>
            <p:spPr bwMode="auto">
              <a:xfrm>
                <a:off x="6623" y="33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7"/>
              <p:cNvSpPr>
                <a:spLocks/>
              </p:cNvSpPr>
              <p:nvPr/>
            </p:nvSpPr>
            <p:spPr bwMode="auto">
              <a:xfrm>
                <a:off x="6348" y="32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228"/>
              <p:cNvSpPr>
                <a:spLocks noChangeArrowheads="1"/>
              </p:cNvSpPr>
              <p:nvPr/>
            </p:nvSpPr>
            <p:spPr bwMode="auto">
              <a:xfrm>
                <a:off x="6355" y="3305"/>
                <a:ext cx="5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229"/>
              <p:cNvSpPr>
                <a:spLocks/>
              </p:cNvSpPr>
              <p:nvPr/>
            </p:nvSpPr>
            <p:spPr bwMode="auto">
              <a:xfrm>
                <a:off x="6350" y="3170"/>
                <a:ext cx="3" cy="11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230"/>
              <p:cNvSpPr>
                <a:spLocks/>
              </p:cNvSpPr>
              <p:nvPr/>
            </p:nvSpPr>
            <p:spPr bwMode="auto">
              <a:xfrm>
                <a:off x="6350" y="3293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231"/>
              <p:cNvSpPr>
                <a:spLocks/>
              </p:cNvSpPr>
              <p:nvPr/>
            </p:nvSpPr>
            <p:spPr bwMode="auto">
              <a:xfrm>
                <a:off x="6348" y="3167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32"/>
              <p:cNvSpPr>
                <a:spLocks/>
              </p:cNvSpPr>
              <p:nvPr/>
            </p:nvSpPr>
            <p:spPr bwMode="auto">
              <a:xfrm>
                <a:off x="6381" y="3331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233"/>
              <p:cNvSpPr>
                <a:spLocks/>
              </p:cNvSpPr>
              <p:nvPr/>
            </p:nvSpPr>
            <p:spPr bwMode="auto">
              <a:xfrm>
                <a:off x="6519" y="338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234"/>
              <p:cNvSpPr>
                <a:spLocks/>
              </p:cNvSpPr>
              <p:nvPr/>
            </p:nvSpPr>
            <p:spPr bwMode="auto">
              <a:xfrm>
                <a:off x="6192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35"/>
              <p:cNvSpPr>
                <a:spLocks/>
              </p:cNvSpPr>
              <p:nvPr/>
            </p:nvSpPr>
            <p:spPr bwMode="auto">
              <a:xfrm>
                <a:off x="6348" y="3174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36"/>
              <p:cNvSpPr>
                <a:spLocks/>
              </p:cNvSpPr>
              <p:nvPr/>
            </p:nvSpPr>
            <p:spPr bwMode="auto">
              <a:xfrm>
                <a:off x="6192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237"/>
              <p:cNvSpPr>
                <a:spLocks/>
              </p:cNvSpPr>
              <p:nvPr/>
            </p:nvSpPr>
            <p:spPr bwMode="auto">
              <a:xfrm>
                <a:off x="6362" y="3319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Oval 238"/>
              <p:cNvSpPr>
                <a:spLocks noChangeArrowheads="1"/>
              </p:cNvSpPr>
              <p:nvPr/>
            </p:nvSpPr>
            <p:spPr bwMode="auto">
              <a:xfrm>
                <a:off x="6192" y="197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239"/>
              <p:cNvSpPr>
                <a:spLocks/>
              </p:cNvSpPr>
              <p:nvPr/>
            </p:nvSpPr>
            <p:spPr bwMode="auto">
              <a:xfrm>
                <a:off x="6550" y="3165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240"/>
              <p:cNvSpPr>
                <a:spLocks/>
              </p:cNvSpPr>
              <p:nvPr/>
            </p:nvSpPr>
            <p:spPr bwMode="auto">
              <a:xfrm>
                <a:off x="6609" y="31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241"/>
              <p:cNvSpPr>
                <a:spLocks/>
              </p:cNvSpPr>
              <p:nvPr/>
            </p:nvSpPr>
            <p:spPr bwMode="auto">
              <a:xfrm>
                <a:off x="6585" y="31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242"/>
              <p:cNvSpPr>
                <a:spLocks/>
              </p:cNvSpPr>
              <p:nvPr/>
            </p:nvSpPr>
            <p:spPr bwMode="auto">
              <a:xfrm>
                <a:off x="6329" y="3020"/>
                <a:ext cx="446" cy="178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243"/>
              <p:cNvSpPr>
                <a:spLocks/>
              </p:cNvSpPr>
              <p:nvPr/>
            </p:nvSpPr>
            <p:spPr bwMode="auto">
              <a:xfrm>
                <a:off x="6642" y="3122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5 h 5"/>
                  <a:gd name="T4" fmla="*/ 0 w 3"/>
                  <a:gd name="T5" fmla="*/ 0 h 5"/>
                  <a:gd name="T6" fmla="*/ 3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5"/>
                    </a:lnTo>
                    <a:lnTo>
                      <a:pt x="0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244"/>
              <p:cNvSpPr>
                <a:spLocks/>
              </p:cNvSpPr>
              <p:nvPr/>
            </p:nvSpPr>
            <p:spPr bwMode="auto">
              <a:xfrm>
                <a:off x="6614" y="313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245"/>
              <p:cNvSpPr>
                <a:spLocks/>
              </p:cNvSpPr>
              <p:nvPr/>
            </p:nvSpPr>
            <p:spPr bwMode="auto">
              <a:xfrm>
                <a:off x="6616" y="31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246"/>
              <p:cNvSpPr>
                <a:spLocks/>
              </p:cNvSpPr>
              <p:nvPr/>
            </p:nvSpPr>
            <p:spPr bwMode="auto">
              <a:xfrm>
                <a:off x="6355" y="3174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247"/>
              <p:cNvSpPr>
                <a:spLocks/>
              </p:cNvSpPr>
              <p:nvPr/>
            </p:nvSpPr>
            <p:spPr bwMode="auto">
              <a:xfrm>
                <a:off x="6614" y="3148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248"/>
              <p:cNvSpPr>
                <a:spLocks/>
              </p:cNvSpPr>
              <p:nvPr/>
            </p:nvSpPr>
            <p:spPr bwMode="auto">
              <a:xfrm>
                <a:off x="6365" y="318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249"/>
              <p:cNvSpPr>
                <a:spLocks/>
              </p:cNvSpPr>
              <p:nvPr/>
            </p:nvSpPr>
            <p:spPr bwMode="auto">
              <a:xfrm>
                <a:off x="6386" y="3191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250"/>
              <p:cNvSpPr>
                <a:spLocks/>
              </p:cNvSpPr>
              <p:nvPr/>
            </p:nvSpPr>
            <p:spPr bwMode="auto">
              <a:xfrm>
                <a:off x="6367" y="3181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251"/>
              <p:cNvSpPr>
                <a:spLocks/>
              </p:cNvSpPr>
              <p:nvPr/>
            </p:nvSpPr>
            <p:spPr bwMode="auto">
              <a:xfrm>
                <a:off x="6516" y="3378"/>
                <a:ext cx="5" cy="10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252"/>
              <p:cNvSpPr>
                <a:spLocks/>
              </p:cNvSpPr>
              <p:nvPr/>
            </p:nvSpPr>
            <p:spPr bwMode="auto">
              <a:xfrm>
                <a:off x="6398" y="319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253"/>
              <p:cNvSpPr>
                <a:spLocks/>
              </p:cNvSpPr>
              <p:nvPr/>
            </p:nvSpPr>
            <p:spPr bwMode="auto">
              <a:xfrm>
                <a:off x="6583" y="33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54"/>
              <p:cNvSpPr>
                <a:spLocks noEditPoints="1"/>
              </p:cNvSpPr>
              <p:nvPr/>
            </p:nvSpPr>
            <p:spPr bwMode="auto">
              <a:xfrm>
                <a:off x="6519" y="3305"/>
                <a:ext cx="171" cy="106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55"/>
              <p:cNvSpPr>
                <a:spLocks/>
              </p:cNvSpPr>
              <p:nvPr/>
            </p:nvSpPr>
            <p:spPr bwMode="auto">
              <a:xfrm>
                <a:off x="6649" y="3359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3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56"/>
              <p:cNvSpPr>
                <a:spLocks/>
              </p:cNvSpPr>
              <p:nvPr/>
            </p:nvSpPr>
            <p:spPr bwMode="auto">
              <a:xfrm>
                <a:off x="6538" y="34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57"/>
              <p:cNvSpPr>
                <a:spLocks/>
              </p:cNvSpPr>
              <p:nvPr/>
            </p:nvSpPr>
            <p:spPr bwMode="auto">
              <a:xfrm>
                <a:off x="6633" y="338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Oval 258"/>
              <p:cNvSpPr>
                <a:spLocks noChangeArrowheads="1"/>
              </p:cNvSpPr>
              <p:nvPr/>
            </p:nvSpPr>
            <p:spPr bwMode="auto">
              <a:xfrm>
                <a:off x="6184" y="19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59"/>
              <p:cNvSpPr>
                <a:spLocks/>
              </p:cNvSpPr>
              <p:nvPr/>
            </p:nvSpPr>
            <p:spPr bwMode="auto">
              <a:xfrm>
                <a:off x="6187" y="19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60"/>
              <p:cNvSpPr>
                <a:spLocks/>
              </p:cNvSpPr>
              <p:nvPr/>
            </p:nvSpPr>
            <p:spPr bwMode="auto">
              <a:xfrm>
                <a:off x="6545" y="31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61"/>
              <p:cNvSpPr>
                <a:spLocks/>
              </p:cNvSpPr>
              <p:nvPr/>
            </p:nvSpPr>
            <p:spPr bwMode="auto">
              <a:xfrm>
                <a:off x="6552" y="333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62"/>
              <p:cNvSpPr>
                <a:spLocks/>
              </p:cNvSpPr>
              <p:nvPr/>
            </p:nvSpPr>
            <p:spPr bwMode="auto">
              <a:xfrm>
                <a:off x="6621" y="331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63"/>
              <p:cNvSpPr>
                <a:spLocks/>
              </p:cNvSpPr>
              <p:nvPr/>
            </p:nvSpPr>
            <p:spPr bwMode="auto">
              <a:xfrm>
                <a:off x="6524" y="339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264"/>
              <p:cNvSpPr>
                <a:spLocks noChangeArrowheads="1"/>
              </p:cNvSpPr>
              <p:nvPr/>
            </p:nvSpPr>
            <p:spPr bwMode="auto">
              <a:xfrm>
                <a:off x="6652" y="3293"/>
                <a:ext cx="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265"/>
              <p:cNvSpPr>
                <a:spLocks/>
              </p:cNvSpPr>
              <p:nvPr/>
            </p:nvSpPr>
            <p:spPr bwMode="auto">
              <a:xfrm>
                <a:off x="6528" y="3350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266"/>
              <p:cNvSpPr>
                <a:spLocks/>
              </p:cNvSpPr>
              <p:nvPr/>
            </p:nvSpPr>
            <p:spPr bwMode="auto">
              <a:xfrm>
                <a:off x="6531" y="3350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267"/>
              <p:cNvSpPr>
                <a:spLocks/>
              </p:cNvSpPr>
              <p:nvPr/>
            </p:nvSpPr>
            <p:spPr bwMode="auto">
              <a:xfrm>
                <a:off x="6521" y="3383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268"/>
              <p:cNvSpPr>
                <a:spLocks/>
              </p:cNvSpPr>
              <p:nvPr/>
            </p:nvSpPr>
            <p:spPr bwMode="auto">
              <a:xfrm>
                <a:off x="6521" y="3395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269"/>
              <p:cNvSpPr>
                <a:spLocks/>
              </p:cNvSpPr>
              <p:nvPr/>
            </p:nvSpPr>
            <p:spPr bwMode="auto">
              <a:xfrm>
                <a:off x="6618" y="33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270"/>
              <p:cNvSpPr>
                <a:spLocks/>
              </p:cNvSpPr>
              <p:nvPr/>
            </p:nvSpPr>
            <p:spPr bwMode="auto">
              <a:xfrm>
                <a:off x="6189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271"/>
              <p:cNvSpPr>
                <a:spLocks/>
              </p:cNvSpPr>
              <p:nvPr/>
            </p:nvSpPr>
            <p:spPr bwMode="auto">
              <a:xfrm>
                <a:off x="6531" y="34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272"/>
              <p:cNvSpPr>
                <a:spLocks/>
              </p:cNvSpPr>
              <p:nvPr/>
            </p:nvSpPr>
            <p:spPr bwMode="auto">
              <a:xfrm>
                <a:off x="6894" y="2707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273"/>
              <p:cNvSpPr>
                <a:spLocks/>
              </p:cNvSpPr>
              <p:nvPr/>
            </p:nvSpPr>
            <p:spPr bwMode="auto">
              <a:xfrm>
                <a:off x="6519" y="3378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274"/>
              <p:cNvSpPr>
                <a:spLocks/>
              </p:cNvSpPr>
              <p:nvPr/>
            </p:nvSpPr>
            <p:spPr bwMode="auto">
              <a:xfrm>
                <a:off x="6645" y="33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75"/>
              <p:cNvSpPr>
                <a:spLocks/>
              </p:cNvSpPr>
              <p:nvPr/>
            </p:nvSpPr>
            <p:spPr bwMode="auto">
              <a:xfrm>
                <a:off x="6187" y="19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276"/>
              <p:cNvSpPr>
                <a:spLocks/>
              </p:cNvSpPr>
              <p:nvPr/>
            </p:nvSpPr>
            <p:spPr bwMode="auto">
              <a:xfrm>
                <a:off x="6642" y="3371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277"/>
              <p:cNvSpPr>
                <a:spLocks/>
              </p:cNvSpPr>
              <p:nvPr/>
            </p:nvSpPr>
            <p:spPr bwMode="auto">
              <a:xfrm>
                <a:off x="6645" y="33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278"/>
              <p:cNvSpPr>
                <a:spLocks/>
              </p:cNvSpPr>
              <p:nvPr/>
            </p:nvSpPr>
            <p:spPr bwMode="auto">
              <a:xfrm>
                <a:off x="6187" y="197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279"/>
              <p:cNvSpPr>
                <a:spLocks/>
              </p:cNvSpPr>
              <p:nvPr/>
            </p:nvSpPr>
            <p:spPr bwMode="auto">
              <a:xfrm>
                <a:off x="6187" y="197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280"/>
              <p:cNvSpPr>
                <a:spLocks/>
              </p:cNvSpPr>
              <p:nvPr/>
            </p:nvSpPr>
            <p:spPr bwMode="auto">
              <a:xfrm>
                <a:off x="6647" y="338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281"/>
              <p:cNvSpPr>
                <a:spLocks/>
              </p:cNvSpPr>
              <p:nvPr/>
            </p:nvSpPr>
            <p:spPr bwMode="auto">
              <a:xfrm>
                <a:off x="6192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282"/>
              <p:cNvSpPr>
                <a:spLocks/>
              </p:cNvSpPr>
              <p:nvPr/>
            </p:nvSpPr>
            <p:spPr bwMode="auto">
              <a:xfrm>
                <a:off x="6557" y="2025"/>
                <a:ext cx="5" cy="9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283"/>
              <p:cNvSpPr>
                <a:spLocks/>
              </p:cNvSpPr>
              <p:nvPr/>
            </p:nvSpPr>
            <p:spPr bwMode="auto">
              <a:xfrm>
                <a:off x="6286" y="1700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5 w 5"/>
                  <a:gd name="T3" fmla="*/ 0 h 5"/>
                  <a:gd name="T4" fmla="*/ 0 w 5"/>
                  <a:gd name="T5" fmla="*/ 3 h 5"/>
                  <a:gd name="T6" fmla="*/ 0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284"/>
              <p:cNvSpPr>
                <a:spLocks/>
              </p:cNvSpPr>
              <p:nvPr/>
            </p:nvSpPr>
            <p:spPr bwMode="auto">
              <a:xfrm>
                <a:off x="6732" y="1705"/>
                <a:ext cx="10" cy="5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285"/>
              <p:cNvSpPr>
                <a:spLocks/>
              </p:cNvSpPr>
              <p:nvPr/>
            </p:nvSpPr>
            <p:spPr bwMode="auto">
              <a:xfrm>
                <a:off x="6161" y="2072"/>
                <a:ext cx="2" cy="24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86"/>
              <p:cNvSpPr>
                <a:spLocks noEditPoints="1"/>
              </p:cNvSpPr>
              <p:nvPr/>
            </p:nvSpPr>
            <p:spPr bwMode="auto">
              <a:xfrm>
                <a:off x="6144" y="1918"/>
                <a:ext cx="85" cy="102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287"/>
              <p:cNvSpPr>
                <a:spLocks/>
              </p:cNvSpPr>
              <p:nvPr/>
            </p:nvSpPr>
            <p:spPr bwMode="auto">
              <a:xfrm>
                <a:off x="6199" y="2068"/>
                <a:ext cx="4" cy="7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288"/>
              <p:cNvSpPr>
                <a:spLocks/>
              </p:cNvSpPr>
              <p:nvPr/>
            </p:nvSpPr>
            <p:spPr bwMode="auto">
              <a:xfrm>
                <a:off x="6763" y="1710"/>
                <a:ext cx="5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289"/>
              <p:cNvSpPr>
                <a:spLocks/>
              </p:cNvSpPr>
              <p:nvPr/>
            </p:nvSpPr>
            <p:spPr bwMode="auto">
              <a:xfrm>
                <a:off x="6182" y="19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290"/>
              <p:cNvSpPr>
                <a:spLocks/>
              </p:cNvSpPr>
              <p:nvPr/>
            </p:nvSpPr>
            <p:spPr bwMode="auto">
              <a:xfrm>
                <a:off x="6917" y="1868"/>
                <a:ext cx="5" cy="5"/>
              </a:xfrm>
              <a:custGeom>
                <a:avLst/>
                <a:gdLst>
                  <a:gd name="T0" fmla="*/ 0 w 5"/>
                  <a:gd name="T1" fmla="*/ 3 h 5"/>
                  <a:gd name="T2" fmla="*/ 3 w 5"/>
                  <a:gd name="T3" fmla="*/ 5 h 5"/>
                  <a:gd name="T4" fmla="*/ 5 w 5"/>
                  <a:gd name="T5" fmla="*/ 0 h 5"/>
                  <a:gd name="T6" fmla="*/ 0 w 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3"/>
                    </a:moveTo>
                    <a:lnTo>
                      <a:pt x="3" y="5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291"/>
              <p:cNvSpPr>
                <a:spLocks/>
              </p:cNvSpPr>
              <p:nvPr/>
            </p:nvSpPr>
            <p:spPr bwMode="auto">
              <a:xfrm>
                <a:off x="6614" y="265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292"/>
              <p:cNvSpPr>
                <a:spLocks/>
              </p:cNvSpPr>
              <p:nvPr/>
            </p:nvSpPr>
            <p:spPr bwMode="auto">
              <a:xfrm>
                <a:off x="6614" y="2670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293"/>
              <p:cNvSpPr>
                <a:spLocks/>
              </p:cNvSpPr>
              <p:nvPr/>
            </p:nvSpPr>
            <p:spPr bwMode="auto">
              <a:xfrm>
                <a:off x="6706" y="245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94"/>
              <p:cNvSpPr>
                <a:spLocks/>
              </p:cNvSpPr>
              <p:nvPr/>
            </p:nvSpPr>
            <p:spPr bwMode="auto">
              <a:xfrm>
                <a:off x="6818" y="239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295"/>
              <p:cNvSpPr>
                <a:spLocks/>
              </p:cNvSpPr>
              <p:nvPr/>
            </p:nvSpPr>
            <p:spPr bwMode="auto">
              <a:xfrm>
                <a:off x="6820" y="2326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296"/>
              <p:cNvSpPr>
                <a:spLocks/>
              </p:cNvSpPr>
              <p:nvPr/>
            </p:nvSpPr>
            <p:spPr bwMode="auto">
              <a:xfrm>
                <a:off x="6196" y="1968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Oval 297"/>
              <p:cNvSpPr>
                <a:spLocks noChangeArrowheads="1"/>
              </p:cNvSpPr>
              <p:nvPr/>
            </p:nvSpPr>
            <p:spPr bwMode="auto">
              <a:xfrm>
                <a:off x="6187" y="19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Oval 298"/>
              <p:cNvSpPr>
                <a:spLocks noChangeArrowheads="1"/>
              </p:cNvSpPr>
              <p:nvPr/>
            </p:nvSpPr>
            <p:spPr bwMode="auto">
              <a:xfrm>
                <a:off x="6189" y="19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299"/>
              <p:cNvSpPr>
                <a:spLocks/>
              </p:cNvSpPr>
              <p:nvPr/>
            </p:nvSpPr>
            <p:spPr bwMode="auto">
              <a:xfrm>
                <a:off x="6187" y="1966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Oval 300"/>
              <p:cNvSpPr>
                <a:spLocks noChangeArrowheads="1"/>
              </p:cNvSpPr>
              <p:nvPr/>
            </p:nvSpPr>
            <p:spPr bwMode="auto">
              <a:xfrm>
                <a:off x="6192" y="1968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301"/>
              <p:cNvSpPr>
                <a:spLocks/>
              </p:cNvSpPr>
              <p:nvPr/>
            </p:nvSpPr>
            <p:spPr bwMode="auto">
              <a:xfrm>
                <a:off x="6192" y="1966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302"/>
              <p:cNvSpPr>
                <a:spLocks/>
              </p:cNvSpPr>
              <p:nvPr/>
            </p:nvSpPr>
            <p:spPr bwMode="auto">
              <a:xfrm>
                <a:off x="6192" y="1966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Oval 303"/>
              <p:cNvSpPr>
                <a:spLocks noChangeArrowheads="1"/>
              </p:cNvSpPr>
              <p:nvPr/>
            </p:nvSpPr>
            <p:spPr bwMode="auto">
              <a:xfrm>
                <a:off x="6182" y="196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304"/>
              <p:cNvSpPr>
                <a:spLocks/>
              </p:cNvSpPr>
              <p:nvPr/>
            </p:nvSpPr>
            <p:spPr bwMode="auto">
              <a:xfrm>
                <a:off x="6187" y="1963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305"/>
              <p:cNvSpPr>
                <a:spLocks/>
              </p:cNvSpPr>
              <p:nvPr/>
            </p:nvSpPr>
            <p:spPr bwMode="auto">
              <a:xfrm>
                <a:off x="6187" y="19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Oval 306"/>
              <p:cNvSpPr>
                <a:spLocks noChangeArrowheads="1"/>
              </p:cNvSpPr>
              <p:nvPr/>
            </p:nvSpPr>
            <p:spPr bwMode="auto">
              <a:xfrm>
                <a:off x="6203" y="1970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307"/>
              <p:cNvSpPr>
                <a:spLocks/>
              </p:cNvSpPr>
              <p:nvPr/>
            </p:nvSpPr>
            <p:spPr bwMode="auto">
              <a:xfrm>
                <a:off x="6611" y="2705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308"/>
              <p:cNvSpPr>
                <a:spLocks/>
              </p:cNvSpPr>
              <p:nvPr/>
            </p:nvSpPr>
            <p:spPr bwMode="auto">
              <a:xfrm>
                <a:off x="6184" y="1961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309"/>
              <p:cNvSpPr>
                <a:spLocks/>
              </p:cNvSpPr>
              <p:nvPr/>
            </p:nvSpPr>
            <p:spPr bwMode="auto">
              <a:xfrm>
                <a:off x="6187" y="1963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310"/>
              <p:cNvSpPr>
                <a:spLocks/>
              </p:cNvSpPr>
              <p:nvPr/>
            </p:nvSpPr>
            <p:spPr bwMode="auto">
              <a:xfrm>
                <a:off x="6599" y="2719"/>
                <a:ext cx="5" cy="5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311"/>
              <p:cNvSpPr>
                <a:spLocks/>
              </p:cNvSpPr>
              <p:nvPr/>
            </p:nvSpPr>
            <p:spPr bwMode="auto">
              <a:xfrm>
                <a:off x="6441" y="2470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312"/>
              <p:cNvSpPr>
                <a:spLocks/>
              </p:cNvSpPr>
              <p:nvPr/>
            </p:nvSpPr>
            <p:spPr bwMode="auto">
              <a:xfrm>
                <a:off x="6424" y="2470"/>
                <a:ext cx="9" cy="3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313"/>
              <p:cNvSpPr>
                <a:spLocks/>
              </p:cNvSpPr>
              <p:nvPr/>
            </p:nvSpPr>
            <p:spPr bwMode="auto">
              <a:xfrm>
                <a:off x="6452" y="247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314"/>
              <p:cNvSpPr>
                <a:spLocks/>
              </p:cNvSpPr>
              <p:nvPr/>
            </p:nvSpPr>
            <p:spPr bwMode="auto">
              <a:xfrm>
                <a:off x="6450" y="247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315"/>
              <p:cNvSpPr>
                <a:spLocks/>
              </p:cNvSpPr>
              <p:nvPr/>
            </p:nvSpPr>
            <p:spPr bwMode="auto">
              <a:xfrm>
                <a:off x="6450" y="2537"/>
                <a:ext cx="10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316"/>
              <p:cNvSpPr>
                <a:spLocks/>
              </p:cNvSpPr>
              <p:nvPr/>
            </p:nvSpPr>
            <p:spPr bwMode="auto">
              <a:xfrm>
                <a:off x="6455" y="2539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317"/>
              <p:cNvSpPr>
                <a:spLocks/>
              </p:cNvSpPr>
              <p:nvPr/>
            </p:nvSpPr>
            <p:spPr bwMode="auto">
              <a:xfrm>
                <a:off x="6457" y="2537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318"/>
              <p:cNvSpPr>
                <a:spLocks/>
              </p:cNvSpPr>
              <p:nvPr/>
            </p:nvSpPr>
            <p:spPr bwMode="auto">
              <a:xfrm>
                <a:off x="6443" y="2470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319"/>
              <p:cNvSpPr>
                <a:spLocks/>
              </p:cNvSpPr>
              <p:nvPr/>
            </p:nvSpPr>
            <p:spPr bwMode="auto">
              <a:xfrm>
                <a:off x="6334" y="3127"/>
                <a:ext cx="7" cy="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320"/>
              <p:cNvSpPr>
                <a:spLocks/>
              </p:cNvSpPr>
              <p:nvPr/>
            </p:nvSpPr>
            <p:spPr bwMode="auto">
              <a:xfrm>
                <a:off x="6336" y="31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321"/>
              <p:cNvSpPr>
                <a:spLocks/>
              </p:cNvSpPr>
              <p:nvPr/>
            </p:nvSpPr>
            <p:spPr bwMode="auto">
              <a:xfrm>
                <a:off x="6521" y="3089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322"/>
              <p:cNvSpPr>
                <a:spLocks/>
              </p:cNvSpPr>
              <p:nvPr/>
            </p:nvSpPr>
            <p:spPr bwMode="auto">
              <a:xfrm>
                <a:off x="6645" y="3053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323"/>
              <p:cNvSpPr>
                <a:spLocks/>
              </p:cNvSpPr>
              <p:nvPr/>
            </p:nvSpPr>
            <p:spPr bwMode="auto">
              <a:xfrm>
                <a:off x="6604" y="3080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324"/>
              <p:cNvSpPr>
                <a:spLocks/>
              </p:cNvSpPr>
              <p:nvPr/>
            </p:nvSpPr>
            <p:spPr bwMode="auto">
              <a:xfrm>
                <a:off x="6602" y="273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325"/>
              <p:cNvSpPr>
                <a:spLocks/>
              </p:cNvSpPr>
              <p:nvPr/>
            </p:nvSpPr>
            <p:spPr bwMode="auto">
              <a:xfrm>
                <a:off x="6469" y="31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326"/>
              <p:cNvSpPr>
                <a:spLocks/>
              </p:cNvSpPr>
              <p:nvPr/>
            </p:nvSpPr>
            <p:spPr bwMode="auto">
              <a:xfrm>
                <a:off x="6265" y="2238"/>
                <a:ext cx="10" cy="19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327"/>
              <p:cNvSpPr>
                <a:spLocks/>
              </p:cNvSpPr>
              <p:nvPr/>
            </p:nvSpPr>
            <p:spPr bwMode="auto">
              <a:xfrm>
                <a:off x="6455" y="253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328"/>
              <p:cNvSpPr>
                <a:spLocks/>
              </p:cNvSpPr>
              <p:nvPr/>
            </p:nvSpPr>
            <p:spPr bwMode="auto">
              <a:xfrm>
                <a:off x="6597" y="2734"/>
                <a:ext cx="5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329"/>
              <p:cNvSpPr>
                <a:spLocks/>
              </p:cNvSpPr>
              <p:nvPr/>
            </p:nvSpPr>
            <p:spPr bwMode="auto">
              <a:xfrm>
                <a:off x="6607" y="2703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330"/>
              <p:cNvSpPr>
                <a:spLocks/>
              </p:cNvSpPr>
              <p:nvPr/>
            </p:nvSpPr>
            <p:spPr bwMode="auto">
              <a:xfrm>
                <a:off x="6597" y="2726"/>
                <a:ext cx="12" cy="5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331"/>
              <p:cNvSpPr>
                <a:spLocks/>
              </p:cNvSpPr>
              <p:nvPr/>
            </p:nvSpPr>
            <p:spPr bwMode="auto">
              <a:xfrm>
                <a:off x="6452" y="2700"/>
                <a:ext cx="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332"/>
              <p:cNvSpPr>
                <a:spLocks/>
              </p:cNvSpPr>
              <p:nvPr/>
            </p:nvSpPr>
            <p:spPr bwMode="auto">
              <a:xfrm>
                <a:off x="6445" y="2556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333"/>
              <p:cNvSpPr>
                <a:spLocks/>
              </p:cNvSpPr>
              <p:nvPr/>
            </p:nvSpPr>
            <p:spPr bwMode="auto">
              <a:xfrm>
                <a:off x="6448" y="254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334"/>
              <p:cNvSpPr>
                <a:spLocks/>
              </p:cNvSpPr>
              <p:nvPr/>
            </p:nvSpPr>
            <p:spPr bwMode="auto">
              <a:xfrm>
                <a:off x="6469" y="2719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335"/>
              <p:cNvSpPr>
                <a:spLocks/>
              </p:cNvSpPr>
              <p:nvPr/>
            </p:nvSpPr>
            <p:spPr bwMode="auto">
              <a:xfrm>
                <a:off x="6452" y="2546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336"/>
              <p:cNvSpPr>
                <a:spLocks noChangeArrowheads="1"/>
              </p:cNvSpPr>
              <p:nvPr/>
            </p:nvSpPr>
            <p:spPr bwMode="auto">
              <a:xfrm>
                <a:off x="6452" y="2655"/>
                <a:ext cx="3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337"/>
              <p:cNvSpPr>
                <a:spLocks/>
              </p:cNvSpPr>
              <p:nvPr/>
            </p:nvSpPr>
            <p:spPr bwMode="auto">
              <a:xfrm>
                <a:off x="6448" y="2560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338"/>
              <p:cNvSpPr>
                <a:spLocks/>
              </p:cNvSpPr>
              <p:nvPr/>
            </p:nvSpPr>
            <p:spPr bwMode="auto">
              <a:xfrm>
                <a:off x="6192" y="197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339"/>
              <p:cNvSpPr>
                <a:spLocks/>
              </p:cNvSpPr>
              <p:nvPr/>
            </p:nvSpPr>
            <p:spPr bwMode="auto">
              <a:xfrm>
                <a:off x="6531" y="24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340"/>
              <p:cNvSpPr>
                <a:spLocks/>
              </p:cNvSpPr>
              <p:nvPr/>
            </p:nvSpPr>
            <p:spPr bwMode="auto">
              <a:xfrm>
                <a:off x="6388" y="3264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341"/>
              <p:cNvSpPr>
                <a:spLocks/>
              </p:cNvSpPr>
              <p:nvPr/>
            </p:nvSpPr>
            <p:spPr bwMode="auto">
              <a:xfrm>
                <a:off x="6353" y="3094"/>
                <a:ext cx="446" cy="18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342"/>
              <p:cNvSpPr>
                <a:spLocks/>
              </p:cNvSpPr>
              <p:nvPr/>
            </p:nvSpPr>
            <p:spPr bwMode="auto">
              <a:xfrm>
                <a:off x="6365" y="321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343"/>
              <p:cNvSpPr>
                <a:spLocks/>
              </p:cNvSpPr>
              <p:nvPr/>
            </p:nvSpPr>
            <p:spPr bwMode="auto">
              <a:xfrm>
                <a:off x="6889" y="275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344"/>
              <p:cNvSpPr>
                <a:spLocks/>
              </p:cNvSpPr>
              <p:nvPr/>
            </p:nvSpPr>
            <p:spPr bwMode="auto">
              <a:xfrm>
                <a:off x="6360" y="322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345"/>
              <p:cNvSpPr>
                <a:spLocks/>
              </p:cNvSpPr>
              <p:nvPr/>
            </p:nvSpPr>
            <p:spPr bwMode="auto">
              <a:xfrm>
                <a:off x="6609" y="32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346"/>
              <p:cNvSpPr>
                <a:spLocks/>
              </p:cNvSpPr>
              <p:nvPr/>
            </p:nvSpPr>
            <p:spPr bwMode="auto">
              <a:xfrm>
                <a:off x="6531" y="24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347"/>
              <p:cNvSpPr>
                <a:spLocks/>
              </p:cNvSpPr>
              <p:nvPr/>
            </p:nvSpPr>
            <p:spPr bwMode="auto">
              <a:xfrm>
                <a:off x="6960" y="279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348"/>
              <p:cNvSpPr>
                <a:spLocks/>
              </p:cNvSpPr>
              <p:nvPr/>
            </p:nvSpPr>
            <p:spPr bwMode="auto">
              <a:xfrm>
                <a:off x="6524" y="2463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0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349"/>
              <p:cNvSpPr>
                <a:spLocks/>
              </p:cNvSpPr>
              <p:nvPr/>
            </p:nvSpPr>
            <p:spPr bwMode="auto">
              <a:xfrm>
                <a:off x="6569" y="320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350"/>
              <p:cNvSpPr>
                <a:spLocks/>
              </p:cNvSpPr>
              <p:nvPr/>
            </p:nvSpPr>
            <p:spPr bwMode="auto">
              <a:xfrm>
                <a:off x="6512" y="2485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351"/>
              <p:cNvSpPr>
                <a:spLocks/>
              </p:cNvSpPr>
              <p:nvPr/>
            </p:nvSpPr>
            <p:spPr bwMode="auto">
              <a:xfrm>
                <a:off x="6460" y="2473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352"/>
              <p:cNvSpPr>
                <a:spLocks/>
              </p:cNvSpPr>
              <p:nvPr/>
            </p:nvSpPr>
            <p:spPr bwMode="auto">
              <a:xfrm>
                <a:off x="6462" y="2470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353"/>
              <p:cNvSpPr>
                <a:spLocks/>
              </p:cNvSpPr>
              <p:nvPr/>
            </p:nvSpPr>
            <p:spPr bwMode="auto">
              <a:xfrm>
                <a:off x="6524" y="2475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354"/>
              <p:cNvSpPr>
                <a:spLocks/>
              </p:cNvSpPr>
              <p:nvPr/>
            </p:nvSpPr>
            <p:spPr bwMode="auto">
              <a:xfrm>
                <a:off x="6386" y="3269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355"/>
              <p:cNvSpPr>
                <a:spLocks/>
              </p:cNvSpPr>
              <p:nvPr/>
            </p:nvSpPr>
            <p:spPr bwMode="auto">
              <a:xfrm>
                <a:off x="6407" y="3272"/>
                <a:ext cx="3" cy="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356"/>
              <p:cNvSpPr>
                <a:spLocks/>
              </p:cNvSpPr>
              <p:nvPr/>
            </p:nvSpPr>
            <p:spPr bwMode="auto">
              <a:xfrm>
                <a:off x="6374" y="3257"/>
                <a:ext cx="7" cy="3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357"/>
              <p:cNvSpPr>
                <a:spLocks/>
              </p:cNvSpPr>
              <p:nvPr/>
            </p:nvSpPr>
            <p:spPr bwMode="auto">
              <a:xfrm>
                <a:off x="6417" y="327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358"/>
              <p:cNvSpPr>
                <a:spLocks/>
              </p:cNvSpPr>
              <p:nvPr/>
            </p:nvSpPr>
            <p:spPr bwMode="auto">
              <a:xfrm>
                <a:off x="6054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359"/>
              <p:cNvSpPr>
                <a:spLocks/>
              </p:cNvSpPr>
              <p:nvPr/>
            </p:nvSpPr>
            <p:spPr bwMode="auto">
              <a:xfrm>
                <a:off x="6369" y="3250"/>
                <a:ext cx="3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360"/>
              <p:cNvSpPr>
                <a:spLocks/>
              </p:cNvSpPr>
              <p:nvPr/>
            </p:nvSpPr>
            <p:spPr bwMode="auto">
              <a:xfrm>
                <a:off x="6573" y="3250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361"/>
              <p:cNvSpPr>
                <a:spLocks/>
              </p:cNvSpPr>
              <p:nvPr/>
            </p:nvSpPr>
            <p:spPr bwMode="auto">
              <a:xfrm>
                <a:off x="6640" y="322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362"/>
              <p:cNvSpPr>
                <a:spLocks/>
              </p:cNvSpPr>
              <p:nvPr/>
            </p:nvSpPr>
            <p:spPr bwMode="auto">
              <a:xfrm>
                <a:off x="6640" y="32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363"/>
              <p:cNvSpPr>
                <a:spLocks/>
              </p:cNvSpPr>
              <p:nvPr/>
            </p:nvSpPr>
            <p:spPr bwMode="auto">
              <a:xfrm>
                <a:off x="6633" y="323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364"/>
              <p:cNvSpPr>
                <a:spLocks/>
              </p:cNvSpPr>
              <p:nvPr/>
            </p:nvSpPr>
            <p:spPr bwMode="auto">
              <a:xfrm>
                <a:off x="6365" y="3314"/>
                <a:ext cx="4" cy="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365"/>
              <p:cNvSpPr>
                <a:spLocks/>
              </p:cNvSpPr>
              <p:nvPr/>
            </p:nvSpPr>
            <p:spPr bwMode="auto">
              <a:xfrm>
                <a:off x="6640" y="3231"/>
                <a:ext cx="0" cy="5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366"/>
              <p:cNvSpPr>
                <a:spLocks/>
              </p:cNvSpPr>
              <p:nvPr/>
            </p:nvSpPr>
            <p:spPr bwMode="auto">
              <a:xfrm>
                <a:off x="6490" y="321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367"/>
              <p:cNvSpPr>
                <a:spLocks/>
              </p:cNvSpPr>
              <p:nvPr/>
            </p:nvSpPr>
            <p:spPr bwMode="auto">
              <a:xfrm>
                <a:off x="6666" y="320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5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Rectangle 368"/>
              <p:cNvSpPr>
                <a:spLocks noChangeArrowheads="1"/>
              </p:cNvSpPr>
              <p:nvPr/>
            </p:nvSpPr>
            <p:spPr bwMode="auto">
              <a:xfrm>
                <a:off x="6943" y="2776"/>
                <a:ext cx="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Oval 369"/>
              <p:cNvSpPr>
                <a:spLocks noChangeArrowheads="1"/>
              </p:cNvSpPr>
              <p:nvPr/>
            </p:nvSpPr>
            <p:spPr bwMode="auto">
              <a:xfrm>
                <a:off x="6047" y="225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370"/>
              <p:cNvSpPr>
                <a:spLocks/>
              </p:cNvSpPr>
              <p:nvPr/>
            </p:nvSpPr>
            <p:spPr bwMode="auto">
              <a:xfrm>
                <a:off x="6882" y="275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71"/>
              <p:cNvSpPr>
                <a:spLocks/>
              </p:cNvSpPr>
              <p:nvPr/>
            </p:nvSpPr>
            <p:spPr bwMode="auto">
              <a:xfrm>
                <a:off x="6894" y="275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72"/>
              <p:cNvSpPr>
                <a:spLocks/>
              </p:cNvSpPr>
              <p:nvPr/>
            </p:nvSpPr>
            <p:spPr bwMode="auto">
              <a:xfrm>
                <a:off x="6047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73"/>
              <p:cNvSpPr>
                <a:spLocks/>
              </p:cNvSpPr>
              <p:nvPr/>
            </p:nvSpPr>
            <p:spPr bwMode="auto">
              <a:xfrm>
                <a:off x="6879" y="2710"/>
                <a:ext cx="162" cy="130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74"/>
              <p:cNvSpPr>
                <a:spLocks/>
              </p:cNvSpPr>
              <p:nvPr/>
            </p:nvSpPr>
            <p:spPr bwMode="auto">
              <a:xfrm>
                <a:off x="6047" y="225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75"/>
              <p:cNvSpPr>
                <a:spLocks/>
              </p:cNvSpPr>
              <p:nvPr/>
            </p:nvSpPr>
            <p:spPr bwMode="auto">
              <a:xfrm>
                <a:off x="6882" y="2736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376"/>
              <p:cNvSpPr>
                <a:spLocks/>
              </p:cNvSpPr>
              <p:nvPr/>
            </p:nvSpPr>
            <p:spPr bwMode="auto">
              <a:xfrm>
                <a:off x="6891" y="2710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377"/>
              <p:cNvSpPr>
                <a:spLocks/>
              </p:cNvSpPr>
              <p:nvPr/>
            </p:nvSpPr>
            <p:spPr bwMode="auto">
              <a:xfrm>
                <a:off x="6047" y="2252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378"/>
              <p:cNvSpPr>
                <a:spLocks/>
              </p:cNvSpPr>
              <p:nvPr/>
            </p:nvSpPr>
            <p:spPr bwMode="auto">
              <a:xfrm>
                <a:off x="6047" y="22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379"/>
              <p:cNvSpPr>
                <a:spLocks/>
              </p:cNvSpPr>
              <p:nvPr/>
            </p:nvSpPr>
            <p:spPr bwMode="auto">
              <a:xfrm>
                <a:off x="6882" y="2741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380"/>
              <p:cNvSpPr>
                <a:spLocks/>
              </p:cNvSpPr>
              <p:nvPr/>
            </p:nvSpPr>
            <p:spPr bwMode="auto">
              <a:xfrm>
                <a:off x="6884" y="2745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Oval 381"/>
              <p:cNvSpPr>
                <a:spLocks noChangeArrowheads="1"/>
              </p:cNvSpPr>
              <p:nvPr/>
            </p:nvSpPr>
            <p:spPr bwMode="auto">
              <a:xfrm>
                <a:off x="6531" y="2478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382"/>
              <p:cNvSpPr>
                <a:spLocks/>
              </p:cNvSpPr>
              <p:nvPr/>
            </p:nvSpPr>
            <p:spPr bwMode="auto">
              <a:xfrm>
                <a:off x="6879" y="2741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383"/>
              <p:cNvSpPr>
                <a:spLocks/>
              </p:cNvSpPr>
              <p:nvPr/>
            </p:nvSpPr>
            <p:spPr bwMode="auto">
              <a:xfrm>
                <a:off x="6967" y="2788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384"/>
              <p:cNvSpPr>
                <a:spLocks/>
              </p:cNvSpPr>
              <p:nvPr/>
            </p:nvSpPr>
            <p:spPr bwMode="auto">
              <a:xfrm>
                <a:off x="6960" y="2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385"/>
              <p:cNvSpPr>
                <a:spLocks/>
              </p:cNvSpPr>
              <p:nvPr/>
            </p:nvSpPr>
            <p:spPr bwMode="auto">
              <a:xfrm>
                <a:off x="6967" y="278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386"/>
              <p:cNvSpPr>
                <a:spLocks/>
              </p:cNvSpPr>
              <p:nvPr/>
            </p:nvSpPr>
            <p:spPr bwMode="auto">
              <a:xfrm>
                <a:off x="6979" y="2790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2 w 2"/>
                  <a:gd name="T5" fmla="*/ 0 h 5"/>
                  <a:gd name="T6" fmla="*/ 0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5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387"/>
              <p:cNvSpPr>
                <a:spLocks/>
              </p:cNvSpPr>
              <p:nvPr/>
            </p:nvSpPr>
            <p:spPr bwMode="auto">
              <a:xfrm>
                <a:off x="6528" y="2478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388"/>
              <p:cNvSpPr>
                <a:spLocks/>
              </p:cNvSpPr>
              <p:nvPr/>
            </p:nvSpPr>
            <p:spPr bwMode="auto">
              <a:xfrm>
                <a:off x="6526" y="28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389"/>
              <p:cNvSpPr>
                <a:spLocks/>
              </p:cNvSpPr>
              <p:nvPr/>
            </p:nvSpPr>
            <p:spPr bwMode="auto">
              <a:xfrm>
                <a:off x="6955" y="27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390"/>
              <p:cNvSpPr>
                <a:spLocks/>
              </p:cNvSpPr>
              <p:nvPr/>
            </p:nvSpPr>
            <p:spPr bwMode="auto">
              <a:xfrm>
                <a:off x="6047" y="225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Rectangle 391"/>
              <p:cNvSpPr>
                <a:spLocks noChangeArrowheads="1"/>
              </p:cNvSpPr>
              <p:nvPr/>
            </p:nvSpPr>
            <p:spPr bwMode="auto">
              <a:xfrm>
                <a:off x="6047" y="225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392"/>
              <p:cNvSpPr>
                <a:spLocks/>
              </p:cNvSpPr>
              <p:nvPr/>
            </p:nvSpPr>
            <p:spPr bwMode="auto">
              <a:xfrm>
                <a:off x="6946" y="2724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393"/>
              <p:cNvSpPr>
                <a:spLocks/>
              </p:cNvSpPr>
              <p:nvPr/>
            </p:nvSpPr>
            <p:spPr bwMode="auto">
              <a:xfrm>
                <a:off x="6047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394"/>
              <p:cNvSpPr>
                <a:spLocks/>
              </p:cNvSpPr>
              <p:nvPr/>
            </p:nvSpPr>
            <p:spPr bwMode="auto">
              <a:xfrm>
                <a:off x="6922" y="276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395"/>
              <p:cNvSpPr>
                <a:spLocks/>
              </p:cNvSpPr>
              <p:nvPr/>
            </p:nvSpPr>
            <p:spPr bwMode="auto">
              <a:xfrm>
                <a:off x="6277" y="2686"/>
                <a:ext cx="21" cy="14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396"/>
              <p:cNvSpPr>
                <a:spLocks/>
              </p:cNvSpPr>
              <p:nvPr/>
            </p:nvSpPr>
            <p:spPr bwMode="auto">
              <a:xfrm>
                <a:off x="6073" y="2527"/>
                <a:ext cx="5" cy="7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397"/>
              <p:cNvSpPr>
                <a:spLocks/>
              </p:cNvSpPr>
              <p:nvPr/>
            </p:nvSpPr>
            <p:spPr bwMode="auto">
              <a:xfrm>
                <a:off x="6059" y="2345"/>
                <a:ext cx="7" cy="5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398"/>
              <p:cNvSpPr>
                <a:spLocks/>
              </p:cNvSpPr>
              <p:nvPr/>
            </p:nvSpPr>
            <p:spPr bwMode="auto">
              <a:xfrm>
                <a:off x="6116" y="2558"/>
                <a:ext cx="14" cy="7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399"/>
              <p:cNvSpPr>
                <a:spLocks/>
              </p:cNvSpPr>
              <p:nvPr/>
            </p:nvSpPr>
            <p:spPr bwMode="auto">
              <a:xfrm>
                <a:off x="6040" y="2271"/>
                <a:ext cx="5" cy="5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400"/>
              <p:cNvSpPr>
                <a:spLocks/>
              </p:cNvSpPr>
              <p:nvPr/>
            </p:nvSpPr>
            <p:spPr bwMode="auto">
              <a:xfrm>
                <a:off x="6040" y="2286"/>
                <a:ext cx="5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401"/>
              <p:cNvSpPr>
                <a:spLocks/>
              </p:cNvSpPr>
              <p:nvPr/>
            </p:nvSpPr>
            <p:spPr bwMode="auto">
              <a:xfrm>
                <a:off x="6052" y="2340"/>
                <a:ext cx="4" cy="10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402"/>
              <p:cNvSpPr>
                <a:spLocks/>
              </p:cNvSpPr>
              <p:nvPr/>
            </p:nvSpPr>
            <p:spPr bwMode="auto">
              <a:xfrm>
                <a:off x="6040" y="2278"/>
                <a:ext cx="9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403"/>
              <p:cNvSpPr>
                <a:spLocks/>
              </p:cNvSpPr>
              <p:nvPr/>
            </p:nvSpPr>
            <p:spPr bwMode="auto">
              <a:xfrm>
                <a:off x="6045" y="228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404"/>
              <p:cNvSpPr>
                <a:spLocks/>
              </p:cNvSpPr>
              <p:nvPr/>
            </p:nvSpPr>
            <p:spPr bwMode="auto">
              <a:xfrm>
                <a:off x="6322" y="273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405"/>
              <p:cNvSpPr>
                <a:spLocks/>
              </p:cNvSpPr>
              <p:nvPr/>
            </p:nvSpPr>
            <p:spPr bwMode="auto">
              <a:xfrm>
                <a:off x="6222" y="2636"/>
                <a:ext cx="7" cy="7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Freeform 407"/>
            <p:cNvSpPr>
              <a:spLocks/>
            </p:cNvSpPr>
            <p:nvPr/>
          </p:nvSpPr>
          <p:spPr bwMode="auto">
            <a:xfrm>
              <a:off x="10033000" y="4324350"/>
              <a:ext cx="6350" cy="7938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8"/>
            <p:cNvSpPr>
              <a:spLocks/>
            </p:cNvSpPr>
            <p:nvPr/>
          </p:nvSpPr>
          <p:spPr bwMode="auto">
            <a:xfrm>
              <a:off x="10013950" y="4297363"/>
              <a:ext cx="19050" cy="26988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09"/>
            <p:cNvSpPr>
              <a:spLocks/>
            </p:cNvSpPr>
            <p:nvPr/>
          </p:nvSpPr>
          <p:spPr bwMode="auto">
            <a:xfrm>
              <a:off x="10148888" y="5287963"/>
              <a:ext cx="3175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10"/>
            <p:cNvSpPr>
              <a:spLocks/>
            </p:cNvSpPr>
            <p:nvPr/>
          </p:nvSpPr>
          <p:spPr bwMode="auto">
            <a:xfrm>
              <a:off x="9882188" y="38877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11"/>
            <p:cNvSpPr>
              <a:spLocks/>
            </p:cNvSpPr>
            <p:nvPr/>
          </p:nvSpPr>
          <p:spPr bwMode="auto">
            <a:xfrm>
              <a:off x="10514013" y="5253038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12"/>
            <p:cNvSpPr>
              <a:spLocks/>
            </p:cNvSpPr>
            <p:nvPr/>
          </p:nvSpPr>
          <p:spPr bwMode="auto">
            <a:xfrm>
              <a:off x="10280650" y="522287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13"/>
            <p:cNvSpPr>
              <a:spLocks/>
            </p:cNvSpPr>
            <p:nvPr/>
          </p:nvSpPr>
          <p:spPr bwMode="auto">
            <a:xfrm>
              <a:off x="10401300" y="52165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14"/>
            <p:cNvSpPr>
              <a:spLocks/>
            </p:cNvSpPr>
            <p:nvPr/>
          </p:nvSpPr>
          <p:spPr bwMode="auto">
            <a:xfrm>
              <a:off x="9756775" y="3429000"/>
              <a:ext cx="4762" cy="14288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15"/>
            <p:cNvSpPr>
              <a:spLocks/>
            </p:cNvSpPr>
            <p:nvPr/>
          </p:nvSpPr>
          <p:spPr bwMode="auto">
            <a:xfrm>
              <a:off x="10171113" y="5291138"/>
              <a:ext cx="4762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16"/>
            <p:cNvSpPr>
              <a:spLocks/>
            </p:cNvSpPr>
            <p:nvPr/>
          </p:nvSpPr>
          <p:spPr bwMode="auto">
            <a:xfrm>
              <a:off x="10461625" y="5276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17"/>
            <p:cNvSpPr>
              <a:spLocks/>
            </p:cNvSpPr>
            <p:nvPr/>
          </p:nvSpPr>
          <p:spPr bwMode="auto">
            <a:xfrm>
              <a:off x="10502900" y="526891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18"/>
            <p:cNvSpPr>
              <a:spLocks/>
            </p:cNvSpPr>
            <p:nvPr/>
          </p:nvSpPr>
          <p:spPr bwMode="auto">
            <a:xfrm>
              <a:off x="9817100" y="3135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19"/>
            <p:cNvSpPr>
              <a:spLocks/>
            </p:cNvSpPr>
            <p:nvPr/>
          </p:nvSpPr>
          <p:spPr bwMode="auto">
            <a:xfrm>
              <a:off x="10104438" y="51863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20"/>
            <p:cNvSpPr>
              <a:spLocks/>
            </p:cNvSpPr>
            <p:nvPr/>
          </p:nvSpPr>
          <p:spPr bwMode="auto">
            <a:xfrm>
              <a:off x="9874250" y="30718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21"/>
            <p:cNvSpPr>
              <a:spLocks/>
            </p:cNvSpPr>
            <p:nvPr/>
          </p:nvSpPr>
          <p:spPr bwMode="auto">
            <a:xfrm>
              <a:off x="9786938" y="30749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422"/>
            <p:cNvSpPr>
              <a:spLocks noChangeArrowheads="1"/>
            </p:cNvSpPr>
            <p:nvPr/>
          </p:nvSpPr>
          <p:spPr bwMode="auto">
            <a:xfrm>
              <a:off x="9813925" y="3135313"/>
              <a:ext cx="1587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23"/>
            <p:cNvSpPr>
              <a:spLocks/>
            </p:cNvSpPr>
            <p:nvPr/>
          </p:nvSpPr>
          <p:spPr bwMode="auto">
            <a:xfrm>
              <a:off x="9813925" y="313531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24"/>
            <p:cNvSpPr>
              <a:spLocks/>
            </p:cNvSpPr>
            <p:nvPr/>
          </p:nvSpPr>
          <p:spPr bwMode="auto">
            <a:xfrm>
              <a:off x="9813925" y="313531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25"/>
            <p:cNvSpPr>
              <a:spLocks/>
            </p:cNvSpPr>
            <p:nvPr/>
          </p:nvSpPr>
          <p:spPr bwMode="auto">
            <a:xfrm>
              <a:off x="9893300" y="4184650"/>
              <a:ext cx="11112" cy="11113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26"/>
            <p:cNvSpPr>
              <a:spLocks/>
            </p:cNvSpPr>
            <p:nvPr/>
          </p:nvSpPr>
          <p:spPr bwMode="auto">
            <a:xfrm>
              <a:off x="10017125" y="4764088"/>
              <a:ext cx="3175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7"/>
            <p:cNvSpPr>
              <a:spLocks/>
            </p:cNvSpPr>
            <p:nvPr/>
          </p:nvSpPr>
          <p:spPr bwMode="auto">
            <a:xfrm>
              <a:off x="10028238" y="4752975"/>
              <a:ext cx="7937" cy="4763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28"/>
            <p:cNvSpPr>
              <a:spLocks/>
            </p:cNvSpPr>
            <p:nvPr/>
          </p:nvSpPr>
          <p:spPr bwMode="auto">
            <a:xfrm>
              <a:off x="10013950" y="4752975"/>
              <a:ext cx="19050" cy="7938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29"/>
            <p:cNvSpPr>
              <a:spLocks/>
            </p:cNvSpPr>
            <p:nvPr/>
          </p:nvSpPr>
          <p:spPr bwMode="auto">
            <a:xfrm>
              <a:off x="10099675" y="4719638"/>
              <a:ext cx="7937" cy="1111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30"/>
            <p:cNvSpPr>
              <a:spLocks/>
            </p:cNvSpPr>
            <p:nvPr/>
          </p:nvSpPr>
          <p:spPr bwMode="auto">
            <a:xfrm>
              <a:off x="10110788" y="4745038"/>
              <a:ext cx="7937" cy="30163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31"/>
            <p:cNvSpPr>
              <a:spLocks/>
            </p:cNvSpPr>
            <p:nvPr/>
          </p:nvSpPr>
          <p:spPr bwMode="auto">
            <a:xfrm>
              <a:off x="10107613" y="4722813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32"/>
            <p:cNvSpPr>
              <a:spLocks/>
            </p:cNvSpPr>
            <p:nvPr/>
          </p:nvSpPr>
          <p:spPr bwMode="auto">
            <a:xfrm>
              <a:off x="10110788" y="4711700"/>
              <a:ext cx="12700" cy="22225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33"/>
            <p:cNvSpPr>
              <a:spLocks/>
            </p:cNvSpPr>
            <p:nvPr/>
          </p:nvSpPr>
          <p:spPr bwMode="auto">
            <a:xfrm>
              <a:off x="10025063" y="475297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34"/>
            <p:cNvSpPr>
              <a:spLocks noEditPoints="1"/>
            </p:cNvSpPr>
            <p:nvPr/>
          </p:nvSpPr>
          <p:spPr bwMode="auto">
            <a:xfrm>
              <a:off x="10077450" y="5054600"/>
              <a:ext cx="681037" cy="258763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35"/>
            <p:cNvSpPr>
              <a:spLocks/>
            </p:cNvSpPr>
            <p:nvPr/>
          </p:nvSpPr>
          <p:spPr bwMode="auto">
            <a:xfrm>
              <a:off x="10025063" y="4881563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36"/>
            <p:cNvSpPr>
              <a:spLocks noEditPoints="1"/>
            </p:cNvSpPr>
            <p:nvPr/>
          </p:nvSpPr>
          <p:spPr bwMode="auto">
            <a:xfrm>
              <a:off x="9531350" y="2778125"/>
              <a:ext cx="1528762" cy="2152650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37"/>
            <p:cNvSpPr>
              <a:spLocks/>
            </p:cNvSpPr>
            <p:nvPr/>
          </p:nvSpPr>
          <p:spPr bwMode="auto">
            <a:xfrm>
              <a:off x="9994900" y="4794250"/>
              <a:ext cx="7937" cy="4763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38"/>
            <p:cNvSpPr>
              <a:spLocks/>
            </p:cNvSpPr>
            <p:nvPr/>
          </p:nvSpPr>
          <p:spPr bwMode="auto">
            <a:xfrm>
              <a:off x="10002838" y="4794250"/>
              <a:ext cx="6350" cy="7938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39"/>
            <p:cNvSpPr>
              <a:spLocks/>
            </p:cNvSpPr>
            <p:nvPr/>
          </p:nvSpPr>
          <p:spPr bwMode="auto">
            <a:xfrm>
              <a:off x="10387013" y="4486275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40"/>
            <p:cNvSpPr>
              <a:spLocks/>
            </p:cNvSpPr>
            <p:nvPr/>
          </p:nvSpPr>
          <p:spPr bwMode="auto">
            <a:xfrm>
              <a:off x="10431463" y="4527550"/>
              <a:ext cx="7937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41"/>
            <p:cNvSpPr>
              <a:spLocks/>
            </p:cNvSpPr>
            <p:nvPr/>
          </p:nvSpPr>
          <p:spPr bwMode="auto">
            <a:xfrm>
              <a:off x="10055225" y="3929063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42"/>
            <p:cNvSpPr>
              <a:spLocks/>
            </p:cNvSpPr>
            <p:nvPr/>
          </p:nvSpPr>
          <p:spPr bwMode="auto">
            <a:xfrm>
              <a:off x="10272713" y="4711700"/>
              <a:ext cx="476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43"/>
            <p:cNvSpPr>
              <a:spLocks/>
            </p:cNvSpPr>
            <p:nvPr/>
          </p:nvSpPr>
          <p:spPr bwMode="auto">
            <a:xfrm>
              <a:off x="10269538" y="4673600"/>
              <a:ext cx="7937" cy="476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44"/>
            <p:cNvSpPr>
              <a:spLocks/>
            </p:cNvSpPr>
            <p:nvPr/>
          </p:nvSpPr>
          <p:spPr bwMode="auto">
            <a:xfrm>
              <a:off x="10266363" y="4662488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45"/>
            <p:cNvSpPr>
              <a:spLocks/>
            </p:cNvSpPr>
            <p:nvPr/>
          </p:nvSpPr>
          <p:spPr bwMode="auto">
            <a:xfrm>
              <a:off x="10261600" y="4708525"/>
              <a:ext cx="7937" cy="3175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46"/>
            <p:cNvSpPr>
              <a:spLocks/>
            </p:cNvSpPr>
            <p:nvPr/>
          </p:nvSpPr>
          <p:spPr bwMode="auto">
            <a:xfrm>
              <a:off x="10220325" y="4818063"/>
              <a:ext cx="7937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47"/>
            <p:cNvSpPr>
              <a:spLocks/>
            </p:cNvSpPr>
            <p:nvPr/>
          </p:nvSpPr>
          <p:spPr bwMode="auto">
            <a:xfrm>
              <a:off x="10118725" y="4005263"/>
              <a:ext cx="7937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48"/>
            <p:cNvSpPr>
              <a:spLocks/>
            </p:cNvSpPr>
            <p:nvPr/>
          </p:nvSpPr>
          <p:spPr bwMode="auto">
            <a:xfrm>
              <a:off x="10255250" y="4745038"/>
              <a:ext cx="6350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49"/>
            <p:cNvSpPr>
              <a:spLocks/>
            </p:cNvSpPr>
            <p:nvPr/>
          </p:nvSpPr>
          <p:spPr bwMode="auto">
            <a:xfrm>
              <a:off x="10220325" y="4810125"/>
              <a:ext cx="11112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50"/>
            <p:cNvSpPr>
              <a:spLocks/>
            </p:cNvSpPr>
            <p:nvPr/>
          </p:nvSpPr>
          <p:spPr bwMode="auto">
            <a:xfrm>
              <a:off x="10261600" y="4741863"/>
              <a:ext cx="476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51"/>
            <p:cNvSpPr>
              <a:spLocks/>
            </p:cNvSpPr>
            <p:nvPr/>
          </p:nvSpPr>
          <p:spPr bwMode="auto">
            <a:xfrm>
              <a:off x="10258425" y="4730750"/>
              <a:ext cx="7937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52"/>
            <p:cNvSpPr>
              <a:spLocks/>
            </p:cNvSpPr>
            <p:nvPr/>
          </p:nvSpPr>
          <p:spPr bwMode="auto">
            <a:xfrm>
              <a:off x="10258425" y="4738688"/>
              <a:ext cx="14287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395536" y="0"/>
            <a:ext cx="5179106" cy="1496620"/>
            <a:chOff x="44026" y="-204402"/>
            <a:chExt cx="5248277" cy="1516609"/>
          </a:xfrm>
        </p:grpSpPr>
        <p:grpSp>
          <p:nvGrpSpPr>
            <p:cNvPr id="536" name="组合 535"/>
            <p:cNvGrpSpPr/>
            <p:nvPr/>
          </p:nvGrpSpPr>
          <p:grpSpPr>
            <a:xfrm>
              <a:off x="827584" y="1036143"/>
              <a:ext cx="4464719" cy="140996"/>
              <a:chOff x="617922" y="1097616"/>
              <a:chExt cx="4464719" cy="140996"/>
            </a:xfrm>
          </p:grpSpPr>
          <p:sp>
            <p:nvSpPr>
              <p:cNvPr id="538" name="Freeform 334"/>
              <p:cNvSpPr>
                <a:spLocks noEditPoints="1"/>
              </p:cNvSpPr>
              <p:nvPr/>
            </p:nvSpPr>
            <p:spPr bwMode="auto">
              <a:xfrm rot="10800000" flipH="1">
                <a:off x="617922" y="1097616"/>
                <a:ext cx="2286009" cy="140995"/>
              </a:xfrm>
              <a:custGeom>
                <a:avLst/>
                <a:gdLst>
                  <a:gd name="T0" fmla="*/ 32 w 1069"/>
                  <a:gd name="T1" fmla="*/ 50 h 77"/>
                  <a:gd name="T2" fmla="*/ 29 w 1069"/>
                  <a:gd name="T3" fmla="*/ 17 h 77"/>
                  <a:gd name="T4" fmla="*/ 87 w 1069"/>
                  <a:gd name="T5" fmla="*/ 15 h 77"/>
                  <a:gd name="T6" fmla="*/ 108 w 1069"/>
                  <a:gd name="T7" fmla="*/ 20 h 77"/>
                  <a:gd name="T8" fmla="*/ 148 w 1069"/>
                  <a:gd name="T9" fmla="*/ 19 h 77"/>
                  <a:gd name="T10" fmla="*/ 191 w 1069"/>
                  <a:gd name="T11" fmla="*/ 13 h 77"/>
                  <a:gd name="T12" fmla="*/ 241 w 1069"/>
                  <a:gd name="T13" fmla="*/ 12 h 77"/>
                  <a:gd name="T14" fmla="*/ 285 w 1069"/>
                  <a:gd name="T15" fmla="*/ 10 h 77"/>
                  <a:gd name="T16" fmla="*/ 325 w 1069"/>
                  <a:gd name="T17" fmla="*/ 23 h 77"/>
                  <a:gd name="T18" fmla="*/ 385 w 1069"/>
                  <a:gd name="T19" fmla="*/ 9 h 77"/>
                  <a:gd name="T20" fmla="*/ 405 w 1069"/>
                  <a:gd name="T21" fmla="*/ 24 h 77"/>
                  <a:gd name="T22" fmla="*/ 449 w 1069"/>
                  <a:gd name="T23" fmla="*/ 12 h 77"/>
                  <a:gd name="T24" fmla="*/ 488 w 1069"/>
                  <a:gd name="T25" fmla="*/ 17 h 77"/>
                  <a:gd name="T26" fmla="*/ 530 w 1069"/>
                  <a:gd name="T27" fmla="*/ 14 h 77"/>
                  <a:gd name="T28" fmla="*/ 587 w 1069"/>
                  <a:gd name="T29" fmla="*/ 8 h 77"/>
                  <a:gd name="T30" fmla="*/ 621 w 1069"/>
                  <a:gd name="T31" fmla="*/ 19 h 77"/>
                  <a:gd name="T32" fmla="*/ 677 w 1069"/>
                  <a:gd name="T33" fmla="*/ 20 h 77"/>
                  <a:gd name="T34" fmla="*/ 716 w 1069"/>
                  <a:gd name="T35" fmla="*/ 15 h 77"/>
                  <a:gd name="T36" fmla="*/ 761 w 1069"/>
                  <a:gd name="T37" fmla="*/ 17 h 77"/>
                  <a:gd name="T38" fmla="*/ 816 w 1069"/>
                  <a:gd name="T39" fmla="*/ 9 h 77"/>
                  <a:gd name="T40" fmla="*/ 850 w 1069"/>
                  <a:gd name="T41" fmla="*/ 15 h 77"/>
                  <a:gd name="T42" fmla="*/ 890 w 1069"/>
                  <a:gd name="T43" fmla="*/ 9 h 77"/>
                  <a:gd name="T44" fmla="*/ 939 w 1069"/>
                  <a:gd name="T45" fmla="*/ 15 h 77"/>
                  <a:gd name="T46" fmla="*/ 981 w 1069"/>
                  <a:gd name="T47" fmla="*/ 29 h 77"/>
                  <a:gd name="T48" fmla="*/ 1010 w 1069"/>
                  <a:gd name="T49" fmla="*/ 27 h 77"/>
                  <a:gd name="T50" fmla="*/ 1044 w 1069"/>
                  <a:gd name="T51" fmla="*/ 53 h 77"/>
                  <a:gd name="T52" fmla="*/ 1051 w 1069"/>
                  <a:gd name="T53" fmla="*/ 58 h 77"/>
                  <a:gd name="T54" fmla="*/ 1010 w 1069"/>
                  <a:gd name="T55" fmla="*/ 69 h 77"/>
                  <a:gd name="T56" fmla="*/ 981 w 1069"/>
                  <a:gd name="T57" fmla="*/ 61 h 77"/>
                  <a:gd name="T58" fmla="*/ 928 w 1069"/>
                  <a:gd name="T59" fmla="*/ 42 h 77"/>
                  <a:gd name="T60" fmla="*/ 866 w 1069"/>
                  <a:gd name="T61" fmla="*/ 59 h 77"/>
                  <a:gd name="T62" fmla="*/ 832 w 1069"/>
                  <a:gd name="T63" fmla="*/ 53 h 77"/>
                  <a:gd name="T64" fmla="*/ 806 w 1069"/>
                  <a:gd name="T65" fmla="*/ 59 h 77"/>
                  <a:gd name="T66" fmla="*/ 756 w 1069"/>
                  <a:gd name="T67" fmla="*/ 59 h 77"/>
                  <a:gd name="T68" fmla="*/ 716 w 1069"/>
                  <a:gd name="T69" fmla="*/ 47 h 77"/>
                  <a:gd name="T70" fmla="*/ 665 w 1069"/>
                  <a:gd name="T71" fmla="*/ 40 h 77"/>
                  <a:gd name="T72" fmla="*/ 629 w 1069"/>
                  <a:gd name="T73" fmla="*/ 50 h 77"/>
                  <a:gd name="T74" fmla="*/ 584 w 1069"/>
                  <a:gd name="T75" fmla="*/ 62 h 77"/>
                  <a:gd name="T76" fmla="*/ 533 w 1069"/>
                  <a:gd name="T77" fmla="*/ 55 h 77"/>
                  <a:gd name="T78" fmla="*/ 481 w 1069"/>
                  <a:gd name="T79" fmla="*/ 50 h 77"/>
                  <a:gd name="T80" fmla="*/ 455 w 1069"/>
                  <a:gd name="T81" fmla="*/ 42 h 77"/>
                  <a:gd name="T82" fmla="*/ 412 w 1069"/>
                  <a:gd name="T83" fmla="*/ 62 h 77"/>
                  <a:gd name="T84" fmla="*/ 359 w 1069"/>
                  <a:gd name="T85" fmla="*/ 57 h 77"/>
                  <a:gd name="T86" fmla="*/ 321 w 1069"/>
                  <a:gd name="T87" fmla="*/ 56 h 77"/>
                  <a:gd name="T88" fmla="*/ 283 w 1069"/>
                  <a:gd name="T89" fmla="*/ 59 h 77"/>
                  <a:gd name="T90" fmla="*/ 246 w 1069"/>
                  <a:gd name="T91" fmla="*/ 62 h 77"/>
                  <a:gd name="T92" fmla="*/ 203 w 1069"/>
                  <a:gd name="T93" fmla="*/ 58 h 77"/>
                  <a:gd name="T94" fmla="*/ 174 w 1069"/>
                  <a:gd name="T95" fmla="*/ 63 h 77"/>
                  <a:gd name="T96" fmla="*/ 153 w 1069"/>
                  <a:gd name="T97" fmla="*/ 58 h 77"/>
                  <a:gd name="T98" fmla="*/ 115 w 1069"/>
                  <a:gd name="T99" fmla="*/ 57 h 77"/>
                  <a:gd name="T100" fmla="*/ 364 w 1069"/>
                  <a:gd name="T101" fmla="*/ 18 h 77"/>
                  <a:gd name="T102" fmla="*/ 13 w 1069"/>
                  <a:gd name="T103" fmla="*/ 43 h 77"/>
                  <a:gd name="T104" fmla="*/ 179 w 1069"/>
                  <a:gd name="T105" fmla="*/ 29 h 77"/>
                  <a:gd name="T106" fmla="*/ 233 w 1069"/>
                  <a:gd name="T107" fmla="*/ 45 h 77"/>
                  <a:gd name="T108" fmla="*/ 276 w 1069"/>
                  <a:gd name="T109" fmla="*/ 32 h 77"/>
                  <a:gd name="T110" fmla="*/ 404 w 1069"/>
                  <a:gd name="T111" fmla="*/ 35 h 77"/>
                  <a:gd name="T112" fmla="*/ 479 w 1069"/>
                  <a:gd name="T113" fmla="*/ 39 h 77"/>
                  <a:gd name="T114" fmla="*/ 612 w 1069"/>
                  <a:gd name="T115" fmla="*/ 27 h 77"/>
                  <a:gd name="T116" fmla="*/ 736 w 1069"/>
                  <a:gd name="T117" fmla="*/ 44 h 77"/>
                  <a:gd name="T118" fmla="*/ 789 w 1069"/>
                  <a:gd name="T119" fmla="*/ 31 h 77"/>
                  <a:gd name="T120" fmla="*/ 800 w 1069"/>
                  <a:gd name="T121" fmla="*/ 29 h 77"/>
                  <a:gd name="T122" fmla="*/ 894 w 1069"/>
                  <a:gd name="T123" fmla="*/ 41 h 77"/>
                  <a:gd name="T124" fmla="*/ 955 w 1069"/>
                  <a:gd name="T125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69" h="77">
                    <a:moveTo>
                      <a:pt x="63" y="56"/>
                    </a:moveTo>
                    <a:cubicBezTo>
                      <a:pt x="62" y="56"/>
                      <a:pt x="60" y="55"/>
                      <a:pt x="60" y="55"/>
                    </a:cubicBezTo>
                    <a:cubicBezTo>
                      <a:pt x="60" y="55"/>
                      <a:pt x="62" y="52"/>
                      <a:pt x="62" y="52"/>
                    </a:cubicBezTo>
                    <a:cubicBezTo>
                      <a:pt x="62" y="52"/>
                      <a:pt x="64" y="54"/>
                      <a:pt x="64" y="54"/>
                    </a:cubicBezTo>
                    <a:cubicBezTo>
                      <a:pt x="65" y="54"/>
                      <a:pt x="66" y="52"/>
                      <a:pt x="66" y="52"/>
                    </a:cubicBezTo>
                    <a:cubicBezTo>
                      <a:pt x="66" y="52"/>
                      <a:pt x="67" y="50"/>
                      <a:pt x="68" y="50"/>
                    </a:cubicBezTo>
                    <a:cubicBezTo>
                      <a:pt x="68" y="50"/>
                      <a:pt x="70" y="51"/>
                      <a:pt x="70" y="51"/>
                    </a:cubicBezTo>
                    <a:cubicBezTo>
                      <a:pt x="70" y="51"/>
                      <a:pt x="72" y="53"/>
                      <a:pt x="72" y="53"/>
                    </a:cubicBezTo>
                    <a:cubicBezTo>
                      <a:pt x="72" y="53"/>
                      <a:pt x="74" y="51"/>
                      <a:pt x="74" y="51"/>
                    </a:cubicBezTo>
                    <a:cubicBezTo>
                      <a:pt x="74" y="50"/>
                      <a:pt x="72" y="50"/>
                      <a:pt x="72" y="49"/>
                    </a:cubicBezTo>
                    <a:cubicBezTo>
                      <a:pt x="72" y="49"/>
                      <a:pt x="73" y="47"/>
                      <a:pt x="73" y="47"/>
                    </a:cubicBezTo>
                    <a:cubicBezTo>
                      <a:pt x="73" y="47"/>
                      <a:pt x="71" y="45"/>
                      <a:pt x="71" y="45"/>
                    </a:cubicBezTo>
                    <a:cubicBezTo>
                      <a:pt x="71" y="46"/>
                      <a:pt x="70" y="47"/>
                      <a:pt x="69" y="47"/>
                    </a:cubicBezTo>
                    <a:cubicBezTo>
                      <a:pt x="69" y="48"/>
                      <a:pt x="68" y="50"/>
                      <a:pt x="68" y="50"/>
                    </a:cubicBezTo>
                    <a:cubicBezTo>
                      <a:pt x="67" y="50"/>
                      <a:pt x="66" y="48"/>
                      <a:pt x="66" y="48"/>
                    </a:cubicBezTo>
                    <a:cubicBezTo>
                      <a:pt x="65" y="48"/>
                      <a:pt x="64" y="50"/>
                      <a:pt x="64" y="50"/>
                    </a:cubicBezTo>
                    <a:cubicBezTo>
                      <a:pt x="63" y="51"/>
                      <a:pt x="63" y="52"/>
                      <a:pt x="62" y="52"/>
                    </a:cubicBezTo>
                    <a:cubicBezTo>
                      <a:pt x="62" y="53"/>
                      <a:pt x="60" y="51"/>
                      <a:pt x="60" y="51"/>
                    </a:cubicBezTo>
                    <a:cubicBezTo>
                      <a:pt x="60" y="51"/>
                      <a:pt x="58" y="53"/>
                      <a:pt x="58" y="53"/>
                    </a:cubicBezTo>
                    <a:cubicBezTo>
                      <a:pt x="58" y="53"/>
                      <a:pt x="57" y="55"/>
                      <a:pt x="56" y="55"/>
                    </a:cubicBezTo>
                    <a:cubicBezTo>
                      <a:pt x="56" y="55"/>
                      <a:pt x="55" y="54"/>
                      <a:pt x="54" y="53"/>
                    </a:cubicBezTo>
                    <a:cubicBezTo>
                      <a:pt x="54" y="53"/>
                      <a:pt x="52" y="52"/>
                      <a:pt x="52" y="52"/>
                    </a:cubicBezTo>
                    <a:cubicBezTo>
                      <a:pt x="52" y="52"/>
                      <a:pt x="51" y="54"/>
                      <a:pt x="50" y="54"/>
                    </a:cubicBezTo>
                    <a:cubicBezTo>
                      <a:pt x="50" y="54"/>
                      <a:pt x="49" y="56"/>
                      <a:pt x="49" y="56"/>
                    </a:cubicBezTo>
                    <a:cubicBezTo>
                      <a:pt x="48" y="56"/>
                      <a:pt x="47" y="54"/>
                      <a:pt x="46" y="55"/>
                    </a:cubicBezTo>
                    <a:cubicBezTo>
                      <a:pt x="46" y="55"/>
                      <a:pt x="45" y="56"/>
                      <a:pt x="45" y="57"/>
                    </a:cubicBezTo>
                    <a:cubicBezTo>
                      <a:pt x="44" y="57"/>
                      <a:pt x="43" y="59"/>
                      <a:pt x="43" y="59"/>
                    </a:cubicBezTo>
                    <a:cubicBezTo>
                      <a:pt x="42" y="59"/>
                      <a:pt x="41" y="57"/>
                      <a:pt x="41" y="57"/>
                    </a:cubicBezTo>
                    <a:cubicBezTo>
                      <a:pt x="40" y="57"/>
                      <a:pt x="39" y="60"/>
                      <a:pt x="39" y="60"/>
                    </a:cubicBezTo>
                    <a:cubicBezTo>
                      <a:pt x="38" y="59"/>
                      <a:pt x="37" y="58"/>
                      <a:pt x="37" y="58"/>
                    </a:cubicBezTo>
                    <a:cubicBezTo>
                      <a:pt x="37" y="58"/>
                      <a:pt x="35" y="56"/>
                      <a:pt x="35" y="56"/>
                    </a:cubicBezTo>
                    <a:cubicBezTo>
                      <a:pt x="34" y="56"/>
                      <a:pt x="33" y="58"/>
                      <a:pt x="33" y="58"/>
                    </a:cubicBezTo>
                    <a:cubicBezTo>
                      <a:pt x="32" y="59"/>
                      <a:pt x="32" y="60"/>
                      <a:pt x="31" y="61"/>
                    </a:cubicBezTo>
                    <a:cubicBezTo>
                      <a:pt x="31" y="61"/>
                      <a:pt x="30" y="63"/>
                      <a:pt x="29" y="63"/>
                    </a:cubicBezTo>
                    <a:cubicBezTo>
                      <a:pt x="29" y="63"/>
                      <a:pt x="27" y="61"/>
                      <a:pt x="27" y="61"/>
                    </a:cubicBezTo>
                    <a:cubicBezTo>
                      <a:pt x="27" y="61"/>
                      <a:pt x="25" y="59"/>
                      <a:pt x="25" y="59"/>
                    </a:cubicBezTo>
                    <a:cubicBezTo>
                      <a:pt x="25" y="59"/>
                      <a:pt x="24" y="61"/>
                      <a:pt x="23" y="62"/>
                    </a:cubicBezTo>
                    <a:cubicBezTo>
                      <a:pt x="23" y="62"/>
                      <a:pt x="22" y="63"/>
                      <a:pt x="22" y="64"/>
                    </a:cubicBezTo>
                    <a:cubicBezTo>
                      <a:pt x="20" y="63"/>
                      <a:pt x="19" y="62"/>
                      <a:pt x="17" y="60"/>
                    </a:cubicBezTo>
                    <a:cubicBezTo>
                      <a:pt x="18" y="60"/>
                      <a:pt x="18" y="58"/>
                      <a:pt x="19" y="58"/>
                    </a:cubicBezTo>
                    <a:cubicBezTo>
                      <a:pt x="19" y="58"/>
                      <a:pt x="21" y="60"/>
                      <a:pt x="21" y="60"/>
                    </a:cubicBezTo>
                    <a:cubicBezTo>
                      <a:pt x="22" y="60"/>
                      <a:pt x="22" y="58"/>
                      <a:pt x="23" y="58"/>
                    </a:cubicBezTo>
                    <a:cubicBezTo>
                      <a:pt x="23" y="57"/>
                      <a:pt x="24" y="56"/>
                      <a:pt x="24" y="55"/>
                    </a:cubicBezTo>
                    <a:cubicBezTo>
                      <a:pt x="25" y="55"/>
                      <a:pt x="26" y="57"/>
                      <a:pt x="27" y="57"/>
                    </a:cubicBezTo>
                    <a:cubicBezTo>
                      <a:pt x="27" y="57"/>
                      <a:pt x="28" y="55"/>
                      <a:pt x="28" y="55"/>
                    </a:cubicBezTo>
                    <a:cubicBezTo>
                      <a:pt x="29" y="54"/>
                      <a:pt x="30" y="53"/>
                      <a:pt x="30" y="53"/>
                    </a:cubicBezTo>
                    <a:cubicBezTo>
                      <a:pt x="31" y="52"/>
                      <a:pt x="31" y="51"/>
                      <a:pt x="32" y="50"/>
                    </a:cubicBezTo>
                    <a:cubicBezTo>
                      <a:pt x="31" y="50"/>
                      <a:pt x="30" y="49"/>
                      <a:pt x="30" y="49"/>
                    </a:cubicBezTo>
                    <a:cubicBezTo>
                      <a:pt x="29" y="49"/>
                      <a:pt x="28" y="51"/>
                      <a:pt x="28" y="51"/>
                    </a:cubicBezTo>
                    <a:cubicBezTo>
                      <a:pt x="28" y="51"/>
                      <a:pt x="26" y="53"/>
                      <a:pt x="26" y="53"/>
                    </a:cubicBezTo>
                    <a:cubicBezTo>
                      <a:pt x="26" y="53"/>
                      <a:pt x="24" y="52"/>
                      <a:pt x="24" y="52"/>
                    </a:cubicBezTo>
                    <a:cubicBezTo>
                      <a:pt x="24" y="51"/>
                      <a:pt x="26" y="50"/>
                      <a:pt x="26" y="49"/>
                    </a:cubicBezTo>
                    <a:cubicBezTo>
                      <a:pt x="26" y="49"/>
                      <a:pt x="23" y="48"/>
                      <a:pt x="23" y="48"/>
                    </a:cubicBezTo>
                    <a:cubicBezTo>
                      <a:pt x="23" y="47"/>
                      <a:pt x="25" y="46"/>
                      <a:pt x="25" y="45"/>
                    </a:cubicBezTo>
                    <a:cubicBezTo>
                      <a:pt x="25" y="45"/>
                      <a:pt x="23" y="44"/>
                      <a:pt x="23" y="44"/>
                    </a:cubicBezTo>
                    <a:cubicBezTo>
                      <a:pt x="22" y="44"/>
                      <a:pt x="22" y="45"/>
                      <a:pt x="21" y="46"/>
                    </a:cubicBezTo>
                    <a:cubicBezTo>
                      <a:pt x="21" y="46"/>
                      <a:pt x="20" y="48"/>
                      <a:pt x="19" y="48"/>
                    </a:cubicBezTo>
                    <a:cubicBezTo>
                      <a:pt x="19" y="48"/>
                      <a:pt x="18" y="46"/>
                      <a:pt x="17" y="46"/>
                    </a:cubicBezTo>
                    <a:cubicBezTo>
                      <a:pt x="17" y="47"/>
                      <a:pt x="16" y="48"/>
                      <a:pt x="16" y="49"/>
                    </a:cubicBezTo>
                    <a:cubicBezTo>
                      <a:pt x="15" y="49"/>
                      <a:pt x="14" y="51"/>
                      <a:pt x="14" y="51"/>
                    </a:cubicBezTo>
                    <a:cubicBezTo>
                      <a:pt x="14" y="51"/>
                      <a:pt x="12" y="49"/>
                      <a:pt x="12" y="49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9" y="52"/>
                      <a:pt x="9" y="53"/>
                      <a:pt x="8" y="54"/>
                    </a:cubicBezTo>
                    <a:cubicBezTo>
                      <a:pt x="7" y="55"/>
                      <a:pt x="6" y="57"/>
                      <a:pt x="5" y="58"/>
                    </a:cubicBezTo>
                    <a:cubicBezTo>
                      <a:pt x="3" y="57"/>
                      <a:pt x="2" y="56"/>
                      <a:pt x="0" y="55"/>
                    </a:cubicBezTo>
                    <a:cubicBezTo>
                      <a:pt x="0" y="54"/>
                      <a:pt x="2" y="53"/>
                      <a:pt x="2" y="52"/>
                    </a:cubicBezTo>
                    <a:cubicBezTo>
                      <a:pt x="2" y="52"/>
                      <a:pt x="0" y="51"/>
                      <a:pt x="0" y="51"/>
                    </a:cubicBezTo>
                    <a:cubicBezTo>
                      <a:pt x="0" y="50"/>
                      <a:pt x="1" y="49"/>
                      <a:pt x="1" y="49"/>
                    </a:cubicBezTo>
                    <a:cubicBezTo>
                      <a:pt x="2" y="48"/>
                      <a:pt x="3" y="47"/>
                      <a:pt x="3" y="46"/>
                    </a:cubicBezTo>
                    <a:cubicBezTo>
                      <a:pt x="3" y="46"/>
                      <a:pt x="1" y="45"/>
                      <a:pt x="1" y="45"/>
                    </a:cubicBezTo>
                    <a:cubicBezTo>
                      <a:pt x="1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40"/>
                      <a:pt x="2" y="39"/>
                      <a:pt x="2" y="38"/>
                    </a:cubicBezTo>
                    <a:cubicBezTo>
                      <a:pt x="2" y="38"/>
                      <a:pt x="4" y="36"/>
                      <a:pt x="4" y="36"/>
                    </a:cubicBezTo>
                    <a:cubicBezTo>
                      <a:pt x="4" y="36"/>
                      <a:pt x="6" y="38"/>
                      <a:pt x="6" y="38"/>
                    </a:cubicBezTo>
                    <a:cubicBezTo>
                      <a:pt x="6" y="38"/>
                      <a:pt x="8" y="40"/>
                      <a:pt x="8" y="40"/>
                    </a:cubicBezTo>
                    <a:cubicBezTo>
                      <a:pt x="9" y="39"/>
                      <a:pt x="10" y="38"/>
                      <a:pt x="10" y="37"/>
                    </a:cubicBezTo>
                    <a:cubicBezTo>
                      <a:pt x="10" y="37"/>
                      <a:pt x="8" y="36"/>
                      <a:pt x="8" y="36"/>
                    </a:cubicBezTo>
                    <a:cubicBezTo>
                      <a:pt x="8" y="35"/>
                      <a:pt x="10" y="34"/>
                      <a:pt x="9" y="33"/>
                    </a:cubicBezTo>
                    <a:cubicBezTo>
                      <a:pt x="9" y="33"/>
                      <a:pt x="7" y="32"/>
                      <a:pt x="7" y="32"/>
                    </a:cubicBezTo>
                    <a:cubicBezTo>
                      <a:pt x="7" y="31"/>
                      <a:pt x="9" y="30"/>
                      <a:pt x="9" y="29"/>
                    </a:cubicBezTo>
                    <a:cubicBezTo>
                      <a:pt x="9" y="29"/>
                      <a:pt x="7" y="28"/>
                      <a:pt x="7" y="28"/>
                    </a:cubicBezTo>
                    <a:cubicBezTo>
                      <a:pt x="7" y="27"/>
                      <a:pt x="8" y="26"/>
                      <a:pt x="8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0" y="23"/>
                      <a:pt x="12" y="25"/>
                      <a:pt x="12" y="25"/>
                    </a:cubicBezTo>
                    <a:cubicBezTo>
                      <a:pt x="13" y="26"/>
                      <a:pt x="14" y="26"/>
                      <a:pt x="15" y="27"/>
                    </a:cubicBezTo>
                    <a:cubicBezTo>
                      <a:pt x="15" y="27"/>
                      <a:pt x="16" y="28"/>
                      <a:pt x="17" y="28"/>
                    </a:cubicBezTo>
                    <a:cubicBezTo>
                      <a:pt x="17" y="28"/>
                      <a:pt x="18" y="26"/>
                      <a:pt x="19" y="26"/>
                    </a:cubicBezTo>
                    <a:cubicBezTo>
                      <a:pt x="19" y="26"/>
                      <a:pt x="20" y="24"/>
                      <a:pt x="20" y="24"/>
                    </a:cubicBezTo>
                    <a:cubicBezTo>
                      <a:pt x="21" y="24"/>
                      <a:pt x="21" y="22"/>
                      <a:pt x="22" y="22"/>
                    </a:cubicBezTo>
                    <a:cubicBezTo>
                      <a:pt x="22" y="22"/>
                      <a:pt x="24" y="24"/>
                      <a:pt x="24" y="23"/>
                    </a:cubicBezTo>
                    <a:cubicBezTo>
                      <a:pt x="25" y="23"/>
                      <a:pt x="25" y="22"/>
                      <a:pt x="26" y="21"/>
                    </a:cubicBezTo>
                    <a:cubicBezTo>
                      <a:pt x="26" y="20"/>
                      <a:pt x="27" y="20"/>
                      <a:pt x="28" y="19"/>
                    </a:cubicBezTo>
                    <a:cubicBezTo>
                      <a:pt x="28" y="18"/>
                      <a:pt x="29" y="17"/>
                      <a:pt x="29" y="17"/>
                    </a:cubicBezTo>
                    <a:cubicBezTo>
                      <a:pt x="30" y="16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3" y="12"/>
                    </a:cubicBezTo>
                    <a:cubicBezTo>
                      <a:pt x="33" y="12"/>
                      <a:pt x="35" y="14"/>
                      <a:pt x="35" y="14"/>
                    </a:cubicBezTo>
                    <a:cubicBezTo>
                      <a:pt x="35" y="15"/>
                      <a:pt x="33" y="16"/>
                      <a:pt x="33" y="16"/>
                    </a:cubicBezTo>
                    <a:cubicBezTo>
                      <a:pt x="34" y="16"/>
                      <a:pt x="35" y="18"/>
                      <a:pt x="35" y="18"/>
                    </a:cubicBezTo>
                    <a:cubicBezTo>
                      <a:pt x="36" y="18"/>
                      <a:pt x="37" y="16"/>
                      <a:pt x="37" y="16"/>
                    </a:cubicBezTo>
                    <a:cubicBezTo>
                      <a:pt x="37" y="16"/>
                      <a:pt x="39" y="13"/>
                      <a:pt x="39" y="13"/>
                    </a:cubicBezTo>
                    <a:cubicBezTo>
                      <a:pt x="39" y="14"/>
                      <a:pt x="41" y="15"/>
                      <a:pt x="41" y="15"/>
                    </a:cubicBezTo>
                    <a:cubicBezTo>
                      <a:pt x="41" y="16"/>
                      <a:pt x="40" y="17"/>
                      <a:pt x="39" y="17"/>
                    </a:cubicBezTo>
                    <a:cubicBezTo>
                      <a:pt x="39" y="18"/>
                      <a:pt x="38" y="19"/>
                      <a:pt x="38" y="20"/>
                    </a:cubicBezTo>
                    <a:cubicBezTo>
                      <a:pt x="38" y="20"/>
                      <a:pt x="40" y="21"/>
                      <a:pt x="40" y="21"/>
                    </a:cubicBezTo>
                    <a:cubicBezTo>
                      <a:pt x="40" y="22"/>
                      <a:pt x="42" y="23"/>
                      <a:pt x="42" y="23"/>
                    </a:cubicBezTo>
                    <a:cubicBezTo>
                      <a:pt x="42" y="23"/>
                      <a:pt x="40" y="25"/>
                      <a:pt x="40" y="25"/>
                    </a:cubicBezTo>
                    <a:cubicBezTo>
                      <a:pt x="41" y="26"/>
                      <a:pt x="42" y="26"/>
                      <a:pt x="43" y="27"/>
                    </a:cubicBezTo>
                    <a:cubicBezTo>
                      <a:pt x="43" y="26"/>
                      <a:pt x="44" y="25"/>
                      <a:pt x="44" y="25"/>
                    </a:cubicBezTo>
                    <a:cubicBezTo>
                      <a:pt x="45" y="24"/>
                      <a:pt x="46" y="23"/>
                      <a:pt x="46" y="22"/>
                    </a:cubicBezTo>
                    <a:cubicBezTo>
                      <a:pt x="46" y="22"/>
                      <a:pt x="48" y="21"/>
                      <a:pt x="48" y="20"/>
                    </a:cubicBezTo>
                    <a:cubicBezTo>
                      <a:pt x="48" y="20"/>
                      <a:pt x="46" y="19"/>
                      <a:pt x="46" y="19"/>
                    </a:cubicBezTo>
                    <a:cubicBezTo>
                      <a:pt x="46" y="18"/>
                      <a:pt x="47" y="16"/>
                      <a:pt x="47" y="16"/>
                    </a:cubicBezTo>
                    <a:cubicBezTo>
                      <a:pt x="48" y="16"/>
                      <a:pt x="49" y="18"/>
                      <a:pt x="49" y="18"/>
                    </a:cubicBezTo>
                    <a:cubicBezTo>
                      <a:pt x="50" y="18"/>
                      <a:pt x="51" y="20"/>
                      <a:pt x="52" y="20"/>
                    </a:cubicBezTo>
                    <a:cubicBezTo>
                      <a:pt x="52" y="20"/>
                      <a:pt x="53" y="18"/>
                      <a:pt x="53" y="17"/>
                    </a:cubicBezTo>
                    <a:cubicBezTo>
                      <a:pt x="54" y="17"/>
                      <a:pt x="55" y="19"/>
                      <a:pt x="56" y="19"/>
                    </a:cubicBezTo>
                    <a:cubicBezTo>
                      <a:pt x="56" y="19"/>
                      <a:pt x="57" y="17"/>
                      <a:pt x="57" y="17"/>
                    </a:cubicBezTo>
                    <a:cubicBezTo>
                      <a:pt x="58" y="17"/>
                      <a:pt x="59" y="15"/>
                      <a:pt x="59" y="15"/>
                    </a:cubicBezTo>
                    <a:cubicBezTo>
                      <a:pt x="60" y="15"/>
                      <a:pt x="61" y="16"/>
                      <a:pt x="61" y="16"/>
                    </a:cubicBezTo>
                    <a:cubicBezTo>
                      <a:pt x="62" y="17"/>
                      <a:pt x="63" y="18"/>
                      <a:pt x="64" y="18"/>
                    </a:cubicBezTo>
                    <a:cubicBezTo>
                      <a:pt x="64" y="19"/>
                      <a:pt x="65" y="19"/>
                      <a:pt x="66" y="20"/>
                    </a:cubicBezTo>
                    <a:cubicBezTo>
                      <a:pt x="66" y="20"/>
                      <a:pt x="64" y="22"/>
                      <a:pt x="64" y="22"/>
                    </a:cubicBezTo>
                    <a:cubicBezTo>
                      <a:pt x="64" y="23"/>
                      <a:pt x="66" y="23"/>
                      <a:pt x="66" y="24"/>
                    </a:cubicBezTo>
                    <a:cubicBezTo>
                      <a:pt x="66" y="23"/>
                      <a:pt x="68" y="22"/>
                      <a:pt x="68" y="22"/>
                    </a:cubicBezTo>
                    <a:cubicBezTo>
                      <a:pt x="68" y="21"/>
                      <a:pt x="66" y="21"/>
                      <a:pt x="66" y="20"/>
                    </a:cubicBezTo>
                    <a:cubicBezTo>
                      <a:pt x="66" y="19"/>
                      <a:pt x="68" y="18"/>
                      <a:pt x="67" y="18"/>
                    </a:cubicBezTo>
                    <a:cubicBezTo>
                      <a:pt x="67" y="17"/>
                      <a:pt x="65" y="16"/>
                      <a:pt x="65" y="16"/>
                    </a:cubicBezTo>
                    <a:cubicBezTo>
                      <a:pt x="65" y="16"/>
                      <a:pt x="67" y="14"/>
                      <a:pt x="67" y="14"/>
                    </a:cubicBezTo>
                    <a:cubicBezTo>
                      <a:pt x="67" y="14"/>
                      <a:pt x="69" y="15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2" y="17"/>
                      <a:pt x="73" y="19"/>
                      <a:pt x="74" y="19"/>
                    </a:cubicBezTo>
                    <a:cubicBezTo>
                      <a:pt x="74" y="19"/>
                      <a:pt x="75" y="17"/>
                      <a:pt x="75" y="17"/>
                    </a:cubicBezTo>
                    <a:cubicBezTo>
                      <a:pt x="75" y="16"/>
                      <a:pt x="73" y="15"/>
                      <a:pt x="73" y="15"/>
                    </a:cubicBezTo>
                    <a:cubicBezTo>
                      <a:pt x="73" y="15"/>
                      <a:pt x="74" y="13"/>
                      <a:pt x="75" y="13"/>
                    </a:cubicBezTo>
                    <a:cubicBezTo>
                      <a:pt x="75" y="13"/>
                      <a:pt x="77" y="15"/>
                      <a:pt x="77" y="14"/>
                    </a:cubicBezTo>
                    <a:cubicBezTo>
                      <a:pt x="78" y="14"/>
                      <a:pt x="78" y="12"/>
                      <a:pt x="79" y="12"/>
                    </a:cubicBezTo>
                    <a:cubicBezTo>
                      <a:pt x="79" y="12"/>
                      <a:pt x="80" y="14"/>
                      <a:pt x="81" y="14"/>
                    </a:cubicBezTo>
                    <a:cubicBezTo>
                      <a:pt x="82" y="14"/>
                      <a:pt x="82" y="12"/>
                      <a:pt x="83" y="12"/>
                    </a:cubicBezTo>
                    <a:cubicBezTo>
                      <a:pt x="83" y="12"/>
                      <a:pt x="84" y="13"/>
                      <a:pt x="85" y="13"/>
                    </a:cubicBezTo>
                    <a:cubicBezTo>
                      <a:pt x="85" y="13"/>
                      <a:pt x="87" y="15"/>
                      <a:pt x="87" y="15"/>
                    </a:cubicBezTo>
                    <a:cubicBezTo>
                      <a:pt x="87" y="15"/>
                      <a:pt x="86" y="17"/>
                      <a:pt x="85" y="17"/>
                    </a:cubicBezTo>
                    <a:cubicBezTo>
                      <a:pt x="85" y="17"/>
                      <a:pt x="84" y="16"/>
                      <a:pt x="83" y="16"/>
                    </a:cubicBezTo>
                    <a:cubicBezTo>
                      <a:pt x="83" y="16"/>
                      <a:pt x="81" y="14"/>
                      <a:pt x="81" y="14"/>
                    </a:cubicBezTo>
                    <a:cubicBezTo>
                      <a:pt x="80" y="14"/>
                      <a:pt x="80" y="16"/>
                      <a:pt x="79" y="16"/>
                    </a:cubicBezTo>
                    <a:cubicBezTo>
                      <a:pt x="79" y="17"/>
                      <a:pt x="78" y="18"/>
                      <a:pt x="78" y="18"/>
                    </a:cubicBezTo>
                    <a:cubicBezTo>
                      <a:pt x="77" y="19"/>
                      <a:pt x="80" y="20"/>
                      <a:pt x="80" y="20"/>
                    </a:cubicBezTo>
                    <a:cubicBezTo>
                      <a:pt x="80" y="21"/>
                      <a:pt x="78" y="22"/>
                      <a:pt x="78" y="22"/>
                    </a:cubicBezTo>
                    <a:cubicBezTo>
                      <a:pt x="78" y="23"/>
                      <a:pt x="80" y="23"/>
                      <a:pt x="80" y="24"/>
                    </a:cubicBezTo>
                    <a:cubicBezTo>
                      <a:pt x="81" y="24"/>
                      <a:pt x="82" y="26"/>
                      <a:pt x="83" y="26"/>
                    </a:cubicBezTo>
                    <a:cubicBezTo>
                      <a:pt x="83" y="26"/>
                      <a:pt x="84" y="24"/>
                      <a:pt x="84" y="23"/>
                    </a:cubicBezTo>
                    <a:cubicBezTo>
                      <a:pt x="85" y="23"/>
                      <a:pt x="85" y="22"/>
                      <a:pt x="86" y="21"/>
                    </a:cubicBezTo>
                    <a:cubicBezTo>
                      <a:pt x="86" y="21"/>
                      <a:pt x="87" y="19"/>
                      <a:pt x="88" y="19"/>
                    </a:cubicBezTo>
                    <a:cubicBezTo>
                      <a:pt x="88" y="19"/>
                      <a:pt x="89" y="21"/>
                      <a:pt x="90" y="21"/>
                    </a:cubicBezTo>
                    <a:cubicBezTo>
                      <a:pt x="91" y="20"/>
                      <a:pt x="91" y="19"/>
                      <a:pt x="92" y="18"/>
                    </a:cubicBezTo>
                    <a:cubicBezTo>
                      <a:pt x="92" y="18"/>
                      <a:pt x="93" y="17"/>
                      <a:pt x="93" y="16"/>
                    </a:cubicBezTo>
                    <a:cubicBezTo>
                      <a:pt x="94" y="16"/>
                      <a:pt x="95" y="14"/>
                      <a:pt x="95" y="14"/>
                    </a:cubicBezTo>
                    <a:cubicBezTo>
                      <a:pt x="96" y="14"/>
                      <a:pt x="97" y="16"/>
                      <a:pt x="97" y="16"/>
                    </a:cubicBezTo>
                    <a:cubicBezTo>
                      <a:pt x="98" y="16"/>
                      <a:pt x="98" y="13"/>
                      <a:pt x="99" y="13"/>
                    </a:cubicBezTo>
                    <a:cubicBezTo>
                      <a:pt x="99" y="13"/>
                      <a:pt x="101" y="15"/>
                      <a:pt x="101" y="15"/>
                    </a:cubicBezTo>
                    <a:cubicBezTo>
                      <a:pt x="102" y="16"/>
                      <a:pt x="103" y="16"/>
                      <a:pt x="103" y="17"/>
                    </a:cubicBezTo>
                    <a:cubicBezTo>
                      <a:pt x="102" y="18"/>
                      <a:pt x="101" y="20"/>
                      <a:pt x="100" y="21"/>
                    </a:cubicBezTo>
                    <a:cubicBezTo>
                      <a:pt x="100" y="22"/>
                      <a:pt x="98" y="23"/>
                      <a:pt x="98" y="23"/>
                    </a:cubicBezTo>
                    <a:cubicBezTo>
                      <a:pt x="98" y="24"/>
                      <a:pt x="101" y="25"/>
                      <a:pt x="101" y="25"/>
                    </a:cubicBezTo>
                    <a:cubicBezTo>
                      <a:pt x="100" y="25"/>
                      <a:pt x="99" y="27"/>
                      <a:pt x="99" y="27"/>
                    </a:cubicBezTo>
                    <a:cubicBezTo>
                      <a:pt x="98" y="27"/>
                      <a:pt x="97" y="26"/>
                      <a:pt x="97" y="26"/>
                    </a:cubicBezTo>
                    <a:cubicBezTo>
                      <a:pt x="96" y="26"/>
                      <a:pt x="94" y="24"/>
                      <a:pt x="94" y="24"/>
                    </a:cubicBezTo>
                    <a:cubicBezTo>
                      <a:pt x="94" y="24"/>
                      <a:pt x="93" y="26"/>
                      <a:pt x="93" y="26"/>
                    </a:cubicBezTo>
                    <a:cubicBezTo>
                      <a:pt x="93" y="27"/>
                      <a:pt x="95" y="27"/>
                      <a:pt x="95" y="28"/>
                    </a:cubicBezTo>
                    <a:cubicBezTo>
                      <a:pt x="95" y="29"/>
                      <a:pt x="93" y="30"/>
                      <a:pt x="93" y="30"/>
                    </a:cubicBezTo>
                    <a:cubicBezTo>
                      <a:pt x="93" y="31"/>
                      <a:pt x="96" y="32"/>
                      <a:pt x="95" y="32"/>
                    </a:cubicBezTo>
                    <a:cubicBezTo>
                      <a:pt x="95" y="33"/>
                      <a:pt x="94" y="34"/>
                      <a:pt x="94" y="34"/>
                    </a:cubicBezTo>
                    <a:cubicBezTo>
                      <a:pt x="93" y="35"/>
                      <a:pt x="93" y="36"/>
                      <a:pt x="92" y="36"/>
                    </a:cubicBezTo>
                    <a:cubicBezTo>
                      <a:pt x="91" y="37"/>
                      <a:pt x="91" y="38"/>
                      <a:pt x="90" y="39"/>
                    </a:cubicBezTo>
                    <a:cubicBezTo>
                      <a:pt x="91" y="39"/>
                      <a:pt x="92" y="40"/>
                      <a:pt x="93" y="40"/>
                    </a:cubicBezTo>
                    <a:cubicBezTo>
                      <a:pt x="93" y="40"/>
                      <a:pt x="94" y="38"/>
                      <a:pt x="94" y="38"/>
                    </a:cubicBezTo>
                    <a:cubicBezTo>
                      <a:pt x="95" y="38"/>
                      <a:pt x="95" y="36"/>
                      <a:pt x="96" y="36"/>
                    </a:cubicBezTo>
                    <a:cubicBezTo>
                      <a:pt x="96" y="35"/>
                      <a:pt x="97" y="34"/>
                      <a:pt x="98" y="34"/>
                    </a:cubicBezTo>
                    <a:cubicBezTo>
                      <a:pt x="98" y="33"/>
                      <a:pt x="99" y="32"/>
                      <a:pt x="99" y="31"/>
                    </a:cubicBezTo>
                    <a:cubicBezTo>
                      <a:pt x="100" y="31"/>
                      <a:pt x="101" y="29"/>
                      <a:pt x="101" y="29"/>
                    </a:cubicBezTo>
                    <a:cubicBezTo>
                      <a:pt x="101" y="29"/>
                      <a:pt x="103" y="31"/>
                      <a:pt x="103" y="31"/>
                    </a:cubicBezTo>
                    <a:cubicBezTo>
                      <a:pt x="103" y="30"/>
                      <a:pt x="105" y="29"/>
                      <a:pt x="105" y="29"/>
                    </a:cubicBezTo>
                    <a:cubicBezTo>
                      <a:pt x="105" y="28"/>
                      <a:pt x="103" y="27"/>
                      <a:pt x="103" y="27"/>
                    </a:cubicBezTo>
                    <a:cubicBezTo>
                      <a:pt x="103" y="27"/>
                      <a:pt x="101" y="25"/>
                      <a:pt x="101" y="25"/>
                    </a:cubicBezTo>
                    <a:cubicBezTo>
                      <a:pt x="101" y="24"/>
                      <a:pt x="102" y="24"/>
                      <a:pt x="102" y="23"/>
                    </a:cubicBezTo>
                    <a:cubicBezTo>
                      <a:pt x="103" y="22"/>
                      <a:pt x="103" y="21"/>
                      <a:pt x="104" y="21"/>
                    </a:cubicBezTo>
                    <a:cubicBezTo>
                      <a:pt x="104" y="20"/>
                      <a:pt x="105" y="19"/>
                      <a:pt x="106" y="19"/>
                    </a:cubicBezTo>
                    <a:cubicBezTo>
                      <a:pt x="106" y="18"/>
                      <a:pt x="107" y="20"/>
                      <a:pt x="108" y="20"/>
                    </a:cubicBezTo>
                    <a:cubicBezTo>
                      <a:pt x="108" y="20"/>
                      <a:pt x="110" y="18"/>
                      <a:pt x="110" y="18"/>
                    </a:cubicBezTo>
                    <a:cubicBezTo>
                      <a:pt x="110" y="17"/>
                      <a:pt x="111" y="16"/>
                      <a:pt x="111" y="16"/>
                    </a:cubicBezTo>
                    <a:cubicBezTo>
                      <a:pt x="111" y="16"/>
                      <a:pt x="109" y="14"/>
                      <a:pt x="109" y="14"/>
                    </a:cubicBezTo>
                    <a:cubicBezTo>
                      <a:pt x="109" y="14"/>
                      <a:pt x="107" y="16"/>
                      <a:pt x="107" y="16"/>
                    </a:cubicBezTo>
                    <a:cubicBezTo>
                      <a:pt x="107" y="16"/>
                      <a:pt x="105" y="15"/>
                      <a:pt x="105" y="15"/>
                    </a:cubicBezTo>
                    <a:cubicBezTo>
                      <a:pt x="105" y="14"/>
                      <a:pt x="107" y="13"/>
                      <a:pt x="107" y="12"/>
                    </a:cubicBezTo>
                    <a:cubicBezTo>
                      <a:pt x="107" y="12"/>
                      <a:pt x="108" y="11"/>
                      <a:pt x="109" y="10"/>
                    </a:cubicBezTo>
                    <a:cubicBezTo>
                      <a:pt x="109" y="10"/>
                      <a:pt x="106" y="9"/>
                      <a:pt x="106" y="8"/>
                    </a:cubicBezTo>
                    <a:cubicBezTo>
                      <a:pt x="106" y="8"/>
                      <a:pt x="108" y="7"/>
                      <a:pt x="108" y="6"/>
                    </a:cubicBezTo>
                    <a:cubicBezTo>
                      <a:pt x="108" y="5"/>
                      <a:pt x="109" y="5"/>
                      <a:pt x="110" y="4"/>
                    </a:cubicBezTo>
                    <a:cubicBezTo>
                      <a:pt x="110" y="4"/>
                      <a:pt x="107" y="2"/>
                      <a:pt x="107" y="2"/>
                    </a:cubicBezTo>
                    <a:cubicBezTo>
                      <a:pt x="108" y="2"/>
                      <a:pt x="109" y="0"/>
                      <a:pt x="109" y="0"/>
                    </a:cubicBezTo>
                    <a:cubicBezTo>
                      <a:pt x="109" y="0"/>
                      <a:pt x="111" y="2"/>
                      <a:pt x="111" y="2"/>
                    </a:cubicBezTo>
                    <a:cubicBezTo>
                      <a:pt x="111" y="2"/>
                      <a:pt x="110" y="4"/>
                      <a:pt x="110" y="4"/>
                    </a:cubicBezTo>
                    <a:cubicBezTo>
                      <a:pt x="110" y="5"/>
                      <a:pt x="111" y="5"/>
                      <a:pt x="112" y="6"/>
                    </a:cubicBezTo>
                    <a:cubicBezTo>
                      <a:pt x="112" y="6"/>
                      <a:pt x="114" y="7"/>
                      <a:pt x="114" y="7"/>
                    </a:cubicBezTo>
                    <a:cubicBezTo>
                      <a:pt x="114" y="8"/>
                      <a:pt x="113" y="9"/>
                      <a:pt x="112" y="10"/>
                    </a:cubicBezTo>
                    <a:cubicBezTo>
                      <a:pt x="113" y="10"/>
                      <a:pt x="114" y="11"/>
                      <a:pt x="115" y="11"/>
                    </a:cubicBezTo>
                    <a:cubicBezTo>
                      <a:pt x="115" y="11"/>
                      <a:pt x="116" y="9"/>
                      <a:pt x="116" y="9"/>
                    </a:cubicBezTo>
                    <a:cubicBezTo>
                      <a:pt x="116" y="9"/>
                      <a:pt x="114" y="8"/>
                      <a:pt x="114" y="7"/>
                    </a:cubicBezTo>
                    <a:cubicBezTo>
                      <a:pt x="114" y="7"/>
                      <a:pt x="115" y="6"/>
                      <a:pt x="116" y="5"/>
                    </a:cubicBezTo>
                    <a:cubicBezTo>
                      <a:pt x="116" y="5"/>
                      <a:pt x="117" y="3"/>
                      <a:pt x="118" y="3"/>
                    </a:cubicBezTo>
                    <a:cubicBezTo>
                      <a:pt x="118" y="3"/>
                      <a:pt x="120" y="4"/>
                      <a:pt x="120" y="5"/>
                    </a:cubicBezTo>
                    <a:cubicBezTo>
                      <a:pt x="120" y="5"/>
                      <a:pt x="118" y="6"/>
                      <a:pt x="118" y="7"/>
                    </a:cubicBezTo>
                    <a:cubicBezTo>
                      <a:pt x="118" y="8"/>
                      <a:pt x="120" y="8"/>
                      <a:pt x="120" y="9"/>
                    </a:cubicBezTo>
                    <a:cubicBezTo>
                      <a:pt x="119" y="10"/>
                      <a:pt x="118" y="11"/>
                      <a:pt x="117" y="13"/>
                    </a:cubicBezTo>
                    <a:cubicBezTo>
                      <a:pt x="116" y="14"/>
                      <a:pt x="115" y="16"/>
                      <a:pt x="114" y="17"/>
                    </a:cubicBezTo>
                    <a:cubicBezTo>
                      <a:pt x="115" y="19"/>
                      <a:pt x="116" y="20"/>
                      <a:pt x="118" y="21"/>
                    </a:cubicBezTo>
                    <a:cubicBezTo>
                      <a:pt x="119" y="21"/>
                      <a:pt x="119" y="22"/>
                      <a:pt x="120" y="23"/>
                    </a:cubicBezTo>
                    <a:cubicBezTo>
                      <a:pt x="121" y="22"/>
                      <a:pt x="121" y="20"/>
                      <a:pt x="122" y="20"/>
                    </a:cubicBezTo>
                    <a:cubicBezTo>
                      <a:pt x="122" y="20"/>
                      <a:pt x="124" y="22"/>
                      <a:pt x="124" y="22"/>
                    </a:cubicBezTo>
                    <a:cubicBezTo>
                      <a:pt x="124" y="22"/>
                      <a:pt x="126" y="24"/>
                      <a:pt x="126" y="24"/>
                    </a:cubicBezTo>
                    <a:cubicBezTo>
                      <a:pt x="127" y="24"/>
                      <a:pt x="128" y="22"/>
                      <a:pt x="128" y="22"/>
                    </a:cubicBezTo>
                    <a:cubicBezTo>
                      <a:pt x="129" y="21"/>
                      <a:pt x="130" y="20"/>
                      <a:pt x="130" y="19"/>
                    </a:cubicBezTo>
                    <a:cubicBezTo>
                      <a:pt x="130" y="19"/>
                      <a:pt x="128" y="18"/>
                      <a:pt x="128" y="18"/>
                    </a:cubicBezTo>
                    <a:cubicBezTo>
                      <a:pt x="128" y="17"/>
                      <a:pt x="129" y="16"/>
                      <a:pt x="129" y="15"/>
                    </a:cubicBezTo>
                    <a:cubicBezTo>
                      <a:pt x="129" y="15"/>
                      <a:pt x="131" y="17"/>
                      <a:pt x="131" y="17"/>
                    </a:cubicBezTo>
                    <a:cubicBezTo>
                      <a:pt x="132" y="17"/>
                      <a:pt x="133" y="15"/>
                      <a:pt x="133" y="15"/>
                    </a:cubicBezTo>
                    <a:cubicBezTo>
                      <a:pt x="134" y="14"/>
                      <a:pt x="134" y="13"/>
                      <a:pt x="135" y="13"/>
                    </a:cubicBezTo>
                    <a:cubicBezTo>
                      <a:pt x="135" y="13"/>
                      <a:pt x="137" y="14"/>
                      <a:pt x="137" y="14"/>
                    </a:cubicBezTo>
                    <a:cubicBezTo>
                      <a:pt x="137" y="15"/>
                      <a:pt x="135" y="16"/>
                      <a:pt x="135" y="17"/>
                    </a:cubicBezTo>
                    <a:cubicBezTo>
                      <a:pt x="136" y="17"/>
                      <a:pt x="137" y="18"/>
                      <a:pt x="138" y="18"/>
                    </a:cubicBezTo>
                    <a:cubicBezTo>
                      <a:pt x="138" y="19"/>
                      <a:pt x="139" y="20"/>
                      <a:pt x="140" y="20"/>
                    </a:cubicBezTo>
                    <a:cubicBezTo>
                      <a:pt x="140" y="20"/>
                      <a:pt x="142" y="22"/>
                      <a:pt x="142" y="22"/>
                    </a:cubicBezTo>
                    <a:cubicBezTo>
                      <a:pt x="142" y="22"/>
                      <a:pt x="144" y="20"/>
                      <a:pt x="144" y="19"/>
                    </a:cubicBezTo>
                    <a:cubicBezTo>
                      <a:pt x="144" y="19"/>
                      <a:pt x="146" y="17"/>
                      <a:pt x="146" y="17"/>
                    </a:cubicBezTo>
                    <a:cubicBezTo>
                      <a:pt x="146" y="17"/>
                      <a:pt x="148" y="18"/>
                      <a:pt x="148" y="19"/>
                    </a:cubicBezTo>
                    <a:cubicBezTo>
                      <a:pt x="148" y="19"/>
                      <a:pt x="146" y="21"/>
                      <a:pt x="146" y="21"/>
                    </a:cubicBezTo>
                    <a:cubicBezTo>
                      <a:pt x="146" y="22"/>
                      <a:pt x="145" y="23"/>
                      <a:pt x="144" y="23"/>
                    </a:cubicBezTo>
                    <a:cubicBezTo>
                      <a:pt x="144" y="24"/>
                      <a:pt x="143" y="25"/>
                      <a:pt x="143" y="26"/>
                    </a:cubicBezTo>
                    <a:cubicBezTo>
                      <a:pt x="143" y="26"/>
                      <a:pt x="145" y="27"/>
                      <a:pt x="145" y="27"/>
                    </a:cubicBezTo>
                    <a:cubicBezTo>
                      <a:pt x="145" y="28"/>
                      <a:pt x="143" y="29"/>
                      <a:pt x="143" y="29"/>
                    </a:cubicBezTo>
                    <a:cubicBezTo>
                      <a:pt x="143" y="30"/>
                      <a:pt x="145" y="31"/>
                      <a:pt x="145" y="31"/>
                    </a:cubicBezTo>
                    <a:cubicBezTo>
                      <a:pt x="146" y="31"/>
                      <a:pt x="147" y="29"/>
                      <a:pt x="147" y="29"/>
                    </a:cubicBezTo>
                    <a:cubicBezTo>
                      <a:pt x="148" y="29"/>
                      <a:pt x="149" y="31"/>
                      <a:pt x="149" y="31"/>
                    </a:cubicBezTo>
                    <a:cubicBezTo>
                      <a:pt x="150" y="30"/>
                      <a:pt x="150" y="29"/>
                      <a:pt x="151" y="28"/>
                    </a:cubicBezTo>
                    <a:cubicBezTo>
                      <a:pt x="151" y="28"/>
                      <a:pt x="153" y="27"/>
                      <a:pt x="153" y="26"/>
                    </a:cubicBezTo>
                    <a:cubicBezTo>
                      <a:pt x="153" y="26"/>
                      <a:pt x="151" y="25"/>
                      <a:pt x="151" y="24"/>
                    </a:cubicBezTo>
                    <a:cubicBezTo>
                      <a:pt x="150" y="24"/>
                      <a:pt x="152" y="23"/>
                      <a:pt x="152" y="22"/>
                    </a:cubicBezTo>
                    <a:cubicBezTo>
                      <a:pt x="152" y="22"/>
                      <a:pt x="153" y="21"/>
                      <a:pt x="154" y="20"/>
                    </a:cubicBezTo>
                    <a:cubicBezTo>
                      <a:pt x="154" y="20"/>
                      <a:pt x="156" y="18"/>
                      <a:pt x="156" y="18"/>
                    </a:cubicBezTo>
                    <a:cubicBezTo>
                      <a:pt x="156" y="18"/>
                      <a:pt x="153" y="16"/>
                      <a:pt x="153" y="16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6" y="13"/>
                      <a:pt x="156" y="12"/>
                      <a:pt x="157" y="12"/>
                    </a:cubicBezTo>
                    <a:cubicBezTo>
                      <a:pt x="157" y="11"/>
                      <a:pt x="159" y="13"/>
                      <a:pt x="159" y="13"/>
                    </a:cubicBezTo>
                    <a:cubicBezTo>
                      <a:pt x="160" y="13"/>
                      <a:pt x="160" y="11"/>
                      <a:pt x="161" y="11"/>
                    </a:cubicBezTo>
                    <a:cubicBezTo>
                      <a:pt x="161" y="11"/>
                      <a:pt x="162" y="13"/>
                      <a:pt x="163" y="13"/>
                    </a:cubicBezTo>
                    <a:cubicBezTo>
                      <a:pt x="164" y="13"/>
                      <a:pt x="164" y="11"/>
                      <a:pt x="165" y="11"/>
                    </a:cubicBezTo>
                    <a:cubicBezTo>
                      <a:pt x="165" y="11"/>
                      <a:pt x="166" y="12"/>
                      <a:pt x="167" y="12"/>
                    </a:cubicBezTo>
                    <a:cubicBezTo>
                      <a:pt x="168" y="11"/>
                      <a:pt x="169" y="9"/>
                      <a:pt x="170" y="8"/>
                    </a:cubicBezTo>
                    <a:cubicBezTo>
                      <a:pt x="171" y="8"/>
                      <a:pt x="172" y="9"/>
                      <a:pt x="173" y="10"/>
                    </a:cubicBezTo>
                    <a:cubicBezTo>
                      <a:pt x="173" y="10"/>
                      <a:pt x="171" y="11"/>
                      <a:pt x="171" y="12"/>
                    </a:cubicBezTo>
                    <a:cubicBezTo>
                      <a:pt x="170" y="12"/>
                      <a:pt x="169" y="13"/>
                      <a:pt x="169" y="14"/>
                    </a:cubicBezTo>
                    <a:cubicBezTo>
                      <a:pt x="169" y="15"/>
                      <a:pt x="167" y="16"/>
                      <a:pt x="167" y="16"/>
                    </a:cubicBezTo>
                    <a:cubicBezTo>
                      <a:pt x="168" y="17"/>
                      <a:pt x="170" y="17"/>
                      <a:pt x="170" y="18"/>
                    </a:cubicBezTo>
                    <a:cubicBezTo>
                      <a:pt x="170" y="18"/>
                      <a:pt x="168" y="20"/>
                      <a:pt x="168" y="20"/>
                    </a:cubicBezTo>
                    <a:cubicBezTo>
                      <a:pt x="168" y="20"/>
                      <a:pt x="170" y="22"/>
                      <a:pt x="170" y="22"/>
                    </a:cubicBezTo>
                    <a:cubicBezTo>
                      <a:pt x="171" y="22"/>
                      <a:pt x="171" y="20"/>
                      <a:pt x="172" y="20"/>
                    </a:cubicBezTo>
                    <a:cubicBezTo>
                      <a:pt x="173" y="20"/>
                      <a:pt x="173" y="21"/>
                      <a:pt x="174" y="21"/>
                    </a:cubicBezTo>
                    <a:cubicBezTo>
                      <a:pt x="174" y="21"/>
                      <a:pt x="176" y="20"/>
                      <a:pt x="176" y="19"/>
                    </a:cubicBezTo>
                    <a:cubicBezTo>
                      <a:pt x="176" y="19"/>
                      <a:pt x="174" y="18"/>
                      <a:pt x="174" y="17"/>
                    </a:cubicBezTo>
                    <a:cubicBezTo>
                      <a:pt x="174" y="17"/>
                      <a:pt x="175" y="16"/>
                      <a:pt x="175" y="15"/>
                    </a:cubicBezTo>
                    <a:cubicBezTo>
                      <a:pt x="176" y="14"/>
                      <a:pt x="176" y="14"/>
                      <a:pt x="177" y="13"/>
                    </a:cubicBezTo>
                    <a:cubicBezTo>
                      <a:pt x="178" y="12"/>
                      <a:pt x="178" y="11"/>
                      <a:pt x="179" y="11"/>
                    </a:cubicBezTo>
                    <a:cubicBezTo>
                      <a:pt x="179" y="10"/>
                      <a:pt x="180" y="9"/>
                      <a:pt x="180" y="8"/>
                    </a:cubicBezTo>
                    <a:cubicBezTo>
                      <a:pt x="181" y="8"/>
                      <a:pt x="182" y="6"/>
                      <a:pt x="182" y="6"/>
                    </a:cubicBezTo>
                    <a:cubicBezTo>
                      <a:pt x="182" y="6"/>
                      <a:pt x="184" y="8"/>
                      <a:pt x="184" y="8"/>
                    </a:cubicBezTo>
                    <a:cubicBezTo>
                      <a:pt x="184" y="8"/>
                      <a:pt x="183" y="10"/>
                      <a:pt x="183" y="10"/>
                    </a:cubicBezTo>
                    <a:cubicBezTo>
                      <a:pt x="183" y="10"/>
                      <a:pt x="181" y="12"/>
                      <a:pt x="181" y="12"/>
                    </a:cubicBezTo>
                    <a:cubicBezTo>
                      <a:pt x="182" y="13"/>
                      <a:pt x="183" y="14"/>
                      <a:pt x="183" y="14"/>
                    </a:cubicBezTo>
                    <a:cubicBezTo>
                      <a:pt x="184" y="14"/>
                      <a:pt x="185" y="12"/>
                      <a:pt x="185" y="12"/>
                    </a:cubicBezTo>
                    <a:cubicBezTo>
                      <a:pt x="186" y="12"/>
                      <a:pt x="187" y="13"/>
                      <a:pt x="187" y="14"/>
                    </a:cubicBezTo>
                    <a:cubicBezTo>
                      <a:pt x="188" y="14"/>
                      <a:pt x="189" y="15"/>
                      <a:pt x="189" y="15"/>
                    </a:cubicBezTo>
                    <a:cubicBezTo>
                      <a:pt x="190" y="15"/>
                      <a:pt x="190" y="13"/>
                      <a:pt x="191" y="13"/>
                    </a:cubicBezTo>
                    <a:cubicBezTo>
                      <a:pt x="192" y="13"/>
                      <a:pt x="193" y="15"/>
                      <a:pt x="193" y="15"/>
                    </a:cubicBezTo>
                    <a:cubicBezTo>
                      <a:pt x="194" y="15"/>
                      <a:pt x="195" y="12"/>
                      <a:pt x="195" y="13"/>
                    </a:cubicBezTo>
                    <a:cubicBezTo>
                      <a:pt x="196" y="13"/>
                      <a:pt x="197" y="14"/>
                      <a:pt x="197" y="14"/>
                    </a:cubicBezTo>
                    <a:cubicBezTo>
                      <a:pt x="198" y="15"/>
                      <a:pt x="199" y="15"/>
                      <a:pt x="199" y="16"/>
                    </a:cubicBezTo>
                    <a:cubicBezTo>
                      <a:pt x="200" y="16"/>
                      <a:pt x="201" y="18"/>
                      <a:pt x="202" y="18"/>
                    </a:cubicBezTo>
                    <a:cubicBezTo>
                      <a:pt x="202" y="18"/>
                      <a:pt x="203" y="15"/>
                      <a:pt x="203" y="15"/>
                    </a:cubicBezTo>
                    <a:cubicBezTo>
                      <a:pt x="204" y="16"/>
                      <a:pt x="206" y="17"/>
                      <a:pt x="206" y="17"/>
                    </a:cubicBezTo>
                    <a:cubicBezTo>
                      <a:pt x="206" y="18"/>
                      <a:pt x="204" y="19"/>
                      <a:pt x="204" y="19"/>
                    </a:cubicBezTo>
                    <a:cubicBezTo>
                      <a:pt x="204" y="20"/>
                      <a:pt x="206" y="21"/>
                      <a:pt x="206" y="21"/>
                    </a:cubicBezTo>
                    <a:cubicBezTo>
                      <a:pt x="206" y="22"/>
                      <a:pt x="205" y="23"/>
                      <a:pt x="204" y="23"/>
                    </a:cubicBezTo>
                    <a:cubicBezTo>
                      <a:pt x="204" y="24"/>
                      <a:pt x="203" y="25"/>
                      <a:pt x="203" y="26"/>
                    </a:cubicBezTo>
                    <a:cubicBezTo>
                      <a:pt x="203" y="26"/>
                      <a:pt x="205" y="27"/>
                      <a:pt x="205" y="27"/>
                    </a:cubicBezTo>
                    <a:cubicBezTo>
                      <a:pt x="206" y="26"/>
                      <a:pt x="207" y="24"/>
                      <a:pt x="208" y="23"/>
                    </a:cubicBezTo>
                    <a:cubicBezTo>
                      <a:pt x="209" y="22"/>
                      <a:pt x="210" y="21"/>
                      <a:pt x="210" y="21"/>
                    </a:cubicBezTo>
                    <a:cubicBezTo>
                      <a:pt x="210" y="20"/>
                      <a:pt x="208" y="19"/>
                      <a:pt x="208" y="19"/>
                    </a:cubicBezTo>
                    <a:cubicBezTo>
                      <a:pt x="208" y="18"/>
                      <a:pt x="209" y="17"/>
                      <a:pt x="210" y="17"/>
                    </a:cubicBezTo>
                    <a:cubicBezTo>
                      <a:pt x="210" y="16"/>
                      <a:pt x="211" y="14"/>
                      <a:pt x="211" y="14"/>
                    </a:cubicBezTo>
                    <a:cubicBezTo>
                      <a:pt x="212" y="14"/>
                      <a:pt x="213" y="16"/>
                      <a:pt x="214" y="16"/>
                    </a:cubicBezTo>
                    <a:cubicBezTo>
                      <a:pt x="212" y="18"/>
                      <a:pt x="211" y="19"/>
                      <a:pt x="210" y="21"/>
                    </a:cubicBezTo>
                    <a:cubicBezTo>
                      <a:pt x="210" y="21"/>
                      <a:pt x="212" y="22"/>
                      <a:pt x="212" y="22"/>
                    </a:cubicBezTo>
                    <a:cubicBezTo>
                      <a:pt x="212" y="23"/>
                      <a:pt x="211" y="24"/>
                      <a:pt x="211" y="24"/>
                    </a:cubicBezTo>
                    <a:cubicBezTo>
                      <a:pt x="210" y="25"/>
                      <a:pt x="209" y="26"/>
                      <a:pt x="209" y="27"/>
                    </a:cubicBezTo>
                    <a:cubicBezTo>
                      <a:pt x="208" y="27"/>
                      <a:pt x="207" y="28"/>
                      <a:pt x="207" y="29"/>
                    </a:cubicBezTo>
                    <a:cubicBezTo>
                      <a:pt x="207" y="29"/>
                      <a:pt x="209" y="30"/>
                      <a:pt x="209" y="31"/>
                    </a:cubicBezTo>
                    <a:cubicBezTo>
                      <a:pt x="210" y="30"/>
                      <a:pt x="211" y="29"/>
                      <a:pt x="211" y="28"/>
                    </a:cubicBezTo>
                    <a:cubicBezTo>
                      <a:pt x="212" y="28"/>
                      <a:pt x="213" y="27"/>
                      <a:pt x="213" y="26"/>
                    </a:cubicBezTo>
                    <a:cubicBezTo>
                      <a:pt x="213" y="26"/>
                      <a:pt x="215" y="24"/>
                      <a:pt x="215" y="24"/>
                    </a:cubicBezTo>
                    <a:cubicBezTo>
                      <a:pt x="215" y="24"/>
                      <a:pt x="212" y="22"/>
                      <a:pt x="212" y="22"/>
                    </a:cubicBezTo>
                    <a:cubicBezTo>
                      <a:pt x="213" y="22"/>
                      <a:pt x="214" y="20"/>
                      <a:pt x="214" y="20"/>
                    </a:cubicBezTo>
                    <a:cubicBezTo>
                      <a:pt x="214" y="20"/>
                      <a:pt x="216" y="21"/>
                      <a:pt x="216" y="22"/>
                    </a:cubicBezTo>
                    <a:cubicBezTo>
                      <a:pt x="217" y="22"/>
                      <a:pt x="218" y="23"/>
                      <a:pt x="218" y="23"/>
                    </a:cubicBezTo>
                    <a:cubicBezTo>
                      <a:pt x="219" y="23"/>
                      <a:pt x="220" y="21"/>
                      <a:pt x="220" y="21"/>
                    </a:cubicBezTo>
                    <a:cubicBezTo>
                      <a:pt x="220" y="21"/>
                      <a:pt x="222" y="19"/>
                      <a:pt x="222" y="19"/>
                    </a:cubicBezTo>
                    <a:cubicBezTo>
                      <a:pt x="222" y="19"/>
                      <a:pt x="224" y="21"/>
                      <a:pt x="224" y="21"/>
                    </a:cubicBezTo>
                    <a:cubicBezTo>
                      <a:pt x="224" y="20"/>
                      <a:pt x="226" y="19"/>
                      <a:pt x="226" y="18"/>
                    </a:cubicBezTo>
                    <a:cubicBezTo>
                      <a:pt x="226" y="18"/>
                      <a:pt x="224" y="17"/>
                      <a:pt x="224" y="17"/>
                    </a:cubicBezTo>
                    <a:cubicBezTo>
                      <a:pt x="224" y="16"/>
                      <a:pt x="225" y="15"/>
                      <a:pt x="225" y="14"/>
                    </a:cubicBezTo>
                    <a:cubicBezTo>
                      <a:pt x="226" y="14"/>
                      <a:pt x="227" y="12"/>
                      <a:pt x="227" y="12"/>
                    </a:cubicBezTo>
                    <a:cubicBezTo>
                      <a:pt x="227" y="12"/>
                      <a:pt x="229" y="14"/>
                      <a:pt x="229" y="14"/>
                    </a:cubicBezTo>
                    <a:cubicBezTo>
                      <a:pt x="230" y="14"/>
                      <a:pt x="231" y="15"/>
                      <a:pt x="231" y="16"/>
                    </a:cubicBezTo>
                    <a:cubicBezTo>
                      <a:pt x="232" y="16"/>
                      <a:pt x="233" y="17"/>
                      <a:pt x="234" y="17"/>
                    </a:cubicBezTo>
                    <a:cubicBezTo>
                      <a:pt x="234" y="17"/>
                      <a:pt x="235" y="15"/>
                      <a:pt x="235" y="15"/>
                    </a:cubicBezTo>
                    <a:cubicBezTo>
                      <a:pt x="236" y="15"/>
                      <a:pt x="237" y="16"/>
                      <a:pt x="238" y="17"/>
                    </a:cubicBezTo>
                    <a:cubicBezTo>
                      <a:pt x="238" y="17"/>
                      <a:pt x="240" y="19"/>
                      <a:pt x="240" y="19"/>
                    </a:cubicBezTo>
                    <a:cubicBezTo>
                      <a:pt x="240" y="18"/>
                      <a:pt x="241" y="17"/>
                      <a:pt x="242" y="16"/>
                    </a:cubicBezTo>
                    <a:cubicBezTo>
                      <a:pt x="242" y="16"/>
                      <a:pt x="243" y="14"/>
                      <a:pt x="243" y="14"/>
                    </a:cubicBezTo>
                    <a:cubicBezTo>
                      <a:pt x="243" y="14"/>
                      <a:pt x="241" y="12"/>
                      <a:pt x="241" y="12"/>
                    </a:cubicBezTo>
                    <a:cubicBezTo>
                      <a:pt x="241" y="12"/>
                      <a:pt x="242" y="10"/>
                      <a:pt x="243" y="10"/>
                    </a:cubicBezTo>
                    <a:cubicBezTo>
                      <a:pt x="243" y="10"/>
                      <a:pt x="245" y="12"/>
                      <a:pt x="245" y="12"/>
                    </a:cubicBezTo>
                    <a:cubicBezTo>
                      <a:pt x="245" y="12"/>
                      <a:pt x="247" y="13"/>
                      <a:pt x="247" y="14"/>
                    </a:cubicBezTo>
                    <a:cubicBezTo>
                      <a:pt x="247" y="14"/>
                      <a:pt x="246" y="15"/>
                      <a:pt x="246" y="16"/>
                    </a:cubicBezTo>
                    <a:cubicBezTo>
                      <a:pt x="245" y="16"/>
                      <a:pt x="244" y="17"/>
                      <a:pt x="244" y="18"/>
                    </a:cubicBezTo>
                    <a:cubicBezTo>
                      <a:pt x="244" y="18"/>
                      <a:pt x="246" y="19"/>
                      <a:pt x="246" y="20"/>
                    </a:cubicBezTo>
                    <a:cubicBezTo>
                      <a:pt x="247" y="19"/>
                      <a:pt x="247" y="18"/>
                      <a:pt x="248" y="17"/>
                    </a:cubicBezTo>
                    <a:cubicBezTo>
                      <a:pt x="248" y="17"/>
                      <a:pt x="249" y="15"/>
                      <a:pt x="249" y="15"/>
                    </a:cubicBezTo>
                    <a:cubicBezTo>
                      <a:pt x="250" y="15"/>
                      <a:pt x="252" y="17"/>
                      <a:pt x="252" y="17"/>
                    </a:cubicBezTo>
                    <a:cubicBezTo>
                      <a:pt x="252" y="17"/>
                      <a:pt x="253" y="15"/>
                      <a:pt x="253" y="15"/>
                    </a:cubicBezTo>
                    <a:cubicBezTo>
                      <a:pt x="253" y="14"/>
                      <a:pt x="251" y="14"/>
                      <a:pt x="251" y="13"/>
                    </a:cubicBezTo>
                    <a:cubicBezTo>
                      <a:pt x="251" y="12"/>
                      <a:pt x="253" y="11"/>
                      <a:pt x="253" y="11"/>
                    </a:cubicBezTo>
                    <a:cubicBezTo>
                      <a:pt x="253" y="10"/>
                      <a:pt x="254" y="9"/>
                      <a:pt x="255" y="9"/>
                    </a:cubicBezTo>
                    <a:cubicBezTo>
                      <a:pt x="255" y="8"/>
                      <a:pt x="256" y="10"/>
                      <a:pt x="257" y="10"/>
                    </a:cubicBezTo>
                    <a:cubicBezTo>
                      <a:pt x="258" y="10"/>
                      <a:pt x="258" y="8"/>
                      <a:pt x="258" y="8"/>
                    </a:cubicBezTo>
                    <a:cubicBezTo>
                      <a:pt x="259" y="8"/>
                      <a:pt x="260" y="10"/>
                      <a:pt x="261" y="10"/>
                    </a:cubicBezTo>
                    <a:cubicBezTo>
                      <a:pt x="261" y="10"/>
                      <a:pt x="259" y="11"/>
                      <a:pt x="259" y="12"/>
                    </a:cubicBezTo>
                    <a:cubicBezTo>
                      <a:pt x="259" y="12"/>
                      <a:pt x="261" y="13"/>
                      <a:pt x="261" y="14"/>
                    </a:cubicBezTo>
                    <a:cubicBezTo>
                      <a:pt x="261" y="14"/>
                      <a:pt x="260" y="15"/>
                      <a:pt x="260" y="16"/>
                    </a:cubicBezTo>
                    <a:cubicBezTo>
                      <a:pt x="259" y="17"/>
                      <a:pt x="258" y="18"/>
                      <a:pt x="258" y="18"/>
                    </a:cubicBezTo>
                    <a:cubicBezTo>
                      <a:pt x="258" y="18"/>
                      <a:pt x="256" y="16"/>
                      <a:pt x="256" y="16"/>
                    </a:cubicBezTo>
                    <a:cubicBezTo>
                      <a:pt x="255" y="16"/>
                      <a:pt x="255" y="19"/>
                      <a:pt x="254" y="19"/>
                    </a:cubicBezTo>
                    <a:cubicBezTo>
                      <a:pt x="253" y="19"/>
                      <a:pt x="252" y="17"/>
                      <a:pt x="252" y="17"/>
                    </a:cubicBezTo>
                    <a:cubicBezTo>
                      <a:pt x="251" y="17"/>
                      <a:pt x="251" y="19"/>
                      <a:pt x="250" y="19"/>
                    </a:cubicBezTo>
                    <a:cubicBezTo>
                      <a:pt x="251" y="20"/>
                      <a:pt x="253" y="21"/>
                      <a:pt x="254" y="23"/>
                    </a:cubicBezTo>
                    <a:cubicBezTo>
                      <a:pt x="255" y="23"/>
                      <a:pt x="256" y="24"/>
                      <a:pt x="257" y="24"/>
                    </a:cubicBezTo>
                    <a:cubicBezTo>
                      <a:pt x="257" y="24"/>
                      <a:pt x="258" y="22"/>
                      <a:pt x="258" y="22"/>
                    </a:cubicBezTo>
                    <a:cubicBezTo>
                      <a:pt x="259" y="22"/>
                      <a:pt x="260" y="24"/>
                      <a:pt x="261" y="24"/>
                    </a:cubicBezTo>
                    <a:cubicBezTo>
                      <a:pt x="261" y="24"/>
                      <a:pt x="263" y="26"/>
                      <a:pt x="263" y="25"/>
                    </a:cubicBezTo>
                    <a:cubicBezTo>
                      <a:pt x="263" y="25"/>
                      <a:pt x="265" y="23"/>
                      <a:pt x="265" y="23"/>
                    </a:cubicBezTo>
                    <a:cubicBezTo>
                      <a:pt x="264" y="23"/>
                      <a:pt x="262" y="22"/>
                      <a:pt x="262" y="22"/>
                    </a:cubicBezTo>
                    <a:cubicBezTo>
                      <a:pt x="262" y="21"/>
                      <a:pt x="264" y="20"/>
                      <a:pt x="264" y="19"/>
                    </a:cubicBezTo>
                    <a:cubicBezTo>
                      <a:pt x="264" y="19"/>
                      <a:pt x="265" y="18"/>
                      <a:pt x="266" y="17"/>
                    </a:cubicBezTo>
                    <a:cubicBezTo>
                      <a:pt x="266" y="16"/>
                      <a:pt x="267" y="15"/>
                      <a:pt x="267" y="15"/>
                    </a:cubicBezTo>
                    <a:cubicBezTo>
                      <a:pt x="268" y="15"/>
                      <a:pt x="269" y="17"/>
                      <a:pt x="270" y="17"/>
                    </a:cubicBezTo>
                    <a:cubicBezTo>
                      <a:pt x="270" y="16"/>
                      <a:pt x="271" y="14"/>
                      <a:pt x="271" y="14"/>
                    </a:cubicBezTo>
                    <a:cubicBezTo>
                      <a:pt x="272" y="14"/>
                      <a:pt x="273" y="16"/>
                      <a:pt x="274" y="16"/>
                    </a:cubicBezTo>
                    <a:cubicBezTo>
                      <a:pt x="274" y="16"/>
                      <a:pt x="275" y="14"/>
                      <a:pt x="275" y="14"/>
                    </a:cubicBezTo>
                    <a:cubicBezTo>
                      <a:pt x="275" y="14"/>
                      <a:pt x="273" y="12"/>
                      <a:pt x="273" y="12"/>
                    </a:cubicBezTo>
                    <a:cubicBezTo>
                      <a:pt x="273" y="12"/>
                      <a:pt x="274" y="10"/>
                      <a:pt x="275" y="10"/>
                    </a:cubicBezTo>
                    <a:cubicBezTo>
                      <a:pt x="275" y="10"/>
                      <a:pt x="276" y="12"/>
                      <a:pt x="277" y="12"/>
                    </a:cubicBezTo>
                    <a:cubicBezTo>
                      <a:pt x="278" y="11"/>
                      <a:pt x="278" y="10"/>
                      <a:pt x="279" y="9"/>
                    </a:cubicBezTo>
                    <a:cubicBezTo>
                      <a:pt x="279" y="9"/>
                      <a:pt x="280" y="11"/>
                      <a:pt x="281" y="11"/>
                    </a:cubicBezTo>
                    <a:cubicBezTo>
                      <a:pt x="281" y="11"/>
                      <a:pt x="282" y="9"/>
                      <a:pt x="283" y="9"/>
                    </a:cubicBezTo>
                    <a:cubicBezTo>
                      <a:pt x="283" y="8"/>
                      <a:pt x="284" y="7"/>
                      <a:pt x="284" y="7"/>
                    </a:cubicBezTo>
                    <a:cubicBezTo>
                      <a:pt x="285" y="7"/>
                      <a:pt x="286" y="8"/>
                      <a:pt x="287" y="8"/>
                    </a:cubicBezTo>
                    <a:cubicBezTo>
                      <a:pt x="287" y="9"/>
                      <a:pt x="285" y="10"/>
                      <a:pt x="285" y="10"/>
                    </a:cubicBezTo>
                    <a:cubicBezTo>
                      <a:pt x="284" y="11"/>
                      <a:pt x="284" y="12"/>
                      <a:pt x="283" y="13"/>
                    </a:cubicBezTo>
                    <a:cubicBezTo>
                      <a:pt x="283" y="13"/>
                      <a:pt x="281" y="11"/>
                      <a:pt x="281" y="11"/>
                    </a:cubicBezTo>
                    <a:cubicBezTo>
                      <a:pt x="281" y="11"/>
                      <a:pt x="280" y="13"/>
                      <a:pt x="279" y="13"/>
                    </a:cubicBezTo>
                    <a:cubicBezTo>
                      <a:pt x="279" y="14"/>
                      <a:pt x="278" y="15"/>
                      <a:pt x="278" y="15"/>
                    </a:cubicBezTo>
                    <a:cubicBezTo>
                      <a:pt x="278" y="16"/>
                      <a:pt x="280" y="17"/>
                      <a:pt x="280" y="17"/>
                    </a:cubicBezTo>
                    <a:cubicBezTo>
                      <a:pt x="280" y="17"/>
                      <a:pt x="278" y="19"/>
                      <a:pt x="278" y="19"/>
                    </a:cubicBezTo>
                    <a:cubicBezTo>
                      <a:pt x="279" y="20"/>
                      <a:pt x="280" y="21"/>
                      <a:pt x="280" y="21"/>
                    </a:cubicBezTo>
                    <a:cubicBezTo>
                      <a:pt x="281" y="21"/>
                      <a:pt x="281" y="19"/>
                      <a:pt x="282" y="19"/>
                    </a:cubicBezTo>
                    <a:cubicBezTo>
                      <a:pt x="283" y="19"/>
                      <a:pt x="284" y="21"/>
                      <a:pt x="284" y="21"/>
                    </a:cubicBezTo>
                    <a:cubicBezTo>
                      <a:pt x="285" y="20"/>
                      <a:pt x="285" y="19"/>
                      <a:pt x="286" y="18"/>
                    </a:cubicBezTo>
                    <a:cubicBezTo>
                      <a:pt x="287" y="18"/>
                      <a:pt x="287" y="16"/>
                      <a:pt x="288" y="16"/>
                    </a:cubicBezTo>
                    <a:cubicBezTo>
                      <a:pt x="288" y="16"/>
                      <a:pt x="289" y="18"/>
                      <a:pt x="290" y="18"/>
                    </a:cubicBezTo>
                    <a:cubicBezTo>
                      <a:pt x="291" y="18"/>
                      <a:pt x="291" y="16"/>
                      <a:pt x="292" y="16"/>
                    </a:cubicBezTo>
                    <a:cubicBezTo>
                      <a:pt x="292" y="16"/>
                      <a:pt x="294" y="17"/>
                      <a:pt x="294" y="17"/>
                    </a:cubicBezTo>
                    <a:cubicBezTo>
                      <a:pt x="294" y="18"/>
                      <a:pt x="292" y="19"/>
                      <a:pt x="292" y="20"/>
                    </a:cubicBezTo>
                    <a:cubicBezTo>
                      <a:pt x="292" y="20"/>
                      <a:pt x="294" y="21"/>
                      <a:pt x="294" y="21"/>
                    </a:cubicBezTo>
                    <a:cubicBezTo>
                      <a:pt x="295" y="21"/>
                      <a:pt x="295" y="19"/>
                      <a:pt x="296" y="19"/>
                    </a:cubicBezTo>
                    <a:cubicBezTo>
                      <a:pt x="296" y="19"/>
                      <a:pt x="298" y="21"/>
                      <a:pt x="298" y="21"/>
                    </a:cubicBezTo>
                    <a:cubicBezTo>
                      <a:pt x="299" y="20"/>
                      <a:pt x="300" y="19"/>
                      <a:pt x="300" y="18"/>
                    </a:cubicBezTo>
                    <a:cubicBezTo>
                      <a:pt x="301" y="18"/>
                      <a:pt x="301" y="17"/>
                      <a:pt x="302" y="16"/>
                    </a:cubicBezTo>
                    <a:cubicBezTo>
                      <a:pt x="302" y="15"/>
                      <a:pt x="303" y="15"/>
                      <a:pt x="303" y="14"/>
                    </a:cubicBezTo>
                    <a:cubicBezTo>
                      <a:pt x="304" y="14"/>
                      <a:pt x="305" y="12"/>
                      <a:pt x="305" y="12"/>
                    </a:cubicBezTo>
                    <a:cubicBezTo>
                      <a:pt x="305" y="12"/>
                      <a:pt x="307" y="13"/>
                      <a:pt x="307" y="13"/>
                    </a:cubicBezTo>
                    <a:cubicBezTo>
                      <a:pt x="307" y="14"/>
                      <a:pt x="306" y="15"/>
                      <a:pt x="306" y="16"/>
                    </a:cubicBezTo>
                    <a:cubicBezTo>
                      <a:pt x="306" y="16"/>
                      <a:pt x="308" y="17"/>
                      <a:pt x="308" y="17"/>
                    </a:cubicBezTo>
                    <a:cubicBezTo>
                      <a:pt x="308" y="18"/>
                      <a:pt x="306" y="20"/>
                      <a:pt x="306" y="20"/>
                    </a:cubicBezTo>
                    <a:cubicBezTo>
                      <a:pt x="307" y="20"/>
                      <a:pt x="308" y="21"/>
                      <a:pt x="308" y="21"/>
                    </a:cubicBezTo>
                    <a:cubicBezTo>
                      <a:pt x="309" y="21"/>
                      <a:pt x="310" y="19"/>
                      <a:pt x="310" y="19"/>
                    </a:cubicBezTo>
                    <a:cubicBezTo>
                      <a:pt x="311" y="19"/>
                      <a:pt x="311" y="18"/>
                      <a:pt x="312" y="17"/>
                    </a:cubicBezTo>
                    <a:cubicBezTo>
                      <a:pt x="312" y="17"/>
                      <a:pt x="313" y="15"/>
                      <a:pt x="313" y="15"/>
                    </a:cubicBezTo>
                    <a:cubicBezTo>
                      <a:pt x="314" y="15"/>
                      <a:pt x="315" y="16"/>
                      <a:pt x="316" y="16"/>
                    </a:cubicBezTo>
                    <a:cubicBezTo>
                      <a:pt x="316" y="17"/>
                      <a:pt x="318" y="18"/>
                      <a:pt x="318" y="18"/>
                    </a:cubicBezTo>
                    <a:cubicBezTo>
                      <a:pt x="318" y="18"/>
                      <a:pt x="316" y="20"/>
                      <a:pt x="316" y="20"/>
                    </a:cubicBezTo>
                    <a:cubicBezTo>
                      <a:pt x="316" y="20"/>
                      <a:pt x="314" y="22"/>
                      <a:pt x="315" y="23"/>
                    </a:cubicBezTo>
                    <a:cubicBezTo>
                      <a:pt x="315" y="23"/>
                      <a:pt x="316" y="24"/>
                      <a:pt x="317" y="24"/>
                    </a:cubicBezTo>
                    <a:cubicBezTo>
                      <a:pt x="317" y="23"/>
                      <a:pt x="318" y="23"/>
                      <a:pt x="318" y="22"/>
                    </a:cubicBezTo>
                    <a:cubicBezTo>
                      <a:pt x="319" y="21"/>
                      <a:pt x="320" y="20"/>
                      <a:pt x="320" y="20"/>
                    </a:cubicBezTo>
                    <a:cubicBezTo>
                      <a:pt x="320" y="19"/>
                      <a:pt x="318" y="18"/>
                      <a:pt x="318" y="18"/>
                    </a:cubicBezTo>
                    <a:cubicBezTo>
                      <a:pt x="318" y="17"/>
                      <a:pt x="320" y="16"/>
                      <a:pt x="320" y="16"/>
                    </a:cubicBezTo>
                    <a:cubicBezTo>
                      <a:pt x="320" y="15"/>
                      <a:pt x="321" y="14"/>
                      <a:pt x="321" y="14"/>
                    </a:cubicBezTo>
                    <a:cubicBezTo>
                      <a:pt x="321" y="14"/>
                      <a:pt x="324" y="15"/>
                      <a:pt x="324" y="15"/>
                    </a:cubicBezTo>
                    <a:cubicBezTo>
                      <a:pt x="324" y="16"/>
                      <a:pt x="322" y="17"/>
                      <a:pt x="322" y="18"/>
                    </a:cubicBezTo>
                    <a:cubicBezTo>
                      <a:pt x="322" y="18"/>
                      <a:pt x="324" y="19"/>
                      <a:pt x="324" y="19"/>
                    </a:cubicBezTo>
                    <a:cubicBezTo>
                      <a:pt x="324" y="20"/>
                      <a:pt x="323" y="21"/>
                      <a:pt x="322" y="21"/>
                    </a:cubicBezTo>
                    <a:cubicBezTo>
                      <a:pt x="322" y="22"/>
                      <a:pt x="321" y="24"/>
                      <a:pt x="321" y="24"/>
                    </a:cubicBezTo>
                    <a:cubicBezTo>
                      <a:pt x="321" y="24"/>
                      <a:pt x="323" y="25"/>
                      <a:pt x="323" y="25"/>
                    </a:cubicBezTo>
                    <a:cubicBezTo>
                      <a:pt x="324" y="25"/>
                      <a:pt x="324" y="23"/>
                      <a:pt x="325" y="23"/>
                    </a:cubicBezTo>
                    <a:cubicBezTo>
                      <a:pt x="325" y="23"/>
                      <a:pt x="327" y="25"/>
                      <a:pt x="327" y="25"/>
                    </a:cubicBezTo>
                    <a:cubicBezTo>
                      <a:pt x="328" y="25"/>
                      <a:pt x="328" y="26"/>
                      <a:pt x="329" y="27"/>
                    </a:cubicBezTo>
                    <a:cubicBezTo>
                      <a:pt x="329" y="26"/>
                      <a:pt x="331" y="25"/>
                      <a:pt x="331" y="24"/>
                    </a:cubicBezTo>
                    <a:cubicBezTo>
                      <a:pt x="331" y="24"/>
                      <a:pt x="329" y="23"/>
                      <a:pt x="329" y="23"/>
                    </a:cubicBezTo>
                    <a:cubicBezTo>
                      <a:pt x="329" y="22"/>
                      <a:pt x="330" y="21"/>
                      <a:pt x="330" y="20"/>
                    </a:cubicBezTo>
                    <a:cubicBezTo>
                      <a:pt x="330" y="20"/>
                      <a:pt x="328" y="19"/>
                      <a:pt x="328" y="19"/>
                    </a:cubicBezTo>
                    <a:cubicBezTo>
                      <a:pt x="328" y="18"/>
                      <a:pt x="330" y="17"/>
                      <a:pt x="330" y="16"/>
                    </a:cubicBezTo>
                    <a:cubicBezTo>
                      <a:pt x="330" y="16"/>
                      <a:pt x="331" y="15"/>
                      <a:pt x="331" y="14"/>
                    </a:cubicBezTo>
                    <a:cubicBezTo>
                      <a:pt x="331" y="14"/>
                      <a:pt x="330" y="13"/>
                      <a:pt x="329" y="13"/>
                    </a:cubicBezTo>
                    <a:cubicBezTo>
                      <a:pt x="329" y="13"/>
                      <a:pt x="331" y="10"/>
                      <a:pt x="331" y="10"/>
                    </a:cubicBezTo>
                    <a:cubicBezTo>
                      <a:pt x="331" y="10"/>
                      <a:pt x="333" y="12"/>
                      <a:pt x="333" y="12"/>
                    </a:cubicBezTo>
                    <a:cubicBezTo>
                      <a:pt x="333" y="12"/>
                      <a:pt x="335" y="10"/>
                      <a:pt x="335" y="10"/>
                    </a:cubicBezTo>
                    <a:cubicBezTo>
                      <a:pt x="335" y="10"/>
                      <a:pt x="337" y="11"/>
                      <a:pt x="337" y="11"/>
                    </a:cubicBezTo>
                    <a:cubicBezTo>
                      <a:pt x="337" y="12"/>
                      <a:pt x="335" y="14"/>
                      <a:pt x="335" y="14"/>
                    </a:cubicBezTo>
                    <a:cubicBezTo>
                      <a:pt x="336" y="14"/>
                      <a:pt x="337" y="15"/>
                      <a:pt x="338" y="15"/>
                    </a:cubicBezTo>
                    <a:cubicBezTo>
                      <a:pt x="338" y="15"/>
                      <a:pt x="339" y="13"/>
                      <a:pt x="339" y="13"/>
                    </a:cubicBezTo>
                    <a:cubicBezTo>
                      <a:pt x="340" y="13"/>
                      <a:pt x="341" y="14"/>
                      <a:pt x="342" y="15"/>
                    </a:cubicBezTo>
                    <a:cubicBezTo>
                      <a:pt x="342" y="15"/>
                      <a:pt x="343" y="17"/>
                      <a:pt x="344" y="17"/>
                    </a:cubicBezTo>
                    <a:cubicBezTo>
                      <a:pt x="344" y="17"/>
                      <a:pt x="345" y="18"/>
                      <a:pt x="346" y="18"/>
                    </a:cubicBezTo>
                    <a:cubicBezTo>
                      <a:pt x="346" y="18"/>
                      <a:pt x="347" y="16"/>
                      <a:pt x="348" y="16"/>
                    </a:cubicBezTo>
                    <a:cubicBezTo>
                      <a:pt x="348" y="15"/>
                      <a:pt x="349" y="14"/>
                      <a:pt x="349" y="14"/>
                    </a:cubicBezTo>
                    <a:cubicBezTo>
                      <a:pt x="350" y="14"/>
                      <a:pt x="351" y="12"/>
                      <a:pt x="351" y="12"/>
                    </a:cubicBezTo>
                    <a:cubicBezTo>
                      <a:pt x="352" y="12"/>
                      <a:pt x="353" y="13"/>
                      <a:pt x="353" y="13"/>
                    </a:cubicBezTo>
                    <a:cubicBezTo>
                      <a:pt x="354" y="13"/>
                      <a:pt x="354" y="11"/>
                      <a:pt x="355" y="11"/>
                    </a:cubicBezTo>
                    <a:cubicBezTo>
                      <a:pt x="355" y="12"/>
                      <a:pt x="357" y="12"/>
                      <a:pt x="357" y="13"/>
                    </a:cubicBezTo>
                    <a:cubicBezTo>
                      <a:pt x="357" y="13"/>
                      <a:pt x="355" y="14"/>
                      <a:pt x="356" y="15"/>
                    </a:cubicBezTo>
                    <a:cubicBezTo>
                      <a:pt x="356" y="16"/>
                      <a:pt x="358" y="16"/>
                      <a:pt x="358" y="17"/>
                    </a:cubicBezTo>
                    <a:cubicBezTo>
                      <a:pt x="358" y="17"/>
                      <a:pt x="356" y="18"/>
                      <a:pt x="356" y="19"/>
                    </a:cubicBezTo>
                    <a:cubicBezTo>
                      <a:pt x="356" y="20"/>
                      <a:pt x="358" y="20"/>
                      <a:pt x="358" y="21"/>
                    </a:cubicBezTo>
                    <a:cubicBezTo>
                      <a:pt x="359" y="20"/>
                      <a:pt x="360" y="19"/>
                      <a:pt x="360" y="18"/>
                    </a:cubicBezTo>
                    <a:cubicBezTo>
                      <a:pt x="360" y="18"/>
                      <a:pt x="362" y="16"/>
                      <a:pt x="362" y="16"/>
                    </a:cubicBezTo>
                    <a:cubicBezTo>
                      <a:pt x="362" y="16"/>
                      <a:pt x="360" y="14"/>
                      <a:pt x="360" y="14"/>
                    </a:cubicBezTo>
                    <a:cubicBezTo>
                      <a:pt x="360" y="14"/>
                      <a:pt x="361" y="12"/>
                      <a:pt x="361" y="12"/>
                    </a:cubicBezTo>
                    <a:cubicBezTo>
                      <a:pt x="361" y="12"/>
                      <a:pt x="363" y="14"/>
                      <a:pt x="363" y="14"/>
                    </a:cubicBezTo>
                    <a:cubicBezTo>
                      <a:pt x="363" y="14"/>
                      <a:pt x="362" y="16"/>
                      <a:pt x="362" y="16"/>
                    </a:cubicBezTo>
                    <a:cubicBezTo>
                      <a:pt x="362" y="16"/>
                      <a:pt x="364" y="18"/>
                      <a:pt x="364" y="18"/>
                    </a:cubicBezTo>
                    <a:cubicBezTo>
                      <a:pt x="365" y="18"/>
                      <a:pt x="365" y="16"/>
                      <a:pt x="366" y="16"/>
                    </a:cubicBezTo>
                    <a:cubicBezTo>
                      <a:pt x="366" y="16"/>
                      <a:pt x="367" y="17"/>
                      <a:pt x="368" y="17"/>
                    </a:cubicBezTo>
                    <a:cubicBezTo>
                      <a:pt x="369" y="17"/>
                      <a:pt x="369" y="15"/>
                      <a:pt x="370" y="15"/>
                    </a:cubicBezTo>
                    <a:cubicBezTo>
                      <a:pt x="370" y="15"/>
                      <a:pt x="371" y="17"/>
                      <a:pt x="372" y="17"/>
                    </a:cubicBezTo>
                    <a:cubicBezTo>
                      <a:pt x="372" y="17"/>
                      <a:pt x="373" y="15"/>
                      <a:pt x="374" y="15"/>
                    </a:cubicBezTo>
                    <a:cubicBezTo>
                      <a:pt x="374" y="15"/>
                      <a:pt x="375" y="16"/>
                      <a:pt x="376" y="16"/>
                    </a:cubicBezTo>
                    <a:cubicBezTo>
                      <a:pt x="376" y="16"/>
                      <a:pt x="377" y="14"/>
                      <a:pt x="378" y="14"/>
                    </a:cubicBezTo>
                    <a:cubicBezTo>
                      <a:pt x="378" y="14"/>
                      <a:pt x="379" y="12"/>
                      <a:pt x="379" y="12"/>
                    </a:cubicBezTo>
                    <a:cubicBezTo>
                      <a:pt x="380" y="12"/>
                      <a:pt x="381" y="14"/>
                      <a:pt x="381" y="14"/>
                    </a:cubicBezTo>
                    <a:cubicBezTo>
                      <a:pt x="382" y="13"/>
                      <a:pt x="383" y="12"/>
                      <a:pt x="383" y="11"/>
                    </a:cubicBezTo>
                    <a:cubicBezTo>
                      <a:pt x="384" y="11"/>
                      <a:pt x="384" y="9"/>
                      <a:pt x="385" y="9"/>
                    </a:cubicBezTo>
                    <a:cubicBezTo>
                      <a:pt x="385" y="9"/>
                      <a:pt x="387" y="11"/>
                      <a:pt x="387" y="11"/>
                    </a:cubicBezTo>
                    <a:cubicBezTo>
                      <a:pt x="387" y="12"/>
                      <a:pt x="386" y="12"/>
                      <a:pt x="385" y="13"/>
                    </a:cubicBezTo>
                    <a:cubicBezTo>
                      <a:pt x="385" y="13"/>
                      <a:pt x="384" y="15"/>
                      <a:pt x="384" y="15"/>
                    </a:cubicBezTo>
                    <a:cubicBezTo>
                      <a:pt x="384" y="15"/>
                      <a:pt x="386" y="17"/>
                      <a:pt x="386" y="17"/>
                    </a:cubicBezTo>
                    <a:cubicBezTo>
                      <a:pt x="385" y="18"/>
                      <a:pt x="385" y="18"/>
                      <a:pt x="384" y="19"/>
                    </a:cubicBezTo>
                    <a:cubicBezTo>
                      <a:pt x="384" y="20"/>
                      <a:pt x="383" y="21"/>
                      <a:pt x="383" y="21"/>
                    </a:cubicBezTo>
                    <a:cubicBezTo>
                      <a:pt x="382" y="22"/>
                      <a:pt x="381" y="20"/>
                      <a:pt x="380" y="20"/>
                    </a:cubicBezTo>
                    <a:cubicBezTo>
                      <a:pt x="380" y="20"/>
                      <a:pt x="379" y="22"/>
                      <a:pt x="379" y="22"/>
                    </a:cubicBezTo>
                    <a:cubicBezTo>
                      <a:pt x="378" y="22"/>
                      <a:pt x="377" y="20"/>
                      <a:pt x="376" y="20"/>
                    </a:cubicBezTo>
                    <a:cubicBezTo>
                      <a:pt x="376" y="20"/>
                      <a:pt x="375" y="22"/>
                      <a:pt x="375" y="22"/>
                    </a:cubicBezTo>
                    <a:cubicBezTo>
                      <a:pt x="375" y="23"/>
                      <a:pt x="377" y="24"/>
                      <a:pt x="377" y="24"/>
                    </a:cubicBezTo>
                    <a:cubicBezTo>
                      <a:pt x="377" y="25"/>
                      <a:pt x="375" y="26"/>
                      <a:pt x="375" y="26"/>
                    </a:cubicBezTo>
                    <a:cubicBezTo>
                      <a:pt x="376" y="26"/>
                      <a:pt x="377" y="28"/>
                      <a:pt x="377" y="28"/>
                    </a:cubicBezTo>
                    <a:cubicBezTo>
                      <a:pt x="378" y="28"/>
                      <a:pt x="379" y="26"/>
                      <a:pt x="379" y="26"/>
                    </a:cubicBezTo>
                    <a:cubicBezTo>
                      <a:pt x="380" y="26"/>
                      <a:pt x="381" y="28"/>
                      <a:pt x="381" y="28"/>
                    </a:cubicBezTo>
                    <a:cubicBezTo>
                      <a:pt x="382" y="28"/>
                      <a:pt x="382" y="25"/>
                      <a:pt x="383" y="25"/>
                    </a:cubicBezTo>
                    <a:cubicBezTo>
                      <a:pt x="384" y="25"/>
                      <a:pt x="385" y="27"/>
                      <a:pt x="385" y="27"/>
                    </a:cubicBezTo>
                    <a:cubicBezTo>
                      <a:pt x="385" y="26"/>
                      <a:pt x="387" y="25"/>
                      <a:pt x="387" y="25"/>
                    </a:cubicBezTo>
                    <a:cubicBezTo>
                      <a:pt x="387" y="24"/>
                      <a:pt x="385" y="24"/>
                      <a:pt x="385" y="23"/>
                    </a:cubicBezTo>
                    <a:cubicBezTo>
                      <a:pt x="385" y="22"/>
                      <a:pt x="386" y="22"/>
                      <a:pt x="386" y="21"/>
                    </a:cubicBezTo>
                    <a:cubicBezTo>
                      <a:pt x="387" y="20"/>
                      <a:pt x="388" y="19"/>
                      <a:pt x="388" y="19"/>
                    </a:cubicBezTo>
                    <a:cubicBezTo>
                      <a:pt x="388" y="18"/>
                      <a:pt x="386" y="17"/>
                      <a:pt x="386" y="17"/>
                    </a:cubicBezTo>
                    <a:cubicBezTo>
                      <a:pt x="386" y="17"/>
                      <a:pt x="387" y="15"/>
                      <a:pt x="388" y="15"/>
                    </a:cubicBezTo>
                    <a:cubicBezTo>
                      <a:pt x="388" y="15"/>
                      <a:pt x="390" y="17"/>
                      <a:pt x="390" y="16"/>
                    </a:cubicBezTo>
                    <a:cubicBezTo>
                      <a:pt x="390" y="16"/>
                      <a:pt x="392" y="14"/>
                      <a:pt x="392" y="14"/>
                    </a:cubicBezTo>
                    <a:cubicBezTo>
                      <a:pt x="392" y="14"/>
                      <a:pt x="389" y="12"/>
                      <a:pt x="389" y="12"/>
                    </a:cubicBezTo>
                    <a:cubicBezTo>
                      <a:pt x="390" y="12"/>
                      <a:pt x="391" y="10"/>
                      <a:pt x="391" y="10"/>
                    </a:cubicBezTo>
                    <a:cubicBezTo>
                      <a:pt x="392" y="10"/>
                      <a:pt x="393" y="12"/>
                      <a:pt x="393" y="12"/>
                    </a:cubicBezTo>
                    <a:cubicBezTo>
                      <a:pt x="393" y="13"/>
                      <a:pt x="391" y="14"/>
                      <a:pt x="392" y="14"/>
                    </a:cubicBezTo>
                    <a:cubicBezTo>
                      <a:pt x="392" y="15"/>
                      <a:pt x="394" y="15"/>
                      <a:pt x="394" y="16"/>
                    </a:cubicBezTo>
                    <a:cubicBezTo>
                      <a:pt x="394" y="17"/>
                      <a:pt x="396" y="17"/>
                      <a:pt x="396" y="18"/>
                    </a:cubicBezTo>
                    <a:cubicBezTo>
                      <a:pt x="396" y="18"/>
                      <a:pt x="395" y="19"/>
                      <a:pt x="394" y="20"/>
                    </a:cubicBezTo>
                    <a:cubicBezTo>
                      <a:pt x="394" y="20"/>
                      <a:pt x="392" y="18"/>
                      <a:pt x="392" y="18"/>
                    </a:cubicBezTo>
                    <a:cubicBezTo>
                      <a:pt x="392" y="18"/>
                      <a:pt x="391" y="20"/>
                      <a:pt x="390" y="20"/>
                    </a:cubicBezTo>
                    <a:cubicBezTo>
                      <a:pt x="390" y="21"/>
                      <a:pt x="389" y="22"/>
                      <a:pt x="389" y="23"/>
                    </a:cubicBezTo>
                    <a:cubicBezTo>
                      <a:pt x="389" y="23"/>
                      <a:pt x="390" y="24"/>
                      <a:pt x="391" y="24"/>
                    </a:cubicBezTo>
                    <a:cubicBezTo>
                      <a:pt x="391" y="24"/>
                      <a:pt x="392" y="22"/>
                      <a:pt x="393" y="22"/>
                    </a:cubicBezTo>
                    <a:cubicBezTo>
                      <a:pt x="393" y="22"/>
                      <a:pt x="394" y="24"/>
                      <a:pt x="395" y="24"/>
                    </a:cubicBezTo>
                    <a:cubicBezTo>
                      <a:pt x="395" y="24"/>
                      <a:pt x="396" y="22"/>
                      <a:pt x="397" y="22"/>
                    </a:cubicBezTo>
                    <a:cubicBezTo>
                      <a:pt x="397" y="21"/>
                      <a:pt x="398" y="23"/>
                      <a:pt x="399" y="23"/>
                    </a:cubicBezTo>
                    <a:cubicBezTo>
                      <a:pt x="399" y="23"/>
                      <a:pt x="400" y="22"/>
                      <a:pt x="400" y="21"/>
                    </a:cubicBezTo>
                    <a:cubicBezTo>
                      <a:pt x="401" y="20"/>
                      <a:pt x="402" y="20"/>
                      <a:pt x="402" y="19"/>
                    </a:cubicBezTo>
                    <a:cubicBezTo>
                      <a:pt x="402" y="19"/>
                      <a:pt x="404" y="17"/>
                      <a:pt x="404" y="17"/>
                    </a:cubicBezTo>
                    <a:cubicBezTo>
                      <a:pt x="404" y="17"/>
                      <a:pt x="406" y="18"/>
                      <a:pt x="406" y="18"/>
                    </a:cubicBezTo>
                    <a:cubicBezTo>
                      <a:pt x="406" y="19"/>
                      <a:pt x="404" y="20"/>
                      <a:pt x="404" y="20"/>
                    </a:cubicBezTo>
                    <a:cubicBezTo>
                      <a:pt x="405" y="21"/>
                      <a:pt x="407" y="22"/>
                      <a:pt x="407" y="22"/>
                    </a:cubicBezTo>
                    <a:cubicBezTo>
                      <a:pt x="407" y="23"/>
                      <a:pt x="405" y="24"/>
                      <a:pt x="405" y="24"/>
                    </a:cubicBezTo>
                    <a:cubicBezTo>
                      <a:pt x="405" y="25"/>
                      <a:pt x="407" y="26"/>
                      <a:pt x="407" y="26"/>
                    </a:cubicBezTo>
                    <a:cubicBezTo>
                      <a:pt x="408" y="26"/>
                      <a:pt x="408" y="24"/>
                      <a:pt x="409" y="24"/>
                    </a:cubicBezTo>
                    <a:cubicBezTo>
                      <a:pt x="409" y="23"/>
                      <a:pt x="407" y="23"/>
                      <a:pt x="407" y="22"/>
                    </a:cubicBezTo>
                    <a:cubicBezTo>
                      <a:pt x="407" y="22"/>
                      <a:pt x="408" y="20"/>
                      <a:pt x="408" y="20"/>
                    </a:cubicBezTo>
                    <a:cubicBezTo>
                      <a:pt x="409" y="19"/>
                      <a:pt x="410" y="18"/>
                      <a:pt x="410" y="18"/>
                    </a:cubicBezTo>
                    <a:cubicBezTo>
                      <a:pt x="410" y="17"/>
                      <a:pt x="408" y="17"/>
                      <a:pt x="408" y="16"/>
                    </a:cubicBezTo>
                    <a:cubicBezTo>
                      <a:pt x="408" y="16"/>
                      <a:pt x="409" y="14"/>
                      <a:pt x="410" y="14"/>
                    </a:cubicBezTo>
                    <a:cubicBezTo>
                      <a:pt x="410" y="14"/>
                      <a:pt x="412" y="15"/>
                      <a:pt x="412" y="15"/>
                    </a:cubicBezTo>
                    <a:cubicBezTo>
                      <a:pt x="412" y="16"/>
                      <a:pt x="410" y="17"/>
                      <a:pt x="410" y="18"/>
                    </a:cubicBezTo>
                    <a:cubicBezTo>
                      <a:pt x="410" y="18"/>
                      <a:pt x="412" y="19"/>
                      <a:pt x="412" y="19"/>
                    </a:cubicBezTo>
                    <a:cubicBezTo>
                      <a:pt x="412" y="20"/>
                      <a:pt x="410" y="21"/>
                      <a:pt x="411" y="22"/>
                    </a:cubicBezTo>
                    <a:cubicBezTo>
                      <a:pt x="411" y="22"/>
                      <a:pt x="413" y="23"/>
                      <a:pt x="413" y="23"/>
                    </a:cubicBezTo>
                    <a:cubicBezTo>
                      <a:pt x="413" y="24"/>
                      <a:pt x="415" y="25"/>
                      <a:pt x="415" y="25"/>
                    </a:cubicBezTo>
                    <a:cubicBezTo>
                      <a:pt x="415" y="25"/>
                      <a:pt x="416" y="23"/>
                      <a:pt x="417" y="23"/>
                    </a:cubicBezTo>
                    <a:cubicBezTo>
                      <a:pt x="417" y="22"/>
                      <a:pt x="418" y="21"/>
                      <a:pt x="418" y="21"/>
                    </a:cubicBezTo>
                    <a:cubicBezTo>
                      <a:pt x="419" y="20"/>
                      <a:pt x="420" y="19"/>
                      <a:pt x="420" y="18"/>
                    </a:cubicBezTo>
                    <a:cubicBezTo>
                      <a:pt x="420" y="18"/>
                      <a:pt x="421" y="16"/>
                      <a:pt x="422" y="16"/>
                    </a:cubicBezTo>
                    <a:cubicBezTo>
                      <a:pt x="422" y="16"/>
                      <a:pt x="424" y="18"/>
                      <a:pt x="424" y="18"/>
                    </a:cubicBezTo>
                    <a:cubicBezTo>
                      <a:pt x="425" y="18"/>
                      <a:pt x="425" y="16"/>
                      <a:pt x="426" y="16"/>
                    </a:cubicBezTo>
                    <a:cubicBezTo>
                      <a:pt x="426" y="16"/>
                      <a:pt x="428" y="17"/>
                      <a:pt x="428" y="17"/>
                    </a:cubicBezTo>
                    <a:cubicBezTo>
                      <a:pt x="428" y="18"/>
                      <a:pt x="426" y="19"/>
                      <a:pt x="426" y="20"/>
                    </a:cubicBezTo>
                    <a:cubicBezTo>
                      <a:pt x="426" y="20"/>
                      <a:pt x="428" y="21"/>
                      <a:pt x="429" y="21"/>
                    </a:cubicBezTo>
                    <a:cubicBezTo>
                      <a:pt x="429" y="21"/>
                      <a:pt x="430" y="23"/>
                      <a:pt x="431" y="23"/>
                    </a:cubicBezTo>
                    <a:cubicBezTo>
                      <a:pt x="431" y="22"/>
                      <a:pt x="433" y="21"/>
                      <a:pt x="433" y="21"/>
                    </a:cubicBezTo>
                    <a:cubicBezTo>
                      <a:pt x="432" y="20"/>
                      <a:pt x="430" y="20"/>
                      <a:pt x="430" y="19"/>
                    </a:cubicBezTo>
                    <a:cubicBezTo>
                      <a:pt x="430" y="18"/>
                      <a:pt x="432" y="18"/>
                      <a:pt x="432" y="17"/>
                    </a:cubicBezTo>
                    <a:cubicBezTo>
                      <a:pt x="432" y="16"/>
                      <a:pt x="430" y="16"/>
                      <a:pt x="430" y="15"/>
                    </a:cubicBezTo>
                    <a:cubicBezTo>
                      <a:pt x="430" y="15"/>
                      <a:pt x="431" y="13"/>
                      <a:pt x="431" y="13"/>
                    </a:cubicBezTo>
                    <a:cubicBezTo>
                      <a:pt x="432" y="12"/>
                      <a:pt x="433" y="11"/>
                      <a:pt x="433" y="11"/>
                    </a:cubicBezTo>
                    <a:cubicBezTo>
                      <a:pt x="435" y="12"/>
                      <a:pt x="436" y="13"/>
                      <a:pt x="438" y="14"/>
                    </a:cubicBezTo>
                    <a:cubicBezTo>
                      <a:pt x="438" y="15"/>
                      <a:pt x="436" y="16"/>
                      <a:pt x="436" y="16"/>
                    </a:cubicBezTo>
                    <a:cubicBezTo>
                      <a:pt x="436" y="17"/>
                      <a:pt x="438" y="17"/>
                      <a:pt x="438" y="18"/>
                    </a:cubicBezTo>
                    <a:cubicBezTo>
                      <a:pt x="438" y="18"/>
                      <a:pt x="436" y="20"/>
                      <a:pt x="436" y="20"/>
                    </a:cubicBezTo>
                    <a:cubicBezTo>
                      <a:pt x="437" y="21"/>
                      <a:pt x="438" y="21"/>
                      <a:pt x="439" y="22"/>
                    </a:cubicBezTo>
                    <a:cubicBezTo>
                      <a:pt x="439" y="22"/>
                      <a:pt x="440" y="23"/>
                      <a:pt x="441" y="24"/>
                    </a:cubicBezTo>
                    <a:cubicBezTo>
                      <a:pt x="442" y="22"/>
                      <a:pt x="443" y="21"/>
                      <a:pt x="444" y="19"/>
                    </a:cubicBezTo>
                    <a:cubicBezTo>
                      <a:pt x="444" y="18"/>
                      <a:pt x="442" y="18"/>
                      <a:pt x="442" y="17"/>
                    </a:cubicBezTo>
                    <a:cubicBezTo>
                      <a:pt x="442" y="17"/>
                      <a:pt x="444" y="16"/>
                      <a:pt x="444" y="15"/>
                    </a:cubicBezTo>
                    <a:cubicBezTo>
                      <a:pt x="444" y="14"/>
                      <a:pt x="442" y="14"/>
                      <a:pt x="442" y="13"/>
                    </a:cubicBezTo>
                    <a:cubicBezTo>
                      <a:pt x="441" y="13"/>
                      <a:pt x="443" y="12"/>
                      <a:pt x="443" y="11"/>
                    </a:cubicBezTo>
                    <a:cubicBezTo>
                      <a:pt x="443" y="11"/>
                      <a:pt x="441" y="10"/>
                      <a:pt x="441" y="10"/>
                    </a:cubicBezTo>
                    <a:cubicBezTo>
                      <a:pt x="442" y="9"/>
                      <a:pt x="442" y="8"/>
                      <a:pt x="443" y="7"/>
                    </a:cubicBezTo>
                    <a:cubicBezTo>
                      <a:pt x="443" y="7"/>
                      <a:pt x="444" y="5"/>
                      <a:pt x="444" y="5"/>
                    </a:cubicBezTo>
                    <a:cubicBezTo>
                      <a:pt x="445" y="5"/>
                      <a:pt x="447" y="7"/>
                      <a:pt x="447" y="7"/>
                    </a:cubicBezTo>
                    <a:cubicBezTo>
                      <a:pt x="447" y="7"/>
                      <a:pt x="445" y="8"/>
                      <a:pt x="445" y="9"/>
                    </a:cubicBezTo>
                    <a:cubicBezTo>
                      <a:pt x="446" y="10"/>
                      <a:pt x="446" y="10"/>
                      <a:pt x="447" y="11"/>
                    </a:cubicBezTo>
                    <a:cubicBezTo>
                      <a:pt x="448" y="11"/>
                      <a:pt x="449" y="12"/>
                      <a:pt x="449" y="12"/>
                    </a:cubicBezTo>
                    <a:cubicBezTo>
                      <a:pt x="450" y="13"/>
                      <a:pt x="448" y="14"/>
                      <a:pt x="448" y="15"/>
                    </a:cubicBezTo>
                    <a:cubicBezTo>
                      <a:pt x="447" y="15"/>
                      <a:pt x="446" y="17"/>
                      <a:pt x="446" y="17"/>
                    </a:cubicBezTo>
                    <a:cubicBezTo>
                      <a:pt x="446" y="17"/>
                      <a:pt x="448" y="18"/>
                      <a:pt x="448" y="19"/>
                    </a:cubicBezTo>
                    <a:cubicBezTo>
                      <a:pt x="449" y="19"/>
                      <a:pt x="450" y="20"/>
                      <a:pt x="450" y="20"/>
                    </a:cubicBezTo>
                    <a:cubicBezTo>
                      <a:pt x="451" y="21"/>
                      <a:pt x="449" y="22"/>
                      <a:pt x="449" y="23"/>
                    </a:cubicBezTo>
                    <a:cubicBezTo>
                      <a:pt x="449" y="23"/>
                      <a:pt x="447" y="24"/>
                      <a:pt x="447" y="25"/>
                    </a:cubicBezTo>
                    <a:cubicBezTo>
                      <a:pt x="447" y="25"/>
                      <a:pt x="449" y="26"/>
                      <a:pt x="449" y="26"/>
                    </a:cubicBezTo>
                    <a:cubicBezTo>
                      <a:pt x="449" y="27"/>
                      <a:pt x="451" y="28"/>
                      <a:pt x="452" y="28"/>
                    </a:cubicBezTo>
                    <a:cubicBezTo>
                      <a:pt x="452" y="27"/>
                      <a:pt x="453" y="27"/>
                      <a:pt x="453" y="26"/>
                    </a:cubicBezTo>
                    <a:cubicBezTo>
                      <a:pt x="453" y="26"/>
                      <a:pt x="451" y="25"/>
                      <a:pt x="451" y="24"/>
                    </a:cubicBezTo>
                    <a:cubicBezTo>
                      <a:pt x="451" y="24"/>
                      <a:pt x="452" y="23"/>
                      <a:pt x="453" y="22"/>
                    </a:cubicBezTo>
                    <a:cubicBezTo>
                      <a:pt x="453" y="21"/>
                      <a:pt x="454" y="20"/>
                      <a:pt x="454" y="20"/>
                    </a:cubicBezTo>
                    <a:cubicBezTo>
                      <a:pt x="455" y="20"/>
                      <a:pt x="456" y="22"/>
                      <a:pt x="457" y="21"/>
                    </a:cubicBezTo>
                    <a:cubicBezTo>
                      <a:pt x="457" y="21"/>
                      <a:pt x="458" y="20"/>
                      <a:pt x="458" y="19"/>
                    </a:cubicBezTo>
                    <a:cubicBezTo>
                      <a:pt x="459" y="19"/>
                      <a:pt x="460" y="18"/>
                      <a:pt x="460" y="17"/>
                    </a:cubicBezTo>
                    <a:cubicBezTo>
                      <a:pt x="461" y="16"/>
                      <a:pt x="461" y="16"/>
                      <a:pt x="462" y="15"/>
                    </a:cubicBezTo>
                    <a:cubicBezTo>
                      <a:pt x="462" y="14"/>
                      <a:pt x="464" y="13"/>
                      <a:pt x="463" y="13"/>
                    </a:cubicBezTo>
                    <a:cubicBezTo>
                      <a:pt x="463" y="12"/>
                      <a:pt x="462" y="11"/>
                      <a:pt x="461" y="11"/>
                    </a:cubicBezTo>
                    <a:cubicBezTo>
                      <a:pt x="461" y="11"/>
                      <a:pt x="459" y="9"/>
                      <a:pt x="459" y="9"/>
                    </a:cubicBezTo>
                    <a:cubicBezTo>
                      <a:pt x="459" y="9"/>
                      <a:pt x="460" y="7"/>
                      <a:pt x="461" y="7"/>
                    </a:cubicBezTo>
                    <a:cubicBezTo>
                      <a:pt x="461" y="7"/>
                      <a:pt x="462" y="9"/>
                      <a:pt x="463" y="9"/>
                    </a:cubicBezTo>
                    <a:cubicBezTo>
                      <a:pt x="463" y="8"/>
                      <a:pt x="464" y="6"/>
                      <a:pt x="465" y="6"/>
                    </a:cubicBezTo>
                    <a:cubicBezTo>
                      <a:pt x="465" y="7"/>
                      <a:pt x="466" y="8"/>
                      <a:pt x="467" y="8"/>
                    </a:cubicBezTo>
                    <a:cubicBezTo>
                      <a:pt x="467" y="8"/>
                      <a:pt x="469" y="10"/>
                      <a:pt x="469" y="10"/>
                    </a:cubicBezTo>
                    <a:cubicBezTo>
                      <a:pt x="470" y="10"/>
                      <a:pt x="471" y="12"/>
                      <a:pt x="471" y="11"/>
                    </a:cubicBezTo>
                    <a:cubicBezTo>
                      <a:pt x="472" y="11"/>
                      <a:pt x="473" y="10"/>
                      <a:pt x="473" y="9"/>
                    </a:cubicBezTo>
                    <a:cubicBezTo>
                      <a:pt x="474" y="9"/>
                      <a:pt x="474" y="8"/>
                      <a:pt x="475" y="7"/>
                    </a:cubicBezTo>
                    <a:cubicBezTo>
                      <a:pt x="475" y="6"/>
                      <a:pt x="476" y="6"/>
                      <a:pt x="476" y="5"/>
                    </a:cubicBezTo>
                    <a:cubicBezTo>
                      <a:pt x="477" y="5"/>
                      <a:pt x="479" y="6"/>
                      <a:pt x="479" y="6"/>
                    </a:cubicBezTo>
                    <a:cubicBezTo>
                      <a:pt x="479" y="7"/>
                      <a:pt x="477" y="8"/>
                      <a:pt x="477" y="9"/>
                    </a:cubicBezTo>
                    <a:cubicBezTo>
                      <a:pt x="477" y="9"/>
                      <a:pt x="479" y="10"/>
                      <a:pt x="479" y="10"/>
                    </a:cubicBezTo>
                    <a:cubicBezTo>
                      <a:pt x="479" y="11"/>
                      <a:pt x="478" y="12"/>
                      <a:pt x="478" y="13"/>
                    </a:cubicBezTo>
                    <a:cubicBezTo>
                      <a:pt x="477" y="13"/>
                      <a:pt x="476" y="14"/>
                      <a:pt x="476" y="15"/>
                    </a:cubicBezTo>
                    <a:cubicBezTo>
                      <a:pt x="476" y="15"/>
                      <a:pt x="474" y="17"/>
                      <a:pt x="474" y="17"/>
                    </a:cubicBezTo>
                    <a:cubicBezTo>
                      <a:pt x="474" y="17"/>
                      <a:pt x="476" y="19"/>
                      <a:pt x="476" y="19"/>
                    </a:cubicBezTo>
                    <a:cubicBezTo>
                      <a:pt x="477" y="19"/>
                      <a:pt x="478" y="20"/>
                      <a:pt x="479" y="21"/>
                    </a:cubicBezTo>
                    <a:cubicBezTo>
                      <a:pt x="479" y="21"/>
                      <a:pt x="481" y="22"/>
                      <a:pt x="481" y="22"/>
                    </a:cubicBezTo>
                    <a:cubicBezTo>
                      <a:pt x="481" y="22"/>
                      <a:pt x="479" y="24"/>
                      <a:pt x="479" y="24"/>
                    </a:cubicBezTo>
                    <a:cubicBezTo>
                      <a:pt x="479" y="25"/>
                      <a:pt x="477" y="26"/>
                      <a:pt x="477" y="27"/>
                    </a:cubicBezTo>
                    <a:cubicBezTo>
                      <a:pt x="478" y="27"/>
                      <a:pt x="479" y="28"/>
                      <a:pt x="480" y="28"/>
                    </a:cubicBezTo>
                    <a:cubicBezTo>
                      <a:pt x="480" y="29"/>
                      <a:pt x="481" y="29"/>
                      <a:pt x="482" y="30"/>
                    </a:cubicBezTo>
                    <a:cubicBezTo>
                      <a:pt x="482" y="29"/>
                      <a:pt x="483" y="29"/>
                      <a:pt x="484" y="28"/>
                    </a:cubicBezTo>
                    <a:cubicBezTo>
                      <a:pt x="484" y="27"/>
                      <a:pt x="485" y="26"/>
                      <a:pt x="485" y="26"/>
                    </a:cubicBezTo>
                    <a:cubicBezTo>
                      <a:pt x="485" y="25"/>
                      <a:pt x="487" y="24"/>
                      <a:pt x="487" y="23"/>
                    </a:cubicBezTo>
                    <a:cubicBezTo>
                      <a:pt x="487" y="23"/>
                      <a:pt x="485" y="22"/>
                      <a:pt x="485" y="22"/>
                    </a:cubicBezTo>
                    <a:cubicBezTo>
                      <a:pt x="485" y="21"/>
                      <a:pt x="486" y="20"/>
                      <a:pt x="486" y="19"/>
                    </a:cubicBezTo>
                    <a:cubicBezTo>
                      <a:pt x="487" y="19"/>
                      <a:pt x="488" y="18"/>
                      <a:pt x="488" y="17"/>
                    </a:cubicBezTo>
                    <a:cubicBezTo>
                      <a:pt x="488" y="17"/>
                      <a:pt x="486" y="16"/>
                      <a:pt x="486" y="16"/>
                    </a:cubicBezTo>
                    <a:cubicBezTo>
                      <a:pt x="486" y="15"/>
                      <a:pt x="487" y="13"/>
                      <a:pt x="488" y="13"/>
                    </a:cubicBezTo>
                    <a:cubicBezTo>
                      <a:pt x="488" y="13"/>
                      <a:pt x="489" y="15"/>
                      <a:pt x="490" y="15"/>
                    </a:cubicBezTo>
                    <a:cubicBezTo>
                      <a:pt x="490" y="15"/>
                      <a:pt x="491" y="13"/>
                      <a:pt x="492" y="13"/>
                    </a:cubicBezTo>
                    <a:cubicBezTo>
                      <a:pt x="492" y="12"/>
                      <a:pt x="493" y="11"/>
                      <a:pt x="493" y="11"/>
                    </a:cubicBezTo>
                    <a:cubicBezTo>
                      <a:pt x="493" y="10"/>
                      <a:pt x="491" y="9"/>
                      <a:pt x="491" y="9"/>
                    </a:cubicBezTo>
                    <a:cubicBezTo>
                      <a:pt x="492" y="7"/>
                      <a:pt x="493" y="6"/>
                      <a:pt x="494" y="4"/>
                    </a:cubicBezTo>
                    <a:cubicBezTo>
                      <a:pt x="496" y="6"/>
                      <a:pt x="497" y="7"/>
                      <a:pt x="499" y="8"/>
                    </a:cubicBezTo>
                    <a:cubicBezTo>
                      <a:pt x="499" y="8"/>
                      <a:pt x="501" y="9"/>
                      <a:pt x="501" y="9"/>
                    </a:cubicBezTo>
                    <a:cubicBezTo>
                      <a:pt x="501" y="10"/>
                      <a:pt x="499" y="11"/>
                      <a:pt x="499" y="12"/>
                    </a:cubicBezTo>
                    <a:cubicBezTo>
                      <a:pt x="500" y="12"/>
                      <a:pt x="501" y="13"/>
                      <a:pt x="502" y="13"/>
                    </a:cubicBezTo>
                    <a:cubicBezTo>
                      <a:pt x="502" y="14"/>
                      <a:pt x="500" y="15"/>
                      <a:pt x="500" y="16"/>
                    </a:cubicBezTo>
                    <a:cubicBezTo>
                      <a:pt x="500" y="16"/>
                      <a:pt x="502" y="17"/>
                      <a:pt x="502" y="17"/>
                    </a:cubicBezTo>
                    <a:cubicBezTo>
                      <a:pt x="502" y="18"/>
                      <a:pt x="500" y="19"/>
                      <a:pt x="500" y="20"/>
                    </a:cubicBezTo>
                    <a:cubicBezTo>
                      <a:pt x="501" y="20"/>
                      <a:pt x="503" y="21"/>
                      <a:pt x="503" y="21"/>
                    </a:cubicBezTo>
                    <a:cubicBezTo>
                      <a:pt x="503" y="22"/>
                      <a:pt x="501" y="23"/>
                      <a:pt x="501" y="24"/>
                    </a:cubicBezTo>
                    <a:cubicBezTo>
                      <a:pt x="501" y="24"/>
                      <a:pt x="503" y="25"/>
                      <a:pt x="503" y="25"/>
                    </a:cubicBezTo>
                    <a:cubicBezTo>
                      <a:pt x="504" y="26"/>
                      <a:pt x="505" y="26"/>
                      <a:pt x="505" y="27"/>
                    </a:cubicBezTo>
                    <a:cubicBezTo>
                      <a:pt x="506" y="26"/>
                      <a:pt x="507" y="25"/>
                      <a:pt x="507" y="25"/>
                    </a:cubicBezTo>
                    <a:cubicBezTo>
                      <a:pt x="508" y="24"/>
                      <a:pt x="509" y="23"/>
                      <a:pt x="509" y="22"/>
                    </a:cubicBezTo>
                    <a:cubicBezTo>
                      <a:pt x="509" y="22"/>
                      <a:pt x="507" y="21"/>
                      <a:pt x="507" y="21"/>
                    </a:cubicBezTo>
                    <a:cubicBezTo>
                      <a:pt x="507" y="20"/>
                      <a:pt x="508" y="19"/>
                      <a:pt x="508" y="19"/>
                    </a:cubicBezTo>
                    <a:cubicBezTo>
                      <a:pt x="509" y="18"/>
                      <a:pt x="510" y="17"/>
                      <a:pt x="510" y="16"/>
                    </a:cubicBezTo>
                    <a:cubicBezTo>
                      <a:pt x="511" y="16"/>
                      <a:pt x="511" y="15"/>
                      <a:pt x="512" y="14"/>
                    </a:cubicBezTo>
                    <a:cubicBezTo>
                      <a:pt x="513" y="13"/>
                      <a:pt x="514" y="11"/>
                      <a:pt x="515" y="10"/>
                    </a:cubicBezTo>
                    <a:cubicBezTo>
                      <a:pt x="516" y="10"/>
                      <a:pt x="517" y="11"/>
                      <a:pt x="517" y="11"/>
                    </a:cubicBezTo>
                    <a:cubicBezTo>
                      <a:pt x="518" y="12"/>
                      <a:pt x="519" y="12"/>
                      <a:pt x="520" y="13"/>
                    </a:cubicBezTo>
                    <a:cubicBezTo>
                      <a:pt x="520" y="14"/>
                      <a:pt x="521" y="14"/>
                      <a:pt x="522" y="15"/>
                    </a:cubicBezTo>
                    <a:cubicBezTo>
                      <a:pt x="522" y="14"/>
                      <a:pt x="523" y="13"/>
                      <a:pt x="524" y="12"/>
                    </a:cubicBezTo>
                    <a:cubicBezTo>
                      <a:pt x="523" y="13"/>
                      <a:pt x="526" y="14"/>
                      <a:pt x="526" y="14"/>
                    </a:cubicBezTo>
                    <a:cubicBezTo>
                      <a:pt x="526" y="14"/>
                      <a:pt x="524" y="16"/>
                      <a:pt x="524" y="16"/>
                    </a:cubicBezTo>
                    <a:cubicBezTo>
                      <a:pt x="524" y="16"/>
                      <a:pt x="522" y="15"/>
                      <a:pt x="522" y="15"/>
                    </a:cubicBezTo>
                    <a:cubicBezTo>
                      <a:pt x="522" y="15"/>
                      <a:pt x="520" y="17"/>
                      <a:pt x="520" y="17"/>
                    </a:cubicBezTo>
                    <a:cubicBezTo>
                      <a:pt x="520" y="17"/>
                      <a:pt x="522" y="19"/>
                      <a:pt x="522" y="19"/>
                    </a:cubicBezTo>
                    <a:cubicBezTo>
                      <a:pt x="522" y="19"/>
                      <a:pt x="521" y="20"/>
                      <a:pt x="521" y="21"/>
                    </a:cubicBezTo>
                    <a:cubicBezTo>
                      <a:pt x="520" y="22"/>
                      <a:pt x="520" y="22"/>
                      <a:pt x="519" y="23"/>
                    </a:cubicBezTo>
                    <a:cubicBezTo>
                      <a:pt x="518" y="24"/>
                      <a:pt x="518" y="25"/>
                      <a:pt x="517" y="25"/>
                    </a:cubicBezTo>
                    <a:cubicBezTo>
                      <a:pt x="517" y="26"/>
                      <a:pt x="516" y="27"/>
                      <a:pt x="516" y="28"/>
                    </a:cubicBezTo>
                    <a:cubicBezTo>
                      <a:pt x="515" y="28"/>
                      <a:pt x="518" y="29"/>
                      <a:pt x="518" y="29"/>
                    </a:cubicBezTo>
                    <a:cubicBezTo>
                      <a:pt x="519" y="28"/>
                      <a:pt x="520" y="26"/>
                      <a:pt x="521" y="25"/>
                    </a:cubicBezTo>
                    <a:cubicBezTo>
                      <a:pt x="522" y="24"/>
                      <a:pt x="522" y="23"/>
                      <a:pt x="523" y="23"/>
                    </a:cubicBezTo>
                    <a:cubicBezTo>
                      <a:pt x="523" y="22"/>
                      <a:pt x="525" y="24"/>
                      <a:pt x="525" y="24"/>
                    </a:cubicBezTo>
                    <a:cubicBezTo>
                      <a:pt x="526" y="24"/>
                      <a:pt x="527" y="22"/>
                      <a:pt x="527" y="22"/>
                    </a:cubicBezTo>
                    <a:cubicBezTo>
                      <a:pt x="527" y="21"/>
                      <a:pt x="528" y="21"/>
                      <a:pt x="529" y="20"/>
                    </a:cubicBezTo>
                    <a:cubicBezTo>
                      <a:pt x="529" y="19"/>
                      <a:pt x="530" y="18"/>
                      <a:pt x="530" y="18"/>
                    </a:cubicBezTo>
                    <a:cubicBezTo>
                      <a:pt x="530" y="17"/>
                      <a:pt x="528" y="16"/>
                      <a:pt x="528" y="16"/>
                    </a:cubicBezTo>
                    <a:cubicBezTo>
                      <a:pt x="528" y="15"/>
                      <a:pt x="530" y="14"/>
                      <a:pt x="530" y="14"/>
                    </a:cubicBezTo>
                    <a:cubicBezTo>
                      <a:pt x="529" y="14"/>
                      <a:pt x="528" y="12"/>
                      <a:pt x="528" y="12"/>
                    </a:cubicBezTo>
                    <a:cubicBezTo>
                      <a:pt x="528" y="12"/>
                      <a:pt x="529" y="10"/>
                      <a:pt x="529" y="10"/>
                    </a:cubicBezTo>
                    <a:cubicBezTo>
                      <a:pt x="530" y="10"/>
                      <a:pt x="531" y="11"/>
                      <a:pt x="531" y="11"/>
                    </a:cubicBezTo>
                    <a:cubicBezTo>
                      <a:pt x="532" y="12"/>
                      <a:pt x="534" y="13"/>
                      <a:pt x="534" y="13"/>
                    </a:cubicBezTo>
                    <a:cubicBezTo>
                      <a:pt x="534" y="14"/>
                      <a:pt x="532" y="15"/>
                      <a:pt x="532" y="15"/>
                    </a:cubicBezTo>
                    <a:cubicBezTo>
                      <a:pt x="532" y="16"/>
                      <a:pt x="534" y="16"/>
                      <a:pt x="534" y="17"/>
                    </a:cubicBezTo>
                    <a:cubicBezTo>
                      <a:pt x="534" y="18"/>
                      <a:pt x="532" y="19"/>
                      <a:pt x="532" y="19"/>
                    </a:cubicBezTo>
                    <a:cubicBezTo>
                      <a:pt x="533" y="20"/>
                      <a:pt x="535" y="20"/>
                      <a:pt x="535" y="21"/>
                    </a:cubicBezTo>
                    <a:cubicBezTo>
                      <a:pt x="535" y="22"/>
                      <a:pt x="537" y="22"/>
                      <a:pt x="537" y="23"/>
                    </a:cubicBezTo>
                    <a:cubicBezTo>
                      <a:pt x="537" y="22"/>
                      <a:pt x="539" y="21"/>
                      <a:pt x="539" y="20"/>
                    </a:cubicBezTo>
                    <a:cubicBezTo>
                      <a:pt x="539" y="20"/>
                      <a:pt x="536" y="19"/>
                      <a:pt x="536" y="19"/>
                    </a:cubicBezTo>
                    <a:cubicBezTo>
                      <a:pt x="536" y="18"/>
                      <a:pt x="538" y="17"/>
                      <a:pt x="538" y="17"/>
                    </a:cubicBezTo>
                    <a:cubicBezTo>
                      <a:pt x="538" y="16"/>
                      <a:pt x="539" y="14"/>
                      <a:pt x="540" y="14"/>
                    </a:cubicBezTo>
                    <a:cubicBezTo>
                      <a:pt x="540" y="14"/>
                      <a:pt x="542" y="16"/>
                      <a:pt x="542" y="16"/>
                    </a:cubicBezTo>
                    <a:cubicBezTo>
                      <a:pt x="543" y="16"/>
                      <a:pt x="543" y="14"/>
                      <a:pt x="544" y="14"/>
                    </a:cubicBezTo>
                    <a:cubicBezTo>
                      <a:pt x="545" y="14"/>
                      <a:pt x="545" y="15"/>
                      <a:pt x="546" y="15"/>
                    </a:cubicBezTo>
                    <a:cubicBezTo>
                      <a:pt x="547" y="16"/>
                      <a:pt x="548" y="17"/>
                      <a:pt x="548" y="17"/>
                    </a:cubicBezTo>
                    <a:cubicBezTo>
                      <a:pt x="548" y="18"/>
                      <a:pt x="546" y="19"/>
                      <a:pt x="547" y="19"/>
                    </a:cubicBezTo>
                    <a:cubicBezTo>
                      <a:pt x="547" y="20"/>
                      <a:pt x="549" y="21"/>
                      <a:pt x="549" y="21"/>
                    </a:cubicBezTo>
                    <a:cubicBezTo>
                      <a:pt x="549" y="21"/>
                      <a:pt x="550" y="23"/>
                      <a:pt x="551" y="23"/>
                    </a:cubicBezTo>
                    <a:cubicBezTo>
                      <a:pt x="551" y="23"/>
                      <a:pt x="552" y="21"/>
                      <a:pt x="553" y="21"/>
                    </a:cubicBezTo>
                    <a:cubicBezTo>
                      <a:pt x="553" y="20"/>
                      <a:pt x="554" y="19"/>
                      <a:pt x="554" y="18"/>
                    </a:cubicBezTo>
                    <a:cubicBezTo>
                      <a:pt x="554" y="18"/>
                      <a:pt x="552" y="17"/>
                      <a:pt x="552" y="17"/>
                    </a:cubicBezTo>
                    <a:cubicBezTo>
                      <a:pt x="553" y="16"/>
                      <a:pt x="553" y="15"/>
                      <a:pt x="554" y="14"/>
                    </a:cubicBezTo>
                    <a:cubicBezTo>
                      <a:pt x="554" y="14"/>
                      <a:pt x="556" y="16"/>
                      <a:pt x="556" y="16"/>
                    </a:cubicBezTo>
                    <a:cubicBezTo>
                      <a:pt x="557" y="17"/>
                      <a:pt x="558" y="18"/>
                      <a:pt x="558" y="18"/>
                    </a:cubicBezTo>
                    <a:cubicBezTo>
                      <a:pt x="559" y="18"/>
                      <a:pt x="560" y="20"/>
                      <a:pt x="561" y="20"/>
                    </a:cubicBezTo>
                    <a:cubicBezTo>
                      <a:pt x="561" y="20"/>
                      <a:pt x="562" y="17"/>
                      <a:pt x="562" y="17"/>
                    </a:cubicBezTo>
                    <a:cubicBezTo>
                      <a:pt x="563" y="18"/>
                      <a:pt x="564" y="19"/>
                      <a:pt x="565" y="19"/>
                    </a:cubicBezTo>
                    <a:cubicBezTo>
                      <a:pt x="565" y="20"/>
                      <a:pt x="563" y="21"/>
                      <a:pt x="563" y="21"/>
                    </a:cubicBezTo>
                    <a:cubicBezTo>
                      <a:pt x="563" y="22"/>
                      <a:pt x="561" y="23"/>
                      <a:pt x="561" y="23"/>
                    </a:cubicBezTo>
                    <a:cubicBezTo>
                      <a:pt x="561" y="24"/>
                      <a:pt x="563" y="25"/>
                      <a:pt x="563" y="25"/>
                    </a:cubicBezTo>
                    <a:cubicBezTo>
                      <a:pt x="564" y="26"/>
                      <a:pt x="565" y="26"/>
                      <a:pt x="566" y="27"/>
                    </a:cubicBezTo>
                    <a:cubicBezTo>
                      <a:pt x="567" y="25"/>
                      <a:pt x="568" y="24"/>
                      <a:pt x="569" y="22"/>
                    </a:cubicBezTo>
                    <a:cubicBezTo>
                      <a:pt x="570" y="22"/>
                      <a:pt x="570" y="21"/>
                      <a:pt x="571" y="20"/>
                    </a:cubicBezTo>
                    <a:cubicBezTo>
                      <a:pt x="572" y="19"/>
                      <a:pt x="573" y="17"/>
                      <a:pt x="574" y="16"/>
                    </a:cubicBezTo>
                    <a:cubicBezTo>
                      <a:pt x="575" y="15"/>
                      <a:pt x="575" y="14"/>
                      <a:pt x="576" y="14"/>
                    </a:cubicBezTo>
                    <a:cubicBezTo>
                      <a:pt x="577" y="14"/>
                      <a:pt x="577" y="15"/>
                      <a:pt x="578" y="15"/>
                    </a:cubicBezTo>
                    <a:cubicBezTo>
                      <a:pt x="579" y="16"/>
                      <a:pt x="580" y="16"/>
                      <a:pt x="580" y="17"/>
                    </a:cubicBezTo>
                    <a:cubicBezTo>
                      <a:pt x="580" y="17"/>
                      <a:pt x="578" y="19"/>
                      <a:pt x="579" y="19"/>
                    </a:cubicBezTo>
                    <a:cubicBezTo>
                      <a:pt x="579" y="19"/>
                      <a:pt x="581" y="21"/>
                      <a:pt x="581" y="21"/>
                    </a:cubicBezTo>
                    <a:cubicBezTo>
                      <a:pt x="581" y="21"/>
                      <a:pt x="582" y="19"/>
                      <a:pt x="582" y="19"/>
                    </a:cubicBezTo>
                    <a:cubicBezTo>
                      <a:pt x="583" y="18"/>
                      <a:pt x="584" y="17"/>
                      <a:pt x="584" y="16"/>
                    </a:cubicBezTo>
                    <a:cubicBezTo>
                      <a:pt x="584" y="16"/>
                      <a:pt x="582" y="15"/>
                      <a:pt x="582" y="15"/>
                    </a:cubicBezTo>
                    <a:cubicBezTo>
                      <a:pt x="582" y="14"/>
                      <a:pt x="583" y="13"/>
                      <a:pt x="584" y="12"/>
                    </a:cubicBezTo>
                    <a:cubicBezTo>
                      <a:pt x="584" y="12"/>
                      <a:pt x="585" y="11"/>
                      <a:pt x="585" y="10"/>
                    </a:cubicBezTo>
                    <a:cubicBezTo>
                      <a:pt x="586" y="9"/>
                      <a:pt x="587" y="9"/>
                      <a:pt x="587" y="8"/>
                    </a:cubicBezTo>
                    <a:cubicBezTo>
                      <a:pt x="587" y="8"/>
                      <a:pt x="588" y="6"/>
                      <a:pt x="589" y="6"/>
                    </a:cubicBezTo>
                    <a:cubicBezTo>
                      <a:pt x="589" y="6"/>
                      <a:pt x="591" y="7"/>
                      <a:pt x="591" y="7"/>
                    </a:cubicBezTo>
                    <a:cubicBezTo>
                      <a:pt x="591" y="8"/>
                      <a:pt x="590" y="9"/>
                      <a:pt x="589" y="10"/>
                    </a:cubicBezTo>
                    <a:cubicBezTo>
                      <a:pt x="589" y="10"/>
                      <a:pt x="588" y="12"/>
                      <a:pt x="588" y="12"/>
                    </a:cubicBezTo>
                    <a:cubicBezTo>
                      <a:pt x="588" y="12"/>
                      <a:pt x="590" y="14"/>
                      <a:pt x="590" y="14"/>
                    </a:cubicBezTo>
                    <a:cubicBezTo>
                      <a:pt x="590" y="14"/>
                      <a:pt x="591" y="11"/>
                      <a:pt x="592" y="11"/>
                    </a:cubicBezTo>
                    <a:cubicBezTo>
                      <a:pt x="592" y="11"/>
                      <a:pt x="593" y="13"/>
                      <a:pt x="594" y="13"/>
                    </a:cubicBezTo>
                    <a:cubicBezTo>
                      <a:pt x="594" y="13"/>
                      <a:pt x="595" y="11"/>
                      <a:pt x="595" y="11"/>
                    </a:cubicBezTo>
                    <a:cubicBezTo>
                      <a:pt x="596" y="11"/>
                      <a:pt x="597" y="13"/>
                      <a:pt x="598" y="13"/>
                    </a:cubicBezTo>
                    <a:cubicBezTo>
                      <a:pt x="598" y="12"/>
                      <a:pt x="599" y="11"/>
                      <a:pt x="599" y="10"/>
                    </a:cubicBezTo>
                    <a:cubicBezTo>
                      <a:pt x="600" y="10"/>
                      <a:pt x="601" y="9"/>
                      <a:pt x="601" y="8"/>
                    </a:cubicBezTo>
                    <a:cubicBezTo>
                      <a:pt x="601" y="8"/>
                      <a:pt x="603" y="6"/>
                      <a:pt x="603" y="6"/>
                    </a:cubicBezTo>
                    <a:cubicBezTo>
                      <a:pt x="603" y="6"/>
                      <a:pt x="601" y="4"/>
                      <a:pt x="601" y="4"/>
                    </a:cubicBezTo>
                    <a:cubicBezTo>
                      <a:pt x="601" y="4"/>
                      <a:pt x="602" y="2"/>
                      <a:pt x="602" y="2"/>
                    </a:cubicBezTo>
                    <a:cubicBezTo>
                      <a:pt x="603" y="2"/>
                      <a:pt x="604" y="4"/>
                      <a:pt x="605" y="4"/>
                    </a:cubicBezTo>
                    <a:cubicBezTo>
                      <a:pt x="605" y="4"/>
                      <a:pt x="607" y="5"/>
                      <a:pt x="607" y="5"/>
                    </a:cubicBezTo>
                    <a:cubicBezTo>
                      <a:pt x="607" y="6"/>
                      <a:pt x="605" y="7"/>
                      <a:pt x="605" y="8"/>
                    </a:cubicBezTo>
                    <a:cubicBezTo>
                      <a:pt x="605" y="8"/>
                      <a:pt x="603" y="9"/>
                      <a:pt x="603" y="10"/>
                    </a:cubicBezTo>
                    <a:cubicBezTo>
                      <a:pt x="603" y="10"/>
                      <a:pt x="606" y="11"/>
                      <a:pt x="606" y="12"/>
                    </a:cubicBezTo>
                    <a:cubicBezTo>
                      <a:pt x="605" y="12"/>
                      <a:pt x="604" y="14"/>
                      <a:pt x="604" y="14"/>
                    </a:cubicBezTo>
                    <a:cubicBezTo>
                      <a:pt x="603" y="14"/>
                      <a:pt x="602" y="12"/>
                      <a:pt x="602" y="12"/>
                    </a:cubicBezTo>
                    <a:cubicBezTo>
                      <a:pt x="601" y="12"/>
                      <a:pt x="600" y="14"/>
                      <a:pt x="600" y="14"/>
                    </a:cubicBezTo>
                    <a:cubicBezTo>
                      <a:pt x="600" y="15"/>
                      <a:pt x="598" y="16"/>
                      <a:pt x="598" y="16"/>
                    </a:cubicBezTo>
                    <a:cubicBezTo>
                      <a:pt x="598" y="17"/>
                      <a:pt x="601" y="18"/>
                      <a:pt x="600" y="18"/>
                    </a:cubicBezTo>
                    <a:cubicBezTo>
                      <a:pt x="600" y="19"/>
                      <a:pt x="599" y="20"/>
                      <a:pt x="599" y="20"/>
                    </a:cubicBezTo>
                    <a:cubicBezTo>
                      <a:pt x="598" y="21"/>
                      <a:pt x="597" y="22"/>
                      <a:pt x="597" y="23"/>
                    </a:cubicBezTo>
                    <a:cubicBezTo>
                      <a:pt x="597" y="23"/>
                      <a:pt x="599" y="24"/>
                      <a:pt x="599" y="24"/>
                    </a:cubicBezTo>
                    <a:cubicBezTo>
                      <a:pt x="599" y="25"/>
                      <a:pt x="598" y="26"/>
                      <a:pt x="598" y="27"/>
                    </a:cubicBezTo>
                    <a:cubicBezTo>
                      <a:pt x="597" y="27"/>
                      <a:pt x="596" y="28"/>
                      <a:pt x="596" y="29"/>
                    </a:cubicBezTo>
                    <a:cubicBezTo>
                      <a:pt x="597" y="29"/>
                      <a:pt x="597" y="31"/>
                      <a:pt x="598" y="31"/>
                    </a:cubicBezTo>
                    <a:cubicBezTo>
                      <a:pt x="598" y="30"/>
                      <a:pt x="600" y="29"/>
                      <a:pt x="600" y="28"/>
                    </a:cubicBezTo>
                    <a:cubicBezTo>
                      <a:pt x="600" y="28"/>
                      <a:pt x="601" y="27"/>
                      <a:pt x="602" y="26"/>
                    </a:cubicBezTo>
                    <a:cubicBezTo>
                      <a:pt x="602" y="25"/>
                      <a:pt x="603" y="25"/>
                      <a:pt x="603" y="24"/>
                    </a:cubicBezTo>
                    <a:cubicBezTo>
                      <a:pt x="604" y="23"/>
                      <a:pt x="604" y="22"/>
                      <a:pt x="605" y="22"/>
                    </a:cubicBezTo>
                    <a:cubicBezTo>
                      <a:pt x="605" y="21"/>
                      <a:pt x="607" y="20"/>
                      <a:pt x="607" y="19"/>
                    </a:cubicBezTo>
                    <a:cubicBezTo>
                      <a:pt x="607" y="19"/>
                      <a:pt x="604" y="18"/>
                      <a:pt x="604" y="18"/>
                    </a:cubicBezTo>
                    <a:cubicBezTo>
                      <a:pt x="605" y="17"/>
                      <a:pt x="606" y="16"/>
                      <a:pt x="606" y="15"/>
                    </a:cubicBezTo>
                    <a:cubicBezTo>
                      <a:pt x="607" y="15"/>
                      <a:pt x="607" y="14"/>
                      <a:pt x="608" y="13"/>
                    </a:cubicBezTo>
                    <a:cubicBezTo>
                      <a:pt x="608" y="13"/>
                      <a:pt x="610" y="15"/>
                      <a:pt x="610" y="15"/>
                    </a:cubicBezTo>
                    <a:cubicBezTo>
                      <a:pt x="611" y="13"/>
                      <a:pt x="612" y="12"/>
                      <a:pt x="613" y="10"/>
                    </a:cubicBezTo>
                    <a:cubicBezTo>
                      <a:pt x="614" y="11"/>
                      <a:pt x="616" y="12"/>
                      <a:pt x="616" y="12"/>
                    </a:cubicBezTo>
                    <a:cubicBezTo>
                      <a:pt x="616" y="13"/>
                      <a:pt x="614" y="14"/>
                      <a:pt x="614" y="14"/>
                    </a:cubicBezTo>
                    <a:cubicBezTo>
                      <a:pt x="614" y="15"/>
                      <a:pt x="616" y="16"/>
                      <a:pt x="616" y="16"/>
                    </a:cubicBezTo>
                    <a:cubicBezTo>
                      <a:pt x="616" y="16"/>
                      <a:pt x="618" y="14"/>
                      <a:pt x="618" y="14"/>
                    </a:cubicBezTo>
                    <a:cubicBezTo>
                      <a:pt x="618" y="14"/>
                      <a:pt x="620" y="15"/>
                      <a:pt x="620" y="16"/>
                    </a:cubicBezTo>
                    <a:cubicBezTo>
                      <a:pt x="620" y="16"/>
                      <a:pt x="618" y="18"/>
                      <a:pt x="618" y="18"/>
                    </a:cubicBezTo>
                    <a:cubicBezTo>
                      <a:pt x="619" y="18"/>
                      <a:pt x="620" y="19"/>
                      <a:pt x="621" y="19"/>
                    </a:cubicBezTo>
                    <a:cubicBezTo>
                      <a:pt x="621" y="20"/>
                      <a:pt x="622" y="17"/>
                      <a:pt x="622" y="17"/>
                    </a:cubicBezTo>
                    <a:cubicBezTo>
                      <a:pt x="623" y="17"/>
                      <a:pt x="624" y="19"/>
                      <a:pt x="625" y="19"/>
                    </a:cubicBezTo>
                    <a:cubicBezTo>
                      <a:pt x="626" y="17"/>
                      <a:pt x="627" y="16"/>
                      <a:pt x="628" y="15"/>
                    </a:cubicBezTo>
                    <a:cubicBezTo>
                      <a:pt x="629" y="14"/>
                      <a:pt x="629" y="13"/>
                      <a:pt x="630" y="12"/>
                    </a:cubicBezTo>
                    <a:cubicBezTo>
                      <a:pt x="630" y="12"/>
                      <a:pt x="631" y="11"/>
                      <a:pt x="631" y="10"/>
                    </a:cubicBezTo>
                    <a:cubicBezTo>
                      <a:pt x="632" y="10"/>
                      <a:pt x="633" y="8"/>
                      <a:pt x="633" y="8"/>
                    </a:cubicBezTo>
                    <a:cubicBezTo>
                      <a:pt x="633" y="7"/>
                      <a:pt x="631" y="6"/>
                      <a:pt x="631" y="6"/>
                    </a:cubicBezTo>
                    <a:cubicBezTo>
                      <a:pt x="631" y="5"/>
                      <a:pt x="632" y="4"/>
                      <a:pt x="633" y="4"/>
                    </a:cubicBezTo>
                    <a:cubicBezTo>
                      <a:pt x="633" y="3"/>
                      <a:pt x="634" y="2"/>
                      <a:pt x="634" y="2"/>
                    </a:cubicBezTo>
                    <a:cubicBezTo>
                      <a:pt x="636" y="3"/>
                      <a:pt x="637" y="4"/>
                      <a:pt x="639" y="5"/>
                    </a:cubicBezTo>
                    <a:cubicBezTo>
                      <a:pt x="639" y="6"/>
                      <a:pt x="637" y="7"/>
                      <a:pt x="637" y="7"/>
                    </a:cubicBezTo>
                    <a:cubicBezTo>
                      <a:pt x="637" y="8"/>
                      <a:pt x="639" y="9"/>
                      <a:pt x="639" y="9"/>
                    </a:cubicBezTo>
                    <a:cubicBezTo>
                      <a:pt x="640" y="10"/>
                      <a:pt x="641" y="10"/>
                      <a:pt x="642" y="11"/>
                    </a:cubicBezTo>
                    <a:cubicBezTo>
                      <a:pt x="642" y="11"/>
                      <a:pt x="643" y="12"/>
                      <a:pt x="644" y="12"/>
                    </a:cubicBezTo>
                    <a:cubicBezTo>
                      <a:pt x="645" y="13"/>
                      <a:pt x="645" y="14"/>
                      <a:pt x="646" y="14"/>
                    </a:cubicBezTo>
                    <a:cubicBezTo>
                      <a:pt x="646" y="14"/>
                      <a:pt x="648" y="16"/>
                      <a:pt x="648" y="16"/>
                    </a:cubicBezTo>
                    <a:cubicBezTo>
                      <a:pt x="648" y="16"/>
                      <a:pt x="647" y="18"/>
                      <a:pt x="647" y="18"/>
                    </a:cubicBezTo>
                    <a:cubicBezTo>
                      <a:pt x="646" y="19"/>
                      <a:pt x="645" y="20"/>
                      <a:pt x="645" y="20"/>
                    </a:cubicBezTo>
                    <a:cubicBezTo>
                      <a:pt x="644" y="20"/>
                      <a:pt x="643" y="19"/>
                      <a:pt x="643" y="19"/>
                    </a:cubicBezTo>
                    <a:cubicBezTo>
                      <a:pt x="642" y="19"/>
                      <a:pt x="642" y="21"/>
                      <a:pt x="641" y="21"/>
                    </a:cubicBezTo>
                    <a:cubicBezTo>
                      <a:pt x="642" y="22"/>
                      <a:pt x="644" y="23"/>
                      <a:pt x="645" y="24"/>
                    </a:cubicBezTo>
                    <a:cubicBezTo>
                      <a:pt x="646" y="24"/>
                      <a:pt x="646" y="22"/>
                      <a:pt x="647" y="22"/>
                    </a:cubicBezTo>
                    <a:cubicBezTo>
                      <a:pt x="647" y="22"/>
                      <a:pt x="649" y="24"/>
                      <a:pt x="649" y="24"/>
                    </a:cubicBezTo>
                    <a:cubicBezTo>
                      <a:pt x="650" y="23"/>
                      <a:pt x="651" y="22"/>
                      <a:pt x="651" y="21"/>
                    </a:cubicBezTo>
                    <a:cubicBezTo>
                      <a:pt x="652" y="21"/>
                      <a:pt x="652" y="20"/>
                      <a:pt x="653" y="19"/>
                    </a:cubicBezTo>
                    <a:cubicBezTo>
                      <a:pt x="653" y="18"/>
                      <a:pt x="654" y="18"/>
                      <a:pt x="654" y="17"/>
                    </a:cubicBezTo>
                    <a:cubicBezTo>
                      <a:pt x="655" y="16"/>
                      <a:pt x="656" y="15"/>
                      <a:pt x="656" y="15"/>
                    </a:cubicBezTo>
                    <a:cubicBezTo>
                      <a:pt x="656" y="14"/>
                      <a:pt x="658" y="13"/>
                      <a:pt x="658" y="13"/>
                    </a:cubicBezTo>
                    <a:cubicBezTo>
                      <a:pt x="658" y="12"/>
                      <a:pt x="656" y="11"/>
                      <a:pt x="656" y="11"/>
                    </a:cubicBezTo>
                    <a:cubicBezTo>
                      <a:pt x="655" y="11"/>
                      <a:pt x="653" y="9"/>
                      <a:pt x="653" y="9"/>
                    </a:cubicBezTo>
                    <a:cubicBezTo>
                      <a:pt x="654" y="9"/>
                      <a:pt x="655" y="7"/>
                      <a:pt x="655" y="7"/>
                    </a:cubicBezTo>
                    <a:cubicBezTo>
                      <a:pt x="656" y="7"/>
                      <a:pt x="657" y="8"/>
                      <a:pt x="657" y="9"/>
                    </a:cubicBezTo>
                    <a:cubicBezTo>
                      <a:pt x="658" y="9"/>
                      <a:pt x="659" y="10"/>
                      <a:pt x="660" y="10"/>
                    </a:cubicBezTo>
                    <a:cubicBezTo>
                      <a:pt x="660" y="11"/>
                      <a:pt x="661" y="12"/>
                      <a:pt x="662" y="12"/>
                    </a:cubicBezTo>
                    <a:cubicBezTo>
                      <a:pt x="662" y="12"/>
                      <a:pt x="663" y="14"/>
                      <a:pt x="664" y="14"/>
                    </a:cubicBezTo>
                    <a:cubicBezTo>
                      <a:pt x="664" y="14"/>
                      <a:pt x="665" y="12"/>
                      <a:pt x="666" y="11"/>
                    </a:cubicBezTo>
                    <a:cubicBezTo>
                      <a:pt x="666" y="11"/>
                      <a:pt x="667" y="9"/>
                      <a:pt x="667" y="9"/>
                    </a:cubicBezTo>
                    <a:cubicBezTo>
                      <a:pt x="668" y="9"/>
                      <a:pt x="669" y="11"/>
                      <a:pt x="670" y="11"/>
                    </a:cubicBezTo>
                    <a:cubicBezTo>
                      <a:pt x="670" y="11"/>
                      <a:pt x="671" y="13"/>
                      <a:pt x="672" y="13"/>
                    </a:cubicBezTo>
                    <a:cubicBezTo>
                      <a:pt x="672" y="13"/>
                      <a:pt x="673" y="11"/>
                      <a:pt x="674" y="10"/>
                    </a:cubicBezTo>
                    <a:cubicBezTo>
                      <a:pt x="674" y="10"/>
                      <a:pt x="675" y="8"/>
                      <a:pt x="675" y="8"/>
                    </a:cubicBezTo>
                    <a:cubicBezTo>
                      <a:pt x="676" y="8"/>
                      <a:pt x="677" y="9"/>
                      <a:pt x="677" y="10"/>
                    </a:cubicBezTo>
                    <a:cubicBezTo>
                      <a:pt x="678" y="10"/>
                      <a:pt x="676" y="12"/>
                      <a:pt x="676" y="12"/>
                    </a:cubicBezTo>
                    <a:cubicBezTo>
                      <a:pt x="675" y="13"/>
                      <a:pt x="674" y="14"/>
                      <a:pt x="674" y="14"/>
                    </a:cubicBezTo>
                    <a:cubicBezTo>
                      <a:pt x="674" y="15"/>
                      <a:pt x="676" y="16"/>
                      <a:pt x="676" y="16"/>
                    </a:cubicBezTo>
                    <a:cubicBezTo>
                      <a:pt x="676" y="17"/>
                      <a:pt x="675" y="18"/>
                      <a:pt x="675" y="18"/>
                    </a:cubicBezTo>
                    <a:cubicBezTo>
                      <a:pt x="675" y="19"/>
                      <a:pt x="677" y="19"/>
                      <a:pt x="677" y="20"/>
                    </a:cubicBezTo>
                    <a:cubicBezTo>
                      <a:pt x="677" y="21"/>
                      <a:pt x="675" y="22"/>
                      <a:pt x="675" y="22"/>
                    </a:cubicBezTo>
                    <a:cubicBezTo>
                      <a:pt x="675" y="23"/>
                      <a:pt x="677" y="23"/>
                      <a:pt x="677" y="24"/>
                    </a:cubicBezTo>
                    <a:cubicBezTo>
                      <a:pt x="677" y="25"/>
                      <a:pt x="676" y="26"/>
                      <a:pt x="676" y="26"/>
                    </a:cubicBezTo>
                    <a:cubicBezTo>
                      <a:pt x="676" y="27"/>
                      <a:pt x="678" y="27"/>
                      <a:pt x="678" y="28"/>
                    </a:cubicBezTo>
                    <a:cubicBezTo>
                      <a:pt x="678" y="27"/>
                      <a:pt x="679" y="26"/>
                      <a:pt x="680" y="26"/>
                    </a:cubicBezTo>
                    <a:cubicBezTo>
                      <a:pt x="680" y="25"/>
                      <a:pt x="681" y="24"/>
                      <a:pt x="681" y="23"/>
                    </a:cubicBezTo>
                    <a:cubicBezTo>
                      <a:pt x="682" y="23"/>
                      <a:pt x="683" y="22"/>
                      <a:pt x="683" y="21"/>
                    </a:cubicBezTo>
                    <a:cubicBezTo>
                      <a:pt x="683" y="21"/>
                      <a:pt x="681" y="20"/>
                      <a:pt x="681" y="19"/>
                    </a:cubicBezTo>
                    <a:cubicBezTo>
                      <a:pt x="681" y="19"/>
                      <a:pt x="683" y="18"/>
                      <a:pt x="682" y="17"/>
                    </a:cubicBezTo>
                    <a:cubicBezTo>
                      <a:pt x="682" y="17"/>
                      <a:pt x="680" y="16"/>
                      <a:pt x="680" y="16"/>
                    </a:cubicBezTo>
                    <a:cubicBezTo>
                      <a:pt x="680" y="15"/>
                      <a:pt x="682" y="14"/>
                      <a:pt x="682" y="13"/>
                    </a:cubicBezTo>
                    <a:cubicBezTo>
                      <a:pt x="682" y="13"/>
                      <a:pt x="680" y="12"/>
                      <a:pt x="680" y="12"/>
                    </a:cubicBezTo>
                    <a:cubicBezTo>
                      <a:pt x="680" y="11"/>
                      <a:pt x="681" y="9"/>
                      <a:pt x="681" y="9"/>
                    </a:cubicBezTo>
                    <a:cubicBezTo>
                      <a:pt x="682" y="9"/>
                      <a:pt x="683" y="11"/>
                      <a:pt x="684" y="11"/>
                    </a:cubicBezTo>
                    <a:cubicBezTo>
                      <a:pt x="684" y="11"/>
                      <a:pt x="685" y="13"/>
                      <a:pt x="686" y="13"/>
                    </a:cubicBezTo>
                    <a:cubicBezTo>
                      <a:pt x="686" y="13"/>
                      <a:pt x="687" y="10"/>
                      <a:pt x="688" y="11"/>
                    </a:cubicBezTo>
                    <a:cubicBezTo>
                      <a:pt x="688" y="11"/>
                      <a:pt x="689" y="12"/>
                      <a:pt x="690" y="12"/>
                    </a:cubicBezTo>
                    <a:cubicBezTo>
                      <a:pt x="691" y="13"/>
                      <a:pt x="691" y="13"/>
                      <a:pt x="692" y="14"/>
                    </a:cubicBezTo>
                    <a:cubicBezTo>
                      <a:pt x="693" y="14"/>
                      <a:pt x="694" y="15"/>
                      <a:pt x="694" y="16"/>
                    </a:cubicBezTo>
                    <a:cubicBezTo>
                      <a:pt x="695" y="16"/>
                      <a:pt x="696" y="17"/>
                      <a:pt x="697" y="17"/>
                    </a:cubicBezTo>
                    <a:cubicBezTo>
                      <a:pt x="697" y="17"/>
                      <a:pt x="698" y="15"/>
                      <a:pt x="698" y="15"/>
                    </a:cubicBezTo>
                    <a:cubicBezTo>
                      <a:pt x="699" y="15"/>
                      <a:pt x="700" y="17"/>
                      <a:pt x="700" y="17"/>
                    </a:cubicBezTo>
                    <a:cubicBezTo>
                      <a:pt x="701" y="17"/>
                      <a:pt x="702" y="15"/>
                      <a:pt x="702" y="15"/>
                    </a:cubicBezTo>
                    <a:cubicBezTo>
                      <a:pt x="702" y="14"/>
                      <a:pt x="700" y="13"/>
                      <a:pt x="700" y="13"/>
                    </a:cubicBezTo>
                    <a:cubicBezTo>
                      <a:pt x="700" y="12"/>
                      <a:pt x="701" y="11"/>
                      <a:pt x="702" y="11"/>
                    </a:cubicBezTo>
                    <a:cubicBezTo>
                      <a:pt x="702" y="10"/>
                      <a:pt x="703" y="9"/>
                      <a:pt x="703" y="8"/>
                    </a:cubicBezTo>
                    <a:cubicBezTo>
                      <a:pt x="705" y="10"/>
                      <a:pt x="706" y="11"/>
                      <a:pt x="708" y="12"/>
                    </a:cubicBezTo>
                    <a:cubicBezTo>
                      <a:pt x="707" y="13"/>
                      <a:pt x="707" y="13"/>
                      <a:pt x="706" y="14"/>
                    </a:cubicBezTo>
                    <a:cubicBezTo>
                      <a:pt x="706" y="14"/>
                      <a:pt x="704" y="16"/>
                      <a:pt x="704" y="16"/>
                    </a:cubicBezTo>
                    <a:cubicBezTo>
                      <a:pt x="704" y="17"/>
                      <a:pt x="706" y="18"/>
                      <a:pt x="707" y="18"/>
                    </a:cubicBezTo>
                    <a:cubicBezTo>
                      <a:pt x="707" y="18"/>
                      <a:pt x="709" y="19"/>
                      <a:pt x="709" y="20"/>
                    </a:cubicBezTo>
                    <a:cubicBezTo>
                      <a:pt x="709" y="20"/>
                      <a:pt x="707" y="21"/>
                      <a:pt x="707" y="22"/>
                    </a:cubicBezTo>
                    <a:cubicBezTo>
                      <a:pt x="707" y="22"/>
                      <a:pt x="709" y="23"/>
                      <a:pt x="709" y="24"/>
                    </a:cubicBezTo>
                    <a:cubicBezTo>
                      <a:pt x="709" y="24"/>
                      <a:pt x="708" y="25"/>
                      <a:pt x="708" y="26"/>
                    </a:cubicBezTo>
                    <a:cubicBezTo>
                      <a:pt x="707" y="26"/>
                      <a:pt x="706" y="28"/>
                      <a:pt x="706" y="28"/>
                    </a:cubicBezTo>
                    <a:cubicBezTo>
                      <a:pt x="706" y="29"/>
                      <a:pt x="708" y="29"/>
                      <a:pt x="708" y="30"/>
                    </a:cubicBezTo>
                    <a:cubicBezTo>
                      <a:pt x="709" y="28"/>
                      <a:pt x="710" y="27"/>
                      <a:pt x="712" y="25"/>
                    </a:cubicBezTo>
                    <a:cubicBezTo>
                      <a:pt x="712" y="25"/>
                      <a:pt x="713" y="23"/>
                      <a:pt x="713" y="23"/>
                    </a:cubicBezTo>
                    <a:cubicBezTo>
                      <a:pt x="713" y="23"/>
                      <a:pt x="711" y="22"/>
                      <a:pt x="711" y="21"/>
                    </a:cubicBezTo>
                    <a:cubicBezTo>
                      <a:pt x="711" y="21"/>
                      <a:pt x="709" y="20"/>
                      <a:pt x="709" y="20"/>
                    </a:cubicBezTo>
                    <a:cubicBezTo>
                      <a:pt x="709" y="19"/>
                      <a:pt x="710" y="18"/>
                      <a:pt x="711" y="17"/>
                    </a:cubicBezTo>
                    <a:cubicBezTo>
                      <a:pt x="711" y="17"/>
                      <a:pt x="712" y="16"/>
                      <a:pt x="712" y="15"/>
                    </a:cubicBezTo>
                    <a:cubicBezTo>
                      <a:pt x="712" y="15"/>
                      <a:pt x="710" y="14"/>
                      <a:pt x="710" y="14"/>
                    </a:cubicBezTo>
                    <a:cubicBezTo>
                      <a:pt x="711" y="12"/>
                      <a:pt x="712" y="11"/>
                      <a:pt x="713" y="9"/>
                    </a:cubicBezTo>
                    <a:cubicBezTo>
                      <a:pt x="714" y="10"/>
                      <a:pt x="715" y="10"/>
                      <a:pt x="716" y="11"/>
                    </a:cubicBezTo>
                    <a:cubicBezTo>
                      <a:pt x="716" y="11"/>
                      <a:pt x="718" y="12"/>
                      <a:pt x="718" y="12"/>
                    </a:cubicBezTo>
                    <a:cubicBezTo>
                      <a:pt x="718" y="13"/>
                      <a:pt x="716" y="14"/>
                      <a:pt x="716" y="15"/>
                    </a:cubicBezTo>
                    <a:cubicBezTo>
                      <a:pt x="716" y="15"/>
                      <a:pt x="714" y="13"/>
                      <a:pt x="714" y="13"/>
                    </a:cubicBezTo>
                    <a:cubicBezTo>
                      <a:pt x="713" y="13"/>
                      <a:pt x="713" y="15"/>
                      <a:pt x="712" y="15"/>
                    </a:cubicBezTo>
                    <a:cubicBezTo>
                      <a:pt x="714" y="16"/>
                      <a:pt x="715" y="17"/>
                      <a:pt x="717" y="19"/>
                    </a:cubicBezTo>
                    <a:cubicBezTo>
                      <a:pt x="717" y="18"/>
                      <a:pt x="718" y="17"/>
                      <a:pt x="718" y="16"/>
                    </a:cubicBezTo>
                    <a:cubicBezTo>
                      <a:pt x="719" y="16"/>
                      <a:pt x="719" y="15"/>
                      <a:pt x="720" y="14"/>
                    </a:cubicBezTo>
                    <a:cubicBezTo>
                      <a:pt x="721" y="14"/>
                      <a:pt x="721" y="12"/>
                      <a:pt x="722" y="12"/>
                    </a:cubicBezTo>
                    <a:cubicBezTo>
                      <a:pt x="722" y="12"/>
                      <a:pt x="724" y="14"/>
                      <a:pt x="724" y="14"/>
                    </a:cubicBezTo>
                    <a:cubicBezTo>
                      <a:pt x="724" y="13"/>
                      <a:pt x="726" y="12"/>
                      <a:pt x="726" y="11"/>
                    </a:cubicBezTo>
                    <a:cubicBezTo>
                      <a:pt x="726" y="11"/>
                      <a:pt x="723" y="10"/>
                      <a:pt x="724" y="10"/>
                    </a:cubicBezTo>
                    <a:cubicBezTo>
                      <a:pt x="724" y="9"/>
                      <a:pt x="725" y="8"/>
                      <a:pt x="725" y="7"/>
                    </a:cubicBezTo>
                    <a:cubicBezTo>
                      <a:pt x="726" y="7"/>
                      <a:pt x="727" y="9"/>
                      <a:pt x="727" y="9"/>
                    </a:cubicBezTo>
                    <a:cubicBezTo>
                      <a:pt x="728" y="10"/>
                      <a:pt x="730" y="10"/>
                      <a:pt x="730" y="11"/>
                    </a:cubicBezTo>
                    <a:cubicBezTo>
                      <a:pt x="730" y="11"/>
                      <a:pt x="728" y="13"/>
                      <a:pt x="728" y="13"/>
                    </a:cubicBezTo>
                    <a:cubicBezTo>
                      <a:pt x="727" y="14"/>
                      <a:pt x="727" y="15"/>
                      <a:pt x="726" y="15"/>
                    </a:cubicBezTo>
                    <a:cubicBezTo>
                      <a:pt x="726" y="15"/>
                      <a:pt x="725" y="14"/>
                      <a:pt x="724" y="14"/>
                    </a:cubicBezTo>
                    <a:cubicBezTo>
                      <a:pt x="724" y="14"/>
                      <a:pt x="722" y="16"/>
                      <a:pt x="722" y="16"/>
                    </a:cubicBezTo>
                    <a:cubicBezTo>
                      <a:pt x="722" y="16"/>
                      <a:pt x="725" y="17"/>
                      <a:pt x="725" y="18"/>
                    </a:cubicBezTo>
                    <a:cubicBezTo>
                      <a:pt x="725" y="18"/>
                      <a:pt x="723" y="19"/>
                      <a:pt x="723" y="20"/>
                    </a:cubicBezTo>
                    <a:cubicBezTo>
                      <a:pt x="724" y="20"/>
                      <a:pt x="724" y="21"/>
                      <a:pt x="725" y="22"/>
                    </a:cubicBezTo>
                    <a:cubicBezTo>
                      <a:pt x="726" y="22"/>
                      <a:pt x="727" y="23"/>
                      <a:pt x="727" y="23"/>
                    </a:cubicBezTo>
                    <a:cubicBezTo>
                      <a:pt x="728" y="23"/>
                      <a:pt x="729" y="21"/>
                      <a:pt x="729" y="21"/>
                    </a:cubicBezTo>
                    <a:cubicBezTo>
                      <a:pt x="730" y="20"/>
                      <a:pt x="730" y="19"/>
                      <a:pt x="731" y="19"/>
                    </a:cubicBezTo>
                    <a:cubicBezTo>
                      <a:pt x="731" y="18"/>
                      <a:pt x="732" y="17"/>
                      <a:pt x="732" y="17"/>
                    </a:cubicBezTo>
                    <a:cubicBezTo>
                      <a:pt x="733" y="16"/>
                      <a:pt x="734" y="14"/>
                      <a:pt x="734" y="14"/>
                    </a:cubicBezTo>
                    <a:cubicBezTo>
                      <a:pt x="735" y="14"/>
                      <a:pt x="736" y="16"/>
                      <a:pt x="736" y="16"/>
                    </a:cubicBezTo>
                    <a:cubicBezTo>
                      <a:pt x="737" y="16"/>
                      <a:pt x="738" y="17"/>
                      <a:pt x="739" y="18"/>
                    </a:cubicBezTo>
                    <a:cubicBezTo>
                      <a:pt x="739" y="18"/>
                      <a:pt x="737" y="20"/>
                      <a:pt x="737" y="20"/>
                    </a:cubicBezTo>
                    <a:cubicBezTo>
                      <a:pt x="737" y="20"/>
                      <a:pt x="739" y="22"/>
                      <a:pt x="739" y="22"/>
                    </a:cubicBezTo>
                    <a:cubicBezTo>
                      <a:pt x="739" y="21"/>
                      <a:pt x="741" y="20"/>
                      <a:pt x="741" y="19"/>
                    </a:cubicBezTo>
                    <a:cubicBezTo>
                      <a:pt x="741" y="19"/>
                      <a:pt x="739" y="18"/>
                      <a:pt x="739" y="18"/>
                    </a:cubicBezTo>
                    <a:cubicBezTo>
                      <a:pt x="739" y="17"/>
                      <a:pt x="740" y="16"/>
                      <a:pt x="740" y="15"/>
                    </a:cubicBezTo>
                    <a:cubicBezTo>
                      <a:pt x="741" y="15"/>
                      <a:pt x="742" y="14"/>
                      <a:pt x="742" y="13"/>
                    </a:cubicBezTo>
                    <a:cubicBezTo>
                      <a:pt x="742" y="13"/>
                      <a:pt x="744" y="12"/>
                      <a:pt x="744" y="11"/>
                    </a:cubicBezTo>
                    <a:cubicBezTo>
                      <a:pt x="744" y="11"/>
                      <a:pt x="741" y="10"/>
                      <a:pt x="742" y="9"/>
                    </a:cubicBezTo>
                    <a:cubicBezTo>
                      <a:pt x="742" y="9"/>
                      <a:pt x="743" y="8"/>
                      <a:pt x="743" y="7"/>
                    </a:cubicBezTo>
                    <a:cubicBezTo>
                      <a:pt x="744" y="6"/>
                      <a:pt x="744" y="5"/>
                      <a:pt x="745" y="5"/>
                    </a:cubicBezTo>
                    <a:cubicBezTo>
                      <a:pt x="745" y="5"/>
                      <a:pt x="747" y="7"/>
                      <a:pt x="747" y="7"/>
                    </a:cubicBezTo>
                    <a:cubicBezTo>
                      <a:pt x="748" y="6"/>
                      <a:pt x="748" y="5"/>
                      <a:pt x="749" y="4"/>
                    </a:cubicBezTo>
                    <a:cubicBezTo>
                      <a:pt x="750" y="5"/>
                      <a:pt x="750" y="5"/>
                      <a:pt x="751" y="6"/>
                    </a:cubicBezTo>
                    <a:cubicBezTo>
                      <a:pt x="752" y="7"/>
                      <a:pt x="753" y="7"/>
                      <a:pt x="753" y="8"/>
                    </a:cubicBezTo>
                    <a:cubicBezTo>
                      <a:pt x="754" y="8"/>
                      <a:pt x="755" y="9"/>
                      <a:pt x="756" y="9"/>
                    </a:cubicBezTo>
                    <a:cubicBezTo>
                      <a:pt x="756" y="10"/>
                      <a:pt x="754" y="11"/>
                      <a:pt x="754" y="12"/>
                    </a:cubicBezTo>
                    <a:cubicBezTo>
                      <a:pt x="754" y="12"/>
                      <a:pt x="756" y="13"/>
                      <a:pt x="756" y="13"/>
                    </a:cubicBezTo>
                    <a:cubicBezTo>
                      <a:pt x="756" y="14"/>
                      <a:pt x="758" y="15"/>
                      <a:pt x="758" y="15"/>
                    </a:cubicBezTo>
                    <a:cubicBezTo>
                      <a:pt x="758" y="15"/>
                      <a:pt x="756" y="17"/>
                      <a:pt x="757" y="17"/>
                    </a:cubicBezTo>
                    <a:cubicBezTo>
                      <a:pt x="757" y="18"/>
                      <a:pt x="758" y="19"/>
                      <a:pt x="759" y="19"/>
                    </a:cubicBezTo>
                    <a:cubicBezTo>
                      <a:pt x="759" y="19"/>
                      <a:pt x="760" y="17"/>
                      <a:pt x="761" y="17"/>
                    </a:cubicBezTo>
                    <a:cubicBezTo>
                      <a:pt x="761" y="17"/>
                      <a:pt x="762" y="18"/>
                      <a:pt x="763" y="18"/>
                    </a:cubicBezTo>
                    <a:cubicBezTo>
                      <a:pt x="763" y="18"/>
                      <a:pt x="765" y="20"/>
                      <a:pt x="765" y="20"/>
                    </a:cubicBezTo>
                    <a:cubicBezTo>
                      <a:pt x="766" y="20"/>
                      <a:pt x="766" y="19"/>
                      <a:pt x="767" y="18"/>
                    </a:cubicBezTo>
                    <a:cubicBezTo>
                      <a:pt x="767" y="17"/>
                      <a:pt x="768" y="16"/>
                      <a:pt x="768" y="16"/>
                    </a:cubicBezTo>
                    <a:cubicBezTo>
                      <a:pt x="769" y="15"/>
                      <a:pt x="770" y="14"/>
                      <a:pt x="770" y="13"/>
                    </a:cubicBezTo>
                    <a:cubicBezTo>
                      <a:pt x="771" y="13"/>
                      <a:pt x="771" y="12"/>
                      <a:pt x="772" y="11"/>
                    </a:cubicBezTo>
                    <a:cubicBezTo>
                      <a:pt x="772" y="11"/>
                      <a:pt x="774" y="13"/>
                      <a:pt x="774" y="13"/>
                    </a:cubicBezTo>
                    <a:cubicBezTo>
                      <a:pt x="775" y="13"/>
                      <a:pt x="775" y="11"/>
                      <a:pt x="776" y="11"/>
                    </a:cubicBezTo>
                    <a:cubicBezTo>
                      <a:pt x="776" y="11"/>
                      <a:pt x="778" y="13"/>
                      <a:pt x="778" y="12"/>
                    </a:cubicBezTo>
                    <a:cubicBezTo>
                      <a:pt x="779" y="12"/>
                      <a:pt x="779" y="11"/>
                      <a:pt x="780" y="10"/>
                    </a:cubicBezTo>
                    <a:cubicBezTo>
                      <a:pt x="780" y="10"/>
                      <a:pt x="781" y="8"/>
                      <a:pt x="781" y="8"/>
                    </a:cubicBezTo>
                    <a:cubicBezTo>
                      <a:pt x="782" y="8"/>
                      <a:pt x="783" y="9"/>
                      <a:pt x="784" y="10"/>
                    </a:cubicBezTo>
                    <a:cubicBezTo>
                      <a:pt x="784" y="10"/>
                      <a:pt x="785" y="11"/>
                      <a:pt x="786" y="11"/>
                    </a:cubicBezTo>
                    <a:cubicBezTo>
                      <a:pt x="786" y="11"/>
                      <a:pt x="787" y="9"/>
                      <a:pt x="788" y="9"/>
                    </a:cubicBezTo>
                    <a:cubicBezTo>
                      <a:pt x="788" y="9"/>
                      <a:pt x="790" y="11"/>
                      <a:pt x="790" y="11"/>
                    </a:cubicBezTo>
                    <a:cubicBezTo>
                      <a:pt x="790" y="11"/>
                      <a:pt x="788" y="13"/>
                      <a:pt x="788" y="13"/>
                    </a:cubicBezTo>
                    <a:cubicBezTo>
                      <a:pt x="788" y="13"/>
                      <a:pt x="786" y="11"/>
                      <a:pt x="786" y="11"/>
                    </a:cubicBezTo>
                    <a:cubicBezTo>
                      <a:pt x="785" y="11"/>
                      <a:pt x="784" y="13"/>
                      <a:pt x="784" y="14"/>
                    </a:cubicBezTo>
                    <a:cubicBezTo>
                      <a:pt x="784" y="14"/>
                      <a:pt x="783" y="15"/>
                      <a:pt x="782" y="16"/>
                    </a:cubicBezTo>
                    <a:cubicBezTo>
                      <a:pt x="782" y="17"/>
                      <a:pt x="781" y="17"/>
                      <a:pt x="781" y="18"/>
                    </a:cubicBezTo>
                    <a:cubicBezTo>
                      <a:pt x="780" y="19"/>
                      <a:pt x="780" y="20"/>
                      <a:pt x="779" y="20"/>
                    </a:cubicBezTo>
                    <a:cubicBezTo>
                      <a:pt x="781" y="21"/>
                      <a:pt x="782" y="23"/>
                      <a:pt x="784" y="24"/>
                    </a:cubicBezTo>
                    <a:cubicBezTo>
                      <a:pt x="784" y="23"/>
                      <a:pt x="785" y="22"/>
                      <a:pt x="785" y="21"/>
                    </a:cubicBezTo>
                    <a:cubicBezTo>
                      <a:pt x="785" y="21"/>
                      <a:pt x="787" y="19"/>
                      <a:pt x="787" y="19"/>
                    </a:cubicBezTo>
                    <a:cubicBezTo>
                      <a:pt x="788" y="19"/>
                      <a:pt x="789" y="21"/>
                      <a:pt x="789" y="21"/>
                    </a:cubicBezTo>
                    <a:cubicBezTo>
                      <a:pt x="790" y="21"/>
                      <a:pt x="790" y="19"/>
                      <a:pt x="791" y="19"/>
                    </a:cubicBezTo>
                    <a:cubicBezTo>
                      <a:pt x="791" y="19"/>
                      <a:pt x="793" y="21"/>
                      <a:pt x="793" y="20"/>
                    </a:cubicBezTo>
                    <a:cubicBezTo>
                      <a:pt x="794" y="20"/>
                      <a:pt x="794" y="19"/>
                      <a:pt x="795" y="18"/>
                    </a:cubicBezTo>
                    <a:cubicBezTo>
                      <a:pt x="795" y="17"/>
                      <a:pt x="796" y="17"/>
                      <a:pt x="797" y="16"/>
                    </a:cubicBezTo>
                    <a:cubicBezTo>
                      <a:pt x="797" y="15"/>
                      <a:pt x="798" y="14"/>
                      <a:pt x="798" y="14"/>
                    </a:cubicBezTo>
                    <a:cubicBezTo>
                      <a:pt x="799" y="13"/>
                      <a:pt x="799" y="12"/>
                      <a:pt x="800" y="11"/>
                    </a:cubicBezTo>
                    <a:cubicBezTo>
                      <a:pt x="800" y="11"/>
                      <a:pt x="802" y="13"/>
                      <a:pt x="802" y="13"/>
                    </a:cubicBezTo>
                    <a:cubicBezTo>
                      <a:pt x="803" y="13"/>
                      <a:pt x="803" y="11"/>
                      <a:pt x="804" y="11"/>
                    </a:cubicBezTo>
                    <a:cubicBezTo>
                      <a:pt x="805" y="12"/>
                      <a:pt x="805" y="12"/>
                      <a:pt x="806" y="13"/>
                    </a:cubicBezTo>
                    <a:cubicBezTo>
                      <a:pt x="806" y="13"/>
                      <a:pt x="808" y="14"/>
                      <a:pt x="808" y="14"/>
                    </a:cubicBezTo>
                    <a:cubicBezTo>
                      <a:pt x="808" y="15"/>
                      <a:pt x="806" y="16"/>
                      <a:pt x="807" y="17"/>
                    </a:cubicBezTo>
                    <a:cubicBezTo>
                      <a:pt x="807" y="17"/>
                      <a:pt x="808" y="18"/>
                      <a:pt x="809" y="18"/>
                    </a:cubicBezTo>
                    <a:cubicBezTo>
                      <a:pt x="810" y="19"/>
                      <a:pt x="810" y="19"/>
                      <a:pt x="811" y="20"/>
                    </a:cubicBezTo>
                    <a:cubicBezTo>
                      <a:pt x="812" y="20"/>
                      <a:pt x="812" y="18"/>
                      <a:pt x="813" y="18"/>
                    </a:cubicBezTo>
                    <a:cubicBezTo>
                      <a:pt x="813" y="18"/>
                      <a:pt x="815" y="20"/>
                      <a:pt x="815" y="19"/>
                    </a:cubicBezTo>
                    <a:cubicBezTo>
                      <a:pt x="815" y="19"/>
                      <a:pt x="817" y="17"/>
                      <a:pt x="817" y="17"/>
                    </a:cubicBezTo>
                    <a:cubicBezTo>
                      <a:pt x="817" y="17"/>
                      <a:pt x="815" y="15"/>
                      <a:pt x="814" y="16"/>
                    </a:cubicBezTo>
                    <a:cubicBezTo>
                      <a:pt x="814" y="16"/>
                      <a:pt x="813" y="18"/>
                      <a:pt x="813" y="18"/>
                    </a:cubicBezTo>
                    <a:cubicBezTo>
                      <a:pt x="812" y="17"/>
                      <a:pt x="811" y="16"/>
                      <a:pt x="811" y="16"/>
                    </a:cubicBezTo>
                    <a:cubicBezTo>
                      <a:pt x="811" y="16"/>
                      <a:pt x="812" y="14"/>
                      <a:pt x="812" y="14"/>
                    </a:cubicBezTo>
                    <a:cubicBezTo>
                      <a:pt x="813" y="13"/>
                      <a:pt x="813" y="12"/>
                      <a:pt x="814" y="12"/>
                    </a:cubicBezTo>
                    <a:cubicBezTo>
                      <a:pt x="814" y="11"/>
                      <a:pt x="815" y="9"/>
                      <a:pt x="816" y="9"/>
                    </a:cubicBezTo>
                    <a:cubicBezTo>
                      <a:pt x="816" y="9"/>
                      <a:pt x="817" y="11"/>
                      <a:pt x="818" y="11"/>
                    </a:cubicBezTo>
                    <a:cubicBezTo>
                      <a:pt x="818" y="11"/>
                      <a:pt x="816" y="13"/>
                      <a:pt x="816" y="13"/>
                    </a:cubicBezTo>
                    <a:cubicBezTo>
                      <a:pt x="816" y="14"/>
                      <a:pt x="818" y="15"/>
                      <a:pt x="818" y="15"/>
                    </a:cubicBezTo>
                    <a:cubicBezTo>
                      <a:pt x="819" y="16"/>
                      <a:pt x="820" y="16"/>
                      <a:pt x="821" y="17"/>
                    </a:cubicBezTo>
                    <a:cubicBezTo>
                      <a:pt x="821" y="16"/>
                      <a:pt x="822" y="15"/>
                      <a:pt x="822" y="14"/>
                    </a:cubicBezTo>
                    <a:cubicBezTo>
                      <a:pt x="823" y="14"/>
                      <a:pt x="824" y="13"/>
                      <a:pt x="824" y="12"/>
                    </a:cubicBezTo>
                    <a:cubicBezTo>
                      <a:pt x="824" y="12"/>
                      <a:pt x="822" y="11"/>
                      <a:pt x="822" y="11"/>
                    </a:cubicBezTo>
                    <a:cubicBezTo>
                      <a:pt x="822" y="10"/>
                      <a:pt x="823" y="9"/>
                      <a:pt x="824" y="8"/>
                    </a:cubicBezTo>
                    <a:cubicBezTo>
                      <a:pt x="824" y="8"/>
                      <a:pt x="825" y="7"/>
                      <a:pt x="825" y="6"/>
                    </a:cubicBezTo>
                    <a:cubicBezTo>
                      <a:pt x="825" y="5"/>
                      <a:pt x="827" y="4"/>
                      <a:pt x="827" y="4"/>
                    </a:cubicBezTo>
                    <a:cubicBezTo>
                      <a:pt x="827" y="5"/>
                      <a:pt x="829" y="5"/>
                      <a:pt x="829" y="6"/>
                    </a:cubicBezTo>
                    <a:cubicBezTo>
                      <a:pt x="829" y="6"/>
                      <a:pt x="827" y="7"/>
                      <a:pt x="827" y="8"/>
                    </a:cubicBezTo>
                    <a:cubicBezTo>
                      <a:pt x="828" y="8"/>
                      <a:pt x="830" y="9"/>
                      <a:pt x="830" y="9"/>
                    </a:cubicBezTo>
                    <a:cubicBezTo>
                      <a:pt x="830" y="10"/>
                      <a:pt x="828" y="11"/>
                      <a:pt x="828" y="12"/>
                    </a:cubicBezTo>
                    <a:cubicBezTo>
                      <a:pt x="827" y="12"/>
                      <a:pt x="827" y="13"/>
                      <a:pt x="826" y="14"/>
                    </a:cubicBezTo>
                    <a:cubicBezTo>
                      <a:pt x="826" y="14"/>
                      <a:pt x="825" y="16"/>
                      <a:pt x="825" y="16"/>
                    </a:cubicBezTo>
                    <a:cubicBezTo>
                      <a:pt x="825" y="16"/>
                      <a:pt x="827" y="18"/>
                      <a:pt x="827" y="18"/>
                    </a:cubicBezTo>
                    <a:cubicBezTo>
                      <a:pt x="827" y="18"/>
                      <a:pt x="828" y="16"/>
                      <a:pt x="829" y="16"/>
                    </a:cubicBezTo>
                    <a:cubicBezTo>
                      <a:pt x="829" y="16"/>
                      <a:pt x="830" y="17"/>
                      <a:pt x="831" y="17"/>
                    </a:cubicBezTo>
                    <a:cubicBezTo>
                      <a:pt x="831" y="18"/>
                      <a:pt x="832" y="18"/>
                      <a:pt x="833" y="19"/>
                    </a:cubicBezTo>
                    <a:cubicBezTo>
                      <a:pt x="833" y="19"/>
                      <a:pt x="831" y="21"/>
                      <a:pt x="831" y="21"/>
                    </a:cubicBezTo>
                    <a:cubicBezTo>
                      <a:pt x="831" y="22"/>
                      <a:pt x="834" y="22"/>
                      <a:pt x="834" y="23"/>
                    </a:cubicBezTo>
                    <a:cubicBezTo>
                      <a:pt x="833" y="24"/>
                      <a:pt x="832" y="24"/>
                      <a:pt x="832" y="25"/>
                    </a:cubicBezTo>
                    <a:cubicBezTo>
                      <a:pt x="832" y="26"/>
                      <a:pt x="834" y="26"/>
                      <a:pt x="834" y="27"/>
                    </a:cubicBezTo>
                    <a:cubicBezTo>
                      <a:pt x="834" y="27"/>
                      <a:pt x="833" y="29"/>
                      <a:pt x="832" y="29"/>
                    </a:cubicBezTo>
                    <a:cubicBezTo>
                      <a:pt x="832" y="29"/>
                      <a:pt x="831" y="31"/>
                      <a:pt x="831" y="31"/>
                    </a:cubicBezTo>
                    <a:cubicBezTo>
                      <a:pt x="831" y="32"/>
                      <a:pt x="833" y="32"/>
                      <a:pt x="833" y="33"/>
                    </a:cubicBezTo>
                    <a:cubicBezTo>
                      <a:pt x="833" y="32"/>
                      <a:pt x="834" y="32"/>
                      <a:pt x="835" y="31"/>
                    </a:cubicBezTo>
                    <a:cubicBezTo>
                      <a:pt x="835" y="30"/>
                      <a:pt x="836" y="29"/>
                      <a:pt x="836" y="29"/>
                    </a:cubicBezTo>
                    <a:cubicBezTo>
                      <a:pt x="836" y="28"/>
                      <a:pt x="838" y="27"/>
                      <a:pt x="838" y="26"/>
                    </a:cubicBezTo>
                    <a:cubicBezTo>
                      <a:pt x="838" y="26"/>
                      <a:pt x="836" y="25"/>
                      <a:pt x="836" y="25"/>
                    </a:cubicBezTo>
                    <a:cubicBezTo>
                      <a:pt x="836" y="24"/>
                      <a:pt x="837" y="23"/>
                      <a:pt x="837" y="22"/>
                    </a:cubicBezTo>
                    <a:cubicBezTo>
                      <a:pt x="838" y="22"/>
                      <a:pt x="839" y="20"/>
                      <a:pt x="839" y="20"/>
                    </a:cubicBezTo>
                    <a:cubicBezTo>
                      <a:pt x="839" y="20"/>
                      <a:pt x="841" y="22"/>
                      <a:pt x="841" y="22"/>
                    </a:cubicBezTo>
                    <a:cubicBezTo>
                      <a:pt x="842" y="21"/>
                      <a:pt x="843" y="20"/>
                      <a:pt x="843" y="20"/>
                    </a:cubicBezTo>
                    <a:cubicBezTo>
                      <a:pt x="843" y="19"/>
                      <a:pt x="841" y="19"/>
                      <a:pt x="841" y="18"/>
                    </a:cubicBezTo>
                    <a:cubicBezTo>
                      <a:pt x="841" y="17"/>
                      <a:pt x="843" y="16"/>
                      <a:pt x="843" y="16"/>
                    </a:cubicBezTo>
                    <a:cubicBezTo>
                      <a:pt x="842" y="15"/>
                      <a:pt x="840" y="15"/>
                      <a:pt x="840" y="14"/>
                    </a:cubicBezTo>
                    <a:cubicBezTo>
                      <a:pt x="840" y="14"/>
                      <a:pt x="842" y="12"/>
                      <a:pt x="842" y="12"/>
                    </a:cubicBezTo>
                    <a:cubicBezTo>
                      <a:pt x="842" y="12"/>
                      <a:pt x="844" y="10"/>
                      <a:pt x="844" y="10"/>
                    </a:cubicBezTo>
                    <a:cubicBezTo>
                      <a:pt x="844" y="9"/>
                      <a:pt x="842" y="9"/>
                      <a:pt x="842" y="8"/>
                    </a:cubicBezTo>
                    <a:cubicBezTo>
                      <a:pt x="843" y="6"/>
                      <a:pt x="844" y="5"/>
                      <a:pt x="845" y="3"/>
                    </a:cubicBezTo>
                    <a:cubicBezTo>
                      <a:pt x="846" y="5"/>
                      <a:pt x="848" y="6"/>
                      <a:pt x="849" y="7"/>
                    </a:cubicBezTo>
                    <a:cubicBezTo>
                      <a:pt x="849" y="8"/>
                      <a:pt x="848" y="8"/>
                      <a:pt x="848" y="9"/>
                    </a:cubicBezTo>
                    <a:cubicBezTo>
                      <a:pt x="848" y="10"/>
                      <a:pt x="850" y="10"/>
                      <a:pt x="850" y="11"/>
                    </a:cubicBezTo>
                    <a:cubicBezTo>
                      <a:pt x="850" y="11"/>
                      <a:pt x="848" y="13"/>
                      <a:pt x="848" y="13"/>
                    </a:cubicBezTo>
                    <a:cubicBezTo>
                      <a:pt x="848" y="14"/>
                      <a:pt x="850" y="14"/>
                      <a:pt x="850" y="15"/>
                    </a:cubicBezTo>
                    <a:cubicBezTo>
                      <a:pt x="851" y="15"/>
                      <a:pt x="852" y="16"/>
                      <a:pt x="853" y="16"/>
                    </a:cubicBezTo>
                    <a:cubicBezTo>
                      <a:pt x="853" y="17"/>
                      <a:pt x="855" y="18"/>
                      <a:pt x="855" y="18"/>
                    </a:cubicBezTo>
                    <a:cubicBezTo>
                      <a:pt x="855" y="18"/>
                      <a:pt x="853" y="20"/>
                      <a:pt x="853" y="20"/>
                    </a:cubicBezTo>
                    <a:cubicBezTo>
                      <a:pt x="853" y="21"/>
                      <a:pt x="851" y="22"/>
                      <a:pt x="851" y="23"/>
                    </a:cubicBezTo>
                    <a:cubicBezTo>
                      <a:pt x="852" y="23"/>
                      <a:pt x="853" y="24"/>
                      <a:pt x="854" y="24"/>
                    </a:cubicBezTo>
                    <a:cubicBezTo>
                      <a:pt x="854" y="24"/>
                      <a:pt x="855" y="23"/>
                      <a:pt x="855" y="22"/>
                    </a:cubicBezTo>
                    <a:cubicBezTo>
                      <a:pt x="856" y="22"/>
                      <a:pt x="857" y="20"/>
                      <a:pt x="857" y="20"/>
                    </a:cubicBezTo>
                    <a:cubicBezTo>
                      <a:pt x="857" y="19"/>
                      <a:pt x="855" y="19"/>
                      <a:pt x="855" y="18"/>
                    </a:cubicBezTo>
                    <a:cubicBezTo>
                      <a:pt x="855" y="17"/>
                      <a:pt x="857" y="17"/>
                      <a:pt x="857" y="16"/>
                    </a:cubicBezTo>
                    <a:cubicBezTo>
                      <a:pt x="857" y="15"/>
                      <a:pt x="854" y="15"/>
                      <a:pt x="854" y="14"/>
                    </a:cubicBezTo>
                    <a:cubicBezTo>
                      <a:pt x="854" y="14"/>
                      <a:pt x="856" y="13"/>
                      <a:pt x="856" y="12"/>
                    </a:cubicBezTo>
                    <a:cubicBezTo>
                      <a:pt x="856" y="11"/>
                      <a:pt x="854" y="11"/>
                      <a:pt x="854" y="10"/>
                    </a:cubicBezTo>
                    <a:cubicBezTo>
                      <a:pt x="854" y="10"/>
                      <a:pt x="856" y="9"/>
                      <a:pt x="856" y="8"/>
                    </a:cubicBezTo>
                    <a:cubicBezTo>
                      <a:pt x="855" y="7"/>
                      <a:pt x="853" y="7"/>
                      <a:pt x="853" y="6"/>
                    </a:cubicBezTo>
                    <a:cubicBezTo>
                      <a:pt x="853" y="6"/>
                      <a:pt x="855" y="4"/>
                      <a:pt x="855" y="4"/>
                    </a:cubicBezTo>
                    <a:cubicBezTo>
                      <a:pt x="856" y="4"/>
                      <a:pt x="857" y="6"/>
                      <a:pt x="857" y="6"/>
                    </a:cubicBezTo>
                    <a:cubicBezTo>
                      <a:pt x="857" y="6"/>
                      <a:pt x="859" y="7"/>
                      <a:pt x="859" y="7"/>
                    </a:cubicBezTo>
                    <a:cubicBezTo>
                      <a:pt x="860" y="8"/>
                      <a:pt x="858" y="9"/>
                      <a:pt x="858" y="10"/>
                    </a:cubicBezTo>
                    <a:cubicBezTo>
                      <a:pt x="858" y="10"/>
                      <a:pt x="860" y="11"/>
                      <a:pt x="860" y="11"/>
                    </a:cubicBezTo>
                    <a:cubicBezTo>
                      <a:pt x="860" y="12"/>
                      <a:pt x="859" y="13"/>
                      <a:pt x="858" y="14"/>
                    </a:cubicBezTo>
                    <a:cubicBezTo>
                      <a:pt x="858" y="14"/>
                      <a:pt x="857" y="16"/>
                      <a:pt x="857" y="16"/>
                    </a:cubicBezTo>
                    <a:cubicBezTo>
                      <a:pt x="857" y="16"/>
                      <a:pt x="859" y="18"/>
                      <a:pt x="859" y="18"/>
                    </a:cubicBezTo>
                    <a:cubicBezTo>
                      <a:pt x="859" y="18"/>
                      <a:pt x="860" y="16"/>
                      <a:pt x="861" y="15"/>
                    </a:cubicBezTo>
                    <a:cubicBezTo>
                      <a:pt x="861" y="15"/>
                      <a:pt x="862" y="13"/>
                      <a:pt x="862" y="13"/>
                    </a:cubicBezTo>
                    <a:cubicBezTo>
                      <a:pt x="862" y="13"/>
                      <a:pt x="864" y="15"/>
                      <a:pt x="864" y="15"/>
                    </a:cubicBezTo>
                    <a:cubicBezTo>
                      <a:pt x="865" y="15"/>
                      <a:pt x="863" y="17"/>
                      <a:pt x="863" y="17"/>
                    </a:cubicBezTo>
                    <a:cubicBezTo>
                      <a:pt x="863" y="18"/>
                      <a:pt x="865" y="18"/>
                      <a:pt x="865" y="19"/>
                    </a:cubicBezTo>
                    <a:cubicBezTo>
                      <a:pt x="865" y="19"/>
                      <a:pt x="863" y="20"/>
                      <a:pt x="863" y="21"/>
                    </a:cubicBezTo>
                    <a:cubicBezTo>
                      <a:pt x="863" y="21"/>
                      <a:pt x="865" y="22"/>
                      <a:pt x="866" y="23"/>
                    </a:cubicBezTo>
                    <a:cubicBezTo>
                      <a:pt x="866" y="23"/>
                      <a:pt x="867" y="24"/>
                      <a:pt x="868" y="24"/>
                    </a:cubicBezTo>
                    <a:cubicBezTo>
                      <a:pt x="869" y="23"/>
                      <a:pt x="870" y="21"/>
                      <a:pt x="871" y="20"/>
                    </a:cubicBezTo>
                    <a:cubicBezTo>
                      <a:pt x="872" y="19"/>
                      <a:pt x="872" y="18"/>
                      <a:pt x="873" y="18"/>
                    </a:cubicBezTo>
                    <a:cubicBezTo>
                      <a:pt x="874" y="16"/>
                      <a:pt x="875" y="15"/>
                      <a:pt x="876" y="13"/>
                    </a:cubicBezTo>
                    <a:cubicBezTo>
                      <a:pt x="877" y="12"/>
                      <a:pt x="877" y="12"/>
                      <a:pt x="878" y="11"/>
                    </a:cubicBezTo>
                    <a:cubicBezTo>
                      <a:pt x="879" y="12"/>
                      <a:pt x="881" y="13"/>
                      <a:pt x="882" y="14"/>
                    </a:cubicBezTo>
                    <a:cubicBezTo>
                      <a:pt x="882" y="15"/>
                      <a:pt x="881" y="16"/>
                      <a:pt x="881" y="17"/>
                    </a:cubicBezTo>
                    <a:cubicBezTo>
                      <a:pt x="881" y="17"/>
                      <a:pt x="879" y="19"/>
                      <a:pt x="879" y="19"/>
                    </a:cubicBezTo>
                    <a:cubicBezTo>
                      <a:pt x="879" y="19"/>
                      <a:pt x="881" y="20"/>
                      <a:pt x="881" y="21"/>
                    </a:cubicBezTo>
                    <a:cubicBezTo>
                      <a:pt x="882" y="21"/>
                      <a:pt x="883" y="22"/>
                      <a:pt x="884" y="22"/>
                    </a:cubicBezTo>
                    <a:cubicBezTo>
                      <a:pt x="884" y="22"/>
                      <a:pt x="885" y="20"/>
                      <a:pt x="885" y="20"/>
                    </a:cubicBezTo>
                    <a:cubicBezTo>
                      <a:pt x="885" y="20"/>
                      <a:pt x="887" y="22"/>
                      <a:pt x="887" y="22"/>
                    </a:cubicBezTo>
                    <a:cubicBezTo>
                      <a:pt x="888" y="21"/>
                      <a:pt x="889" y="20"/>
                      <a:pt x="889" y="20"/>
                    </a:cubicBezTo>
                    <a:cubicBezTo>
                      <a:pt x="889" y="19"/>
                      <a:pt x="887" y="18"/>
                      <a:pt x="887" y="18"/>
                    </a:cubicBezTo>
                    <a:cubicBezTo>
                      <a:pt x="887" y="17"/>
                      <a:pt x="889" y="16"/>
                      <a:pt x="889" y="16"/>
                    </a:cubicBezTo>
                    <a:cubicBezTo>
                      <a:pt x="889" y="15"/>
                      <a:pt x="886" y="14"/>
                      <a:pt x="886" y="14"/>
                    </a:cubicBezTo>
                    <a:cubicBezTo>
                      <a:pt x="886" y="14"/>
                      <a:pt x="888" y="12"/>
                      <a:pt x="888" y="12"/>
                    </a:cubicBezTo>
                    <a:cubicBezTo>
                      <a:pt x="889" y="11"/>
                      <a:pt x="889" y="10"/>
                      <a:pt x="890" y="9"/>
                    </a:cubicBezTo>
                    <a:cubicBezTo>
                      <a:pt x="890" y="10"/>
                      <a:pt x="892" y="11"/>
                      <a:pt x="892" y="11"/>
                    </a:cubicBezTo>
                    <a:cubicBezTo>
                      <a:pt x="892" y="12"/>
                      <a:pt x="890" y="13"/>
                      <a:pt x="890" y="13"/>
                    </a:cubicBezTo>
                    <a:cubicBezTo>
                      <a:pt x="891" y="14"/>
                      <a:pt x="892" y="14"/>
                      <a:pt x="893" y="15"/>
                    </a:cubicBezTo>
                    <a:cubicBezTo>
                      <a:pt x="893" y="15"/>
                      <a:pt x="891" y="17"/>
                      <a:pt x="891" y="17"/>
                    </a:cubicBezTo>
                    <a:cubicBezTo>
                      <a:pt x="891" y="17"/>
                      <a:pt x="893" y="19"/>
                      <a:pt x="893" y="19"/>
                    </a:cubicBezTo>
                    <a:cubicBezTo>
                      <a:pt x="893" y="19"/>
                      <a:pt x="895" y="17"/>
                      <a:pt x="895" y="17"/>
                    </a:cubicBezTo>
                    <a:cubicBezTo>
                      <a:pt x="895" y="17"/>
                      <a:pt x="896" y="15"/>
                      <a:pt x="896" y="15"/>
                    </a:cubicBezTo>
                    <a:cubicBezTo>
                      <a:pt x="897" y="15"/>
                      <a:pt x="898" y="16"/>
                      <a:pt x="899" y="16"/>
                    </a:cubicBezTo>
                    <a:cubicBezTo>
                      <a:pt x="899" y="17"/>
                      <a:pt x="901" y="17"/>
                      <a:pt x="901" y="18"/>
                    </a:cubicBezTo>
                    <a:cubicBezTo>
                      <a:pt x="901" y="18"/>
                      <a:pt x="899" y="20"/>
                      <a:pt x="899" y="20"/>
                    </a:cubicBezTo>
                    <a:cubicBezTo>
                      <a:pt x="899" y="20"/>
                      <a:pt x="901" y="22"/>
                      <a:pt x="901" y="22"/>
                    </a:cubicBezTo>
                    <a:cubicBezTo>
                      <a:pt x="902" y="22"/>
                      <a:pt x="903" y="20"/>
                      <a:pt x="903" y="20"/>
                    </a:cubicBezTo>
                    <a:cubicBezTo>
                      <a:pt x="903" y="19"/>
                      <a:pt x="905" y="18"/>
                      <a:pt x="905" y="17"/>
                    </a:cubicBezTo>
                    <a:cubicBezTo>
                      <a:pt x="905" y="17"/>
                      <a:pt x="903" y="16"/>
                      <a:pt x="903" y="16"/>
                    </a:cubicBezTo>
                    <a:cubicBezTo>
                      <a:pt x="903" y="15"/>
                      <a:pt x="904" y="14"/>
                      <a:pt x="904" y="13"/>
                    </a:cubicBezTo>
                    <a:cubicBezTo>
                      <a:pt x="905" y="14"/>
                      <a:pt x="906" y="15"/>
                      <a:pt x="907" y="15"/>
                    </a:cubicBezTo>
                    <a:cubicBezTo>
                      <a:pt x="907" y="15"/>
                      <a:pt x="909" y="17"/>
                      <a:pt x="909" y="17"/>
                    </a:cubicBezTo>
                    <a:cubicBezTo>
                      <a:pt x="909" y="18"/>
                      <a:pt x="907" y="18"/>
                      <a:pt x="907" y="19"/>
                    </a:cubicBezTo>
                    <a:cubicBezTo>
                      <a:pt x="907" y="20"/>
                      <a:pt x="909" y="20"/>
                      <a:pt x="909" y="21"/>
                    </a:cubicBezTo>
                    <a:cubicBezTo>
                      <a:pt x="909" y="21"/>
                      <a:pt x="908" y="22"/>
                      <a:pt x="908" y="23"/>
                    </a:cubicBezTo>
                    <a:cubicBezTo>
                      <a:pt x="908" y="24"/>
                      <a:pt x="910" y="24"/>
                      <a:pt x="910" y="25"/>
                    </a:cubicBezTo>
                    <a:cubicBezTo>
                      <a:pt x="911" y="23"/>
                      <a:pt x="912" y="22"/>
                      <a:pt x="913" y="20"/>
                    </a:cubicBezTo>
                    <a:cubicBezTo>
                      <a:pt x="914" y="20"/>
                      <a:pt x="914" y="19"/>
                      <a:pt x="915" y="18"/>
                    </a:cubicBezTo>
                    <a:cubicBezTo>
                      <a:pt x="916" y="17"/>
                      <a:pt x="916" y="17"/>
                      <a:pt x="917" y="16"/>
                    </a:cubicBezTo>
                    <a:cubicBezTo>
                      <a:pt x="917" y="16"/>
                      <a:pt x="914" y="14"/>
                      <a:pt x="914" y="14"/>
                    </a:cubicBezTo>
                    <a:cubicBezTo>
                      <a:pt x="914" y="14"/>
                      <a:pt x="916" y="12"/>
                      <a:pt x="916" y="12"/>
                    </a:cubicBezTo>
                    <a:cubicBezTo>
                      <a:pt x="917" y="12"/>
                      <a:pt x="918" y="13"/>
                      <a:pt x="918" y="14"/>
                    </a:cubicBezTo>
                    <a:cubicBezTo>
                      <a:pt x="918" y="13"/>
                      <a:pt x="920" y="12"/>
                      <a:pt x="920" y="11"/>
                    </a:cubicBezTo>
                    <a:cubicBezTo>
                      <a:pt x="920" y="12"/>
                      <a:pt x="922" y="12"/>
                      <a:pt x="922" y="13"/>
                    </a:cubicBezTo>
                    <a:cubicBezTo>
                      <a:pt x="922" y="13"/>
                      <a:pt x="921" y="15"/>
                      <a:pt x="921" y="15"/>
                    </a:cubicBezTo>
                    <a:cubicBezTo>
                      <a:pt x="920" y="16"/>
                      <a:pt x="919" y="17"/>
                      <a:pt x="919" y="18"/>
                    </a:cubicBezTo>
                    <a:cubicBezTo>
                      <a:pt x="919" y="18"/>
                      <a:pt x="921" y="19"/>
                      <a:pt x="921" y="19"/>
                    </a:cubicBezTo>
                    <a:cubicBezTo>
                      <a:pt x="921" y="20"/>
                      <a:pt x="920" y="21"/>
                      <a:pt x="919" y="21"/>
                    </a:cubicBezTo>
                    <a:cubicBezTo>
                      <a:pt x="919" y="22"/>
                      <a:pt x="918" y="23"/>
                      <a:pt x="918" y="24"/>
                    </a:cubicBezTo>
                    <a:cubicBezTo>
                      <a:pt x="918" y="24"/>
                      <a:pt x="920" y="25"/>
                      <a:pt x="920" y="25"/>
                    </a:cubicBezTo>
                    <a:cubicBezTo>
                      <a:pt x="921" y="25"/>
                      <a:pt x="921" y="24"/>
                      <a:pt x="922" y="23"/>
                    </a:cubicBezTo>
                    <a:cubicBezTo>
                      <a:pt x="922" y="23"/>
                      <a:pt x="923" y="21"/>
                      <a:pt x="923" y="21"/>
                    </a:cubicBezTo>
                    <a:cubicBezTo>
                      <a:pt x="924" y="21"/>
                      <a:pt x="925" y="22"/>
                      <a:pt x="926" y="23"/>
                    </a:cubicBezTo>
                    <a:cubicBezTo>
                      <a:pt x="926" y="23"/>
                      <a:pt x="927" y="24"/>
                      <a:pt x="928" y="24"/>
                    </a:cubicBezTo>
                    <a:cubicBezTo>
                      <a:pt x="928" y="24"/>
                      <a:pt x="929" y="22"/>
                      <a:pt x="930" y="22"/>
                    </a:cubicBezTo>
                    <a:cubicBezTo>
                      <a:pt x="930" y="22"/>
                      <a:pt x="931" y="24"/>
                      <a:pt x="932" y="24"/>
                    </a:cubicBezTo>
                    <a:cubicBezTo>
                      <a:pt x="932" y="24"/>
                      <a:pt x="934" y="22"/>
                      <a:pt x="933" y="22"/>
                    </a:cubicBezTo>
                    <a:cubicBezTo>
                      <a:pt x="933" y="21"/>
                      <a:pt x="931" y="20"/>
                      <a:pt x="931" y="20"/>
                    </a:cubicBezTo>
                    <a:cubicBezTo>
                      <a:pt x="931" y="19"/>
                      <a:pt x="933" y="18"/>
                      <a:pt x="933" y="18"/>
                    </a:cubicBezTo>
                    <a:cubicBezTo>
                      <a:pt x="933" y="17"/>
                      <a:pt x="934" y="16"/>
                      <a:pt x="935" y="15"/>
                    </a:cubicBezTo>
                    <a:cubicBezTo>
                      <a:pt x="935" y="15"/>
                      <a:pt x="936" y="17"/>
                      <a:pt x="937" y="17"/>
                    </a:cubicBezTo>
                    <a:cubicBezTo>
                      <a:pt x="937" y="17"/>
                      <a:pt x="938" y="15"/>
                      <a:pt x="939" y="15"/>
                    </a:cubicBezTo>
                    <a:cubicBezTo>
                      <a:pt x="939" y="15"/>
                      <a:pt x="940" y="16"/>
                      <a:pt x="941" y="17"/>
                    </a:cubicBezTo>
                    <a:cubicBezTo>
                      <a:pt x="941" y="16"/>
                      <a:pt x="943" y="14"/>
                      <a:pt x="943" y="14"/>
                    </a:cubicBezTo>
                    <a:cubicBezTo>
                      <a:pt x="943" y="15"/>
                      <a:pt x="945" y="16"/>
                      <a:pt x="945" y="16"/>
                    </a:cubicBezTo>
                    <a:cubicBezTo>
                      <a:pt x="945" y="16"/>
                      <a:pt x="943" y="18"/>
                      <a:pt x="943" y="18"/>
                    </a:cubicBezTo>
                    <a:cubicBezTo>
                      <a:pt x="943" y="19"/>
                      <a:pt x="942" y="20"/>
                      <a:pt x="941" y="21"/>
                    </a:cubicBezTo>
                    <a:cubicBezTo>
                      <a:pt x="941" y="21"/>
                      <a:pt x="939" y="19"/>
                      <a:pt x="939" y="19"/>
                    </a:cubicBezTo>
                    <a:cubicBezTo>
                      <a:pt x="939" y="19"/>
                      <a:pt x="938" y="21"/>
                      <a:pt x="937" y="21"/>
                    </a:cubicBezTo>
                    <a:cubicBezTo>
                      <a:pt x="937" y="22"/>
                      <a:pt x="936" y="23"/>
                      <a:pt x="936" y="23"/>
                    </a:cubicBezTo>
                    <a:cubicBezTo>
                      <a:pt x="936" y="23"/>
                      <a:pt x="937" y="25"/>
                      <a:pt x="938" y="25"/>
                    </a:cubicBezTo>
                    <a:cubicBezTo>
                      <a:pt x="938" y="25"/>
                      <a:pt x="939" y="23"/>
                      <a:pt x="940" y="23"/>
                    </a:cubicBezTo>
                    <a:cubicBezTo>
                      <a:pt x="940" y="22"/>
                      <a:pt x="941" y="21"/>
                      <a:pt x="941" y="21"/>
                    </a:cubicBezTo>
                    <a:cubicBezTo>
                      <a:pt x="942" y="20"/>
                      <a:pt x="943" y="22"/>
                      <a:pt x="944" y="22"/>
                    </a:cubicBezTo>
                    <a:cubicBezTo>
                      <a:pt x="944" y="22"/>
                      <a:pt x="945" y="20"/>
                      <a:pt x="945" y="20"/>
                    </a:cubicBezTo>
                    <a:cubicBezTo>
                      <a:pt x="946" y="20"/>
                      <a:pt x="947" y="22"/>
                      <a:pt x="948" y="22"/>
                    </a:cubicBezTo>
                    <a:cubicBezTo>
                      <a:pt x="948" y="22"/>
                      <a:pt x="949" y="20"/>
                      <a:pt x="949" y="19"/>
                    </a:cubicBezTo>
                    <a:cubicBezTo>
                      <a:pt x="950" y="19"/>
                      <a:pt x="951" y="21"/>
                      <a:pt x="951" y="21"/>
                    </a:cubicBezTo>
                    <a:cubicBezTo>
                      <a:pt x="952" y="21"/>
                      <a:pt x="953" y="19"/>
                      <a:pt x="953" y="19"/>
                    </a:cubicBezTo>
                    <a:cubicBezTo>
                      <a:pt x="954" y="19"/>
                      <a:pt x="955" y="21"/>
                      <a:pt x="955" y="21"/>
                    </a:cubicBezTo>
                    <a:cubicBezTo>
                      <a:pt x="956" y="21"/>
                      <a:pt x="957" y="18"/>
                      <a:pt x="957" y="18"/>
                    </a:cubicBezTo>
                    <a:cubicBezTo>
                      <a:pt x="957" y="18"/>
                      <a:pt x="959" y="20"/>
                      <a:pt x="959" y="20"/>
                    </a:cubicBezTo>
                    <a:cubicBezTo>
                      <a:pt x="960" y="20"/>
                      <a:pt x="961" y="18"/>
                      <a:pt x="961" y="18"/>
                    </a:cubicBezTo>
                    <a:cubicBezTo>
                      <a:pt x="962" y="17"/>
                      <a:pt x="962" y="16"/>
                      <a:pt x="963" y="16"/>
                    </a:cubicBezTo>
                    <a:cubicBezTo>
                      <a:pt x="963" y="15"/>
                      <a:pt x="965" y="14"/>
                      <a:pt x="964" y="13"/>
                    </a:cubicBezTo>
                    <a:cubicBezTo>
                      <a:pt x="964" y="13"/>
                      <a:pt x="962" y="12"/>
                      <a:pt x="962" y="12"/>
                    </a:cubicBezTo>
                    <a:cubicBezTo>
                      <a:pt x="963" y="11"/>
                      <a:pt x="964" y="10"/>
                      <a:pt x="964" y="9"/>
                    </a:cubicBezTo>
                    <a:cubicBezTo>
                      <a:pt x="965" y="9"/>
                      <a:pt x="965" y="11"/>
                      <a:pt x="966" y="11"/>
                    </a:cubicBezTo>
                    <a:cubicBezTo>
                      <a:pt x="966" y="12"/>
                      <a:pt x="968" y="12"/>
                      <a:pt x="968" y="13"/>
                    </a:cubicBezTo>
                    <a:cubicBezTo>
                      <a:pt x="968" y="13"/>
                      <a:pt x="967" y="15"/>
                      <a:pt x="967" y="15"/>
                    </a:cubicBezTo>
                    <a:cubicBezTo>
                      <a:pt x="966" y="16"/>
                      <a:pt x="965" y="17"/>
                      <a:pt x="965" y="17"/>
                    </a:cubicBezTo>
                    <a:cubicBezTo>
                      <a:pt x="965" y="18"/>
                      <a:pt x="964" y="19"/>
                      <a:pt x="963" y="20"/>
                    </a:cubicBezTo>
                    <a:cubicBezTo>
                      <a:pt x="963" y="20"/>
                      <a:pt x="962" y="21"/>
                      <a:pt x="962" y="22"/>
                    </a:cubicBezTo>
                    <a:cubicBezTo>
                      <a:pt x="962" y="22"/>
                      <a:pt x="964" y="23"/>
                      <a:pt x="964" y="24"/>
                    </a:cubicBezTo>
                    <a:cubicBezTo>
                      <a:pt x="964" y="24"/>
                      <a:pt x="962" y="25"/>
                      <a:pt x="962" y="26"/>
                    </a:cubicBezTo>
                    <a:cubicBezTo>
                      <a:pt x="962" y="26"/>
                      <a:pt x="964" y="27"/>
                      <a:pt x="964" y="27"/>
                    </a:cubicBezTo>
                    <a:cubicBezTo>
                      <a:pt x="965" y="26"/>
                      <a:pt x="967" y="24"/>
                      <a:pt x="968" y="23"/>
                    </a:cubicBezTo>
                    <a:cubicBezTo>
                      <a:pt x="968" y="22"/>
                      <a:pt x="969" y="22"/>
                      <a:pt x="969" y="21"/>
                    </a:cubicBezTo>
                    <a:cubicBezTo>
                      <a:pt x="971" y="19"/>
                      <a:pt x="972" y="18"/>
                      <a:pt x="973" y="16"/>
                    </a:cubicBezTo>
                    <a:cubicBezTo>
                      <a:pt x="974" y="17"/>
                      <a:pt x="976" y="19"/>
                      <a:pt x="977" y="20"/>
                    </a:cubicBezTo>
                    <a:cubicBezTo>
                      <a:pt x="977" y="20"/>
                      <a:pt x="976" y="21"/>
                      <a:pt x="976" y="22"/>
                    </a:cubicBezTo>
                    <a:cubicBezTo>
                      <a:pt x="976" y="22"/>
                      <a:pt x="978" y="23"/>
                      <a:pt x="978" y="24"/>
                    </a:cubicBezTo>
                    <a:cubicBezTo>
                      <a:pt x="978" y="24"/>
                      <a:pt x="976" y="26"/>
                      <a:pt x="976" y="26"/>
                    </a:cubicBezTo>
                    <a:cubicBezTo>
                      <a:pt x="976" y="26"/>
                      <a:pt x="974" y="24"/>
                      <a:pt x="974" y="24"/>
                    </a:cubicBezTo>
                    <a:cubicBezTo>
                      <a:pt x="974" y="24"/>
                      <a:pt x="972" y="26"/>
                      <a:pt x="972" y="26"/>
                    </a:cubicBezTo>
                    <a:cubicBezTo>
                      <a:pt x="972" y="27"/>
                      <a:pt x="971" y="28"/>
                      <a:pt x="971" y="29"/>
                    </a:cubicBezTo>
                    <a:cubicBezTo>
                      <a:pt x="972" y="30"/>
                      <a:pt x="973" y="31"/>
                      <a:pt x="975" y="32"/>
                    </a:cubicBezTo>
                    <a:cubicBezTo>
                      <a:pt x="976" y="33"/>
                      <a:pt x="976" y="33"/>
                      <a:pt x="977" y="34"/>
                    </a:cubicBezTo>
                    <a:cubicBezTo>
                      <a:pt x="978" y="32"/>
                      <a:pt x="979" y="31"/>
                      <a:pt x="981" y="29"/>
                    </a:cubicBezTo>
                    <a:cubicBezTo>
                      <a:pt x="981" y="29"/>
                      <a:pt x="982" y="28"/>
                      <a:pt x="982" y="27"/>
                    </a:cubicBezTo>
                    <a:cubicBezTo>
                      <a:pt x="983" y="27"/>
                      <a:pt x="984" y="25"/>
                      <a:pt x="984" y="25"/>
                    </a:cubicBezTo>
                    <a:cubicBezTo>
                      <a:pt x="984" y="25"/>
                      <a:pt x="982" y="23"/>
                      <a:pt x="982" y="23"/>
                    </a:cubicBezTo>
                    <a:cubicBezTo>
                      <a:pt x="982" y="23"/>
                      <a:pt x="983" y="21"/>
                      <a:pt x="983" y="21"/>
                    </a:cubicBezTo>
                    <a:cubicBezTo>
                      <a:pt x="984" y="21"/>
                      <a:pt x="985" y="23"/>
                      <a:pt x="986" y="23"/>
                    </a:cubicBezTo>
                    <a:cubicBezTo>
                      <a:pt x="986" y="22"/>
                      <a:pt x="987" y="21"/>
                      <a:pt x="987" y="20"/>
                    </a:cubicBezTo>
                    <a:cubicBezTo>
                      <a:pt x="989" y="19"/>
                      <a:pt x="990" y="17"/>
                      <a:pt x="991" y="16"/>
                    </a:cubicBezTo>
                    <a:cubicBezTo>
                      <a:pt x="991" y="15"/>
                      <a:pt x="992" y="14"/>
                      <a:pt x="993" y="14"/>
                    </a:cubicBezTo>
                    <a:cubicBezTo>
                      <a:pt x="993" y="13"/>
                      <a:pt x="994" y="12"/>
                      <a:pt x="994" y="11"/>
                    </a:cubicBezTo>
                    <a:cubicBezTo>
                      <a:pt x="994" y="12"/>
                      <a:pt x="996" y="12"/>
                      <a:pt x="996" y="13"/>
                    </a:cubicBezTo>
                    <a:cubicBezTo>
                      <a:pt x="997" y="14"/>
                      <a:pt x="995" y="15"/>
                      <a:pt x="995" y="15"/>
                    </a:cubicBezTo>
                    <a:cubicBezTo>
                      <a:pt x="994" y="16"/>
                      <a:pt x="994" y="17"/>
                      <a:pt x="993" y="18"/>
                    </a:cubicBezTo>
                    <a:cubicBezTo>
                      <a:pt x="993" y="18"/>
                      <a:pt x="992" y="19"/>
                      <a:pt x="991" y="20"/>
                    </a:cubicBezTo>
                    <a:cubicBezTo>
                      <a:pt x="991" y="21"/>
                      <a:pt x="990" y="21"/>
                      <a:pt x="990" y="22"/>
                    </a:cubicBezTo>
                    <a:cubicBezTo>
                      <a:pt x="989" y="23"/>
                      <a:pt x="988" y="24"/>
                      <a:pt x="988" y="24"/>
                    </a:cubicBezTo>
                    <a:cubicBezTo>
                      <a:pt x="988" y="25"/>
                      <a:pt x="990" y="26"/>
                      <a:pt x="990" y="26"/>
                    </a:cubicBezTo>
                    <a:cubicBezTo>
                      <a:pt x="990" y="26"/>
                      <a:pt x="988" y="28"/>
                      <a:pt x="988" y="28"/>
                    </a:cubicBezTo>
                    <a:cubicBezTo>
                      <a:pt x="989" y="28"/>
                      <a:pt x="990" y="30"/>
                      <a:pt x="991" y="30"/>
                    </a:cubicBezTo>
                    <a:cubicBezTo>
                      <a:pt x="991" y="30"/>
                      <a:pt x="992" y="28"/>
                      <a:pt x="992" y="28"/>
                    </a:cubicBezTo>
                    <a:cubicBezTo>
                      <a:pt x="993" y="28"/>
                      <a:pt x="994" y="29"/>
                      <a:pt x="995" y="29"/>
                    </a:cubicBezTo>
                    <a:cubicBezTo>
                      <a:pt x="995" y="30"/>
                      <a:pt x="996" y="31"/>
                      <a:pt x="997" y="31"/>
                    </a:cubicBezTo>
                    <a:cubicBezTo>
                      <a:pt x="997" y="30"/>
                      <a:pt x="998" y="30"/>
                      <a:pt x="999" y="29"/>
                    </a:cubicBezTo>
                    <a:cubicBezTo>
                      <a:pt x="999" y="29"/>
                      <a:pt x="1000" y="27"/>
                      <a:pt x="1000" y="27"/>
                    </a:cubicBezTo>
                    <a:cubicBezTo>
                      <a:pt x="1000" y="26"/>
                      <a:pt x="998" y="25"/>
                      <a:pt x="998" y="25"/>
                    </a:cubicBezTo>
                    <a:cubicBezTo>
                      <a:pt x="997" y="24"/>
                      <a:pt x="997" y="24"/>
                      <a:pt x="996" y="23"/>
                    </a:cubicBezTo>
                    <a:cubicBezTo>
                      <a:pt x="997" y="22"/>
                      <a:pt x="998" y="20"/>
                      <a:pt x="999" y="19"/>
                    </a:cubicBezTo>
                    <a:cubicBezTo>
                      <a:pt x="1000" y="18"/>
                      <a:pt x="1000" y="17"/>
                      <a:pt x="1001" y="17"/>
                    </a:cubicBezTo>
                    <a:cubicBezTo>
                      <a:pt x="1001" y="16"/>
                      <a:pt x="1002" y="14"/>
                      <a:pt x="1003" y="14"/>
                    </a:cubicBezTo>
                    <a:cubicBezTo>
                      <a:pt x="1003" y="14"/>
                      <a:pt x="1005" y="16"/>
                      <a:pt x="1005" y="16"/>
                    </a:cubicBezTo>
                    <a:cubicBezTo>
                      <a:pt x="1005" y="16"/>
                      <a:pt x="1003" y="18"/>
                      <a:pt x="1003" y="18"/>
                    </a:cubicBezTo>
                    <a:cubicBezTo>
                      <a:pt x="1003" y="19"/>
                      <a:pt x="1002" y="20"/>
                      <a:pt x="1001" y="20"/>
                    </a:cubicBezTo>
                    <a:cubicBezTo>
                      <a:pt x="1001" y="21"/>
                      <a:pt x="1000" y="22"/>
                      <a:pt x="1000" y="23"/>
                    </a:cubicBezTo>
                    <a:cubicBezTo>
                      <a:pt x="1000" y="23"/>
                      <a:pt x="1002" y="24"/>
                      <a:pt x="1002" y="24"/>
                    </a:cubicBezTo>
                    <a:cubicBezTo>
                      <a:pt x="1002" y="25"/>
                      <a:pt x="1000" y="26"/>
                      <a:pt x="1000" y="27"/>
                    </a:cubicBezTo>
                    <a:cubicBezTo>
                      <a:pt x="1001" y="27"/>
                      <a:pt x="1002" y="28"/>
                      <a:pt x="1003" y="28"/>
                    </a:cubicBezTo>
                    <a:cubicBezTo>
                      <a:pt x="1003" y="29"/>
                      <a:pt x="1005" y="30"/>
                      <a:pt x="1005" y="30"/>
                    </a:cubicBezTo>
                    <a:cubicBezTo>
                      <a:pt x="1005" y="31"/>
                      <a:pt x="1003" y="32"/>
                      <a:pt x="1003" y="32"/>
                    </a:cubicBezTo>
                    <a:cubicBezTo>
                      <a:pt x="1003" y="33"/>
                      <a:pt x="1005" y="33"/>
                      <a:pt x="1005" y="34"/>
                    </a:cubicBezTo>
                    <a:cubicBezTo>
                      <a:pt x="1005" y="35"/>
                      <a:pt x="1003" y="36"/>
                      <a:pt x="1004" y="36"/>
                    </a:cubicBezTo>
                    <a:cubicBezTo>
                      <a:pt x="1004" y="37"/>
                      <a:pt x="1006" y="37"/>
                      <a:pt x="1006" y="38"/>
                    </a:cubicBezTo>
                    <a:cubicBezTo>
                      <a:pt x="1006" y="37"/>
                      <a:pt x="1007" y="36"/>
                      <a:pt x="1008" y="36"/>
                    </a:cubicBezTo>
                    <a:cubicBezTo>
                      <a:pt x="1008" y="35"/>
                      <a:pt x="1009" y="34"/>
                      <a:pt x="1009" y="33"/>
                    </a:cubicBezTo>
                    <a:cubicBezTo>
                      <a:pt x="1009" y="33"/>
                      <a:pt x="1007" y="32"/>
                      <a:pt x="1007" y="32"/>
                    </a:cubicBezTo>
                    <a:cubicBezTo>
                      <a:pt x="1007" y="31"/>
                      <a:pt x="1005" y="31"/>
                      <a:pt x="1005" y="30"/>
                    </a:cubicBezTo>
                    <a:cubicBezTo>
                      <a:pt x="1005" y="30"/>
                      <a:pt x="1006" y="28"/>
                      <a:pt x="1006" y="28"/>
                    </a:cubicBezTo>
                    <a:cubicBezTo>
                      <a:pt x="1007" y="27"/>
                      <a:pt x="1008" y="26"/>
                      <a:pt x="1008" y="26"/>
                    </a:cubicBezTo>
                    <a:cubicBezTo>
                      <a:pt x="1009" y="26"/>
                      <a:pt x="1010" y="27"/>
                      <a:pt x="1010" y="27"/>
                    </a:cubicBezTo>
                    <a:cubicBezTo>
                      <a:pt x="1011" y="28"/>
                      <a:pt x="1012" y="29"/>
                      <a:pt x="1013" y="29"/>
                    </a:cubicBezTo>
                    <a:cubicBezTo>
                      <a:pt x="1013" y="29"/>
                      <a:pt x="1014" y="31"/>
                      <a:pt x="1015" y="31"/>
                    </a:cubicBezTo>
                    <a:cubicBezTo>
                      <a:pt x="1015" y="31"/>
                      <a:pt x="1016" y="29"/>
                      <a:pt x="1017" y="28"/>
                    </a:cubicBezTo>
                    <a:cubicBezTo>
                      <a:pt x="1017" y="28"/>
                      <a:pt x="1018" y="27"/>
                      <a:pt x="1018" y="26"/>
                    </a:cubicBezTo>
                    <a:cubicBezTo>
                      <a:pt x="1019" y="26"/>
                      <a:pt x="1020" y="28"/>
                      <a:pt x="1021" y="28"/>
                    </a:cubicBezTo>
                    <a:cubicBezTo>
                      <a:pt x="1021" y="28"/>
                      <a:pt x="1022" y="26"/>
                      <a:pt x="1022" y="26"/>
                    </a:cubicBezTo>
                    <a:cubicBezTo>
                      <a:pt x="1022" y="26"/>
                      <a:pt x="1024" y="23"/>
                      <a:pt x="1024" y="23"/>
                    </a:cubicBezTo>
                    <a:cubicBezTo>
                      <a:pt x="1024" y="24"/>
                      <a:pt x="1026" y="25"/>
                      <a:pt x="1026" y="25"/>
                    </a:cubicBezTo>
                    <a:cubicBezTo>
                      <a:pt x="1026" y="26"/>
                      <a:pt x="1024" y="27"/>
                      <a:pt x="1024" y="27"/>
                    </a:cubicBezTo>
                    <a:cubicBezTo>
                      <a:pt x="1025" y="28"/>
                      <a:pt x="1027" y="28"/>
                      <a:pt x="1027" y="29"/>
                    </a:cubicBezTo>
                    <a:cubicBezTo>
                      <a:pt x="1027" y="30"/>
                      <a:pt x="1025" y="31"/>
                      <a:pt x="1025" y="31"/>
                    </a:cubicBezTo>
                    <a:cubicBezTo>
                      <a:pt x="1025" y="32"/>
                      <a:pt x="1027" y="32"/>
                      <a:pt x="1027" y="33"/>
                    </a:cubicBezTo>
                    <a:cubicBezTo>
                      <a:pt x="1028" y="32"/>
                      <a:pt x="1028" y="32"/>
                      <a:pt x="1029" y="31"/>
                    </a:cubicBezTo>
                    <a:cubicBezTo>
                      <a:pt x="1029" y="31"/>
                      <a:pt x="1030" y="29"/>
                      <a:pt x="1031" y="29"/>
                    </a:cubicBezTo>
                    <a:cubicBezTo>
                      <a:pt x="1031" y="29"/>
                      <a:pt x="1033" y="30"/>
                      <a:pt x="1033" y="30"/>
                    </a:cubicBezTo>
                    <a:cubicBezTo>
                      <a:pt x="1033" y="30"/>
                      <a:pt x="1034" y="29"/>
                      <a:pt x="1035" y="28"/>
                    </a:cubicBezTo>
                    <a:cubicBezTo>
                      <a:pt x="1035" y="27"/>
                      <a:pt x="1036" y="27"/>
                      <a:pt x="1036" y="26"/>
                    </a:cubicBezTo>
                    <a:cubicBezTo>
                      <a:pt x="1037" y="25"/>
                      <a:pt x="1037" y="24"/>
                      <a:pt x="1038" y="24"/>
                    </a:cubicBezTo>
                    <a:cubicBezTo>
                      <a:pt x="1038" y="23"/>
                      <a:pt x="1039" y="21"/>
                      <a:pt x="1040" y="21"/>
                    </a:cubicBezTo>
                    <a:cubicBezTo>
                      <a:pt x="1040" y="21"/>
                      <a:pt x="1041" y="23"/>
                      <a:pt x="1042" y="23"/>
                    </a:cubicBezTo>
                    <a:cubicBezTo>
                      <a:pt x="1042" y="24"/>
                      <a:pt x="1044" y="24"/>
                      <a:pt x="1044" y="25"/>
                    </a:cubicBezTo>
                    <a:cubicBezTo>
                      <a:pt x="1044" y="25"/>
                      <a:pt x="1043" y="27"/>
                      <a:pt x="1042" y="27"/>
                    </a:cubicBezTo>
                    <a:cubicBezTo>
                      <a:pt x="1042" y="28"/>
                      <a:pt x="1041" y="28"/>
                      <a:pt x="1041" y="29"/>
                    </a:cubicBezTo>
                    <a:cubicBezTo>
                      <a:pt x="1040" y="29"/>
                      <a:pt x="1039" y="27"/>
                      <a:pt x="1038" y="28"/>
                    </a:cubicBezTo>
                    <a:cubicBezTo>
                      <a:pt x="1038" y="28"/>
                      <a:pt x="1037" y="29"/>
                      <a:pt x="1037" y="30"/>
                    </a:cubicBezTo>
                    <a:cubicBezTo>
                      <a:pt x="1036" y="30"/>
                      <a:pt x="1035" y="32"/>
                      <a:pt x="1035" y="32"/>
                    </a:cubicBezTo>
                    <a:cubicBezTo>
                      <a:pt x="1035" y="33"/>
                      <a:pt x="1037" y="33"/>
                      <a:pt x="1037" y="34"/>
                    </a:cubicBezTo>
                    <a:cubicBezTo>
                      <a:pt x="1037" y="34"/>
                      <a:pt x="1036" y="36"/>
                      <a:pt x="1036" y="36"/>
                    </a:cubicBezTo>
                    <a:cubicBezTo>
                      <a:pt x="1035" y="37"/>
                      <a:pt x="1034" y="37"/>
                      <a:pt x="1034" y="38"/>
                    </a:cubicBezTo>
                    <a:cubicBezTo>
                      <a:pt x="1035" y="38"/>
                      <a:pt x="1035" y="40"/>
                      <a:pt x="1036" y="40"/>
                    </a:cubicBezTo>
                    <a:cubicBezTo>
                      <a:pt x="1036" y="40"/>
                      <a:pt x="1038" y="38"/>
                      <a:pt x="1038" y="38"/>
                    </a:cubicBezTo>
                    <a:cubicBezTo>
                      <a:pt x="1038" y="37"/>
                      <a:pt x="1039" y="35"/>
                      <a:pt x="1040" y="35"/>
                    </a:cubicBezTo>
                    <a:cubicBezTo>
                      <a:pt x="1040" y="35"/>
                      <a:pt x="1041" y="37"/>
                      <a:pt x="1042" y="37"/>
                    </a:cubicBezTo>
                    <a:cubicBezTo>
                      <a:pt x="1042" y="38"/>
                      <a:pt x="1043" y="39"/>
                      <a:pt x="1044" y="39"/>
                    </a:cubicBezTo>
                    <a:cubicBezTo>
                      <a:pt x="1044" y="39"/>
                      <a:pt x="1046" y="41"/>
                      <a:pt x="1046" y="41"/>
                    </a:cubicBezTo>
                    <a:cubicBezTo>
                      <a:pt x="1047" y="40"/>
                      <a:pt x="1048" y="39"/>
                      <a:pt x="1048" y="38"/>
                    </a:cubicBezTo>
                    <a:cubicBezTo>
                      <a:pt x="1049" y="38"/>
                      <a:pt x="1049" y="37"/>
                      <a:pt x="1050" y="36"/>
                    </a:cubicBezTo>
                    <a:cubicBezTo>
                      <a:pt x="1051" y="37"/>
                      <a:pt x="1053" y="38"/>
                      <a:pt x="1054" y="39"/>
                    </a:cubicBezTo>
                    <a:cubicBezTo>
                      <a:pt x="1053" y="41"/>
                      <a:pt x="1052" y="42"/>
                      <a:pt x="1051" y="44"/>
                    </a:cubicBezTo>
                    <a:cubicBezTo>
                      <a:pt x="1050" y="44"/>
                      <a:pt x="1050" y="46"/>
                      <a:pt x="1049" y="46"/>
                    </a:cubicBezTo>
                    <a:cubicBezTo>
                      <a:pt x="1048" y="46"/>
                      <a:pt x="1047" y="44"/>
                      <a:pt x="1047" y="44"/>
                    </a:cubicBezTo>
                    <a:cubicBezTo>
                      <a:pt x="1046" y="45"/>
                      <a:pt x="1046" y="47"/>
                      <a:pt x="1045" y="47"/>
                    </a:cubicBezTo>
                    <a:cubicBezTo>
                      <a:pt x="1044" y="47"/>
                      <a:pt x="1043" y="45"/>
                      <a:pt x="1043" y="45"/>
                    </a:cubicBezTo>
                    <a:cubicBezTo>
                      <a:pt x="1042" y="45"/>
                      <a:pt x="1042" y="47"/>
                      <a:pt x="1041" y="47"/>
                    </a:cubicBezTo>
                    <a:cubicBezTo>
                      <a:pt x="1041" y="48"/>
                      <a:pt x="1043" y="48"/>
                      <a:pt x="1043" y="49"/>
                    </a:cubicBezTo>
                    <a:cubicBezTo>
                      <a:pt x="1043" y="49"/>
                      <a:pt x="1041" y="51"/>
                      <a:pt x="1042" y="51"/>
                    </a:cubicBezTo>
                    <a:cubicBezTo>
                      <a:pt x="1042" y="51"/>
                      <a:pt x="1044" y="53"/>
                      <a:pt x="1044" y="53"/>
                    </a:cubicBezTo>
                    <a:cubicBezTo>
                      <a:pt x="1044" y="53"/>
                      <a:pt x="1045" y="51"/>
                      <a:pt x="1046" y="51"/>
                    </a:cubicBezTo>
                    <a:cubicBezTo>
                      <a:pt x="1046" y="51"/>
                      <a:pt x="1047" y="52"/>
                      <a:pt x="1048" y="52"/>
                    </a:cubicBezTo>
                    <a:cubicBezTo>
                      <a:pt x="1048" y="52"/>
                      <a:pt x="1049" y="50"/>
                      <a:pt x="1050" y="50"/>
                    </a:cubicBezTo>
                    <a:cubicBezTo>
                      <a:pt x="1050" y="50"/>
                      <a:pt x="1051" y="52"/>
                      <a:pt x="1052" y="52"/>
                    </a:cubicBezTo>
                    <a:cubicBezTo>
                      <a:pt x="1052" y="52"/>
                      <a:pt x="1053" y="50"/>
                      <a:pt x="1053" y="50"/>
                    </a:cubicBezTo>
                    <a:cubicBezTo>
                      <a:pt x="1054" y="49"/>
                      <a:pt x="1055" y="48"/>
                      <a:pt x="1055" y="47"/>
                    </a:cubicBezTo>
                    <a:cubicBezTo>
                      <a:pt x="1056" y="47"/>
                      <a:pt x="1057" y="46"/>
                      <a:pt x="1057" y="45"/>
                    </a:cubicBezTo>
                    <a:cubicBezTo>
                      <a:pt x="1057" y="45"/>
                      <a:pt x="1055" y="44"/>
                      <a:pt x="1055" y="43"/>
                    </a:cubicBezTo>
                    <a:cubicBezTo>
                      <a:pt x="1055" y="43"/>
                      <a:pt x="1056" y="42"/>
                      <a:pt x="1056" y="41"/>
                    </a:cubicBezTo>
                    <a:cubicBezTo>
                      <a:pt x="1056" y="41"/>
                      <a:pt x="1054" y="40"/>
                      <a:pt x="1054" y="39"/>
                    </a:cubicBezTo>
                    <a:cubicBezTo>
                      <a:pt x="1054" y="39"/>
                      <a:pt x="1056" y="38"/>
                      <a:pt x="1056" y="37"/>
                    </a:cubicBezTo>
                    <a:cubicBezTo>
                      <a:pt x="1056" y="36"/>
                      <a:pt x="1057" y="36"/>
                      <a:pt x="1058" y="35"/>
                    </a:cubicBezTo>
                    <a:cubicBezTo>
                      <a:pt x="1058" y="35"/>
                      <a:pt x="1060" y="37"/>
                      <a:pt x="1060" y="37"/>
                    </a:cubicBezTo>
                    <a:cubicBezTo>
                      <a:pt x="1060" y="37"/>
                      <a:pt x="1062" y="38"/>
                      <a:pt x="1062" y="38"/>
                    </a:cubicBezTo>
                    <a:cubicBezTo>
                      <a:pt x="1062" y="38"/>
                      <a:pt x="1064" y="36"/>
                      <a:pt x="1064" y="36"/>
                    </a:cubicBezTo>
                    <a:cubicBezTo>
                      <a:pt x="1064" y="36"/>
                      <a:pt x="1061" y="35"/>
                      <a:pt x="1061" y="34"/>
                    </a:cubicBezTo>
                    <a:cubicBezTo>
                      <a:pt x="1061" y="34"/>
                      <a:pt x="1063" y="33"/>
                      <a:pt x="1063" y="32"/>
                    </a:cubicBezTo>
                    <a:cubicBezTo>
                      <a:pt x="1064" y="31"/>
                      <a:pt x="1065" y="29"/>
                      <a:pt x="1067" y="28"/>
                    </a:cubicBezTo>
                    <a:cubicBezTo>
                      <a:pt x="1067" y="28"/>
                      <a:pt x="1069" y="29"/>
                      <a:pt x="1069" y="29"/>
                    </a:cubicBezTo>
                    <a:cubicBezTo>
                      <a:pt x="1069" y="30"/>
                      <a:pt x="1067" y="31"/>
                      <a:pt x="1067" y="32"/>
                    </a:cubicBezTo>
                    <a:cubicBezTo>
                      <a:pt x="1067" y="32"/>
                      <a:pt x="1069" y="33"/>
                      <a:pt x="1069" y="33"/>
                    </a:cubicBezTo>
                    <a:cubicBezTo>
                      <a:pt x="1069" y="34"/>
                      <a:pt x="1068" y="35"/>
                      <a:pt x="1068" y="36"/>
                    </a:cubicBezTo>
                    <a:cubicBezTo>
                      <a:pt x="1067" y="36"/>
                      <a:pt x="1066" y="37"/>
                      <a:pt x="1066" y="38"/>
                    </a:cubicBezTo>
                    <a:cubicBezTo>
                      <a:pt x="1065" y="39"/>
                      <a:pt x="1065" y="40"/>
                      <a:pt x="1064" y="40"/>
                    </a:cubicBezTo>
                    <a:cubicBezTo>
                      <a:pt x="1064" y="40"/>
                      <a:pt x="1063" y="42"/>
                      <a:pt x="1063" y="42"/>
                    </a:cubicBezTo>
                    <a:cubicBezTo>
                      <a:pt x="1062" y="42"/>
                      <a:pt x="1060" y="41"/>
                      <a:pt x="1060" y="41"/>
                    </a:cubicBezTo>
                    <a:cubicBezTo>
                      <a:pt x="1060" y="41"/>
                      <a:pt x="1058" y="42"/>
                      <a:pt x="1059" y="43"/>
                    </a:cubicBezTo>
                    <a:cubicBezTo>
                      <a:pt x="1059" y="43"/>
                      <a:pt x="1060" y="44"/>
                      <a:pt x="1061" y="45"/>
                    </a:cubicBezTo>
                    <a:cubicBezTo>
                      <a:pt x="1061" y="45"/>
                      <a:pt x="1063" y="46"/>
                      <a:pt x="1063" y="46"/>
                    </a:cubicBezTo>
                    <a:cubicBezTo>
                      <a:pt x="1063" y="47"/>
                      <a:pt x="1062" y="48"/>
                      <a:pt x="1061" y="49"/>
                    </a:cubicBezTo>
                    <a:cubicBezTo>
                      <a:pt x="1061" y="49"/>
                      <a:pt x="1060" y="50"/>
                      <a:pt x="1060" y="51"/>
                    </a:cubicBezTo>
                    <a:cubicBezTo>
                      <a:pt x="1059" y="51"/>
                      <a:pt x="1058" y="53"/>
                      <a:pt x="1058" y="53"/>
                    </a:cubicBezTo>
                    <a:cubicBezTo>
                      <a:pt x="1058" y="54"/>
                      <a:pt x="1056" y="55"/>
                      <a:pt x="1056" y="55"/>
                    </a:cubicBezTo>
                    <a:cubicBezTo>
                      <a:pt x="1056" y="55"/>
                      <a:pt x="1058" y="57"/>
                      <a:pt x="1058" y="57"/>
                    </a:cubicBezTo>
                    <a:cubicBezTo>
                      <a:pt x="1059" y="57"/>
                      <a:pt x="1060" y="55"/>
                      <a:pt x="1060" y="55"/>
                    </a:cubicBezTo>
                    <a:cubicBezTo>
                      <a:pt x="1061" y="55"/>
                      <a:pt x="1062" y="56"/>
                      <a:pt x="1062" y="56"/>
                    </a:cubicBezTo>
                    <a:cubicBezTo>
                      <a:pt x="1063" y="57"/>
                      <a:pt x="1065" y="58"/>
                      <a:pt x="1065" y="58"/>
                    </a:cubicBezTo>
                    <a:cubicBezTo>
                      <a:pt x="1065" y="59"/>
                      <a:pt x="1063" y="60"/>
                      <a:pt x="1063" y="60"/>
                    </a:cubicBezTo>
                    <a:cubicBezTo>
                      <a:pt x="1062" y="62"/>
                      <a:pt x="1061" y="63"/>
                      <a:pt x="1060" y="65"/>
                    </a:cubicBezTo>
                    <a:cubicBezTo>
                      <a:pt x="1058" y="64"/>
                      <a:pt x="1057" y="63"/>
                      <a:pt x="1055" y="61"/>
                    </a:cubicBezTo>
                    <a:cubicBezTo>
                      <a:pt x="1055" y="61"/>
                      <a:pt x="1057" y="60"/>
                      <a:pt x="1057" y="59"/>
                    </a:cubicBezTo>
                    <a:cubicBezTo>
                      <a:pt x="1057" y="59"/>
                      <a:pt x="1054" y="58"/>
                      <a:pt x="1055" y="57"/>
                    </a:cubicBezTo>
                    <a:cubicBezTo>
                      <a:pt x="1055" y="57"/>
                      <a:pt x="1056" y="56"/>
                      <a:pt x="1056" y="55"/>
                    </a:cubicBezTo>
                    <a:cubicBezTo>
                      <a:pt x="1056" y="55"/>
                      <a:pt x="1055" y="54"/>
                      <a:pt x="1054" y="53"/>
                    </a:cubicBezTo>
                    <a:cubicBezTo>
                      <a:pt x="1053" y="53"/>
                      <a:pt x="1052" y="52"/>
                      <a:pt x="1052" y="52"/>
                    </a:cubicBezTo>
                    <a:cubicBezTo>
                      <a:pt x="1051" y="53"/>
                      <a:pt x="1049" y="55"/>
                      <a:pt x="1048" y="56"/>
                    </a:cubicBezTo>
                    <a:cubicBezTo>
                      <a:pt x="1049" y="57"/>
                      <a:pt x="1050" y="57"/>
                      <a:pt x="1051" y="58"/>
                    </a:cubicBezTo>
                    <a:cubicBezTo>
                      <a:pt x="1051" y="58"/>
                      <a:pt x="1053" y="59"/>
                      <a:pt x="1053" y="60"/>
                    </a:cubicBezTo>
                    <a:cubicBezTo>
                      <a:pt x="1053" y="60"/>
                      <a:pt x="1051" y="62"/>
                      <a:pt x="1051" y="62"/>
                    </a:cubicBezTo>
                    <a:cubicBezTo>
                      <a:pt x="1051" y="62"/>
                      <a:pt x="1049" y="64"/>
                      <a:pt x="1049" y="64"/>
                    </a:cubicBezTo>
                    <a:cubicBezTo>
                      <a:pt x="1049" y="64"/>
                      <a:pt x="1051" y="66"/>
                      <a:pt x="1052" y="66"/>
                    </a:cubicBezTo>
                    <a:cubicBezTo>
                      <a:pt x="1052" y="66"/>
                      <a:pt x="1054" y="67"/>
                      <a:pt x="1054" y="68"/>
                    </a:cubicBezTo>
                    <a:cubicBezTo>
                      <a:pt x="1054" y="68"/>
                      <a:pt x="1052" y="70"/>
                      <a:pt x="1052" y="70"/>
                    </a:cubicBezTo>
                    <a:cubicBezTo>
                      <a:pt x="1052" y="70"/>
                      <a:pt x="1050" y="68"/>
                      <a:pt x="1050" y="68"/>
                    </a:cubicBezTo>
                    <a:cubicBezTo>
                      <a:pt x="1049" y="68"/>
                      <a:pt x="1049" y="70"/>
                      <a:pt x="1048" y="70"/>
                    </a:cubicBezTo>
                    <a:cubicBezTo>
                      <a:pt x="1048" y="71"/>
                      <a:pt x="1047" y="72"/>
                      <a:pt x="1047" y="73"/>
                    </a:cubicBezTo>
                    <a:cubicBezTo>
                      <a:pt x="1047" y="73"/>
                      <a:pt x="1048" y="74"/>
                      <a:pt x="1049" y="74"/>
                    </a:cubicBezTo>
                    <a:cubicBezTo>
                      <a:pt x="1049" y="74"/>
                      <a:pt x="1047" y="76"/>
                      <a:pt x="1047" y="76"/>
                    </a:cubicBezTo>
                    <a:cubicBezTo>
                      <a:pt x="1047" y="76"/>
                      <a:pt x="1045" y="75"/>
                      <a:pt x="1045" y="75"/>
                    </a:cubicBezTo>
                    <a:cubicBezTo>
                      <a:pt x="1045" y="74"/>
                      <a:pt x="1047" y="73"/>
                      <a:pt x="1047" y="73"/>
                    </a:cubicBezTo>
                    <a:cubicBezTo>
                      <a:pt x="1046" y="72"/>
                      <a:pt x="1044" y="71"/>
                      <a:pt x="1044" y="71"/>
                    </a:cubicBezTo>
                    <a:cubicBezTo>
                      <a:pt x="1044" y="70"/>
                      <a:pt x="1046" y="69"/>
                      <a:pt x="1046" y="69"/>
                    </a:cubicBezTo>
                    <a:cubicBezTo>
                      <a:pt x="1046" y="68"/>
                      <a:pt x="1044" y="68"/>
                      <a:pt x="1044" y="67"/>
                    </a:cubicBezTo>
                    <a:cubicBezTo>
                      <a:pt x="1044" y="66"/>
                      <a:pt x="1046" y="65"/>
                      <a:pt x="1045" y="65"/>
                    </a:cubicBezTo>
                    <a:cubicBezTo>
                      <a:pt x="1045" y="64"/>
                      <a:pt x="1043" y="64"/>
                      <a:pt x="1043" y="63"/>
                    </a:cubicBezTo>
                    <a:cubicBezTo>
                      <a:pt x="1043" y="62"/>
                      <a:pt x="1045" y="61"/>
                      <a:pt x="1045" y="61"/>
                    </a:cubicBezTo>
                    <a:cubicBezTo>
                      <a:pt x="1045" y="60"/>
                      <a:pt x="1043" y="60"/>
                      <a:pt x="1043" y="59"/>
                    </a:cubicBezTo>
                    <a:cubicBezTo>
                      <a:pt x="1042" y="61"/>
                      <a:pt x="1040" y="62"/>
                      <a:pt x="1039" y="63"/>
                    </a:cubicBezTo>
                    <a:cubicBezTo>
                      <a:pt x="1039" y="64"/>
                      <a:pt x="1038" y="65"/>
                      <a:pt x="1038" y="66"/>
                    </a:cubicBezTo>
                    <a:cubicBezTo>
                      <a:pt x="1037" y="66"/>
                      <a:pt x="1036" y="68"/>
                      <a:pt x="1036" y="68"/>
                    </a:cubicBezTo>
                    <a:cubicBezTo>
                      <a:pt x="1036" y="68"/>
                      <a:pt x="1034" y="66"/>
                      <a:pt x="1034" y="66"/>
                    </a:cubicBezTo>
                    <a:cubicBezTo>
                      <a:pt x="1033" y="67"/>
                      <a:pt x="1032" y="68"/>
                      <a:pt x="1032" y="68"/>
                    </a:cubicBezTo>
                    <a:cubicBezTo>
                      <a:pt x="1032" y="69"/>
                      <a:pt x="1034" y="70"/>
                      <a:pt x="1034" y="70"/>
                    </a:cubicBezTo>
                    <a:cubicBezTo>
                      <a:pt x="1034" y="71"/>
                      <a:pt x="1033" y="72"/>
                      <a:pt x="1032" y="72"/>
                    </a:cubicBezTo>
                    <a:cubicBezTo>
                      <a:pt x="1032" y="73"/>
                      <a:pt x="1031" y="74"/>
                      <a:pt x="1031" y="75"/>
                    </a:cubicBezTo>
                    <a:cubicBezTo>
                      <a:pt x="1030" y="75"/>
                      <a:pt x="1030" y="76"/>
                      <a:pt x="1029" y="77"/>
                    </a:cubicBezTo>
                    <a:cubicBezTo>
                      <a:pt x="1028" y="76"/>
                      <a:pt x="1026" y="75"/>
                      <a:pt x="1025" y="73"/>
                    </a:cubicBezTo>
                    <a:cubicBezTo>
                      <a:pt x="1025" y="73"/>
                      <a:pt x="1026" y="72"/>
                      <a:pt x="1026" y="71"/>
                    </a:cubicBezTo>
                    <a:cubicBezTo>
                      <a:pt x="1027" y="71"/>
                      <a:pt x="1028" y="69"/>
                      <a:pt x="1028" y="69"/>
                    </a:cubicBezTo>
                    <a:cubicBezTo>
                      <a:pt x="1028" y="69"/>
                      <a:pt x="1026" y="68"/>
                      <a:pt x="1026" y="67"/>
                    </a:cubicBezTo>
                    <a:cubicBezTo>
                      <a:pt x="1025" y="67"/>
                      <a:pt x="1024" y="66"/>
                      <a:pt x="1024" y="66"/>
                    </a:cubicBezTo>
                    <a:cubicBezTo>
                      <a:pt x="1023" y="66"/>
                      <a:pt x="1022" y="68"/>
                      <a:pt x="1022" y="68"/>
                    </a:cubicBezTo>
                    <a:cubicBezTo>
                      <a:pt x="1022" y="68"/>
                      <a:pt x="1020" y="70"/>
                      <a:pt x="1020" y="70"/>
                    </a:cubicBezTo>
                    <a:cubicBezTo>
                      <a:pt x="1020" y="70"/>
                      <a:pt x="1018" y="69"/>
                      <a:pt x="1018" y="68"/>
                    </a:cubicBezTo>
                    <a:cubicBezTo>
                      <a:pt x="1018" y="68"/>
                      <a:pt x="1016" y="67"/>
                      <a:pt x="1016" y="67"/>
                    </a:cubicBezTo>
                    <a:cubicBezTo>
                      <a:pt x="1016" y="66"/>
                      <a:pt x="1018" y="65"/>
                      <a:pt x="1017" y="64"/>
                    </a:cubicBezTo>
                    <a:cubicBezTo>
                      <a:pt x="1017" y="64"/>
                      <a:pt x="1016" y="63"/>
                      <a:pt x="1015" y="63"/>
                    </a:cubicBezTo>
                    <a:cubicBezTo>
                      <a:pt x="1014" y="62"/>
                      <a:pt x="1014" y="62"/>
                      <a:pt x="1013" y="61"/>
                    </a:cubicBezTo>
                    <a:cubicBezTo>
                      <a:pt x="1013" y="62"/>
                      <a:pt x="1011" y="63"/>
                      <a:pt x="1011" y="63"/>
                    </a:cubicBezTo>
                    <a:cubicBezTo>
                      <a:pt x="1011" y="64"/>
                      <a:pt x="1013" y="65"/>
                      <a:pt x="1013" y="65"/>
                    </a:cubicBezTo>
                    <a:cubicBezTo>
                      <a:pt x="1014" y="65"/>
                      <a:pt x="1016" y="66"/>
                      <a:pt x="1016" y="67"/>
                    </a:cubicBezTo>
                    <a:cubicBezTo>
                      <a:pt x="1016" y="67"/>
                      <a:pt x="1014" y="68"/>
                      <a:pt x="1014" y="69"/>
                    </a:cubicBezTo>
                    <a:cubicBezTo>
                      <a:pt x="1014" y="69"/>
                      <a:pt x="1013" y="71"/>
                      <a:pt x="1012" y="71"/>
                    </a:cubicBezTo>
                    <a:cubicBezTo>
                      <a:pt x="1012" y="71"/>
                      <a:pt x="1010" y="69"/>
                      <a:pt x="1010" y="69"/>
                    </a:cubicBezTo>
                    <a:cubicBezTo>
                      <a:pt x="1009" y="70"/>
                      <a:pt x="1009" y="71"/>
                      <a:pt x="1008" y="72"/>
                    </a:cubicBezTo>
                    <a:cubicBezTo>
                      <a:pt x="1009" y="72"/>
                      <a:pt x="1010" y="73"/>
                      <a:pt x="1011" y="73"/>
                    </a:cubicBezTo>
                    <a:cubicBezTo>
                      <a:pt x="1010" y="73"/>
                      <a:pt x="1009" y="76"/>
                      <a:pt x="1009" y="76"/>
                    </a:cubicBezTo>
                    <a:cubicBezTo>
                      <a:pt x="1008" y="76"/>
                      <a:pt x="1007" y="74"/>
                      <a:pt x="1007" y="74"/>
                    </a:cubicBezTo>
                    <a:cubicBezTo>
                      <a:pt x="1006" y="74"/>
                      <a:pt x="1004" y="72"/>
                      <a:pt x="1004" y="72"/>
                    </a:cubicBezTo>
                    <a:cubicBezTo>
                      <a:pt x="1004" y="72"/>
                      <a:pt x="1006" y="70"/>
                      <a:pt x="1006" y="70"/>
                    </a:cubicBezTo>
                    <a:cubicBezTo>
                      <a:pt x="1006" y="70"/>
                      <a:pt x="1008" y="68"/>
                      <a:pt x="1008" y="68"/>
                    </a:cubicBezTo>
                    <a:cubicBezTo>
                      <a:pt x="1008" y="67"/>
                      <a:pt x="1006" y="67"/>
                      <a:pt x="1006" y="66"/>
                    </a:cubicBezTo>
                    <a:cubicBezTo>
                      <a:pt x="1005" y="65"/>
                      <a:pt x="1007" y="64"/>
                      <a:pt x="1007" y="64"/>
                    </a:cubicBezTo>
                    <a:cubicBezTo>
                      <a:pt x="1007" y="63"/>
                      <a:pt x="1009" y="62"/>
                      <a:pt x="1009" y="62"/>
                    </a:cubicBezTo>
                    <a:cubicBezTo>
                      <a:pt x="1009" y="61"/>
                      <a:pt x="1007" y="60"/>
                      <a:pt x="1007" y="60"/>
                    </a:cubicBezTo>
                    <a:cubicBezTo>
                      <a:pt x="1007" y="59"/>
                      <a:pt x="1005" y="59"/>
                      <a:pt x="1005" y="58"/>
                    </a:cubicBezTo>
                    <a:cubicBezTo>
                      <a:pt x="1003" y="60"/>
                      <a:pt x="1002" y="61"/>
                      <a:pt x="1001" y="63"/>
                    </a:cubicBezTo>
                    <a:cubicBezTo>
                      <a:pt x="1001" y="63"/>
                      <a:pt x="1000" y="64"/>
                      <a:pt x="999" y="65"/>
                    </a:cubicBezTo>
                    <a:cubicBezTo>
                      <a:pt x="999" y="65"/>
                      <a:pt x="998" y="67"/>
                      <a:pt x="998" y="67"/>
                    </a:cubicBezTo>
                    <a:cubicBezTo>
                      <a:pt x="998" y="68"/>
                      <a:pt x="1000" y="68"/>
                      <a:pt x="1000" y="69"/>
                    </a:cubicBezTo>
                    <a:cubicBezTo>
                      <a:pt x="1000" y="70"/>
                      <a:pt x="998" y="70"/>
                      <a:pt x="998" y="71"/>
                    </a:cubicBezTo>
                    <a:cubicBezTo>
                      <a:pt x="997" y="70"/>
                      <a:pt x="997" y="70"/>
                      <a:pt x="996" y="69"/>
                    </a:cubicBezTo>
                    <a:cubicBezTo>
                      <a:pt x="996" y="69"/>
                      <a:pt x="994" y="68"/>
                      <a:pt x="994" y="68"/>
                    </a:cubicBezTo>
                    <a:cubicBezTo>
                      <a:pt x="994" y="67"/>
                      <a:pt x="996" y="66"/>
                      <a:pt x="995" y="65"/>
                    </a:cubicBezTo>
                    <a:cubicBezTo>
                      <a:pt x="995" y="65"/>
                      <a:pt x="994" y="64"/>
                      <a:pt x="993" y="64"/>
                    </a:cubicBezTo>
                    <a:cubicBezTo>
                      <a:pt x="993" y="63"/>
                      <a:pt x="991" y="62"/>
                      <a:pt x="991" y="62"/>
                    </a:cubicBezTo>
                    <a:cubicBezTo>
                      <a:pt x="991" y="61"/>
                      <a:pt x="993" y="60"/>
                      <a:pt x="993" y="60"/>
                    </a:cubicBezTo>
                    <a:cubicBezTo>
                      <a:pt x="993" y="59"/>
                      <a:pt x="991" y="59"/>
                      <a:pt x="990" y="58"/>
                    </a:cubicBezTo>
                    <a:cubicBezTo>
                      <a:pt x="990" y="57"/>
                      <a:pt x="992" y="56"/>
                      <a:pt x="992" y="56"/>
                    </a:cubicBezTo>
                    <a:cubicBezTo>
                      <a:pt x="992" y="55"/>
                      <a:pt x="990" y="55"/>
                      <a:pt x="990" y="54"/>
                    </a:cubicBezTo>
                    <a:cubicBezTo>
                      <a:pt x="990" y="55"/>
                      <a:pt x="988" y="56"/>
                      <a:pt x="988" y="56"/>
                    </a:cubicBezTo>
                    <a:cubicBezTo>
                      <a:pt x="988" y="57"/>
                      <a:pt x="991" y="58"/>
                      <a:pt x="990" y="58"/>
                    </a:cubicBezTo>
                    <a:cubicBezTo>
                      <a:pt x="990" y="59"/>
                      <a:pt x="989" y="60"/>
                      <a:pt x="989" y="60"/>
                    </a:cubicBezTo>
                    <a:cubicBezTo>
                      <a:pt x="988" y="61"/>
                      <a:pt x="987" y="62"/>
                      <a:pt x="987" y="62"/>
                    </a:cubicBezTo>
                    <a:cubicBezTo>
                      <a:pt x="987" y="63"/>
                      <a:pt x="985" y="64"/>
                      <a:pt x="985" y="65"/>
                    </a:cubicBezTo>
                    <a:cubicBezTo>
                      <a:pt x="985" y="65"/>
                      <a:pt x="988" y="66"/>
                      <a:pt x="988" y="66"/>
                    </a:cubicBezTo>
                    <a:cubicBezTo>
                      <a:pt x="987" y="67"/>
                      <a:pt x="986" y="68"/>
                      <a:pt x="986" y="69"/>
                    </a:cubicBezTo>
                    <a:cubicBezTo>
                      <a:pt x="985" y="69"/>
                      <a:pt x="985" y="70"/>
                      <a:pt x="984" y="71"/>
                    </a:cubicBezTo>
                    <a:cubicBezTo>
                      <a:pt x="984" y="71"/>
                      <a:pt x="982" y="69"/>
                      <a:pt x="982" y="69"/>
                    </a:cubicBezTo>
                    <a:cubicBezTo>
                      <a:pt x="981" y="69"/>
                      <a:pt x="981" y="71"/>
                      <a:pt x="980" y="71"/>
                    </a:cubicBezTo>
                    <a:cubicBezTo>
                      <a:pt x="979" y="71"/>
                      <a:pt x="979" y="70"/>
                      <a:pt x="978" y="70"/>
                    </a:cubicBezTo>
                    <a:cubicBezTo>
                      <a:pt x="977" y="70"/>
                      <a:pt x="977" y="71"/>
                      <a:pt x="976" y="72"/>
                    </a:cubicBezTo>
                    <a:cubicBezTo>
                      <a:pt x="976" y="72"/>
                      <a:pt x="974" y="70"/>
                      <a:pt x="974" y="70"/>
                    </a:cubicBezTo>
                    <a:cubicBezTo>
                      <a:pt x="974" y="70"/>
                      <a:pt x="976" y="68"/>
                      <a:pt x="976" y="68"/>
                    </a:cubicBezTo>
                    <a:cubicBezTo>
                      <a:pt x="976" y="68"/>
                      <a:pt x="977" y="66"/>
                      <a:pt x="977" y="66"/>
                    </a:cubicBezTo>
                    <a:cubicBezTo>
                      <a:pt x="978" y="66"/>
                      <a:pt x="980" y="68"/>
                      <a:pt x="980" y="67"/>
                    </a:cubicBezTo>
                    <a:cubicBezTo>
                      <a:pt x="980" y="67"/>
                      <a:pt x="981" y="66"/>
                      <a:pt x="981" y="65"/>
                    </a:cubicBezTo>
                    <a:cubicBezTo>
                      <a:pt x="982" y="64"/>
                      <a:pt x="983" y="64"/>
                      <a:pt x="983" y="63"/>
                    </a:cubicBezTo>
                    <a:cubicBezTo>
                      <a:pt x="983" y="63"/>
                      <a:pt x="985" y="61"/>
                      <a:pt x="985" y="61"/>
                    </a:cubicBezTo>
                    <a:cubicBezTo>
                      <a:pt x="985" y="61"/>
                      <a:pt x="983" y="59"/>
                      <a:pt x="983" y="59"/>
                    </a:cubicBezTo>
                    <a:cubicBezTo>
                      <a:pt x="982" y="59"/>
                      <a:pt x="981" y="61"/>
                      <a:pt x="981" y="61"/>
                    </a:cubicBezTo>
                    <a:cubicBezTo>
                      <a:pt x="980" y="61"/>
                      <a:pt x="979" y="60"/>
                      <a:pt x="979" y="60"/>
                    </a:cubicBezTo>
                    <a:cubicBezTo>
                      <a:pt x="978" y="59"/>
                      <a:pt x="977" y="58"/>
                      <a:pt x="976" y="58"/>
                    </a:cubicBezTo>
                    <a:cubicBezTo>
                      <a:pt x="976" y="58"/>
                      <a:pt x="975" y="56"/>
                      <a:pt x="974" y="56"/>
                    </a:cubicBezTo>
                    <a:cubicBezTo>
                      <a:pt x="974" y="56"/>
                      <a:pt x="973" y="58"/>
                      <a:pt x="972" y="58"/>
                    </a:cubicBezTo>
                    <a:cubicBezTo>
                      <a:pt x="972" y="58"/>
                      <a:pt x="971" y="57"/>
                      <a:pt x="970" y="57"/>
                    </a:cubicBezTo>
                    <a:cubicBezTo>
                      <a:pt x="970" y="57"/>
                      <a:pt x="969" y="58"/>
                      <a:pt x="969" y="59"/>
                    </a:cubicBezTo>
                    <a:cubicBezTo>
                      <a:pt x="968" y="60"/>
                      <a:pt x="967" y="60"/>
                      <a:pt x="967" y="61"/>
                    </a:cubicBezTo>
                    <a:cubicBezTo>
                      <a:pt x="966" y="62"/>
                      <a:pt x="966" y="63"/>
                      <a:pt x="965" y="63"/>
                    </a:cubicBezTo>
                    <a:cubicBezTo>
                      <a:pt x="965" y="64"/>
                      <a:pt x="964" y="65"/>
                      <a:pt x="963" y="66"/>
                    </a:cubicBezTo>
                    <a:cubicBezTo>
                      <a:pt x="963" y="66"/>
                      <a:pt x="962" y="68"/>
                      <a:pt x="962" y="68"/>
                    </a:cubicBezTo>
                    <a:cubicBezTo>
                      <a:pt x="961" y="68"/>
                      <a:pt x="961" y="70"/>
                      <a:pt x="960" y="70"/>
                    </a:cubicBezTo>
                    <a:cubicBezTo>
                      <a:pt x="960" y="70"/>
                      <a:pt x="958" y="69"/>
                      <a:pt x="958" y="68"/>
                    </a:cubicBezTo>
                    <a:cubicBezTo>
                      <a:pt x="958" y="68"/>
                      <a:pt x="959" y="67"/>
                      <a:pt x="960" y="66"/>
                    </a:cubicBezTo>
                    <a:cubicBezTo>
                      <a:pt x="960" y="65"/>
                      <a:pt x="961" y="65"/>
                      <a:pt x="961" y="64"/>
                    </a:cubicBezTo>
                    <a:cubicBezTo>
                      <a:pt x="962" y="63"/>
                      <a:pt x="962" y="62"/>
                      <a:pt x="963" y="62"/>
                    </a:cubicBezTo>
                    <a:cubicBezTo>
                      <a:pt x="962" y="61"/>
                      <a:pt x="961" y="61"/>
                      <a:pt x="961" y="60"/>
                    </a:cubicBezTo>
                    <a:cubicBezTo>
                      <a:pt x="960" y="60"/>
                      <a:pt x="959" y="58"/>
                      <a:pt x="958" y="58"/>
                    </a:cubicBezTo>
                    <a:cubicBezTo>
                      <a:pt x="958" y="58"/>
                      <a:pt x="957" y="60"/>
                      <a:pt x="957" y="61"/>
                    </a:cubicBezTo>
                    <a:cubicBezTo>
                      <a:pt x="956" y="61"/>
                      <a:pt x="955" y="59"/>
                      <a:pt x="955" y="59"/>
                    </a:cubicBezTo>
                    <a:cubicBezTo>
                      <a:pt x="954" y="59"/>
                      <a:pt x="953" y="61"/>
                      <a:pt x="953" y="61"/>
                    </a:cubicBezTo>
                    <a:cubicBezTo>
                      <a:pt x="952" y="61"/>
                      <a:pt x="951" y="60"/>
                      <a:pt x="951" y="59"/>
                    </a:cubicBezTo>
                    <a:cubicBezTo>
                      <a:pt x="950" y="59"/>
                      <a:pt x="949" y="58"/>
                      <a:pt x="948" y="58"/>
                    </a:cubicBezTo>
                    <a:cubicBezTo>
                      <a:pt x="948" y="58"/>
                      <a:pt x="947" y="56"/>
                      <a:pt x="946" y="56"/>
                    </a:cubicBezTo>
                    <a:cubicBezTo>
                      <a:pt x="946" y="56"/>
                      <a:pt x="945" y="58"/>
                      <a:pt x="944" y="58"/>
                    </a:cubicBezTo>
                    <a:cubicBezTo>
                      <a:pt x="944" y="58"/>
                      <a:pt x="943" y="56"/>
                      <a:pt x="942" y="56"/>
                    </a:cubicBezTo>
                    <a:cubicBezTo>
                      <a:pt x="942" y="57"/>
                      <a:pt x="941" y="59"/>
                      <a:pt x="940" y="59"/>
                    </a:cubicBezTo>
                    <a:cubicBezTo>
                      <a:pt x="940" y="59"/>
                      <a:pt x="939" y="57"/>
                      <a:pt x="938" y="57"/>
                    </a:cubicBezTo>
                    <a:cubicBezTo>
                      <a:pt x="938" y="57"/>
                      <a:pt x="937" y="59"/>
                      <a:pt x="937" y="59"/>
                    </a:cubicBezTo>
                    <a:cubicBezTo>
                      <a:pt x="936" y="59"/>
                      <a:pt x="935" y="57"/>
                      <a:pt x="934" y="58"/>
                    </a:cubicBezTo>
                    <a:cubicBezTo>
                      <a:pt x="934" y="58"/>
                      <a:pt x="933" y="60"/>
                      <a:pt x="933" y="60"/>
                    </a:cubicBezTo>
                    <a:cubicBezTo>
                      <a:pt x="932" y="60"/>
                      <a:pt x="931" y="58"/>
                      <a:pt x="930" y="58"/>
                    </a:cubicBezTo>
                    <a:cubicBezTo>
                      <a:pt x="930" y="58"/>
                      <a:pt x="929" y="60"/>
                      <a:pt x="929" y="60"/>
                    </a:cubicBezTo>
                    <a:cubicBezTo>
                      <a:pt x="929" y="61"/>
                      <a:pt x="931" y="61"/>
                      <a:pt x="931" y="62"/>
                    </a:cubicBezTo>
                    <a:cubicBezTo>
                      <a:pt x="931" y="62"/>
                      <a:pt x="929" y="64"/>
                      <a:pt x="929" y="64"/>
                    </a:cubicBezTo>
                    <a:cubicBezTo>
                      <a:pt x="929" y="64"/>
                      <a:pt x="927" y="62"/>
                      <a:pt x="927" y="63"/>
                    </a:cubicBezTo>
                    <a:cubicBezTo>
                      <a:pt x="926" y="63"/>
                      <a:pt x="926" y="65"/>
                      <a:pt x="925" y="65"/>
                    </a:cubicBezTo>
                    <a:cubicBezTo>
                      <a:pt x="925" y="64"/>
                      <a:pt x="923" y="64"/>
                      <a:pt x="923" y="63"/>
                    </a:cubicBezTo>
                    <a:cubicBezTo>
                      <a:pt x="923" y="63"/>
                      <a:pt x="925" y="61"/>
                      <a:pt x="925" y="61"/>
                    </a:cubicBezTo>
                    <a:cubicBezTo>
                      <a:pt x="925" y="60"/>
                      <a:pt x="926" y="59"/>
                      <a:pt x="926" y="59"/>
                    </a:cubicBezTo>
                    <a:cubicBezTo>
                      <a:pt x="927" y="58"/>
                      <a:pt x="928" y="57"/>
                      <a:pt x="928" y="56"/>
                    </a:cubicBezTo>
                    <a:cubicBezTo>
                      <a:pt x="928" y="56"/>
                      <a:pt x="926" y="55"/>
                      <a:pt x="926" y="55"/>
                    </a:cubicBezTo>
                    <a:cubicBezTo>
                      <a:pt x="926" y="54"/>
                      <a:pt x="928" y="53"/>
                      <a:pt x="928" y="52"/>
                    </a:cubicBezTo>
                    <a:cubicBezTo>
                      <a:pt x="928" y="52"/>
                      <a:pt x="925" y="51"/>
                      <a:pt x="925" y="51"/>
                    </a:cubicBezTo>
                    <a:cubicBezTo>
                      <a:pt x="926" y="50"/>
                      <a:pt x="927" y="49"/>
                      <a:pt x="927" y="48"/>
                    </a:cubicBezTo>
                    <a:cubicBezTo>
                      <a:pt x="928" y="48"/>
                      <a:pt x="928" y="47"/>
                      <a:pt x="929" y="46"/>
                    </a:cubicBezTo>
                    <a:cubicBezTo>
                      <a:pt x="929" y="46"/>
                      <a:pt x="930" y="44"/>
                      <a:pt x="930" y="44"/>
                    </a:cubicBezTo>
                    <a:cubicBezTo>
                      <a:pt x="930" y="44"/>
                      <a:pt x="929" y="42"/>
                      <a:pt x="928" y="42"/>
                    </a:cubicBezTo>
                    <a:cubicBezTo>
                      <a:pt x="928" y="42"/>
                      <a:pt x="927" y="44"/>
                      <a:pt x="927" y="45"/>
                    </a:cubicBezTo>
                    <a:cubicBezTo>
                      <a:pt x="926" y="45"/>
                      <a:pt x="924" y="43"/>
                      <a:pt x="924" y="43"/>
                    </a:cubicBezTo>
                    <a:cubicBezTo>
                      <a:pt x="924" y="43"/>
                      <a:pt x="923" y="45"/>
                      <a:pt x="923" y="45"/>
                    </a:cubicBezTo>
                    <a:cubicBezTo>
                      <a:pt x="923" y="46"/>
                      <a:pt x="925" y="46"/>
                      <a:pt x="925" y="47"/>
                    </a:cubicBezTo>
                    <a:cubicBezTo>
                      <a:pt x="925" y="47"/>
                      <a:pt x="923" y="48"/>
                      <a:pt x="923" y="49"/>
                    </a:cubicBezTo>
                    <a:cubicBezTo>
                      <a:pt x="923" y="50"/>
                      <a:pt x="925" y="50"/>
                      <a:pt x="925" y="51"/>
                    </a:cubicBezTo>
                    <a:cubicBezTo>
                      <a:pt x="925" y="51"/>
                      <a:pt x="924" y="52"/>
                      <a:pt x="924" y="53"/>
                    </a:cubicBezTo>
                    <a:cubicBezTo>
                      <a:pt x="924" y="53"/>
                      <a:pt x="926" y="54"/>
                      <a:pt x="926" y="55"/>
                    </a:cubicBezTo>
                    <a:cubicBezTo>
                      <a:pt x="926" y="55"/>
                      <a:pt x="925" y="56"/>
                      <a:pt x="924" y="57"/>
                    </a:cubicBezTo>
                    <a:cubicBezTo>
                      <a:pt x="924" y="57"/>
                      <a:pt x="923" y="59"/>
                      <a:pt x="923" y="59"/>
                    </a:cubicBezTo>
                    <a:cubicBezTo>
                      <a:pt x="922" y="59"/>
                      <a:pt x="920" y="58"/>
                      <a:pt x="920" y="57"/>
                    </a:cubicBezTo>
                    <a:cubicBezTo>
                      <a:pt x="920" y="57"/>
                      <a:pt x="919" y="56"/>
                      <a:pt x="918" y="56"/>
                    </a:cubicBezTo>
                    <a:cubicBezTo>
                      <a:pt x="918" y="56"/>
                      <a:pt x="916" y="54"/>
                      <a:pt x="916" y="54"/>
                    </a:cubicBezTo>
                    <a:cubicBezTo>
                      <a:pt x="915" y="54"/>
                      <a:pt x="914" y="56"/>
                      <a:pt x="914" y="56"/>
                    </a:cubicBezTo>
                    <a:cubicBezTo>
                      <a:pt x="914" y="57"/>
                      <a:pt x="913" y="58"/>
                      <a:pt x="912" y="58"/>
                    </a:cubicBezTo>
                    <a:cubicBezTo>
                      <a:pt x="912" y="59"/>
                      <a:pt x="910" y="57"/>
                      <a:pt x="910" y="57"/>
                    </a:cubicBezTo>
                    <a:cubicBezTo>
                      <a:pt x="910" y="57"/>
                      <a:pt x="908" y="55"/>
                      <a:pt x="908" y="55"/>
                    </a:cubicBezTo>
                    <a:cubicBezTo>
                      <a:pt x="908" y="55"/>
                      <a:pt x="906" y="57"/>
                      <a:pt x="906" y="57"/>
                    </a:cubicBezTo>
                    <a:cubicBezTo>
                      <a:pt x="906" y="57"/>
                      <a:pt x="905" y="60"/>
                      <a:pt x="905" y="60"/>
                    </a:cubicBezTo>
                    <a:cubicBezTo>
                      <a:pt x="904" y="59"/>
                      <a:pt x="903" y="58"/>
                      <a:pt x="902" y="58"/>
                    </a:cubicBezTo>
                    <a:cubicBezTo>
                      <a:pt x="902" y="57"/>
                      <a:pt x="901" y="57"/>
                      <a:pt x="900" y="56"/>
                    </a:cubicBezTo>
                    <a:cubicBezTo>
                      <a:pt x="900" y="56"/>
                      <a:pt x="898" y="55"/>
                      <a:pt x="898" y="54"/>
                    </a:cubicBezTo>
                    <a:cubicBezTo>
                      <a:pt x="898" y="54"/>
                      <a:pt x="899" y="52"/>
                      <a:pt x="900" y="52"/>
                    </a:cubicBezTo>
                    <a:cubicBezTo>
                      <a:pt x="899" y="52"/>
                      <a:pt x="898" y="50"/>
                      <a:pt x="897" y="50"/>
                    </a:cubicBezTo>
                    <a:cubicBezTo>
                      <a:pt x="897" y="51"/>
                      <a:pt x="896" y="52"/>
                      <a:pt x="896" y="53"/>
                    </a:cubicBezTo>
                    <a:cubicBezTo>
                      <a:pt x="895" y="53"/>
                      <a:pt x="895" y="54"/>
                      <a:pt x="894" y="55"/>
                    </a:cubicBezTo>
                    <a:cubicBezTo>
                      <a:pt x="893" y="56"/>
                      <a:pt x="893" y="56"/>
                      <a:pt x="892" y="57"/>
                    </a:cubicBezTo>
                    <a:cubicBezTo>
                      <a:pt x="892" y="58"/>
                      <a:pt x="891" y="59"/>
                      <a:pt x="890" y="59"/>
                    </a:cubicBezTo>
                    <a:cubicBezTo>
                      <a:pt x="890" y="59"/>
                      <a:pt x="889" y="58"/>
                      <a:pt x="888" y="58"/>
                    </a:cubicBezTo>
                    <a:cubicBezTo>
                      <a:pt x="888" y="58"/>
                      <a:pt x="886" y="56"/>
                      <a:pt x="886" y="56"/>
                    </a:cubicBezTo>
                    <a:cubicBezTo>
                      <a:pt x="886" y="56"/>
                      <a:pt x="888" y="54"/>
                      <a:pt x="888" y="54"/>
                    </a:cubicBezTo>
                    <a:cubicBezTo>
                      <a:pt x="887" y="54"/>
                      <a:pt x="886" y="52"/>
                      <a:pt x="885" y="52"/>
                    </a:cubicBezTo>
                    <a:cubicBezTo>
                      <a:pt x="885" y="52"/>
                      <a:pt x="884" y="54"/>
                      <a:pt x="884" y="54"/>
                    </a:cubicBezTo>
                    <a:cubicBezTo>
                      <a:pt x="883" y="55"/>
                      <a:pt x="883" y="56"/>
                      <a:pt x="882" y="57"/>
                    </a:cubicBezTo>
                    <a:cubicBezTo>
                      <a:pt x="882" y="57"/>
                      <a:pt x="881" y="59"/>
                      <a:pt x="880" y="59"/>
                    </a:cubicBezTo>
                    <a:cubicBezTo>
                      <a:pt x="880" y="59"/>
                      <a:pt x="878" y="57"/>
                      <a:pt x="878" y="57"/>
                    </a:cubicBezTo>
                    <a:cubicBezTo>
                      <a:pt x="878" y="57"/>
                      <a:pt x="876" y="59"/>
                      <a:pt x="876" y="59"/>
                    </a:cubicBezTo>
                    <a:cubicBezTo>
                      <a:pt x="877" y="60"/>
                      <a:pt x="879" y="61"/>
                      <a:pt x="879" y="61"/>
                    </a:cubicBezTo>
                    <a:cubicBezTo>
                      <a:pt x="879" y="62"/>
                      <a:pt x="877" y="63"/>
                      <a:pt x="877" y="63"/>
                    </a:cubicBezTo>
                    <a:cubicBezTo>
                      <a:pt x="876" y="64"/>
                      <a:pt x="876" y="65"/>
                      <a:pt x="875" y="65"/>
                    </a:cubicBezTo>
                    <a:cubicBezTo>
                      <a:pt x="875" y="66"/>
                      <a:pt x="874" y="68"/>
                      <a:pt x="874" y="68"/>
                    </a:cubicBezTo>
                    <a:cubicBezTo>
                      <a:pt x="873" y="68"/>
                      <a:pt x="872" y="66"/>
                      <a:pt x="871" y="66"/>
                    </a:cubicBezTo>
                    <a:cubicBezTo>
                      <a:pt x="871" y="66"/>
                      <a:pt x="870" y="68"/>
                      <a:pt x="870" y="68"/>
                    </a:cubicBezTo>
                    <a:cubicBezTo>
                      <a:pt x="868" y="67"/>
                      <a:pt x="867" y="66"/>
                      <a:pt x="865" y="65"/>
                    </a:cubicBezTo>
                    <a:cubicBezTo>
                      <a:pt x="866" y="64"/>
                      <a:pt x="866" y="63"/>
                      <a:pt x="867" y="63"/>
                    </a:cubicBezTo>
                    <a:cubicBezTo>
                      <a:pt x="867" y="62"/>
                      <a:pt x="869" y="61"/>
                      <a:pt x="869" y="60"/>
                    </a:cubicBezTo>
                    <a:cubicBezTo>
                      <a:pt x="869" y="60"/>
                      <a:pt x="866" y="59"/>
                      <a:pt x="866" y="59"/>
                    </a:cubicBezTo>
                    <a:cubicBezTo>
                      <a:pt x="867" y="58"/>
                      <a:pt x="868" y="56"/>
                      <a:pt x="868" y="56"/>
                    </a:cubicBezTo>
                    <a:cubicBezTo>
                      <a:pt x="869" y="56"/>
                      <a:pt x="870" y="58"/>
                      <a:pt x="870" y="58"/>
                    </a:cubicBezTo>
                    <a:cubicBezTo>
                      <a:pt x="871" y="58"/>
                      <a:pt x="872" y="59"/>
                      <a:pt x="873" y="60"/>
                    </a:cubicBezTo>
                    <a:cubicBezTo>
                      <a:pt x="873" y="60"/>
                      <a:pt x="874" y="61"/>
                      <a:pt x="875" y="62"/>
                    </a:cubicBezTo>
                    <a:cubicBezTo>
                      <a:pt x="875" y="61"/>
                      <a:pt x="877" y="60"/>
                      <a:pt x="876" y="59"/>
                    </a:cubicBezTo>
                    <a:cubicBezTo>
                      <a:pt x="876" y="59"/>
                      <a:pt x="874" y="58"/>
                      <a:pt x="874" y="58"/>
                    </a:cubicBezTo>
                    <a:cubicBezTo>
                      <a:pt x="874" y="57"/>
                      <a:pt x="876" y="56"/>
                      <a:pt x="876" y="55"/>
                    </a:cubicBezTo>
                    <a:cubicBezTo>
                      <a:pt x="876" y="55"/>
                      <a:pt x="874" y="54"/>
                      <a:pt x="874" y="54"/>
                    </a:cubicBezTo>
                    <a:cubicBezTo>
                      <a:pt x="874" y="53"/>
                      <a:pt x="876" y="52"/>
                      <a:pt x="875" y="51"/>
                    </a:cubicBezTo>
                    <a:cubicBezTo>
                      <a:pt x="875" y="51"/>
                      <a:pt x="874" y="50"/>
                      <a:pt x="873" y="50"/>
                    </a:cubicBezTo>
                    <a:cubicBezTo>
                      <a:pt x="873" y="50"/>
                      <a:pt x="872" y="52"/>
                      <a:pt x="871" y="52"/>
                    </a:cubicBezTo>
                    <a:cubicBezTo>
                      <a:pt x="871" y="52"/>
                      <a:pt x="870" y="50"/>
                      <a:pt x="869" y="50"/>
                    </a:cubicBezTo>
                    <a:cubicBezTo>
                      <a:pt x="869" y="51"/>
                      <a:pt x="868" y="52"/>
                      <a:pt x="868" y="52"/>
                    </a:cubicBezTo>
                    <a:cubicBezTo>
                      <a:pt x="867" y="53"/>
                      <a:pt x="866" y="55"/>
                      <a:pt x="866" y="55"/>
                    </a:cubicBezTo>
                    <a:cubicBezTo>
                      <a:pt x="865" y="55"/>
                      <a:pt x="864" y="53"/>
                      <a:pt x="864" y="53"/>
                    </a:cubicBezTo>
                    <a:cubicBezTo>
                      <a:pt x="863" y="52"/>
                      <a:pt x="862" y="52"/>
                      <a:pt x="861" y="51"/>
                    </a:cubicBezTo>
                    <a:cubicBezTo>
                      <a:pt x="861" y="51"/>
                      <a:pt x="859" y="50"/>
                      <a:pt x="859" y="50"/>
                    </a:cubicBezTo>
                    <a:cubicBezTo>
                      <a:pt x="859" y="50"/>
                      <a:pt x="858" y="51"/>
                      <a:pt x="857" y="52"/>
                    </a:cubicBezTo>
                    <a:cubicBezTo>
                      <a:pt x="857" y="53"/>
                      <a:pt x="856" y="53"/>
                      <a:pt x="856" y="54"/>
                    </a:cubicBezTo>
                    <a:cubicBezTo>
                      <a:pt x="855" y="55"/>
                      <a:pt x="855" y="56"/>
                      <a:pt x="854" y="56"/>
                    </a:cubicBezTo>
                    <a:cubicBezTo>
                      <a:pt x="853" y="57"/>
                      <a:pt x="853" y="58"/>
                      <a:pt x="852" y="59"/>
                    </a:cubicBezTo>
                    <a:cubicBezTo>
                      <a:pt x="852" y="59"/>
                      <a:pt x="851" y="61"/>
                      <a:pt x="851" y="61"/>
                    </a:cubicBezTo>
                    <a:cubicBezTo>
                      <a:pt x="850" y="61"/>
                      <a:pt x="849" y="59"/>
                      <a:pt x="848" y="59"/>
                    </a:cubicBezTo>
                    <a:cubicBezTo>
                      <a:pt x="848" y="58"/>
                      <a:pt x="847" y="58"/>
                      <a:pt x="846" y="57"/>
                    </a:cubicBezTo>
                    <a:cubicBezTo>
                      <a:pt x="846" y="57"/>
                      <a:pt x="844" y="56"/>
                      <a:pt x="844" y="56"/>
                    </a:cubicBezTo>
                    <a:cubicBezTo>
                      <a:pt x="843" y="56"/>
                      <a:pt x="842" y="54"/>
                      <a:pt x="842" y="54"/>
                    </a:cubicBezTo>
                    <a:cubicBezTo>
                      <a:pt x="841" y="54"/>
                      <a:pt x="840" y="56"/>
                      <a:pt x="840" y="56"/>
                    </a:cubicBezTo>
                    <a:cubicBezTo>
                      <a:pt x="840" y="57"/>
                      <a:pt x="839" y="58"/>
                      <a:pt x="838" y="58"/>
                    </a:cubicBezTo>
                    <a:cubicBezTo>
                      <a:pt x="838" y="59"/>
                      <a:pt x="837" y="57"/>
                      <a:pt x="836" y="57"/>
                    </a:cubicBezTo>
                    <a:cubicBezTo>
                      <a:pt x="835" y="57"/>
                      <a:pt x="835" y="59"/>
                      <a:pt x="834" y="59"/>
                    </a:cubicBezTo>
                    <a:cubicBezTo>
                      <a:pt x="834" y="59"/>
                      <a:pt x="833" y="57"/>
                      <a:pt x="832" y="57"/>
                    </a:cubicBezTo>
                    <a:cubicBezTo>
                      <a:pt x="832" y="57"/>
                      <a:pt x="831" y="59"/>
                      <a:pt x="830" y="59"/>
                    </a:cubicBezTo>
                    <a:cubicBezTo>
                      <a:pt x="830" y="60"/>
                      <a:pt x="829" y="62"/>
                      <a:pt x="829" y="62"/>
                    </a:cubicBezTo>
                    <a:cubicBezTo>
                      <a:pt x="828" y="62"/>
                      <a:pt x="827" y="60"/>
                      <a:pt x="826" y="60"/>
                    </a:cubicBezTo>
                    <a:cubicBezTo>
                      <a:pt x="826" y="60"/>
                      <a:pt x="825" y="62"/>
                      <a:pt x="825" y="62"/>
                    </a:cubicBezTo>
                    <a:cubicBezTo>
                      <a:pt x="824" y="62"/>
                      <a:pt x="823" y="60"/>
                      <a:pt x="823" y="61"/>
                    </a:cubicBezTo>
                    <a:cubicBezTo>
                      <a:pt x="822" y="61"/>
                      <a:pt x="822" y="62"/>
                      <a:pt x="821" y="63"/>
                    </a:cubicBezTo>
                    <a:cubicBezTo>
                      <a:pt x="820" y="63"/>
                      <a:pt x="820" y="64"/>
                      <a:pt x="819" y="65"/>
                    </a:cubicBezTo>
                    <a:cubicBezTo>
                      <a:pt x="819" y="65"/>
                      <a:pt x="817" y="63"/>
                      <a:pt x="817" y="63"/>
                    </a:cubicBezTo>
                    <a:cubicBezTo>
                      <a:pt x="817" y="63"/>
                      <a:pt x="818" y="61"/>
                      <a:pt x="819" y="61"/>
                    </a:cubicBezTo>
                    <a:cubicBezTo>
                      <a:pt x="819" y="61"/>
                      <a:pt x="820" y="59"/>
                      <a:pt x="820" y="59"/>
                    </a:cubicBezTo>
                    <a:cubicBezTo>
                      <a:pt x="821" y="59"/>
                      <a:pt x="822" y="61"/>
                      <a:pt x="823" y="61"/>
                    </a:cubicBezTo>
                    <a:cubicBezTo>
                      <a:pt x="823" y="60"/>
                      <a:pt x="824" y="59"/>
                      <a:pt x="824" y="58"/>
                    </a:cubicBezTo>
                    <a:cubicBezTo>
                      <a:pt x="825" y="58"/>
                      <a:pt x="825" y="57"/>
                      <a:pt x="826" y="56"/>
                    </a:cubicBezTo>
                    <a:cubicBezTo>
                      <a:pt x="826" y="55"/>
                      <a:pt x="827" y="55"/>
                      <a:pt x="828" y="54"/>
                    </a:cubicBezTo>
                    <a:cubicBezTo>
                      <a:pt x="828" y="53"/>
                      <a:pt x="829" y="52"/>
                      <a:pt x="829" y="52"/>
                    </a:cubicBezTo>
                    <a:cubicBezTo>
                      <a:pt x="830" y="52"/>
                      <a:pt x="831" y="53"/>
                      <a:pt x="832" y="53"/>
                    </a:cubicBezTo>
                    <a:cubicBezTo>
                      <a:pt x="832" y="53"/>
                      <a:pt x="834" y="55"/>
                      <a:pt x="834" y="55"/>
                    </a:cubicBezTo>
                    <a:cubicBezTo>
                      <a:pt x="834" y="54"/>
                      <a:pt x="835" y="53"/>
                      <a:pt x="836" y="53"/>
                    </a:cubicBezTo>
                    <a:cubicBezTo>
                      <a:pt x="836" y="53"/>
                      <a:pt x="837" y="51"/>
                      <a:pt x="837" y="51"/>
                    </a:cubicBezTo>
                    <a:cubicBezTo>
                      <a:pt x="837" y="50"/>
                      <a:pt x="835" y="49"/>
                      <a:pt x="835" y="49"/>
                    </a:cubicBezTo>
                    <a:cubicBezTo>
                      <a:pt x="835" y="48"/>
                      <a:pt x="836" y="47"/>
                      <a:pt x="837" y="47"/>
                    </a:cubicBezTo>
                    <a:cubicBezTo>
                      <a:pt x="837" y="46"/>
                      <a:pt x="838" y="45"/>
                      <a:pt x="838" y="44"/>
                    </a:cubicBezTo>
                    <a:cubicBezTo>
                      <a:pt x="839" y="44"/>
                      <a:pt x="840" y="43"/>
                      <a:pt x="840" y="42"/>
                    </a:cubicBezTo>
                    <a:cubicBezTo>
                      <a:pt x="839" y="41"/>
                      <a:pt x="837" y="40"/>
                      <a:pt x="836" y="39"/>
                    </a:cubicBezTo>
                    <a:cubicBezTo>
                      <a:pt x="835" y="38"/>
                      <a:pt x="834" y="38"/>
                      <a:pt x="833" y="37"/>
                    </a:cubicBezTo>
                    <a:cubicBezTo>
                      <a:pt x="833" y="38"/>
                      <a:pt x="832" y="39"/>
                      <a:pt x="832" y="39"/>
                    </a:cubicBezTo>
                    <a:cubicBezTo>
                      <a:pt x="832" y="40"/>
                      <a:pt x="834" y="40"/>
                      <a:pt x="834" y="41"/>
                    </a:cubicBezTo>
                    <a:cubicBezTo>
                      <a:pt x="834" y="42"/>
                      <a:pt x="832" y="43"/>
                      <a:pt x="832" y="43"/>
                    </a:cubicBezTo>
                    <a:cubicBezTo>
                      <a:pt x="832" y="43"/>
                      <a:pt x="834" y="45"/>
                      <a:pt x="834" y="45"/>
                    </a:cubicBezTo>
                    <a:cubicBezTo>
                      <a:pt x="834" y="45"/>
                      <a:pt x="833" y="47"/>
                      <a:pt x="833" y="47"/>
                    </a:cubicBezTo>
                    <a:cubicBezTo>
                      <a:pt x="832" y="47"/>
                      <a:pt x="831" y="46"/>
                      <a:pt x="831" y="45"/>
                    </a:cubicBezTo>
                    <a:cubicBezTo>
                      <a:pt x="830" y="45"/>
                      <a:pt x="829" y="44"/>
                      <a:pt x="828" y="44"/>
                    </a:cubicBezTo>
                    <a:cubicBezTo>
                      <a:pt x="828" y="44"/>
                      <a:pt x="827" y="46"/>
                      <a:pt x="827" y="46"/>
                    </a:cubicBezTo>
                    <a:cubicBezTo>
                      <a:pt x="826" y="46"/>
                      <a:pt x="825" y="44"/>
                      <a:pt x="824" y="44"/>
                    </a:cubicBezTo>
                    <a:cubicBezTo>
                      <a:pt x="824" y="44"/>
                      <a:pt x="823" y="46"/>
                      <a:pt x="823" y="46"/>
                    </a:cubicBezTo>
                    <a:cubicBezTo>
                      <a:pt x="822" y="47"/>
                      <a:pt x="821" y="49"/>
                      <a:pt x="821" y="49"/>
                    </a:cubicBezTo>
                    <a:cubicBezTo>
                      <a:pt x="821" y="49"/>
                      <a:pt x="819" y="47"/>
                      <a:pt x="819" y="47"/>
                    </a:cubicBezTo>
                    <a:cubicBezTo>
                      <a:pt x="818" y="47"/>
                      <a:pt x="817" y="49"/>
                      <a:pt x="817" y="49"/>
                    </a:cubicBezTo>
                    <a:cubicBezTo>
                      <a:pt x="816" y="50"/>
                      <a:pt x="816" y="51"/>
                      <a:pt x="815" y="51"/>
                    </a:cubicBezTo>
                    <a:cubicBezTo>
                      <a:pt x="815" y="52"/>
                      <a:pt x="814" y="53"/>
                      <a:pt x="814" y="54"/>
                    </a:cubicBezTo>
                    <a:cubicBezTo>
                      <a:pt x="813" y="54"/>
                      <a:pt x="812" y="56"/>
                      <a:pt x="812" y="56"/>
                    </a:cubicBezTo>
                    <a:cubicBezTo>
                      <a:pt x="811" y="56"/>
                      <a:pt x="810" y="54"/>
                      <a:pt x="810" y="54"/>
                    </a:cubicBezTo>
                    <a:cubicBezTo>
                      <a:pt x="809" y="54"/>
                      <a:pt x="809" y="56"/>
                      <a:pt x="808" y="56"/>
                    </a:cubicBezTo>
                    <a:cubicBezTo>
                      <a:pt x="808" y="57"/>
                      <a:pt x="806" y="55"/>
                      <a:pt x="806" y="55"/>
                    </a:cubicBezTo>
                    <a:cubicBezTo>
                      <a:pt x="805" y="55"/>
                      <a:pt x="804" y="53"/>
                      <a:pt x="803" y="53"/>
                    </a:cubicBezTo>
                    <a:cubicBezTo>
                      <a:pt x="803" y="53"/>
                      <a:pt x="805" y="51"/>
                      <a:pt x="805" y="51"/>
                    </a:cubicBezTo>
                    <a:cubicBezTo>
                      <a:pt x="806" y="50"/>
                      <a:pt x="806" y="49"/>
                      <a:pt x="807" y="49"/>
                    </a:cubicBezTo>
                    <a:cubicBezTo>
                      <a:pt x="807" y="48"/>
                      <a:pt x="808" y="47"/>
                      <a:pt x="809" y="46"/>
                    </a:cubicBezTo>
                    <a:cubicBezTo>
                      <a:pt x="808" y="46"/>
                      <a:pt x="807" y="45"/>
                      <a:pt x="806" y="45"/>
                    </a:cubicBezTo>
                    <a:cubicBezTo>
                      <a:pt x="806" y="45"/>
                      <a:pt x="805" y="47"/>
                      <a:pt x="805" y="47"/>
                    </a:cubicBezTo>
                    <a:cubicBezTo>
                      <a:pt x="804" y="47"/>
                      <a:pt x="803" y="45"/>
                      <a:pt x="802" y="45"/>
                    </a:cubicBezTo>
                    <a:cubicBezTo>
                      <a:pt x="802" y="45"/>
                      <a:pt x="801" y="47"/>
                      <a:pt x="801" y="47"/>
                    </a:cubicBezTo>
                    <a:cubicBezTo>
                      <a:pt x="800" y="48"/>
                      <a:pt x="800" y="49"/>
                      <a:pt x="799" y="50"/>
                    </a:cubicBezTo>
                    <a:cubicBezTo>
                      <a:pt x="798" y="50"/>
                      <a:pt x="798" y="51"/>
                      <a:pt x="797" y="52"/>
                    </a:cubicBezTo>
                    <a:cubicBezTo>
                      <a:pt x="797" y="51"/>
                      <a:pt x="796" y="51"/>
                      <a:pt x="795" y="50"/>
                    </a:cubicBezTo>
                    <a:cubicBezTo>
                      <a:pt x="795" y="50"/>
                      <a:pt x="793" y="48"/>
                      <a:pt x="793" y="48"/>
                    </a:cubicBezTo>
                    <a:cubicBezTo>
                      <a:pt x="792" y="49"/>
                      <a:pt x="792" y="50"/>
                      <a:pt x="791" y="51"/>
                    </a:cubicBezTo>
                    <a:cubicBezTo>
                      <a:pt x="793" y="52"/>
                      <a:pt x="794" y="53"/>
                      <a:pt x="796" y="54"/>
                    </a:cubicBezTo>
                    <a:cubicBezTo>
                      <a:pt x="796" y="55"/>
                      <a:pt x="797" y="55"/>
                      <a:pt x="798" y="56"/>
                    </a:cubicBezTo>
                    <a:cubicBezTo>
                      <a:pt x="799" y="56"/>
                      <a:pt x="799" y="57"/>
                      <a:pt x="800" y="58"/>
                    </a:cubicBezTo>
                    <a:cubicBezTo>
                      <a:pt x="800" y="58"/>
                      <a:pt x="802" y="59"/>
                      <a:pt x="802" y="59"/>
                    </a:cubicBezTo>
                    <a:cubicBezTo>
                      <a:pt x="802" y="59"/>
                      <a:pt x="804" y="57"/>
                      <a:pt x="804" y="57"/>
                    </a:cubicBezTo>
                    <a:cubicBezTo>
                      <a:pt x="804" y="57"/>
                      <a:pt x="806" y="58"/>
                      <a:pt x="806" y="59"/>
                    </a:cubicBezTo>
                    <a:cubicBezTo>
                      <a:pt x="806" y="59"/>
                      <a:pt x="805" y="61"/>
                      <a:pt x="805" y="61"/>
                    </a:cubicBezTo>
                    <a:cubicBezTo>
                      <a:pt x="804" y="61"/>
                      <a:pt x="803" y="63"/>
                      <a:pt x="803" y="63"/>
                    </a:cubicBezTo>
                    <a:cubicBezTo>
                      <a:pt x="802" y="63"/>
                      <a:pt x="801" y="62"/>
                      <a:pt x="801" y="61"/>
                    </a:cubicBezTo>
                    <a:cubicBezTo>
                      <a:pt x="800" y="62"/>
                      <a:pt x="799" y="63"/>
                      <a:pt x="799" y="64"/>
                    </a:cubicBezTo>
                    <a:cubicBezTo>
                      <a:pt x="799" y="64"/>
                      <a:pt x="797" y="66"/>
                      <a:pt x="797" y="66"/>
                    </a:cubicBezTo>
                    <a:cubicBezTo>
                      <a:pt x="796" y="66"/>
                      <a:pt x="796" y="64"/>
                      <a:pt x="795" y="64"/>
                    </a:cubicBezTo>
                    <a:cubicBezTo>
                      <a:pt x="795" y="64"/>
                      <a:pt x="793" y="67"/>
                      <a:pt x="793" y="66"/>
                    </a:cubicBezTo>
                    <a:cubicBezTo>
                      <a:pt x="793" y="66"/>
                      <a:pt x="791" y="65"/>
                      <a:pt x="791" y="65"/>
                    </a:cubicBezTo>
                    <a:cubicBezTo>
                      <a:pt x="791" y="64"/>
                      <a:pt x="793" y="63"/>
                      <a:pt x="793" y="63"/>
                    </a:cubicBezTo>
                    <a:cubicBezTo>
                      <a:pt x="793" y="62"/>
                      <a:pt x="795" y="60"/>
                      <a:pt x="794" y="60"/>
                    </a:cubicBezTo>
                    <a:cubicBezTo>
                      <a:pt x="794" y="60"/>
                      <a:pt x="792" y="59"/>
                      <a:pt x="792" y="59"/>
                    </a:cubicBezTo>
                    <a:cubicBezTo>
                      <a:pt x="792" y="59"/>
                      <a:pt x="791" y="61"/>
                      <a:pt x="791" y="61"/>
                    </a:cubicBezTo>
                    <a:cubicBezTo>
                      <a:pt x="790" y="61"/>
                      <a:pt x="789" y="60"/>
                      <a:pt x="788" y="59"/>
                    </a:cubicBezTo>
                    <a:cubicBezTo>
                      <a:pt x="788" y="59"/>
                      <a:pt x="786" y="58"/>
                      <a:pt x="786" y="57"/>
                    </a:cubicBezTo>
                    <a:cubicBezTo>
                      <a:pt x="786" y="57"/>
                      <a:pt x="788" y="55"/>
                      <a:pt x="788" y="55"/>
                    </a:cubicBezTo>
                    <a:cubicBezTo>
                      <a:pt x="788" y="54"/>
                      <a:pt x="789" y="54"/>
                      <a:pt x="789" y="53"/>
                    </a:cubicBezTo>
                    <a:cubicBezTo>
                      <a:pt x="790" y="52"/>
                      <a:pt x="791" y="51"/>
                      <a:pt x="791" y="51"/>
                    </a:cubicBezTo>
                    <a:cubicBezTo>
                      <a:pt x="791" y="50"/>
                      <a:pt x="789" y="49"/>
                      <a:pt x="789" y="49"/>
                    </a:cubicBezTo>
                    <a:cubicBezTo>
                      <a:pt x="789" y="48"/>
                      <a:pt x="791" y="47"/>
                      <a:pt x="791" y="47"/>
                    </a:cubicBezTo>
                    <a:cubicBezTo>
                      <a:pt x="791" y="46"/>
                      <a:pt x="788" y="46"/>
                      <a:pt x="788" y="45"/>
                    </a:cubicBezTo>
                    <a:cubicBezTo>
                      <a:pt x="788" y="46"/>
                      <a:pt x="787" y="47"/>
                      <a:pt x="787" y="47"/>
                    </a:cubicBezTo>
                    <a:cubicBezTo>
                      <a:pt x="786" y="48"/>
                      <a:pt x="785" y="49"/>
                      <a:pt x="785" y="50"/>
                    </a:cubicBezTo>
                    <a:cubicBezTo>
                      <a:pt x="785" y="50"/>
                      <a:pt x="787" y="51"/>
                      <a:pt x="787" y="51"/>
                    </a:cubicBezTo>
                    <a:cubicBezTo>
                      <a:pt x="787" y="52"/>
                      <a:pt x="786" y="53"/>
                      <a:pt x="786" y="53"/>
                    </a:cubicBezTo>
                    <a:cubicBezTo>
                      <a:pt x="785" y="54"/>
                      <a:pt x="784" y="52"/>
                      <a:pt x="783" y="52"/>
                    </a:cubicBezTo>
                    <a:cubicBezTo>
                      <a:pt x="782" y="53"/>
                      <a:pt x="781" y="55"/>
                      <a:pt x="780" y="56"/>
                    </a:cubicBezTo>
                    <a:cubicBezTo>
                      <a:pt x="778" y="55"/>
                      <a:pt x="777" y="54"/>
                      <a:pt x="775" y="53"/>
                    </a:cubicBezTo>
                    <a:cubicBezTo>
                      <a:pt x="777" y="51"/>
                      <a:pt x="778" y="50"/>
                      <a:pt x="779" y="48"/>
                    </a:cubicBezTo>
                    <a:cubicBezTo>
                      <a:pt x="779" y="48"/>
                      <a:pt x="780" y="50"/>
                      <a:pt x="781" y="50"/>
                    </a:cubicBezTo>
                    <a:cubicBezTo>
                      <a:pt x="781" y="50"/>
                      <a:pt x="783" y="48"/>
                      <a:pt x="783" y="48"/>
                    </a:cubicBezTo>
                    <a:cubicBezTo>
                      <a:pt x="783" y="48"/>
                      <a:pt x="781" y="46"/>
                      <a:pt x="781" y="46"/>
                    </a:cubicBezTo>
                    <a:cubicBezTo>
                      <a:pt x="780" y="46"/>
                      <a:pt x="782" y="44"/>
                      <a:pt x="782" y="44"/>
                    </a:cubicBezTo>
                    <a:cubicBezTo>
                      <a:pt x="782" y="43"/>
                      <a:pt x="780" y="43"/>
                      <a:pt x="780" y="42"/>
                    </a:cubicBezTo>
                    <a:cubicBezTo>
                      <a:pt x="779" y="44"/>
                      <a:pt x="778" y="45"/>
                      <a:pt x="777" y="47"/>
                    </a:cubicBezTo>
                    <a:cubicBezTo>
                      <a:pt x="776" y="47"/>
                      <a:pt x="776" y="48"/>
                      <a:pt x="775" y="49"/>
                    </a:cubicBezTo>
                    <a:cubicBezTo>
                      <a:pt x="775" y="49"/>
                      <a:pt x="773" y="47"/>
                      <a:pt x="773" y="47"/>
                    </a:cubicBezTo>
                    <a:cubicBezTo>
                      <a:pt x="772" y="47"/>
                      <a:pt x="771" y="49"/>
                      <a:pt x="771" y="49"/>
                    </a:cubicBezTo>
                    <a:cubicBezTo>
                      <a:pt x="771" y="50"/>
                      <a:pt x="770" y="52"/>
                      <a:pt x="769" y="52"/>
                    </a:cubicBezTo>
                    <a:cubicBezTo>
                      <a:pt x="769" y="52"/>
                      <a:pt x="767" y="50"/>
                      <a:pt x="767" y="50"/>
                    </a:cubicBezTo>
                    <a:cubicBezTo>
                      <a:pt x="767" y="50"/>
                      <a:pt x="765" y="48"/>
                      <a:pt x="765" y="48"/>
                    </a:cubicBezTo>
                    <a:cubicBezTo>
                      <a:pt x="765" y="48"/>
                      <a:pt x="763" y="50"/>
                      <a:pt x="763" y="50"/>
                    </a:cubicBezTo>
                    <a:cubicBezTo>
                      <a:pt x="763" y="51"/>
                      <a:pt x="765" y="52"/>
                      <a:pt x="765" y="52"/>
                    </a:cubicBezTo>
                    <a:cubicBezTo>
                      <a:pt x="765" y="53"/>
                      <a:pt x="764" y="54"/>
                      <a:pt x="764" y="54"/>
                    </a:cubicBezTo>
                    <a:cubicBezTo>
                      <a:pt x="763" y="55"/>
                      <a:pt x="763" y="56"/>
                      <a:pt x="762" y="57"/>
                    </a:cubicBezTo>
                    <a:cubicBezTo>
                      <a:pt x="762" y="57"/>
                      <a:pt x="760" y="55"/>
                      <a:pt x="760" y="55"/>
                    </a:cubicBezTo>
                    <a:cubicBezTo>
                      <a:pt x="759" y="55"/>
                      <a:pt x="758" y="57"/>
                      <a:pt x="758" y="57"/>
                    </a:cubicBezTo>
                    <a:cubicBezTo>
                      <a:pt x="758" y="58"/>
                      <a:pt x="756" y="59"/>
                      <a:pt x="756" y="59"/>
                    </a:cubicBezTo>
                    <a:cubicBezTo>
                      <a:pt x="756" y="60"/>
                      <a:pt x="759" y="61"/>
                      <a:pt x="758" y="61"/>
                    </a:cubicBezTo>
                    <a:cubicBezTo>
                      <a:pt x="758" y="62"/>
                      <a:pt x="757" y="63"/>
                      <a:pt x="757" y="63"/>
                    </a:cubicBezTo>
                    <a:cubicBezTo>
                      <a:pt x="756" y="64"/>
                      <a:pt x="756" y="65"/>
                      <a:pt x="755" y="66"/>
                    </a:cubicBezTo>
                    <a:cubicBezTo>
                      <a:pt x="755" y="66"/>
                      <a:pt x="753" y="64"/>
                      <a:pt x="753" y="64"/>
                    </a:cubicBezTo>
                    <a:cubicBezTo>
                      <a:pt x="753" y="64"/>
                      <a:pt x="754" y="62"/>
                      <a:pt x="755" y="62"/>
                    </a:cubicBezTo>
                    <a:cubicBezTo>
                      <a:pt x="755" y="61"/>
                      <a:pt x="756" y="60"/>
                      <a:pt x="756" y="59"/>
                    </a:cubicBezTo>
                    <a:cubicBezTo>
                      <a:pt x="756" y="59"/>
                      <a:pt x="754" y="58"/>
                      <a:pt x="754" y="58"/>
                    </a:cubicBezTo>
                    <a:cubicBezTo>
                      <a:pt x="754" y="57"/>
                      <a:pt x="756" y="56"/>
                      <a:pt x="756" y="55"/>
                    </a:cubicBezTo>
                    <a:cubicBezTo>
                      <a:pt x="756" y="55"/>
                      <a:pt x="754" y="54"/>
                      <a:pt x="753" y="54"/>
                    </a:cubicBezTo>
                    <a:cubicBezTo>
                      <a:pt x="753" y="53"/>
                      <a:pt x="752" y="53"/>
                      <a:pt x="751" y="52"/>
                    </a:cubicBezTo>
                    <a:cubicBezTo>
                      <a:pt x="751" y="53"/>
                      <a:pt x="749" y="54"/>
                      <a:pt x="750" y="54"/>
                    </a:cubicBezTo>
                    <a:cubicBezTo>
                      <a:pt x="750" y="55"/>
                      <a:pt x="752" y="55"/>
                      <a:pt x="752" y="56"/>
                    </a:cubicBezTo>
                    <a:cubicBezTo>
                      <a:pt x="752" y="56"/>
                      <a:pt x="750" y="58"/>
                      <a:pt x="750" y="58"/>
                    </a:cubicBezTo>
                    <a:cubicBezTo>
                      <a:pt x="750" y="58"/>
                      <a:pt x="748" y="56"/>
                      <a:pt x="748" y="57"/>
                    </a:cubicBezTo>
                    <a:cubicBezTo>
                      <a:pt x="747" y="57"/>
                      <a:pt x="747" y="59"/>
                      <a:pt x="746" y="59"/>
                    </a:cubicBezTo>
                    <a:cubicBezTo>
                      <a:pt x="747" y="59"/>
                      <a:pt x="748" y="61"/>
                      <a:pt x="748" y="60"/>
                    </a:cubicBezTo>
                    <a:cubicBezTo>
                      <a:pt x="748" y="61"/>
                      <a:pt x="747" y="63"/>
                      <a:pt x="747" y="63"/>
                    </a:cubicBezTo>
                    <a:cubicBezTo>
                      <a:pt x="746" y="63"/>
                      <a:pt x="745" y="61"/>
                      <a:pt x="744" y="61"/>
                    </a:cubicBezTo>
                    <a:cubicBezTo>
                      <a:pt x="744" y="61"/>
                      <a:pt x="742" y="60"/>
                      <a:pt x="742" y="59"/>
                    </a:cubicBezTo>
                    <a:cubicBezTo>
                      <a:pt x="742" y="59"/>
                      <a:pt x="744" y="58"/>
                      <a:pt x="744" y="57"/>
                    </a:cubicBezTo>
                    <a:cubicBezTo>
                      <a:pt x="744" y="56"/>
                      <a:pt x="742" y="56"/>
                      <a:pt x="742" y="55"/>
                    </a:cubicBezTo>
                    <a:cubicBezTo>
                      <a:pt x="742" y="55"/>
                      <a:pt x="744" y="54"/>
                      <a:pt x="743" y="53"/>
                    </a:cubicBezTo>
                    <a:cubicBezTo>
                      <a:pt x="743" y="52"/>
                      <a:pt x="742" y="52"/>
                      <a:pt x="741" y="51"/>
                    </a:cubicBezTo>
                    <a:cubicBezTo>
                      <a:pt x="740" y="53"/>
                      <a:pt x="739" y="54"/>
                      <a:pt x="738" y="56"/>
                    </a:cubicBezTo>
                    <a:cubicBezTo>
                      <a:pt x="737" y="57"/>
                      <a:pt x="736" y="57"/>
                      <a:pt x="736" y="58"/>
                    </a:cubicBezTo>
                    <a:cubicBezTo>
                      <a:pt x="736" y="58"/>
                      <a:pt x="738" y="59"/>
                      <a:pt x="738" y="60"/>
                    </a:cubicBezTo>
                    <a:cubicBezTo>
                      <a:pt x="738" y="60"/>
                      <a:pt x="737" y="62"/>
                      <a:pt x="737" y="62"/>
                    </a:cubicBezTo>
                    <a:cubicBezTo>
                      <a:pt x="736" y="63"/>
                      <a:pt x="735" y="64"/>
                      <a:pt x="735" y="64"/>
                    </a:cubicBezTo>
                    <a:cubicBezTo>
                      <a:pt x="732" y="62"/>
                      <a:pt x="729" y="60"/>
                      <a:pt x="726" y="57"/>
                    </a:cubicBezTo>
                    <a:cubicBezTo>
                      <a:pt x="727" y="57"/>
                      <a:pt x="727" y="55"/>
                      <a:pt x="728" y="55"/>
                    </a:cubicBezTo>
                    <a:cubicBezTo>
                      <a:pt x="728" y="55"/>
                      <a:pt x="729" y="57"/>
                      <a:pt x="730" y="57"/>
                    </a:cubicBezTo>
                    <a:cubicBezTo>
                      <a:pt x="730" y="57"/>
                      <a:pt x="731" y="55"/>
                      <a:pt x="732" y="55"/>
                    </a:cubicBezTo>
                    <a:cubicBezTo>
                      <a:pt x="732" y="54"/>
                      <a:pt x="733" y="53"/>
                      <a:pt x="733" y="52"/>
                    </a:cubicBezTo>
                    <a:cubicBezTo>
                      <a:pt x="734" y="52"/>
                      <a:pt x="734" y="51"/>
                      <a:pt x="735" y="50"/>
                    </a:cubicBezTo>
                    <a:cubicBezTo>
                      <a:pt x="735" y="50"/>
                      <a:pt x="737" y="49"/>
                      <a:pt x="737" y="48"/>
                    </a:cubicBezTo>
                    <a:cubicBezTo>
                      <a:pt x="737" y="48"/>
                      <a:pt x="735" y="47"/>
                      <a:pt x="734" y="46"/>
                    </a:cubicBezTo>
                    <a:cubicBezTo>
                      <a:pt x="734" y="47"/>
                      <a:pt x="733" y="48"/>
                      <a:pt x="733" y="49"/>
                    </a:cubicBezTo>
                    <a:cubicBezTo>
                      <a:pt x="733" y="49"/>
                      <a:pt x="731" y="51"/>
                      <a:pt x="731" y="51"/>
                    </a:cubicBezTo>
                    <a:cubicBezTo>
                      <a:pt x="731" y="51"/>
                      <a:pt x="729" y="49"/>
                      <a:pt x="729" y="49"/>
                    </a:cubicBezTo>
                    <a:cubicBezTo>
                      <a:pt x="729" y="49"/>
                      <a:pt x="731" y="47"/>
                      <a:pt x="731" y="47"/>
                    </a:cubicBezTo>
                    <a:cubicBezTo>
                      <a:pt x="730" y="47"/>
                      <a:pt x="729" y="45"/>
                      <a:pt x="728" y="45"/>
                    </a:cubicBezTo>
                    <a:cubicBezTo>
                      <a:pt x="728" y="45"/>
                      <a:pt x="727" y="47"/>
                      <a:pt x="727" y="47"/>
                    </a:cubicBezTo>
                    <a:cubicBezTo>
                      <a:pt x="726" y="47"/>
                      <a:pt x="725" y="46"/>
                      <a:pt x="724" y="46"/>
                    </a:cubicBezTo>
                    <a:cubicBezTo>
                      <a:pt x="724" y="46"/>
                      <a:pt x="723" y="44"/>
                      <a:pt x="722" y="44"/>
                    </a:cubicBezTo>
                    <a:cubicBezTo>
                      <a:pt x="722" y="44"/>
                      <a:pt x="721" y="46"/>
                      <a:pt x="720" y="46"/>
                    </a:cubicBezTo>
                    <a:cubicBezTo>
                      <a:pt x="720" y="46"/>
                      <a:pt x="719" y="44"/>
                      <a:pt x="718" y="44"/>
                    </a:cubicBezTo>
                    <a:cubicBezTo>
                      <a:pt x="718" y="45"/>
                      <a:pt x="717" y="47"/>
                      <a:pt x="716" y="47"/>
                    </a:cubicBezTo>
                    <a:cubicBezTo>
                      <a:pt x="716" y="47"/>
                      <a:pt x="715" y="45"/>
                      <a:pt x="714" y="45"/>
                    </a:cubicBezTo>
                    <a:cubicBezTo>
                      <a:pt x="714" y="45"/>
                      <a:pt x="713" y="47"/>
                      <a:pt x="713" y="47"/>
                    </a:cubicBezTo>
                    <a:cubicBezTo>
                      <a:pt x="713" y="48"/>
                      <a:pt x="715" y="48"/>
                      <a:pt x="715" y="49"/>
                    </a:cubicBezTo>
                    <a:cubicBezTo>
                      <a:pt x="715" y="50"/>
                      <a:pt x="713" y="50"/>
                      <a:pt x="713" y="51"/>
                    </a:cubicBezTo>
                    <a:cubicBezTo>
                      <a:pt x="715" y="52"/>
                      <a:pt x="716" y="53"/>
                      <a:pt x="718" y="55"/>
                    </a:cubicBezTo>
                    <a:cubicBezTo>
                      <a:pt x="718" y="55"/>
                      <a:pt x="719" y="56"/>
                      <a:pt x="720" y="56"/>
                    </a:cubicBezTo>
                    <a:cubicBezTo>
                      <a:pt x="719" y="58"/>
                      <a:pt x="717" y="59"/>
                      <a:pt x="716" y="61"/>
                    </a:cubicBezTo>
                    <a:cubicBezTo>
                      <a:pt x="715" y="60"/>
                      <a:pt x="713" y="58"/>
                      <a:pt x="712" y="57"/>
                    </a:cubicBezTo>
                    <a:cubicBezTo>
                      <a:pt x="712" y="57"/>
                      <a:pt x="714" y="56"/>
                      <a:pt x="714" y="55"/>
                    </a:cubicBezTo>
                    <a:cubicBezTo>
                      <a:pt x="714" y="55"/>
                      <a:pt x="712" y="54"/>
                      <a:pt x="711" y="53"/>
                    </a:cubicBezTo>
                    <a:cubicBezTo>
                      <a:pt x="711" y="53"/>
                      <a:pt x="710" y="52"/>
                      <a:pt x="709" y="52"/>
                    </a:cubicBezTo>
                    <a:cubicBezTo>
                      <a:pt x="708" y="53"/>
                      <a:pt x="707" y="55"/>
                      <a:pt x="706" y="56"/>
                    </a:cubicBezTo>
                    <a:cubicBezTo>
                      <a:pt x="705" y="57"/>
                      <a:pt x="705" y="58"/>
                      <a:pt x="704" y="58"/>
                    </a:cubicBezTo>
                    <a:cubicBezTo>
                      <a:pt x="704" y="58"/>
                      <a:pt x="702" y="57"/>
                      <a:pt x="702" y="57"/>
                    </a:cubicBezTo>
                    <a:cubicBezTo>
                      <a:pt x="702" y="56"/>
                      <a:pt x="700" y="55"/>
                      <a:pt x="700" y="55"/>
                    </a:cubicBezTo>
                    <a:cubicBezTo>
                      <a:pt x="699" y="55"/>
                      <a:pt x="698" y="57"/>
                      <a:pt x="698" y="57"/>
                    </a:cubicBezTo>
                    <a:cubicBezTo>
                      <a:pt x="698" y="57"/>
                      <a:pt x="696" y="56"/>
                      <a:pt x="696" y="56"/>
                    </a:cubicBezTo>
                    <a:cubicBezTo>
                      <a:pt x="696" y="55"/>
                      <a:pt x="697" y="53"/>
                      <a:pt x="697" y="53"/>
                    </a:cubicBezTo>
                    <a:cubicBezTo>
                      <a:pt x="698" y="53"/>
                      <a:pt x="699" y="55"/>
                      <a:pt x="700" y="55"/>
                    </a:cubicBezTo>
                    <a:cubicBezTo>
                      <a:pt x="700" y="54"/>
                      <a:pt x="701" y="53"/>
                      <a:pt x="701" y="53"/>
                    </a:cubicBezTo>
                    <a:cubicBezTo>
                      <a:pt x="701" y="52"/>
                      <a:pt x="699" y="51"/>
                      <a:pt x="699" y="51"/>
                    </a:cubicBezTo>
                    <a:cubicBezTo>
                      <a:pt x="699" y="50"/>
                      <a:pt x="697" y="50"/>
                      <a:pt x="697" y="49"/>
                    </a:cubicBezTo>
                    <a:cubicBezTo>
                      <a:pt x="696" y="49"/>
                      <a:pt x="695" y="48"/>
                      <a:pt x="695" y="48"/>
                    </a:cubicBezTo>
                    <a:cubicBezTo>
                      <a:pt x="694" y="47"/>
                      <a:pt x="693" y="47"/>
                      <a:pt x="692" y="46"/>
                    </a:cubicBezTo>
                    <a:cubicBezTo>
                      <a:pt x="692" y="47"/>
                      <a:pt x="691" y="47"/>
                      <a:pt x="691" y="48"/>
                    </a:cubicBezTo>
                    <a:cubicBezTo>
                      <a:pt x="690" y="48"/>
                      <a:pt x="689" y="50"/>
                      <a:pt x="689" y="50"/>
                    </a:cubicBezTo>
                    <a:cubicBezTo>
                      <a:pt x="689" y="51"/>
                      <a:pt x="691" y="52"/>
                      <a:pt x="691" y="52"/>
                    </a:cubicBezTo>
                    <a:cubicBezTo>
                      <a:pt x="691" y="52"/>
                      <a:pt x="690" y="54"/>
                      <a:pt x="689" y="54"/>
                    </a:cubicBezTo>
                    <a:cubicBezTo>
                      <a:pt x="689" y="54"/>
                      <a:pt x="688" y="53"/>
                      <a:pt x="687" y="53"/>
                    </a:cubicBezTo>
                    <a:cubicBezTo>
                      <a:pt x="686" y="52"/>
                      <a:pt x="686" y="51"/>
                      <a:pt x="685" y="51"/>
                    </a:cubicBezTo>
                    <a:cubicBezTo>
                      <a:pt x="685" y="51"/>
                      <a:pt x="683" y="49"/>
                      <a:pt x="683" y="49"/>
                    </a:cubicBezTo>
                    <a:cubicBezTo>
                      <a:pt x="682" y="49"/>
                      <a:pt x="681" y="51"/>
                      <a:pt x="681" y="51"/>
                    </a:cubicBezTo>
                    <a:cubicBezTo>
                      <a:pt x="680" y="52"/>
                      <a:pt x="680" y="53"/>
                      <a:pt x="679" y="54"/>
                    </a:cubicBezTo>
                    <a:cubicBezTo>
                      <a:pt x="679" y="54"/>
                      <a:pt x="678" y="56"/>
                      <a:pt x="678" y="56"/>
                    </a:cubicBezTo>
                    <a:cubicBezTo>
                      <a:pt x="677" y="56"/>
                      <a:pt x="676" y="54"/>
                      <a:pt x="675" y="54"/>
                    </a:cubicBezTo>
                    <a:cubicBezTo>
                      <a:pt x="675" y="54"/>
                      <a:pt x="674" y="53"/>
                      <a:pt x="673" y="53"/>
                    </a:cubicBezTo>
                    <a:cubicBezTo>
                      <a:pt x="673" y="52"/>
                      <a:pt x="672" y="55"/>
                      <a:pt x="671" y="55"/>
                    </a:cubicBezTo>
                    <a:cubicBezTo>
                      <a:pt x="671" y="55"/>
                      <a:pt x="670" y="53"/>
                      <a:pt x="669" y="53"/>
                    </a:cubicBezTo>
                    <a:cubicBezTo>
                      <a:pt x="669" y="54"/>
                      <a:pt x="668" y="55"/>
                      <a:pt x="668" y="55"/>
                    </a:cubicBezTo>
                    <a:cubicBezTo>
                      <a:pt x="668" y="55"/>
                      <a:pt x="665" y="54"/>
                      <a:pt x="665" y="54"/>
                    </a:cubicBezTo>
                    <a:cubicBezTo>
                      <a:pt x="665" y="53"/>
                      <a:pt x="667" y="52"/>
                      <a:pt x="667" y="51"/>
                    </a:cubicBezTo>
                    <a:cubicBezTo>
                      <a:pt x="667" y="51"/>
                      <a:pt x="668" y="50"/>
                      <a:pt x="669" y="49"/>
                    </a:cubicBezTo>
                    <a:cubicBezTo>
                      <a:pt x="669" y="49"/>
                      <a:pt x="670" y="47"/>
                      <a:pt x="670" y="47"/>
                    </a:cubicBezTo>
                    <a:cubicBezTo>
                      <a:pt x="670" y="46"/>
                      <a:pt x="668" y="46"/>
                      <a:pt x="668" y="45"/>
                    </a:cubicBezTo>
                    <a:cubicBezTo>
                      <a:pt x="668" y="45"/>
                      <a:pt x="670" y="43"/>
                      <a:pt x="670" y="43"/>
                    </a:cubicBezTo>
                    <a:cubicBezTo>
                      <a:pt x="670" y="42"/>
                      <a:pt x="668" y="42"/>
                      <a:pt x="668" y="41"/>
                    </a:cubicBezTo>
                    <a:cubicBezTo>
                      <a:pt x="668" y="41"/>
                      <a:pt x="666" y="40"/>
                      <a:pt x="665" y="40"/>
                    </a:cubicBezTo>
                    <a:cubicBezTo>
                      <a:pt x="665" y="40"/>
                      <a:pt x="664" y="41"/>
                      <a:pt x="664" y="42"/>
                    </a:cubicBezTo>
                    <a:cubicBezTo>
                      <a:pt x="664" y="42"/>
                      <a:pt x="666" y="43"/>
                      <a:pt x="666" y="43"/>
                    </a:cubicBezTo>
                    <a:cubicBezTo>
                      <a:pt x="666" y="44"/>
                      <a:pt x="665" y="45"/>
                      <a:pt x="664" y="46"/>
                    </a:cubicBezTo>
                    <a:cubicBezTo>
                      <a:pt x="664" y="46"/>
                      <a:pt x="663" y="47"/>
                      <a:pt x="663" y="48"/>
                    </a:cubicBezTo>
                    <a:cubicBezTo>
                      <a:pt x="662" y="48"/>
                      <a:pt x="665" y="49"/>
                      <a:pt x="665" y="50"/>
                    </a:cubicBezTo>
                    <a:cubicBezTo>
                      <a:pt x="665" y="50"/>
                      <a:pt x="663" y="51"/>
                      <a:pt x="663" y="52"/>
                    </a:cubicBezTo>
                    <a:cubicBezTo>
                      <a:pt x="663" y="53"/>
                      <a:pt x="661" y="53"/>
                      <a:pt x="661" y="54"/>
                    </a:cubicBezTo>
                    <a:cubicBezTo>
                      <a:pt x="661" y="55"/>
                      <a:pt x="663" y="55"/>
                      <a:pt x="664" y="56"/>
                    </a:cubicBezTo>
                    <a:cubicBezTo>
                      <a:pt x="662" y="57"/>
                      <a:pt x="661" y="59"/>
                      <a:pt x="660" y="60"/>
                    </a:cubicBezTo>
                    <a:cubicBezTo>
                      <a:pt x="660" y="61"/>
                      <a:pt x="659" y="62"/>
                      <a:pt x="659" y="63"/>
                    </a:cubicBezTo>
                    <a:cubicBezTo>
                      <a:pt x="657" y="61"/>
                      <a:pt x="656" y="60"/>
                      <a:pt x="654" y="59"/>
                    </a:cubicBezTo>
                    <a:cubicBezTo>
                      <a:pt x="655" y="58"/>
                      <a:pt x="655" y="58"/>
                      <a:pt x="656" y="57"/>
                    </a:cubicBezTo>
                    <a:cubicBezTo>
                      <a:pt x="656" y="56"/>
                      <a:pt x="657" y="55"/>
                      <a:pt x="657" y="55"/>
                    </a:cubicBezTo>
                    <a:cubicBezTo>
                      <a:pt x="657" y="54"/>
                      <a:pt x="655" y="53"/>
                      <a:pt x="655" y="53"/>
                    </a:cubicBezTo>
                    <a:cubicBezTo>
                      <a:pt x="655" y="53"/>
                      <a:pt x="653" y="52"/>
                      <a:pt x="653" y="51"/>
                    </a:cubicBezTo>
                    <a:cubicBezTo>
                      <a:pt x="653" y="51"/>
                      <a:pt x="655" y="50"/>
                      <a:pt x="655" y="49"/>
                    </a:cubicBezTo>
                    <a:cubicBezTo>
                      <a:pt x="654" y="48"/>
                      <a:pt x="653" y="48"/>
                      <a:pt x="652" y="47"/>
                    </a:cubicBezTo>
                    <a:cubicBezTo>
                      <a:pt x="652" y="47"/>
                      <a:pt x="651" y="46"/>
                      <a:pt x="650" y="46"/>
                    </a:cubicBezTo>
                    <a:cubicBezTo>
                      <a:pt x="650" y="46"/>
                      <a:pt x="649" y="47"/>
                      <a:pt x="649" y="48"/>
                    </a:cubicBezTo>
                    <a:cubicBezTo>
                      <a:pt x="648" y="48"/>
                      <a:pt x="647" y="50"/>
                      <a:pt x="647" y="50"/>
                    </a:cubicBezTo>
                    <a:cubicBezTo>
                      <a:pt x="647" y="50"/>
                      <a:pt x="649" y="51"/>
                      <a:pt x="649" y="52"/>
                    </a:cubicBezTo>
                    <a:cubicBezTo>
                      <a:pt x="649" y="52"/>
                      <a:pt x="648" y="53"/>
                      <a:pt x="647" y="54"/>
                    </a:cubicBezTo>
                    <a:cubicBezTo>
                      <a:pt x="647" y="54"/>
                      <a:pt x="646" y="56"/>
                      <a:pt x="646" y="56"/>
                    </a:cubicBezTo>
                    <a:cubicBezTo>
                      <a:pt x="646" y="57"/>
                      <a:pt x="648" y="57"/>
                      <a:pt x="648" y="58"/>
                    </a:cubicBezTo>
                    <a:cubicBezTo>
                      <a:pt x="648" y="59"/>
                      <a:pt x="646" y="59"/>
                      <a:pt x="646" y="60"/>
                    </a:cubicBezTo>
                    <a:cubicBezTo>
                      <a:pt x="646" y="60"/>
                      <a:pt x="644" y="59"/>
                      <a:pt x="644" y="58"/>
                    </a:cubicBezTo>
                    <a:cubicBezTo>
                      <a:pt x="644" y="58"/>
                      <a:pt x="646" y="57"/>
                      <a:pt x="646" y="56"/>
                    </a:cubicBezTo>
                    <a:cubicBezTo>
                      <a:pt x="645" y="56"/>
                      <a:pt x="644" y="55"/>
                      <a:pt x="643" y="55"/>
                    </a:cubicBezTo>
                    <a:cubicBezTo>
                      <a:pt x="643" y="54"/>
                      <a:pt x="642" y="53"/>
                      <a:pt x="641" y="53"/>
                    </a:cubicBezTo>
                    <a:cubicBezTo>
                      <a:pt x="641" y="53"/>
                      <a:pt x="639" y="51"/>
                      <a:pt x="639" y="51"/>
                    </a:cubicBezTo>
                    <a:cubicBezTo>
                      <a:pt x="638" y="51"/>
                      <a:pt x="638" y="53"/>
                      <a:pt x="637" y="53"/>
                    </a:cubicBezTo>
                    <a:cubicBezTo>
                      <a:pt x="637" y="53"/>
                      <a:pt x="636" y="51"/>
                      <a:pt x="635" y="52"/>
                    </a:cubicBezTo>
                    <a:cubicBezTo>
                      <a:pt x="634" y="52"/>
                      <a:pt x="634" y="54"/>
                      <a:pt x="633" y="54"/>
                    </a:cubicBezTo>
                    <a:cubicBezTo>
                      <a:pt x="634" y="55"/>
                      <a:pt x="635" y="55"/>
                      <a:pt x="636" y="56"/>
                    </a:cubicBezTo>
                    <a:cubicBezTo>
                      <a:pt x="636" y="56"/>
                      <a:pt x="634" y="57"/>
                      <a:pt x="634" y="58"/>
                    </a:cubicBezTo>
                    <a:cubicBezTo>
                      <a:pt x="633" y="58"/>
                      <a:pt x="632" y="59"/>
                      <a:pt x="632" y="60"/>
                    </a:cubicBezTo>
                    <a:cubicBezTo>
                      <a:pt x="632" y="60"/>
                      <a:pt x="634" y="61"/>
                      <a:pt x="634" y="62"/>
                    </a:cubicBezTo>
                    <a:cubicBezTo>
                      <a:pt x="634" y="62"/>
                      <a:pt x="633" y="64"/>
                      <a:pt x="633" y="64"/>
                    </a:cubicBezTo>
                    <a:cubicBezTo>
                      <a:pt x="632" y="65"/>
                      <a:pt x="631" y="65"/>
                      <a:pt x="631" y="66"/>
                    </a:cubicBezTo>
                    <a:cubicBezTo>
                      <a:pt x="631" y="66"/>
                      <a:pt x="629" y="65"/>
                      <a:pt x="629" y="64"/>
                    </a:cubicBezTo>
                    <a:cubicBezTo>
                      <a:pt x="629" y="64"/>
                      <a:pt x="631" y="63"/>
                      <a:pt x="630" y="62"/>
                    </a:cubicBezTo>
                    <a:cubicBezTo>
                      <a:pt x="630" y="62"/>
                      <a:pt x="628" y="61"/>
                      <a:pt x="628" y="61"/>
                    </a:cubicBezTo>
                    <a:cubicBezTo>
                      <a:pt x="628" y="60"/>
                      <a:pt x="626" y="60"/>
                      <a:pt x="626" y="59"/>
                    </a:cubicBezTo>
                    <a:cubicBezTo>
                      <a:pt x="626" y="58"/>
                      <a:pt x="628" y="57"/>
                      <a:pt x="628" y="57"/>
                    </a:cubicBezTo>
                    <a:cubicBezTo>
                      <a:pt x="628" y="56"/>
                      <a:pt x="629" y="55"/>
                      <a:pt x="629" y="54"/>
                    </a:cubicBezTo>
                    <a:cubicBezTo>
                      <a:pt x="629" y="54"/>
                      <a:pt x="627" y="53"/>
                      <a:pt x="627" y="53"/>
                    </a:cubicBezTo>
                    <a:cubicBezTo>
                      <a:pt x="627" y="52"/>
                      <a:pt x="629" y="51"/>
                      <a:pt x="629" y="50"/>
                    </a:cubicBezTo>
                    <a:cubicBezTo>
                      <a:pt x="629" y="50"/>
                      <a:pt x="627" y="49"/>
                      <a:pt x="627" y="49"/>
                    </a:cubicBezTo>
                    <a:cubicBezTo>
                      <a:pt x="626" y="48"/>
                      <a:pt x="625" y="48"/>
                      <a:pt x="624" y="47"/>
                    </a:cubicBezTo>
                    <a:cubicBezTo>
                      <a:pt x="624" y="48"/>
                      <a:pt x="623" y="49"/>
                      <a:pt x="623" y="49"/>
                    </a:cubicBezTo>
                    <a:cubicBezTo>
                      <a:pt x="623" y="50"/>
                      <a:pt x="625" y="51"/>
                      <a:pt x="625" y="51"/>
                    </a:cubicBezTo>
                    <a:cubicBezTo>
                      <a:pt x="625" y="52"/>
                      <a:pt x="624" y="53"/>
                      <a:pt x="623" y="53"/>
                    </a:cubicBezTo>
                    <a:cubicBezTo>
                      <a:pt x="623" y="54"/>
                      <a:pt x="622" y="55"/>
                      <a:pt x="621" y="55"/>
                    </a:cubicBezTo>
                    <a:cubicBezTo>
                      <a:pt x="621" y="56"/>
                      <a:pt x="624" y="57"/>
                      <a:pt x="624" y="57"/>
                    </a:cubicBezTo>
                    <a:cubicBezTo>
                      <a:pt x="624" y="58"/>
                      <a:pt x="622" y="59"/>
                      <a:pt x="622" y="59"/>
                    </a:cubicBezTo>
                    <a:cubicBezTo>
                      <a:pt x="622" y="60"/>
                      <a:pt x="621" y="61"/>
                      <a:pt x="620" y="62"/>
                    </a:cubicBezTo>
                    <a:cubicBezTo>
                      <a:pt x="620" y="62"/>
                      <a:pt x="618" y="60"/>
                      <a:pt x="618" y="60"/>
                    </a:cubicBezTo>
                    <a:cubicBezTo>
                      <a:pt x="618" y="60"/>
                      <a:pt x="620" y="58"/>
                      <a:pt x="620" y="58"/>
                    </a:cubicBezTo>
                    <a:cubicBezTo>
                      <a:pt x="619" y="57"/>
                      <a:pt x="618" y="56"/>
                      <a:pt x="618" y="56"/>
                    </a:cubicBezTo>
                    <a:cubicBezTo>
                      <a:pt x="617" y="56"/>
                      <a:pt x="616" y="54"/>
                      <a:pt x="615" y="54"/>
                    </a:cubicBezTo>
                    <a:cubicBezTo>
                      <a:pt x="615" y="54"/>
                      <a:pt x="614" y="56"/>
                      <a:pt x="614" y="57"/>
                    </a:cubicBezTo>
                    <a:cubicBezTo>
                      <a:pt x="613" y="57"/>
                      <a:pt x="612" y="58"/>
                      <a:pt x="612" y="59"/>
                    </a:cubicBezTo>
                    <a:cubicBezTo>
                      <a:pt x="612" y="59"/>
                      <a:pt x="614" y="60"/>
                      <a:pt x="614" y="60"/>
                    </a:cubicBezTo>
                    <a:cubicBezTo>
                      <a:pt x="614" y="61"/>
                      <a:pt x="616" y="62"/>
                      <a:pt x="616" y="62"/>
                    </a:cubicBezTo>
                    <a:cubicBezTo>
                      <a:pt x="616" y="62"/>
                      <a:pt x="615" y="64"/>
                      <a:pt x="615" y="64"/>
                    </a:cubicBezTo>
                    <a:cubicBezTo>
                      <a:pt x="614" y="64"/>
                      <a:pt x="613" y="62"/>
                      <a:pt x="612" y="63"/>
                    </a:cubicBezTo>
                    <a:cubicBezTo>
                      <a:pt x="612" y="63"/>
                      <a:pt x="611" y="65"/>
                      <a:pt x="611" y="65"/>
                    </a:cubicBezTo>
                    <a:cubicBezTo>
                      <a:pt x="610" y="64"/>
                      <a:pt x="609" y="64"/>
                      <a:pt x="609" y="63"/>
                    </a:cubicBezTo>
                    <a:cubicBezTo>
                      <a:pt x="608" y="63"/>
                      <a:pt x="606" y="62"/>
                      <a:pt x="606" y="62"/>
                    </a:cubicBezTo>
                    <a:cubicBezTo>
                      <a:pt x="606" y="61"/>
                      <a:pt x="608" y="60"/>
                      <a:pt x="608" y="59"/>
                    </a:cubicBezTo>
                    <a:cubicBezTo>
                      <a:pt x="608" y="59"/>
                      <a:pt x="606" y="58"/>
                      <a:pt x="606" y="58"/>
                    </a:cubicBezTo>
                    <a:cubicBezTo>
                      <a:pt x="606" y="57"/>
                      <a:pt x="608" y="56"/>
                      <a:pt x="607" y="55"/>
                    </a:cubicBezTo>
                    <a:cubicBezTo>
                      <a:pt x="607" y="55"/>
                      <a:pt x="605" y="54"/>
                      <a:pt x="605" y="54"/>
                    </a:cubicBezTo>
                    <a:cubicBezTo>
                      <a:pt x="605" y="53"/>
                      <a:pt x="607" y="52"/>
                      <a:pt x="607" y="51"/>
                    </a:cubicBezTo>
                    <a:cubicBezTo>
                      <a:pt x="607" y="51"/>
                      <a:pt x="609" y="49"/>
                      <a:pt x="609" y="49"/>
                    </a:cubicBezTo>
                    <a:cubicBezTo>
                      <a:pt x="609" y="49"/>
                      <a:pt x="606" y="48"/>
                      <a:pt x="606" y="47"/>
                    </a:cubicBezTo>
                    <a:cubicBezTo>
                      <a:pt x="607" y="47"/>
                      <a:pt x="608" y="46"/>
                      <a:pt x="608" y="45"/>
                    </a:cubicBezTo>
                    <a:cubicBezTo>
                      <a:pt x="609" y="44"/>
                      <a:pt x="609" y="44"/>
                      <a:pt x="610" y="43"/>
                    </a:cubicBezTo>
                    <a:cubicBezTo>
                      <a:pt x="609" y="43"/>
                      <a:pt x="608" y="41"/>
                      <a:pt x="608" y="41"/>
                    </a:cubicBezTo>
                    <a:cubicBezTo>
                      <a:pt x="607" y="41"/>
                      <a:pt x="607" y="43"/>
                      <a:pt x="606" y="44"/>
                    </a:cubicBezTo>
                    <a:cubicBezTo>
                      <a:pt x="605" y="44"/>
                      <a:pt x="604" y="42"/>
                      <a:pt x="604" y="42"/>
                    </a:cubicBezTo>
                    <a:cubicBezTo>
                      <a:pt x="603" y="42"/>
                      <a:pt x="602" y="44"/>
                      <a:pt x="602" y="44"/>
                    </a:cubicBezTo>
                    <a:cubicBezTo>
                      <a:pt x="602" y="44"/>
                      <a:pt x="604" y="46"/>
                      <a:pt x="604" y="46"/>
                    </a:cubicBezTo>
                    <a:cubicBezTo>
                      <a:pt x="604" y="46"/>
                      <a:pt x="603" y="48"/>
                      <a:pt x="602" y="48"/>
                    </a:cubicBezTo>
                    <a:cubicBezTo>
                      <a:pt x="602" y="49"/>
                      <a:pt x="601" y="50"/>
                      <a:pt x="601" y="50"/>
                    </a:cubicBezTo>
                    <a:cubicBezTo>
                      <a:pt x="600" y="51"/>
                      <a:pt x="600" y="52"/>
                      <a:pt x="599" y="52"/>
                    </a:cubicBezTo>
                    <a:cubicBezTo>
                      <a:pt x="599" y="53"/>
                      <a:pt x="597" y="51"/>
                      <a:pt x="597" y="51"/>
                    </a:cubicBezTo>
                    <a:cubicBezTo>
                      <a:pt x="596" y="51"/>
                      <a:pt x="596" y="53"/>
                      <a:pt x="595" y="53"/>
                    </a:cubicBezTo>
                    <a:cubicBezTo>
                      <a:pt x="594" y="53"/>
                      <a:pt x="594" y="55"/>
                      <a:pt x="593" y="55"/>
                    </a:cubicBezTo>
                    <a:cubicBezTo>
                      <a:pt x="593" y="55"/>
                      <a:pt x="591" y="53"/>
                      <a:pt x="591" y="54"/>
                    </a:cubicBezTo>
                    <a:cubicBezTo>
                      <a:pt x="591" y="54"/>
                      <a:pt x="590" y="55"/>
                      <a:pt x="589" y="56"/>
                    </a:cubicBezTo>
                    <a:cubicBezTo>
                      <a:pt x="589" y="56"/>
                      <a:pt x="588" y="57"/>
                      <a:pt x="588" y="58"/>
                    </a:cubicBezTo>
                    <a:cubicBezTo>
                      <a:pt x="587" y="59"/>
                      <a:pt x="587" y="59"/>
                      <a:pt x="586" y="60"/>
                    </a:cubicBezTo>
                    <a:cubicBezTo>
                      <a:pt x="586" y="61"/>
                      <a:pt x="585" y="62"/>
                      <a:pt x="584" y="62"/>
                    </a:cubicBezTo>
                    <a:cubicBezTo>
                      <a:pt x="584" y="62"/>
                      <a:pt x="586" y="64"/>
                      <a:pt x="587" y="64"/>
                    </a:cubicBezTo>
                    <a:cubicBezTo>
                      <a:pt x="587" y="64"/>
                      <a:pt x="588" y="62"/>
                      <a:pt x="588" y="62"/>
                    </a:cubicBezTo>
                    <a:cubicBezTo>
                      <a:pt x="588" y="62"/>
                      <a:pt x="590" y="63"/>
                      <a:pt x="591" y="64"/>
                    </a:cubicBezTo>
                    <a:cubicBezTo>
                      <a:pt x="591" y="64"/>
                      <a:pt x="589" y="66"/>
                      <a:pt x="589" y="66"/>
                    </a:cubicBezTo>
                    <a:cubicBezTo>
                      <a:pt x="589" y="66"/>
                      <a:pt x="587" y="64"/>
                      <a:pt x="587" y="64"/>
                    </a:cubicBezTo>
                    <a:cubicBezTo>
                      <a:pt x="586" y="64"/>
                      <a:pt x="586" y="66"/>
                      <a:pt x="585" y="66"/>
                    </a:cubicBezTo>
                    <a:cubicBezTo>
                      <a:pt x="584" y="66"/>
                      <a:pt x="583" y="65"/>
                      <a:pt x="583" y="65"/>
                    </a:cubicBezTo>
                    <a:cubicBezTo>
                      <a:pt x="582" y="64"/>
                      <a:pt x="580" y="63"/>
                      <a:pt x="580" y="63"/>
                    </a:cubicBezTo>
                    <a:cubicBezTo>
                      <a:pt x="580" y="63"/>
                      <a:pt x="582" y="61"/>
                      <a:pt x="582" y="61"/>
                    </a:cubicBezTo>
                    <a:cubicBezTo>
                      <a:pt x="582" y="61"/>
                      <a:pt x="584" y="59"/>
                      <a:pt x="584" y="59"/>
                    </a:cubicBezTo>
                    <a:cubicBezTo>
                      <a:pt x="584" y="58"/>
                      <a:pt x="582" y="57"/>
                      <a:pt x="582" y="57"/>
                    </a:cubicBezTo>
                    <a:cubicBezTo>
                      <a:pt x="581" y="57"/>
                      <a:pt x="580" y="59"/>
                      <a:pt x="580" y="59"/>
                    </a:cubicBezTo>
                    <a:cubicBezTo>
                      <a:pt x="579" y="59"/>
                      <a:pt x="578" y="58"/>
                      <a:pt x="578" y="57"/>
                    </a:cubicBezTo>
                    <a:cubicBezTo>
                      <a:pt x="577" y="57"/>
                      <a:pt x="576" y="56"/>
                      <a:pt x="575" y="56"/>
                    </a:cubicBezTo>
                    <a:cubicBezTo>
                      <a:pt x="575" y="55"/>
                      <a:pt x="577" y="54"/>
                      <a:pt x="577" y="53"/>
                    </a:cubicBezTo>
                    <a:cubicBezTo>
                      <a:pt x="577" y="53"/>
                      <a:pt x="579" y="51"/>
                      <a:pt x="579" y="51"/>
                    </a:cubicBezTo>
                    <a:cubicBezTo>
                      <a:pt x="579" y="50"/>
                      <a:pt x="577" y="50"/>
                      <a:pt x="577" y="49"/>
                    </a:cubicBezTo>
                    <a:cubicBezTo>
                      <a:pt x="576" y="49"/>
                      <a:pt x="575" y="48"/>
                      <a:pt x="574" y="48"/>
                    </a:cubicBezTo>
                    <a:cubicBezTo>
                      <a:pt x="573" y="49"/>
                      <a:pt x="572" y="51"/>
                      <a:pt x="571" y="52"/>
                    </a:cubicBezTo>
                    <a:cubicBezTo>
                      <a:pt x="570" y="54"/>
                      <a:pt x="569" y="55"/>
                      <a:pt x="568" y="57"/>
                    </a:cubicBezTo>
                    <a:cubicBezTo>
                      <a:pt x="566" y="58"/>
                      <a:pt x="565" y="60"/>
                      <a:pt x="564" y="61"/>
                    </a:cubicBezTo>
                    <a:cubicBezTo>
                      <a:pt x="564" y="62"/>
                      <a:pt x="563" y="63"/>
                      <a:pt x="562" y="63"/>
                    </a:cubicBezTo>
                    <a:cubicBezTo>
                      <a:pt x="562" y="64"/>
                      <a:pt x="561" y="65"/>
                      <a:pt x="561" y="66"/>
                    </a:cubicBezTo>
                    <a:cubicBezTo>
                      <a:pt x="561" y="66"/>
                      <a:pt x="559" y="64"/>
                      <a:pt x="559" y="64"/>
                    </a:cubicBezTo>
                    <a:cubicBezTo>
                      <a:pt x="558" y="63"/>
                      <a:pt x="560" y="62"/>
                      <a:pt x="560" y="62"/>
                    </a:cubicBezTo>
                    <a:cubicBezTo>
                      <a:pt x="559" y="61"/>
                      <a:pt x="559" y="60"/>
                      <a:pt x="558" y="60"/>
                    </a:cubicBezTo>
                    <a:cubicBezTo>
                      <a:pt x="557" y="60"/>
                      <a:pt x="556" y="58"/>
                      <a:pt x="556" y="58"/>
                    </a:cubicBezTo>
                    <a:cubicBezTo>
                      <a:pt x="555" y="58"/>
                      <a:pt x="555" y="61"/>
                      <a:pt x="554" y="60"/>
                    </a:cubicBezTo>
                    <a:cubicBezTo>
                      <a:pt x="553" y="60"/>
                      <a:pt x="553" y="59"/>
                      <a:pt x="552" y="59"/>
                    </a:cubicBezTo>
                    <a:cubicBezTo>
                      <a:pt x="551" y="59"/>
                      <a:pt x="551" y="61"/>
                      <a:pt x="550" y="61"/>
                    </a:cubicBezTo>
                    <a:cubicBezTo>
                      <a:pt x="550" y="61"/>
                      <a:pt x="548" y="60"/>
                      <a:pt x="548" y="59"/>
                    </a:cubicBezTo>
                    <a:cubicBezTo>
                      <a:pt x="547" y="59"/>
                      <a:pt x="546" y="58"/>
                      <a:pt x="546" y="58"/>
                    </a:cubicBezTo>
                    <a:cubicBezTo>
                      <a:pt x="546" y="58"/>
                      <a:pt x="547" y="56"/>
                      <a:pt x="547" y="55"/>
                    </a:cubicBezTo>
                    <a:cubicBezTo>
                      <a:pt x="548" y="55"/>
                      <a:pt x="549" y="54"/>
                      <a:pt x="549" y="53"/>
                    </a:cubicBezTo>
                    <a:cubicBezTo>
                      <a:pt x="549" y="53"/>
                      <a:pt x="547" y="51"/>
                      <a:pt x="547" y="51"/>
                    </a:cubicBezTo>
                    <a:cubicBezTo>
                      <a:pt x="546" y="51"/>
                      <a:pt x="546" y="54"/>
                      <a:pt x="545" y="54"/>
                    </a:cubicBezTo>
                    <a:cubicBezTo>
                      <a:pt x="544" y="54"/>
                      <a:pt x="544" y="52"/>
                      <a:pt x="543" y="52"/>
                    </a:cubicBezTo>
                    <a:cubicBezTo>
                      <a:pt x="541" y="51"/>
                      <a:pt x="540" y="50"/>
                      <a:pt x="538" y="49"/>
                    </a:cubicBezTo>
                    <a:cubicBezTo>
                      <a:pt x="538" y="49"/>
                      <a:pt x="537" y="50"/>
                      <a:pt x="537" y="51"/>
                    </a:cubicBezTo>
                    <a:cubicBezTo>
                      <a:pt x="537" y="51"/>
                      <a:pt x="539" y="52"/>
                      <a:pt x="539" y="53"/>
                    </a:cubicBezTo>
                    <a:cubicBezTo>
                      <a:pt x="539" y="53"/>
                      <a:pt x="541" y="54"/>
                      <a:pt x="541" y="54"/>
                    </a:cubicBezTo>
                    <a:cubicBezTo>
                      <a:pt x="541" y="55"/>
                      <a:pt x="540" y="56"/>
                      <a:pt x="539" y="56"/>
                    </a:cubicBezTo>
                    <a:cubicBezTo>
                      <a:pt x="540" y="57"/>
                      <a:pt x="541" y="58"/>
                      <a:pt x="542" y="58"/>
                    </a:cubicBezTo>
                    <a:cubicBezTo>
                      <a:pt x="542" y="58"/>
                      <a:pt x="540" y="60"/>
                      <a:pt x="540" y="60"/>
                    </a:cubicBezTo>
                    <a:cubicBezTo>
                      <a:pt x="540" y="60"/>
                      <a:pt x="538" y="59"/>
                      <a:pt x="538" y="59"/>
                    </a:cubicBezTo>
                    <a:cubicBezTo>
                      <a:pt x="537" y="58"/>
                      <a:pt x="536" y="57"/>
                      <a:pt x="536" y="57"/>
                    </a:cubicBezTo>
                    <a:cubicBezTo>
                      <a:pt x="535" y="56"/>
                      <a:pt x="534" y="56"/>
                      <a:pt x="533" y="55"/>
                    </a:cubicBezTo>
                    <a:cubicBezTo>
                      <a:pt x="533" y="55"/>
                      <a:pt x="531" y="53"/>
                      <a:pt x="531" y="54"/>
                    </a:cubicBezTo>
                    <a:cubicBezTo>
                      <a:pt x="531" y="54"/>
                      <a:pt x="529" y="56"/>
                      <a:pt x="529" y="56"/>
                    </a:cubicBezTo>
                    <a:cubicBezTo>
                      <a:pt x="529" y="56"/>
                      <a:pt x="532" y="57"/>
                      <a:pt x="532" y="57"/>
                    </a:cubicBezTo>
                    <a:cubicBezTo>
                      <a:pt x="532" y="58"/>
                      <a:pt x="530" y="59"/>
                      <a:pt x="530" y="60"/>
                    </a:cubicBezTo>
                    <a:cubicBezTo>
                      <a:pt x="530" y="60"/>
                      <a:pt x="529" y="61"/>
                      <a:pt x="528" y="62"/>
                    </a:cubicBezTo>
                    <a:cubicBezTo>
                      <a:pt x="528" y="63"/>
                      <a:pt x="527" y="63"/>
                      <a:pt x="526" y="64"/>
                    </a:cubicBezTo>
                    <a:cubicBezTo>
                      <a:pt x="526" y="64"/>
                      <a:pt x="525" y="66"/>
                      <a:pt x="525" y="66"/>
                    </a:cubicBezTo>
                    <a:cubicBezTo>
                      <a:pt x="525" y="66"/>
                      <a:pt x="523" y="65"/>
                      <a:pt x="523" y="65"/>
                    </a:cubicBezTo>
                    <a:cubicBezTo>
                      <a:pt x="522" y="64"/>
                      <a:pt x="524" y="63"/>
                      <a:pt x="524" y="62"/>
                    </a:cubicBezTo>
                    <a:cubicBezTo>
                      <a:pt x="524" y="62"/>
                      <a:pt x="526" y="61"/>
                      <a:pt x="526" y="60"/>
                    </a:cubicBezTo>
                    <a:cubicBezTo>
                      <a:pt x="526" y="60"/>
                      <a:pt x="524" y="59"/>
                      <a:pt x="524" y="59"/>
                    </a:cubicBezTo>
                    <a:cubicBezTo>
                      <a:pt x="523" y="58"/>
                      <a:pt x="522" y="57"/>
                      <a:pt x="522" y="57"/>
                    </a:cubicBezTo>
                    <a:cubicBezTo>
                      <a:pt x="521" y="57"/>
                      <a:pt x="520" y="59"/>
                      <a:pt x="520" y="59"/>
                    </a:cubicBezTo>
                    <a:cubicBezTo>
                      <a:pt x="519" y="60"/>
                      <a:pt x="519" y="61"/>
                      <a:pt x="518" y="61"/>
                    </a:cubicBezTo>
                    <a:cubicBezTo>
                      <a:pt x="517" y="63"/>
                      <a:pt x="516" y="64"/>
                      <a:pt x="515" y="66"/>
                    </a:cubicBezTo>
                    <a:cubicBezTo>
                      <a:pt x="513" y="65"/>
                      <a:pt x="512" y="64"/>
                      <a:pt x="510" y="62"/>
                    </a:cubicBezTo>
                    <a:cubicBezTo>
                      <a:pt x="511" y="61"/>
                      <a:pt x="512" y="59"/>
                      <a:pt x="514" y="58"/>
                    </a:cubicBezTo>
                    <a:cubicBezTo>
                      <a:pt x="515" y="56"/>
                      <a:pt x="516" y="55"/>
                      <a:pt x="517" y="53"/>
                    </a:cubicBezTo>
                    <a:cubicBezTo>
                      <a:pt x="516" y="53"/>
                      <a:pt x="515" y="52"/>
                      <a:pt x="515" y="52"/>
                    </a:cubicBezTo>
                    <a:cubicBezTo>
                      <a:pt x="514" y="52"/>
                      <a:pt x="514" y="54"/>
                      <a:pt x="513" y="54"/>
                    </a:cubicBezTo>
                    <a:cubicBezTo>
                      <a:pt x="512" y="54"/>
                      <a:pt x="512" y="52"/>
                      <a:pt x="511" y="52"/>
                    </a:cubicBezTo>
                    <a:cubicBezTo>
                      <a:pt x="510" y="52"/>
                      <a:pt x="510" y="54"/>
                      <a:pt x="509" y="54"/>
                    </a:cubicBezTo>
                    <a:cubicBezTo>
                      <a:pt x="509" y="55"/>
                      <a:pt x="508" y="53"/>
                      <a:pt x="507" y="53"/>
                    </a:cubicBezTo>
                    <a:cubicBezTo>
                      <a:pt x="506" y="53"/>
                      <a:pt x="506" y="55"/>
                      <a:pt x="505" y="55"/>
                    </a:cubicBezTo>
                    <a:cubicBezTo>
                      <a:pt x="505" y="55"/>
                      <a:pt x="503" y="53"/>
                      <a:pt x="503" y="53"/>
                    </a:cubicBezTo>
                    <a:cubicBezTo>
                      <a:pt x="502" y="54"/>
                      <a:pt x="502" y="55"/>
                      <a:pt x="501" y="56"/>
                    </a:cubicBezTo>
                    <a:cubicBezTo>
                      <a:pt x="501" y="56"/>
                      <a:pt x="500" y="57"/>
                      <a:pt x="500" y="58"/>
                    </a:cubicBezTo>
                    <a:cubicBezTo>
                      <a:pt x="499" y="57"/>
                      <a:pt x="498" y="57"/>
                      <a:pt x="497" y="56"/>
                    </a:cubicBezTo>
                    <a:cubicBezTo>
                      <a:pt x="497" y="56"/>
                      <a:pt x="495" y="55"/>
                      <a:pt x="495" y="54"/>
                    </a:cubicBezTo>
                    <a:cubicBezTo>
                      <a:pt x="495" y="54"/>
                      <a:pt x="497" y="53"/>
                      <a:pt x="497" y="52"/>
                    </a:cubicBezTo>
                    <a:cubicBezTo>
                      <a:pt x="497" y="52"/>
                      <a:pt x="495" y="51"/>
                      <a:pt x="495" y="50"/>
                    </a:cubicBezTo>
                    <a:cubicBezTo>
                      <a:pt x="495" y="50"/>
                      <a:pt x="496" y="49"/>
                      <a:pt x="496" y="48"/>
                    </a:cubicBezTo>
                    <a:cubicBezTo>
                      <a:pt x="496" y="47"/>
                      <a:pt x="494" y="47"/>
                      <a:pt x="494" y="47"/>
                    </a:cubicBezTo>
                    <a:cubicBezTo>
                      <a:pt x="493" y="48"/>
                      <a:pt x="492" y="49"/>
                      <a:pt x="491" y="51"/>
                    </a:cubicBezTo>
                    <a:cubicBezTo>
                      <a:pt x="491" y="52"/>
                      <a:pt x="492" y="52"/>
                      <a:pt x="493" y="53"/>
                    </a:cubicBezTo>
                    <a:cubicBezTo>
                      <a:pt x="493" y="53"/>
                      <a:pt x="495" y="54"/>
                      <a:pt x="495" y="54"/>
                    </a:cubicBezTo>
                    <a:cubicBezTo>
                      <a:pt x="495" y="55"/>
                      <a:pt x="493" y="56"/>
                      <a:pt x="493" y="57"/>
                    </a:cubicBezTo>
                    <a:cubicBezTo>
                      <a:pt x="493" y="57"/>
                      <a:pt x="496" y="58"/>
                      <a:pt x="496" y="58"/>
                    </a:cubicBezTo>
                    <a:cubicBezTo>
                      <a:pt x="496" y="59"/>
                      <a:pt x="494" y="61"/>
                      <a:pt x="494" y="61"/>
                    </a:cubicBezTo>
                    <a:cubicBezTo>
                      <a:pt x="493" y="61"/>
                      <a:pt x="492" y="59"/>
                      <a:pt x="492" y="59"/>
                    </a:cubicBezTo>
                    <a:cubicBezTo>
                      <a:pt x="492" y="58"/>
                      <a:pt x="490" y="58"/>
                      <a:pt x="489" y="57"/>
                    </a:cubicBezTo>
                    <a:cubicBezTo>
                      <a:pt x="489" y="57"/>
                      <a:pt x="491" y="55"/>
                      <a:pt x="491" y="55"/>
                    </a:cubicBezTo>
                    <a:cubicBezTo>
                      <a:pt x="491" y="54"/>
                      <a:pt x="490" y="54"/>
                      <a:pt x="489" y="53"/>
                    </a:cubicBezTo>
                    <a:cubicBezTo>
                      <a:pt x="489" y="53"/>
                      <a:pt x="487" y="51"/>
                      <a:pt x="487" y="52"/>
                    </a:cubicBezTo>
                    <a:cubicBezTo>
                      <a:pt x="486" y="52"/>
                      <a:pt x="485" y="54"/>
                      <a:pt x="485" y="54"/>
                    </a:cubicBezTo>
                    <a:cubicBezTo>
                      <a:pt x="484" y="54"/>
                      <a:pt x="483" y="52"/>
                      <a:pt x="483" y="52"/>
                    </a:cubicBezTo>
                    <a:cubicBezTo>
                      <a:pt x="482" y="52"/>
                      <a:pt x="481" y="51"/>
                      <a:pt x="481" y="50"/>
                    </a:cubicBezTo>
                    <a:cubicBezTo>
                      <a:pt x="481" y="50"/>
                      <a:pt x="482" y="48"/>
                      <a:pt x="482" y="48"/>
                    </a:cubicBezTo>
                    <a:cubicBezTo>
                      <a:pt x="483" y="47"/>
                      <a:pt x="483" y="47"/>
                      <a:pt x="484" y="46"/>
                    </a:cubicBezTo>
                    <a:cubicBezTo>
                      <a:pt x="484" y="45"/>
                      <a:pt x="486" y="44"/>
                      <a:pt x="486" y="44"/>
                    </a:cubicBezTo>
                    <a:cubicBezTo>
                      <a:pt x="486" y="43"/>
                      <a:pt x="484" y="42"/>
                      <a:pt x="483" y="42"/>
                    </a:cubicBezTo>
                    <a:cubicBezTo>
                      <a:pt x="483" y="43"/>
                      <a:pt x="482" y="43"/>
                      <a:pt x="482" y="44"/>
                    </a:cubicBezTo>
                    <a:cubicBezTo>
                      <a:pt x="481" y="44"/>
                      <a:pt x="480" y="46"/>
                      <a:pt x="480" y="46"/>
                    </a:cubicBezTo>
                    <a:cubicBezTo>
                      <a:pt x="480" y="46"/>
                      <a:pt x="478" y="45"/>
                      <a:pt x="478" y="45"/>
                    </a:cubicBezTo>
                    <a:cubicBezTo>
                      <a:pt x="478" y="45"/>
                      <a:pt x="476" y="43"/>
                      <a:pt x="476" y="43"/>
                    </a:cubicBezTo>
                    <a:cubicBezTo>
                      <a:pt x="475" y="43"/>
                      <a:pt x="474" y="45"/>
                      <a:pt x="474" y="45"/>
                    </a:cubicBezTo>
                    <a:cubicBezTo>
                      <a:pt x="473" y="46"/>
                      <a:pt x="473" y="47"/>
                      <a:pt x="472" y="47"/>
                    </a:cubicBezTo>
                    <a:cubicBezTo>
                      <a:pt x="472" y="48"/>
                      <a:pt x="471" y="49"/>
                      <a:pt x="470" y="50"/>
                    </a:cubicBezTo>
                    <a:cubicBezTo>
                      <a:pt x="470" y="50"/>
                      <a:pt x="473" y="51"/>
                      <a:pt x="473" y="51"/>
                    </a:cubicBezTo>
                    <a:cubicBezTo>
                      <a:pt x="473" y="52"/>
                      <a:pt x="471" y="53"/>
                      <a:pt x="471" y="54"/>
                    </a:cubicBezTo>
                    <a:cubicBezTo>
                      <a:pt x="470" y="54"/>
                      <a:pt x="470" y="55"/>
                      <a:pt x="469" y="56"/>
                    </a:cubicBezTo>
                    <a:cubicBezTo>
                      <a:pt x="469" y="57"/>
                      <a:pt x="468" y="57"/>
                      <a:pt x="468" y="58"/>
                    </a:cubicBezTo>
                    <a:cubicBezTo>
                      <a:pt x="467" y="58"/>
                      <a:pt x="466" y="60"/>
                      <a:pt x="466" y="60"/>
                    </a:cubicBezTo>
                    <a:cubicBezTo>
                      <a:pt x="466" y="60"/>
                      <a:pt x="464" y="59"/>
                      <a:pt x="464" y="59"/>
                    </a:cubicBezTo>
                    <a:cubicBezTo>
                      <a:pt x="464" y="58"/>
                      <a:pt x="466" y="57"/>
                      <a:pt x="465" y="56"/>
                    </a:cubicBezTo>
                    <a:cubicBezTo>
                      <a:pt x="465" y="56"/>
                      <a:pt x="463" y="55"/>
                      <a:pt x="463" y="55"/>
                    </a:cubicBezTo>
                    <a:cubicBezTo>
                      <a:pt x="464" y="54"/>
                      <a:pt x="464" y="53"/>
                      <a:pt x="465" y="52"/>
                    </a:cubicBezTo>
                    <a:cubicBezTo>
                      <a:pt x="465" y="52"/>
                      <a:pt x="466" y="51"/>
                      <a:pt x="467" y="50"/>
                    </a:cubicBezTo>
                    <a:cubicBezTo>
                      <a:pt x="467" y="50"/>
                      <a:pt x="468" y="48"/>
                      <a:pt x="468" y="48"/>
                    </a:cubicBezTo>
                    <a:cubicBezTo>
                      <a:pt x="468" y="48"/>
                      <a:pt x="466" y="47"/>
                      <a:pt x="466" y="46"/>
                    </a:cubicBezTo>
                    <a:cubicBezTo>
                      <a:pt x="465" y="46"/>
                      <a:pt x="464" y="45"/>
                      <a:pt x="464" y="45"/>
                    </a:cubicBezTo>
                    <a:cubicBezTo>
                      <a:pt x="464" y="45"/>
                      <a:pt x="462" y="46"/>
                      <a:pt x="462" y="47"/>
                    </a:cubicBezTo>
                    <a:cubicBezTo>
                      <a:pt x="462" y="47"/>
                      <a:pt x="464" y="48"/>
                      <a:pt x="464" y="49"/>
                    </a:cubicBezTo>
                    <a:cubicBezTo>
                      <a:pt x="464" y="49"/>
                      <a:pt x="463" y="51"/>
                      <a:pt x="463" y="51"/>
                    </a:cubicBezTo>
                    <a:cubicBezTo>
                      <a:pt x="462" y="51"/>
                      <a:pt x="460" y="49"/>
                      <a:pt x="460" y="49"/>
                    </a:cubicBezTo>
                    <a:cubicBezTo>
                      <a:pt x="460" y="49"/>
                      <a:pt x="459" y="51"/>
                      <a:pt x="459" y="51"/>
                    </a:cubicBezTo>
                    <a:cubicBezTo>
                      <a:pt x="459" y="52"/>
                      <a:pt x="461" y="52"/>
                      <a:pt x="461" y="53"/>
                    </a:cubicBezTo>
                    <a:cubicBezTo>
                      <a:pt x="461" y="54"/>
                      <a:pt x="459" y="54"/>
                      <a:pt x="459" y="55"/>
                    </a:cubicBezTo>
                    <a:cubicBezTo>
                      <a:pt x="458" y="57"/>
                      <a:pt x="457" y="58"/>
                      <a:pt x="456" y="60"/>
                    </a:cubicBezTo>
                    <a:cubicBezTo>
                      <a:pt x="455" y="60"/>
                      <a:pt x="454" y="62"/>
                      <a:pt x="454" y="62"/>
                    </a:cubicBezTo>
                    <a:cubicBezTo>
                      <a:pt x="454" y="62"/>
                      <a:pt x="452" y="60"/>
                      <a:pt x="452" y="60"/>
                    </a:cubicBezTo>
                    <a:cubicBezTo>
                      <a:pt x="452" y="60"/>
                      <a:pt x="453" y="58"/>
                      <a:pt x="454" y="58"/>
                    </a:cubicBezTo>
                    <a:cubicBezTo>
                      <a:pt x="454" y="57"/>
                      <a:pt x="455" y="56"/>
                      <a:pt x="455" y="56"/>
                    </a:cubicBezTo>
                    <a:cubicBezTo>
                      <a:pt x="456" y="55"/>
                      <a:pt x="456" y="54"/>
                      <a:pt x="457" y="53"/>
                    </a:cubicBezTo>
                    <a:cubicBezTo>
                      <a:pt x="456" y="53"/>
                      <a:pt x="455" y="52"/>
                      <a:pt x="455" y="52"/>
                    </a:cubicBezTo>
                    <a:cubicBezTo>
                      <a:pt x="454" y="52"/>
                      <a:pt x="453" y="50"/>
                      <a:pt x="452" y="50"/>
                    </a:cubicBezTo>
                    <a:cubicBezTo>
                      <a:pt x="452" y="50"/>
                      <a:pt x="454" y="48"/>
                      <a:pt x="454" y="48"/>
                    </a:cubicBezTo>
                    <a:cubicBezTo>
                      <a:pt x="455" y="47"/>
                      <a:pt x="455" y="46"/>
                      <a:pt x="456" y="46"/>
                    </a:cubicBezTo>
                    <a:cubicBezTo>
                      <a:pt x="456" y="45"/>
                      <a:pt x="457" y="44"/>
                      <a:pt x="458" y="43"/>
                    </a:cubicBezTo>
                    <a:cubicBezTo>
                      <a:pt x="458" y="43"/>
                      <a:pt x="455" y="42"/>
                      <a:pt x="455" y="42"/>
                    </a:cubicBezTo>
                    <a:cubicBezTo>
                      <a:pt x="455" y="41"/>
                      <a:pt x="457" y="40"/>
                      <a:pt x="457" y="39"/>
                    </a:cubicBezTo>
                    <a:cubicBezTo>
                      <a:pt x="457" y="39"/>
                      <a:pt x="455" y="38"/>
                      <a:pt x="455" y="38"/>
                    </a:cubicBezTo>
                    <a:cubicBezTo>
                      <a:pt x="455" y="38"/>
                      <a:pt x="453" y="39"/>
                      <a:pt x="453" y="40"/>
                    </a:cubicBezTo>
                    <a:cubicBezTo>
                      <a:pt x="453" y="41"/>
                      <a:pt x="455" y="41"/>
                      <a:pt x="455" y="42"/>
                    </a:cubicBezTo>
                    <a:cubicBezTo>
                      <a:pt x="455" y="42"/>
                      <a:pt x="454" y="43"/>
                      <a:pt x="454" y="44"/>
                    </a:cubicBezTo>
                    <a:cubicBezTo>
                      <a:pt x="453" y="45"/>
                      <a:pt x="453" y="45"/>
                      <a:pt x="452" y="46"/>
                    </a:cubicBezTo>
                    <a:cubicBezTo>
                      <a:pt x="452" y="46"/>
                      <a:pt x="451" y="48"/>
                      <a:pt x="450" y="48"/>
                    </a:cubicBezTo>
                    <a:cubicBezTo>
                      <a:pt x="450" y="48"/>
                      <a:pt x="448" y="47"/>
                      <a:pt x="448" y="47"/>
                    </a:cubicBezTo>
                    <a:cubicBezTo>
                      <a:pt x="448" y="47"/>
                      <a:pt x="446" y="49"/>
                      <a:pt x="446" y="49"/>
                    </a:cubicBezTo>
                    <a:cubicBezTo>
                      <a:pt x="446" y="49"/>
                      <a:pt x="449" y="50"/>
                      <a:pt x="449" y="51"/>
                    </a:cubicBezTo>
                    <a:cubicBezTo>
                      <a:pt x="448" y="51"/>
                      <a:pt x="447" y="52"/>
                      <a:pt x="447" y="53"/>
                    </a:cubicBezTo>
                    <a:cubicBezTo>
                      <a:pt x="447" y="53"/>
                      <a:pt x="445" y="55"/>
                      <a:pt x="445" y="55"/>
                    </a:cubicBezTo>
                    <a:cubicBezTo>
                      <a:pt x="445" y="55"/>
                      <a:pt x="443" y="53"/>
                      <a:pt x="443" y="53"/>
                    </a:cubicBezTo>
                    <a:cubicBezTo>
                      <a:pt x="443" y="54"/>
                      <a:pt x="441" y="55"/>
                      <a:pt x="441" y="56"/>
                    </a:cubicBezTo>
                    <a:cubicBezTo>
                      <a:pt x="441" y="56"/>
                      <a:pt x="443" y="57"/>
                      <a:pt x="443" y="57"/>
                    </a:cubicBezTo>
                    <a:cubicBezTo>
                      <a:pt x="444" y="58"/>
                      <a:pt x="442" y="59"/>
                      <a:pt x="442" y="60"/>
                    </a:cubicBezTo>
                    <a:cubicBezTo>
                      <a:pt x="442" y="60"/>
                      <a:pt x="444" y="61"/>
                      <a:pt x="444" y="61"/>
                    </a:cubicBezTo>
                    <a:cubicBezTo>
                      <a:pt x="444" y="62"/>
                      <a:pt x="443" y="63"/>
                      <a:pt x="442" y="63"/>
                    </a:cubicBezTo>
                    <a:cubicBezTo>
                      <a:pt x="442" y="64"/>
                      <a:pt x="441" y="62"/>
                      <a:pt x="440" y="62"/>
                    </a:cubicBezTo>
                    <a:cubicBezTo>
                      <a:pt x="439" y="62"/>
                      <a:pt x="439" y="64"/>
                      <a:pt x="438" y="64"/>
                    </a:cubicBezTo>
                    <a:cubicBezTo>
                      <a:pt x="438" y="64"/>
                      <a:pt x="437" y="62"/>
                      <a:pt x="436" y="62"/>
                    </a:cubicBezTo>
                    <a:cubicBezTo>
                      <a:pt x="436" y="62"/>
                      <a:pt x="435" y="64"/>
                      <a:pt x="434" y="65"/>
                    </a:cubicBezTo>
                    <a:cubicBezTo>
                      <a:pt x="434" y="65"/>
                      <a:pt x="432" y="63"/>
                      <a:pt x="432" y="63"/>
                    </a:cubicBezTo>
                    <a:cubicBezTo>
                      <a:pt x="432" y="63"/>
                      <a:pt x="434" y="61"/>
                      <a:pt x="434" y="61"/>
                    </a:cubicBezTo>
                    <a:cubicBezTo>
                      <a:pt x="434" y="60"/>
                      <a:pt x="432" y="59"/>
                      <a:pt x="432" y="59"/>
                    </a:cubicBezTo>
                    <a:cubicBezTo>
                      <a:pt x="432" y="59"/>
                      <a:pt x="430" y="61"/>
                      <a:pt x="430" y="61"/>
                    </a:cubicBezTo>
                    <a:cubicBezTo>
                      <a:pt x="430" y="62"/>
                      <a:pt x="432" y="62"/>
                      <a:pt x="432" y="63"/>
                    </a:cubicBezTo>
                    <a:cubicBezTo>
                      <a:pt x="432" y="63"/>
                      <a:pt x="430" y="64"/>
                      <a:pt x="430" y="65"/>
                    </a:cubicBezTo>
                    <a:cubicBezTo>
                      <a:pt x="430" y="65"/>
                      <a:pt x="433" y="67"/>
                      <a:pt x="433" y="67"/>
                    </a:cubicBezTo>
                    <a:cubicBezTo>
                      <a:pt x="432" y="67"/>
                      <a:pt x="432" y="69"/>
                      <a:pt x="431" y="69"/>
                    </a:cubicBezTo>
                    <a:cubicBezTo>
                      <a:pt x="430" y="69"/>
                      <a:pt x="429" y="67"/>
                      <a:pt x="429" y="67"/>
                    </a:cubicBezTo>
                    <a:cubicBezTo>
                      <a:pt x="429" y="67"/>
                      <a:pt x="427" y="66"/>
                      <a:pt x="427" y="66"/>
                    </a:cubicBezTo>
                    <a:cubicBezTo>
                      <a:pt x="426" y="65"/>
                      <a:pt x="428" y="64"/>
                      <a:pt x="428" y="63"/>
                    </a:cubicBezTo>
                    <a:cubicBezTo>
                      <a:pt x="428" y="63"/>
                      <a:pt x="426" y="62"/>
                      <a:pt x="426" y="62"/>
                    </a:cubicBezTo>
                    <a:cubicBezTo>
                      <a:pt x="426" y="61"/>
                      <a:pt x="428" y="60"/>
                      <a:pt x="428" y="59"/>
                    </a:cubicBezTo>
                    <a:cubicBezTo>
                      <a:pt x="428" y="59"/>
                      <a:pt x="426" y="58"/>
                      <a:pt x="425" y="58"/>
                    </a:cubicBezTo>
                    <a:cubicBezTo>
                      <a:pt x="425" y="58"/>
                      <a:pt x="423" y="56"/>
                      <a:pt x="423" y="56"/>
                    </a:cubicBezTo>
                    <a:cubicBezTo>
                      <a:pt x="423" y="56"/>
                      <a:pt x="425" y="54"/>
                      <a:pt x="425" y="54"/>
                    </a:cubicBezTo>
                    <a:cubicBezTo>
                      <a:pt x="425" y="53"/>
                      <a:pt x="423" y="52"/>
                      <a:pt x="423" y="52"/>
                    </a:cubicBezTo>
                    <a:cubicBezTo>
                      <a:pt x="422" y="52"/>
                      <a:pt x="421" y="51"/>
                      <a:pt x="420" y="50"/>
                    </a:cubicBezTo>
                    <a:cubicBezTo>
                      <a:pt x="420" y="50"/>
                      <a:pt x="418" y="49"/>
                      <a:pt x="418" y="49"/>
                    </a:cubicBezTo>
                    <a:cubicBezTo>
                      <a:pt x="418" y="48"/>
                      <a:pt x="420" y="47"/>
                      <a:pt x="420" y="46"/>
                    </a:cubicBezTo>
                    <a:cubicBezTo>
                      <a:pt x="420" y="46"/>
                      <a:pt x="418" y="45"/>
                      <a:pt x="418" y="45"/>
                    </a:cubicBezTo>
                    <a:cubicBezTo>
                      <a:pt x="417" y="45"/>
                      <a:pt x="416" y="47"/>
                      <a:pt x="416" y="47"/>
                    </a:cubicBezTo>
                    <a:cubicBezTo>
                      <a:pt x="416" y="47"/>
                      <a:pt x="418" y="48"/>
                      <a:pt x="418" y="49"/>
                    </a:cubicBezTo>
                    <a:cubicBezTo>
                      <a:pt x="418" y="49"/>
                      <a:pt x="417" y="50"/>
                      <a:pt x="417" y="51"/>
                    </a:cubicBezTo>
                    <a:cubicBezTo>
                      <a:pt x="416" y="51"/>
                      <a:pt x="415" y="52"/>
                      <a:pt x="415" y="53"/>
                    </a:cubicBezTo>
                    <a:cubicBezTo>
                      <a:pt x="415" y="54"/>
                      <a:pt x="413" y="55"/>
                      <a:pt x="413" y="55"/>
                    </a:cubicBezTo>
                    <a:cubicBezTo>
                      <a:pt x="413" y="56"/>
                      <a:pt x="415" y="57"/>
                      <a:pt x="415" y="57"/>
                    </a:cubicBezTo>
                    <a:cubicBezTo>
                      <a:pt x="415" y="58"/>
                      <a:pt x="414" y="59"/>
                      <a:pt x="414" y="59"/>
                    </a:cubicBezTo>
                    <a:cubicBezTo>
                      <a:pt x="413" y="60"/>
                      <a:pt x="413" y="61"/>
                      <a:pt x="412" y="62"/>
                    </a:cubicBezTo>
                    <a:cubicBezTo>
                      <a:pt x="411" y="63"/>
                      <a:pt x="410" y="65"/>
                      <a:pt x="409" y="66"/>
                    </a:cubicBezTo>
                    <a:cubicBezTo>
                      <a:pt x="407" y="65"/>
                      <a:pt x="406" y="64"/>
                      <a:pt x="404" y="63"/>
                    </a:cubicBezTo>
                    <a:cubicBezTo>
                      <a:pt x="404" y="62"/>
                      <a:pt x="402" y="62"/>
                      <a:pt x="402" y="61"/>
                    </a:cubicBezTo>
                    <a:cubicBezTo>
                      <a:pt x="402" y="60"/>
                      <a:pt x="404" y="59"/>
                      <a:pt x="404" y="59"/>
                    </a:cubicBezTo>
                    <a:cubicBezTo>
                      <a:pt x="403" y="58"/>
                      <a:pt x="401" y="58"/>
                      <a:pt x="401" y="57"/>
                    </a:cubicBezTo>
                    <a:cubicBezTo>
                      <a:pt x="401" y="57"/>
                      <a:pt x="403" y="55"/>
                      <a:pt x="403" y="55"/>
                    </a:cubicBezTo>
                    <a:cubicBezTo>
                      <a:pt x="403" y="54"/>
                      <a:pt x="401" y="53"/>
                      <a:pt x="401" y="53"/>
                    </a:cubicBezTo>
                    <a:cubicBezTo>
                      <a:pt x="400" y="53"/>
                      <a:pt x="399" y="55"/>
                      <a:pt x="399" y="55"/>
                    </a:cubicBezTo>
                    <a:cubicBezTo>
                      <a:pt x="399" y="55"/>
                      <a:pt x="398" y="58"/>
                      <a:pt x="397" y="57"/>
                    </a:cubicBezTo>
                    <a:cubicBezTo>
                      <a:pt x="397" y="57"/>
                      <a:pt x="395" y="56"/>
                      <a:pt x="395" y="56"/>
                    </a:cubicBezTo>
                    <a:cubicBezTo>
                      <a:pt x="395" y="55"/>
                      <a:pt x="397" y="54"/>
                      <a:pt x="397" y="54"/>
                    </a:cubicBezTo>
                    <a:cubicBezTo>
                      <a:pt x="397" y="53"/>
                      <a:pt x="395" y="53"/>
                      <a:pt x="395" y="52"/>
                    </a:cubicBezTo>
                    <a:cubicBezTo>
                      <a:pt x="393" y="53"/>
                      <a:pt x="392" y="55"/>
                      <a:pt x="391" y="56"/>
                    </a:cubicBezTo>
                    <a:cubicBezTo>
                      <a:pt x="391" y="57"/>
                      <a:pt x="390" y="58"/>
                      <a:pt x="390" y="59"/>
                    </a:cubicBezTo>
                    <a:cubicBezTo>
                      <a:pt x="389" y="59"/>
                      <a:pt x="392" y="60"/>
                      <a:pt x="392" y="60"/>
                    </a:cubicBezTo>
                    <a:cubicBezTo>
                      <a:pt x="392" y="61"/>
                      <a:pt x="390" y="62"/>
                      <a:pt x="390" y="62"/>
                    </a:cubicBezTo>
                    <a:cubicBezTo>
                      <a:pt x="390" y="63"/>
                      <a:pt x="389" y="65"/>
                      <a:pt x="388" y="65"/>
                    </a:cubicBezTo>
                    <a:cubicBezTo>
                      <a:pt x="388" y="65"/>
                      <a:pt x="386" y="63"/>
                      <a:pt x="386" y="63"/>
                    </a:cubicBezTo>
                    <a:cubicBezTo>
                      <a:pt x="386" y="62"/>
                      <a:pt x="388" y="61"/>
                      <a:pt x="388" y="61"/>
                    </a:cubicBezTo>
                    <a:cubicBezTo>
                      <a:pt x="387" y="60"/>
                      <a:pt x="386" y="60"/>
                      <a:pt x="386" y="59"/>
                    </a:cubicBezTo>
                    <a:cubicBezTo>
                      <a:pt x="385" y="59"/>
                      <a:pt x="383" y="58"/>
                      <a:pt x="383" y="57"/>
                    </a:cubicBezTo>
                    <a:cubicBezTo>
                      <a:pt x="383" y="57"/>
                      <a:pt x="385" y="55"/>
                      <a:pt x="385" y="55"/>
                    </a:cubicBezTo>
                    <a:cubicBezTo>
                      <a:pt x="385" y="55"/>
                      <a:pt x="383" y="54"/>
                      <a:pt x="383" y="53"/>
                    </a:cubicBezTo>
                    <a:cubicBezTo>
                      <a:pt x="382" y="53"/>
                      <a:pt x="381" y="52"/>
                      <a:pt x="381" y="52"/>
                    </a:cubicBezTo>
                    <a:cubicBezTo>
                      <a:pt x="381" y="51"/>
                      <a:pt x="382" y="50"/>
                      <a:pt x="382" y="49"/>
                    </a:cubicBezTo>
                    <a:cubicBezTo>
                      <a:pt x="383" y="49"/>
                      <a:pt x="384" y="48"/>
                      <a:pt x="384" y="47"/>
                    </a:cubicBezTo>
                    <a:cubicBezTo>
                      <a:pt x="384" y="47"/>
                      <a:pt x="382" y="46"/>
                      <a:pt x="382" y="46"/>
                    </a:cubicBezTo>
                    <a:cubicBezTo>
                      <a:pt x="382" y="45"/>
                      <a:pt x="383" y="44"/>
                      <a:pt x="383" y="43"/>
                    </a:cubicBezTo>
                    <a:cubicBezTo>
                      <a:pt x="384" y="43"/>
                      <a:pt x="381" y="42"/>
                      <a:pt x="381" y="42"/>
                    </a:cubicBezTo>
                    <a:cubicBezTo>
                      <a:pt x="381" y="42"/>
                      <a:pt x="379" y="43"/>
                      <a:pt x="380" y="44"/>
                    </a:cubicBezTo>
                    <a:cubicBezTo>
                      <a:pt x="380" y="44"/>
                      <a:pt x="382" y="45"/>
                      <a:pt x="382" y="46"/>
                    </a:cubicBezTo>
                    <a:cubicBezTo>
                      <a:pt x="382" y="46"/>
                      <a:pt x="380" y="47"/>
                      <a:pt x="380" y="48"/>
                    </a:cubicBezTo>
                    <a:cubicBezTo>
                      <a:pt x="380" y="49"/>
                      <a:pt x="379" y="49"/>
                      <a:pt x="378" y="50"/>
                    </a:cubicBezTo>
                    <a:cubicBezTo>
                      <a:pt x="378" y="51"/>
                      <a:pt x="377" y="52"/>
                      <a:pt x="377" y="52"/>
                    </a:cubicBezTo>
                    <a:cubicBezTo>
                      <a:pt x="376" y="54"/>
                      <a:pt x="374" y="55"/>
                      <a:pt x="373" y="57"/>
                    </a:cubicBezTo>
                    <a:cubicBezTo>
                      <a:pt x="372" y="58"/>
                      <a:pt x="371" y="60"/>
                      <a:pt x="370" y="61"/>
                    </a:cubicBezTo>
                    <a:cubicBezTo>
                      <a:pt x="369" y="62"/>
                      <a:pt x="369" y="63"/>
                      <a:pt x="368" y="63"/>
                    </a:cubicBezTo>
                    <a:cubicBezTo>
                      <a:pt x="368" y="64"/>
                      <a:pt x="367" y="65"/>
                      <a:pt x="366" y="66"/>
                    </a:cubicBezTo>
                    <a:cubicBezTo>
                      <a:pt x="366" y="66"/>
                      <a:pt x="364" y="64"/>
                      <a:pt x="364" y="64"/>
                    </a:cubicBezTo>
                    <a:cubicBezTo>
                      <a:pt x="364" y="64"/>
                      <a:pt x="362" y="62"/>
                      <a:pt x="362" y="62"/>
                    </a:cubicBezTo>
                    <a:cubicBezTo>
                      <a:pt x="361" y="62"/>
                      <a:pt x="361" y="64"/>
                      <a:pt x="360" y="64"/>
                    </a:cubicBezTo>
                    <a:cubicBezTo>
                      <a:pt x="360" y="64"/>
                      <a:pt x="359" y="63"/>
                      <a:pt x="358" y="63"/>
                    </a:cubicBezTo>
                    <a:cubicBezTo>
                      <a:pt x="358" y="63"/>
                      <a:pt x="356" y="65"/>
                      <a:pt x="356" y="65"/>
                    </a:cubicBezTo>
                    <a:cubicBezTo>
                      <a:pt x="356" y="65"/>
                      <a:pt x="354" y="64"/>
                      <a:pt x="354" y="63"/>
                    </a:cubicBezTo>
                    <a:cubicBezTo>
                      <a:pt x="354" y="63"/>
                      <a:pt x="356" y="62"/>
                      <a:pt x="356" y="61"/>
                    </a:cubicBezTo>
                    <a:cubicBezTo>
                      <a:pt x="356" y="60"/>
                      <a:pt x="357" y="59"/>
                      <a:pt x="357" y="59"/>
                    </a:cubicBezTo>
                    <a:cubicBezTo>
                      <a:pt x="358" y="58"/>
                      <a:pt x="359" y="57"/>
                      <a:pt x="359" y="57"/>
                    </a:cubicBezTo>
                    <a:cubicBezTo>
                      <a:pt x="360" y="56"/>
                      <a:pt x="360" y="55"/>
                      <a:pt x="361" y="54"/>
                    </a:cubicBezTo>
                    <a:cubicBezTo>
                      <a:pt x="361" y="54"/>
                      <a:pt x="362" y="52"/>
                      <a:pt x="363" y="52"/>
                    </a:cubicBezTo>
                    <a:cubicBezTo>
                      <a:pt x="363" y="52"/>
                      <a:pt x="365" y="54"/>
                      <a:pt x="365" y="54"/>
                    </a:cubicBezTo>
                    <a:cubicBezTo>
                      <a:pt x="365" y="53"/>
                      <a:pt x="367" y="52"/>
                      <a:pt x="367" y="52"/>
                    </a:cubicBezTo>
                    <a:cubicBezTo>
                      <a:pt x="366" y="51"/>
                      <a:pt x="365" y="51"/>
                      <a:pt x="364" y="50"/>
                    </a:cubicBezTo>
                    <a:cubicBezTo>
                      <a:pt x="364" y="49"/>
                      <a:pt x="362" y="49"/>
                      <a:pt x="362" y="48"/>
                    </a:cubicBezTo>
                    <a:cubicBezTo>
                      <a:pt x="362" y="48"/>
                      <a:pt x="364" y="47"/>
                      <a:pt x="364" y="46"/>
                    </a:cubicBezTo>
                    <a:cubicBezTo>
                      <a:pt x="363" y="46"/>
                      <a:pt x="362" y="44"/>
                      <a:pt x="362" y="44"/>
                    </a:cubicBezTo>
                    <a:cubicBezTo>
                      <a:pt x="361" y="44"/>
                      <a:pt x="360" y="46"/>
                      <a:pt x="360" y="46"/>
                    </a:cubicBezTo>
                    <a:cubicBezTo>
                      <a:pt x="360" y="47"/>
                      <a:pt x="358" y="48"/>
                      <a:pt x="358" y="49"/>
                    </a:cubicBezTo>
                    <a:cubicBezTo>
                      <a:pt x="358" y="49"/>
                      <a:pt x="360" y="50"/>
                      <a:pt x="360" y="50"/>
                    </a:cubicBezTo>
                    <a:cubicBezTo>
                      <a:pt x="360" y="51"/>
                      <a:pt x="359" y="53"/>
                      <a:pt x="359" y="53"/>
                    </a:cubicBezTo>
                    <a:cubicBezTo>
                      <a:pt x="358" y="53"/>
                      <a:pt x="357" y="51"/>
                      <a:pt x="356" y="51"/>
                    </a:cubicBezTo>
                    <a:cubicBezTo>
                      <a:pt x="356" y="51"/>
                      <a:pt x="355" y="53"/>
                      <a:pt x="355" y="53"/>
                    </a:cubicBezTo>
                    <a:cubicBezTo>
                      <a:pt x="354" y="54"/>
                      <a:pt x="354" y="55"/>
                      <a:pt x="353" y="55"/>
                    </a:cubicBezTo>
                    <a:cubicBezTo>
                      <a:pt x="353" y="56"/>
                      <a:pt x="352" y="58"/>
                      <a:pt x="351" y="58"/>
                    </a:cubicBezTo>
                    <a:cubicBezTo>
                      <a:pt x="351" y="58"/>
                      <a:pt x="349" y="56"/>
                      <a:pt x="349" y="56"/>
                    </a:cubicBezTo>
                    <a:cubicBezTo>
                      <a:pt x="348" y="56"/>
                      <a:pt x="348" y="58"/>
                      <a:pt x="347" y="58"/>
                    </a:cubicBezTo>
                    <a:cubicBezTo>
                      <a:pt x="347" y="59"/>
                      <a:pt x="346" y="60"/>
                      <a:pt x="346" y="60"/>
                    </a:cubicBezTo>
                    <a:cubicBezTo>
                      <a:pt x="346" y="60"/>
                      <a:pt x="343" y="59"/>
                      <a:pt x="343" y="59"/>
                    </a:cubicBezTo>
                    <a:cubicBezTo>
                      <a:pt x="343" y="58"/>
                      <a:pt x="345" y="57"/>
                      <a:pt x="345" y="56"/>
                    </a:cubicBezTo>
                    <a:cubicBezTo>
                      <a:pt x="345" y="56"/>
                      <a:pt x="343" y="55"/>
                      <a:pt x="343" y="55"/>
                    </a:cubicBezTo>
                    <a:cubicBezTo>
                      <a:pt x="342" y="55"/>
                      <a:pt x="342" y="57"/>
                      <a:pt x="341" y="57"/>
                    </a:cubicBezTo>
                    <a:cubicBezTo>
                      <a:pt x="341" y="57"/>
                      <a:pt x="340" y="55"/>
                      <a:pt x="339" y="55"/>
                    </a:cubicBezTo>
                    <a:cubicBezTo>
                      <a:pt x="338" y="55"/>
                      <a:pt x="338" y="57"/>
                      <a:pt x="337" y="58"/>
                    </a:cubicBezTo>
                    <a:cubicBezTo>
                      <a:pt x="337" y="58"/>
                      <a:pt x="336" y="56"/>
                      <a:pt x="335" y="56"/>
                    </a:cubicBezTo>
                    <a:cubicBezTo>
                      <a:pt x="334" y="56"/>
                      <a:pt x="334" y="58"/>
                      <a:pt x="333" y="58"/>
                    </a:cubicBezTo>
                    <a:cubicBezTo>
                      <a:pt x="332" y="57"/>
                      <a:pt x="330" y="56"/>
                      <a:pt x="329" y="55"/>
                    </a:cubicBezTo>
                    <a:cubicBezTo>
                      <a:pt x="330" y="53"/>
                      <a:pt x="331" y="52"/>
                      <a:pt x="332" y="50"/>
                    </a:cubicBezTo>
                    <a:cubicBezTo>
                      <a:pt x="333" y="49"/>
                      <a:pt x="333" y="49"/>
                      <a:pt x="334" y="48"/>
                    </a:cubicBezTo>
                    <a:cubicBezTo>
                      <a:pt x="334" y="48"/>
                      <a:pt x="336" y="46"/>
                      <a:pt x="336" y="46"/>
                    </a:cubicBezTo>
                    <a:cubicBezTo>
                      <a:pt x="336" y="46"/>
                      <a:pt x="334" y="44"/>
                      <a:pt x="333" y="44"/>
                    </a:cubicBezTo>
                    <a:cubicBezTo>
                      <a:pt x="333" y="44"/>
                      <a:pt x="332" y="46"/>
                      <a:pt x="332" y="46"/>
                    </a:cubicBezTo>
                    <a:cubicBezTo>
                      <a:pt x="331" y="47"/>
                      <a:pt x="331" y="48"/>
                      <a:pt x="330" y="48"/>
                    </a:cubicBezTo>
                    <a:cubicBezTo>
                      <a:pt x="329" y="49"/>
                      <a:pt x="329" y="50"/>
                      <a:pt x="328" y="51"/>
                    </a:cubicBezTo>
                    <a:cubicBezTo>
                      <a:pt x="328" y="51"/>
                      <a:pt x="327" y="52"/>
                      <a:pt x="327" y="53"/>
                    </a:cubicBezTo>
                    <a:cubicBezTo>
                      <a:pt x="326" y="54"/>
                      <a:pt x="325" y="55"/>
                      <a:pt x="325" y="55"/>
                    </a:cubicBezTo>
                    <a:cubicBezTo>
                      <a:pt x="325" y="56"/>
                      <a:pt x="327" y="57"/>
                      <a:pt x="327" y="57"/>
                    </a:cubicBezTo>
                    <a:cubicBezTo>
                      <a:pt x="328" y="57"/>
                      <a:pt x="329" y="58"/>
                      <a:pt x="329" y="59"/>
                    </a:cubicBezTo>
                    <a:cubicBezTo>
                      <a:pt x="330" y="59"/>
                      <a:pt x="328" y="60"/>
                      <a:pt x="328" y="61"/>
                    </a:cubicBezTo>
                    <a:cubicBezTo>
                      <a:pt x="327" y="60"/>
                      <a:pt x="326" y="60"/>
                      <a:pt x="325" y="59"/>
                    </a:cubicBezTo>
                    <a:cubicBezTo>
                      <a:pt x="325" y="59"/>
                      <a:pt x="324" y="57"/>
                      <a:pt x="323" y="57"/>
                    </a:cubicBezTo>
                    <a:cubicBezTo>
                      <a:pt x="323" y="57"/>
                      <a:pt x="322" y="59"/>
                      <a:pt x="322" y="60"/>
                    </a:cubicBezTo>
                    <a:cubicBezTo>
                      <a:pt x="321" y="60"/>
                      <a:pt x="320" y="61"/>
                      <a:pt x="320" y="62"/>
                    </a:cubicBezTo>
                    <a:cubicBezTo>
                      <a:pt x="320" y="61"/>
                      <a:pt x="318" y="61"/>
                      <a:pt x="318" y="60"/>
                    </a:cubicBezTo>
                    <a:cubicBezTo>
                      <a:pt x="318" y="60"/>
                      <a:pt x="319" y="58"/>
                      <a:pt x="319" y="58"/>
                    </a:cubicBezTo>
                    <a:cubicBezTo>
                      <a:pt x="320" y="57"/>
                      <a:pt x="320" y="56"/>
                      <a:pt x="321" y="56"/>
                    </a:cubicBezTo>
                    <a:cubicBezTo>
                      <a:pt x="322" y="55"/>
                      <a:pt x="322" y="54"/>
                      <a:pt x="323" y="53"/>
                    </a:cubicBezTo>
                    <a:cubicBezTo>
                      <a:pt x="323" y="53"/>
                      <a:pt x="324" y="52"/>
                      <a:pt x="324" y="51"/>
                    </a:cubicBezTo>
                    <a:cubicBezTo>
                      <a:pt x="324" y="51"/>
                      <a:pt x="323" y="49"/>
                      <a:pt x="322" y="50"/>
                    </a:cubicBezTo>
                    <a:cubicBezTo>
                      <a:pt x="322" y="50"/>
                      <a:pt x="321" y="52"/>
                      <a:pt x="320" y="52"/>
                    </a:cubicBezTo>
                    <a:cubicBezTo>
                      <a:pt x="320" y="52"/>
                      <a:pt x="319" y="50"/>
                      <a:pt x="318" y="50"/>
                    </a:cubicBezTo>
                    <a:cubicBezTo>
                      <a:pt x="318" y="50"/>
                      <a:pt x="317" y="52"/>
                      <a:pt x="317" y="52"/>
                    </a:cubicBezTo>
                    <a:cubicBezTo>
                      <a:pt x="316" y="53"/>
                      <a:pt x="315" y="54"/>
                      <a:pt x="315" y="55"/>
                    </a:cubicBezTo>
                    <a:cubicBezTo>
                      <a:pt x="315" y="55"/>
                      <a:pt x="314" y="57"/>
                      <a:pt x="313" y="57"/>
                    </a:cubicBezTo>
                    <a:cubicBezTo>
                      <a:pt x="313" y="57"/>
                      <a:pt x="311" y="55"/>
                      <a:pt x="311" y="55"/>
                    </a:cubicBezTo>
                    <a:cubicBezTo>
                      <a:pt x="310" y="55"/>
                      <a:pt x="310" y="57"/>
                      <a:pt x="309" y="57"/>
                    </a:cubicBezTo>
                    <a:cubicBezTo>
                      <a:pt x="309" y="57"/>
                      <a:pt x="308" y="56"/>
                      <a:pt x="307" y="56"/>
                    </a:cubicBezTo>
                    <a:cubicBezTo>
                      <a:pt x="306" y="56"/>
                      <a:pt x="306" y="58"/>
                      <a:pt x="305" y="58"/>
                    </a:cubicBezTo>
                    <a:cubicBezTo>
                      <a:pt x="305" y="58"/>
                      <a:pt x="304" y="56"/>
                      <a:pt x="303" y="56"/>
                    </a:cubicBezTo>
                    <a:cubicBezTo>
                      <a:pt x="302" y="56"/>
                      <a:pt x="302" y="58"/>
                      <a:pt x="301" y="58"/>
                    </a:cubicBezTo>
                    <a:cubicBezTo>
                      <a:pt x="301" y="58"/>
                      <a:pt x="300" y="57"/>
                      <a:pt x="299" y="57"/>
                    </a:cubicBezTo>
                    <a:cubicBezTo>
                      <a:pt x="299" y="57"/>
                      <a:pt x="298" y="59"/>
                      <a:pt x="297" y="59"/>
                    </a:cubicBezTo>
                    <a:cubicBezTo>
                      <a:pt x="297" y="59"/>
                      <a:pt x="295" y="57"/>
                      <a:pt x="295" y="57"/>
                    </a:cubicBezTo>
                    <a:cubicBezTo>
                      <a:pt x="295" y="57"/>
                      <a:pt x="294" y="59"/>
                      <a:pt x="293" y="59"/>
                    </a:cubicBezTo>
                    <a:cubicBezTo>
                      <a:pt x="293" y="60"/>
                      <a:pt x="292" y="61"/>
                      <a:pt x="292" y="62"/>
                    </a:cubicBezTo>
                    <a:cubicBezTo>
                      <a:pt x="291" y="61"/>
                      <a:pt x="290" y="61"/>
                      <a:pt x="290" y="60"/>
                    </a:cubicBezTo>
                    <a:cubicBezTo>
                      <a:pt x="289" y="60"/>
                      <a:pt x="287" y="59"/>
                      <a:pt x="287" y="58"/>
                    </a:cubicBezTo>
                    <a:cubicBezTo>
                      <a:pt x="287" y="58"/>
                      <a:pt x="289" y="56"/>
                      <a:pt x="289" y="56"/>
                    </a:cubicBezTo>
                    <a:cubicBezTo>
                      <a:pt x="290" y="55"/>
                      <a:pt x="290" y="55"/>
                      <a:pt x="291" y="54"/>
                    </a:cubicBezTo>
                    <a:cubicBezTo>
                      <a:pt x="291" y="54"/>
                      <a:pt x="292" y="55"/>
                      <a:pt x="293" y="55"/>
                    </a:cubicBezTo>
                    <a:cubicBezTo>
                      <a:pt x="293" y="56"/>
                      <a:pt x="295" y="57"/>
                      <a:pt x="295" y="57"/>
                    </a:cubicBezTo>
                    <a:cubicBezTo>
                      <a:pt x="296" y="57"/>
                      <a:pt x="296" y="55"/>
                      <a:pt x="297" y="55"/>
                    </a:cubicBezTo>
                    <a:cubicBezTo>
                      <a:pt x="298" y="55"/>
                      <a:pt x="298" y="57"/>
                      <a:pt x="299" y="57"/>
                    </a:cubicBezTo>
                    <a:cubicBezTo>
                      <a:pt x="300" y="57"/>
                      <a:pt x="300" y="54"/>
                      <a:pt x="301" y="54"/>
                    </a:cubicBezTo>
                    <a:cubicBezTo>
                      <a:pt x="301" y="54"/>
                      <a:pt x="303" y="56"/>
                      <a:pt x="303" y="56"/>
                    </a:cubicBezTo>
                    <a:cubicBezTo>
                      <a:pt x="304" y="56"/>
                      <a:pt x="304" y="54"/>
                      <a:pt x="305" y="54"/>
                    </a:cubicBezTo>
                    <a:cubicBezTo>
                      <a:pt x="304" y="53"/>
                      <a:pt x="303" y="53"/>
                      <a:pt x="303" y="52"/>
                    </a:cubicBezTo>
                    <a:cubicBezTo>
                      <a:pt x="302" y="52"/>
                      <a:pt x="300" y="51"/>
                      <a:pt x="300" y="50"/>
                    </a:cubicBezTo>
                    <a:cubicBezTo>
                      <a:pt x="300" y="50"/>
                      <a:pt x="302" y="49"/>
                      <a:pt x="302" y="48"/>
                    </a:cubicBezTo>
                    <a:cubicBezTo>
                      <a:pt x="303" y="48"/>
                      <a:pt x="303" y="47"/>
                      <a:pt x="304" y="46"/>
                    </a:cubicBezTo>
                    <a:cubicBezTo>
                      <a:pt x="304" y="45"/>
                      <a:pt x="305" y="45"/>
                      <a:pt x="305" y="44"/>
                    </a:cubicBezTo>
                    <a:cubicBezTo>
                      <a:pt x="305" y="44"/>
                      <a:pt x="304" y="42"/>
                      <a:pt x="303" y="42"/>
                    </a:cubicBezTo>
                    <a:cubicBezTo>
                      <a:pt x="303" y="42"/>
                      <a:pt x="302" y="44"/>
                      <a:pt x="301" y="44"/>
                    </a:cubicBezTo>
                    <a:cubicBezTo>
                      <a:pt x="301" y="45"/>
                      <a:pt x="300" y="46"/>
                      <a:pt x="300" y="47"/>
                    </a:cubicBezTo>
                    <a:cubicBezTo>
                      <a:pt x="299" y="47"/>
                      <a:pt x="299" y="48"/>
                      <a:pt x="298" y="49"/>
                    </a:cubicBezTo>
                    <a:cubicBezTo>
                      <a:pt x="298" y="49"/>
                      <a:pt x="297" y="51"/>
                      <a:pt x="296" y="51"/>
                    </a:cubicBezTo>
                    <a:cubicBezTo>
                      <a:pt x="296" y="51"/>
                      <a:pt x="295" y="49"/>
                      <a:pt x="294" y="49"/>
                    </a:cubicBezTo>
                    <a:cubicBezTo>
                      <a:pt x="294" y="49"/>
                      <a:pt x="293" y="52"/>
                      <a:pt x="292" y="52"/>
                    </a:cubicBezTo>
                    <a:cubicBezTo>
                      <a:pt x="292" y="52"/>
                      <a:pt x="290" y="50"/>
                      <a:pt x="290" y="50"/>
                    </a:cubicBezTo>
                    <a:cubicBezTo>
                      <a:pt x="290" y="50"/>
                      <a:pt x="289" y="51"/>
                      <a:pt x="288" y="52"/>
                    </a:cubicBezTo>
                    <a:cubicBezTo>
                      <a:pt x="288" y="53"/>
                      <a:pt x="287" y="54"/>
                      <a:pt x="287" y="54"/>
                    </a:cubicBezTo>
                    <a:cubicBezTo>
                      <a:pt x="286" y="55"/>
                      <a:pt x="286" y="56"/>
                      <a:pt x="285" y="57"/>
                    </a:cubicBezTo>
                    <a:cubicBezTo>
                      <a:pt x="284" y="57"/>
                      <a:pt x="284" y="58"/>
                      <a:pt x="283" y="59"/>
                    </a:cubicBezTo>
                    <a:cubicBezTo>
                      <a:pt x="283" y="60"/>
                      <a:pt x="282" y="60"/>
                      <a:pt x="282" y="61"/>
                    </a:cubicBezTo>
                    <a:cubicBezTo>
                      <a:pt x="281" y="62"/>
                      <a:pt x="280" y="63"/>
                      <a:pt x="280" y="63"/>
                    </a:cubicBezTo>
                    <a:cubicBezTo>
                      <a:pt x="280" y="64"/>
                      <a:pt x="282" y="65"/>
                      <a:pt x="282" y="65"/>
                    </a:cubicBezTo>
                    <a:cubicBezTo>
                      <a:pt x="282" y="65"/>
                      <a:pt x="281" y="67"/>
                      <a:pt x="280" y="67"/>
                    </a:cubicBezTo>
                    <a:cubicBezTo>
                      <a:pt x="280" y="67"/>
                      <a:pt x="279" y="69"/>
                      <a:pt x="279" y="69"/>
                    </a:cubicBezTo>
                    <a:cubicBezTo>
                      <a:pt x="278" y="69"/>
                      <a:pt x="277" y="68"/>
                      <a:pt x="277" y="68"/>
                    </a:cubicBezTo>
                    <a:cubicBezTo>
                      <a:pt x="276" y="68"/>
                      <a:pt x="275" y="70"/>
                      <a:pt x="275" y="70"/>
                    </a:cubicBezTo>
                    <a:cubicBezTo>
                      <a:pt x="275" y="70"/>
                      <a:pt x="273" y="68"/>
                      <a:pt x="273" y="68"/>
                    </a:cubicBezTo>
                    <a:cubicBezTo>
                      <a:pt x="273" y="67"/>
                      <a:pt x="274" y="67"/>
                      <a:pt x="274" y="66"/>
                    </a:cubicBezTo>
                    <a:cubicBezTo>
                      <a:pt x="275" y="65"/>
                      <a:pt x="276" y="64"/>
                      <a:pt x="276" y="64"/>
                    </a:cubicBezTo>
                    <a:cubicBezTo>
                      <a:pt x="276" y="63"/>
                      <a:pt x="274" y="62"/>
                      <a:pt x="274" y="62"/>
                    </a:cubicBezTo>
                    <a:cubicBezTo>
                      <a:pt x="274" y="62"/>
                      <a:pt x="275" y="60"/>
                      <a:pt x="275" y="60"/>
                    </a:cubicBezTo>
                    <a:cubicBezTo>
                      <a:pt x="276" y="59"/>
                      <a:pt x="277" y="58"/>
                      <a:pt x="277" y="58"/>
                    </a:cubicBezTo>
                    <a:cubicBezTo>
                      <a:pt x="278" y="57"/>
                      <a:pt x="278" y="56"/>
                      <a:pt x="279" y="55"/>
                    </a:cubicBezTo>
                    <a:cubicBezTo>
                      <a:pt x="279" y="55"/>
                      <a:pt x="280" y="54"/>
                      <a:pt x="281" y="53"/>
                    </a:cubicBezTo>
                    <a:cubicBezTo>
                      <a:pt x="281" y="54"/>
                      <a:pt x="282" y="54"/>
                      <a:pt x="283" y="55"/>
                    </a:cubicBezTo>
                    <a:cubicBezTo>
                      <a:pt x="283" y="55"/>
                      <a:pt x="285" y="53"/>
                      <a:pt x="285" y="53"/>
                    </a:cubicBezTo>
                    <a:cubicBezTo>
                      <a:pt x="285" y="52"/>
                      <a:pt x="282" y="51"/>
                      <a:pt x="282" y="51"/>
                    </a:cubicBezTo>
                    <a:cubicBezTo>
                      <a:pt x="282" y="51"/>
                      <a:pt x="281" y="53"/>
                      <a:pt x="281" y="53"/>
                    </a:cubicBezTo>
                    <a:cubicBezTo>
                      <a:pt x="280" y="53"/>
                      <a:pt x="279" y="51"/>
                      <a:pt x="278" y="51"/>
                    </a:cubicBezTo>
                    <a:cubicBezTo>
                      <a:pt x="278" y="51"/>
                      <a:pt x="277" y="54"/>
                      <a:pt x="277" y="54"/>
                    </a:cubicBezTo>
                    <a:cubicBezTo>
                      <a:pt x="276" y="54"/>
                      <a:pt x="274" y="52"/>
                      <a:pt x="274" y="52"/>
                    </a:cubicBezTo>
                    <a:cubicBezTo>
                      <a:pt x="274" y="51"/>
                      <a:pt x="276" y="50"/>
                      <a:pt x="276" y="50"/>
                    </a:cubicBezTo>
                    <a:cubicBezTo>
                      <a:pt x="276" y="50"/>
                      <a:pt x="274" y="48"/>
                      <a:pt x="274" y="48"/>
                    </a:cubicBezTo>
                    <a:cubicBezTo>
                      <a:pt x="274" y="48"/>
                      <a:pt x="272" y="50"/>
                      <a:pt x="272" y="50"/>
                    </a:cubicBezTo>
                    <a:cubicBezTo>
                      <a:pt x="272" y="51"/>
                      <a:pt x="275" y="52"/>
                      <a:pt x="274" y="52"/>
                    </a:cubicBezTo>
                    <a:cubicBezTo>
                      <a:pt x="274" y="52"/>
                      <a:pt x="273" y="54"/>
                      <a:pt x="273" y="54"/>
                    </a:cubicBezTo>
                    <a:cubicBezTo>
                      <a:pt x="272" y="54"/>
                      <a:pt x="271" y="52"/>
                      <a:pt x="270" y="52"/>
                    </a:cubicBezTo>
                    <a:cubicBezTo>
                      <a:pt x="270" y="53"/>
                      <a:pt x="269" y="55"/>
                      <a:pt x="269" y="55"/>
                    </a:cubicBezTo>
                    <a:cubicBezTo>
                      <a:pt x="268" y="55"/>
                      <a:pt x="267" y="53"/>
                      <a:pt x="267" y="53"/>
                    </a:cubicBezTo>
                    <a:cubicBezTo>
                      <a:pt x="266" y="54"/>
                      <a:pt x="265" y="54"/>
                      <a:pt x="265" y="55"/>
                    </a:cubicBezTo>
                    <a:cubicBezTo>
                      <a:pt x="265" y="56"/>
                      <a:pt x="263" y="57"/>
                      <a:pt x="263" y="57"/>
                    </a:cubicBezTo>
                    <a:cubicBezTo>
                      <a:pt x="263" y="58"/>
                      <a:pt x="265" y="59"/>
                      <a:pt x="265" y="59"/>
                    </a:cubicBezTo>
                    <a:cubicBezTo>
                      <a:pt x="265" y="60"/>
                      <a:pt x="264" y="61"/>
                      <a:pt x="264" y="61"/>
                    </a:cubicBezTo>
                    <a:cubicBezTo>
                      <a:pt x="264" y="62"/>
                      <a:pt x="266" y="63"/>
                      <a:pt x="266" y="63"/>
                    </a:cubicBezTo>
                    <a:cubicBezTo>
                      <a:pt x="266" y="64"/>
                      <a:pt x="264" y="65"/>
                      <a:pt x="264" y="65"/>
                    </a:cubicBezTo>
                    <a:cubicBezTo>
                      <a:pt x="264" y="66"/>
                      <a:pt x="262" y="67"/>
                      <a:pt x="262" y="68"/>
                    </a:cubicBezTo>
                    <a:cubicBezTo>
                      <a:pt x="262" y="67"/>
                      <a:pt x="260" y="67"/>
                      <a:pt x="260" y="66"/>
                    </a:cubicBezTo>
                    <a:cubicBezTo>
                      <a:pt x="260" y="65"/>
                      <a:pt x="262" y="64"/>
                      <a:pt x="262" y="64"/>
                    </a:cubicBezTo>
                    <a:cubicBezTo>
                      <a:pt x="262" y="63"/>
                      <a:pt x="260" y="63"/>
                      <a:pt x="260" y="62"/>
                    </a:cubicBezTo>
                    <a:cubicBezTo>
                      <a:pt x="260" y="62"/>
                      <a:pt x="262" y="60"/>
                      <a:pt x="261" y="60"/>
                    </a:cubicBezTo>
                    <a:cubicBezTo>
                      <a:pt x="261" y="59"/>
                      <a:pt x="259" y="58"/>
                      <a:pt x="259" y="58"/>
                    </a:cubicBezTo>
                    <a:cubicBezTo>
                      <a:pt x="259" y="58"/>
                      <a:pt x="258" y="60"/>
                      <a:pt x="257" y="60"/>
                    </a:cubicBezTo>
                    <a:cubicBezTo>
                      <a:pt x="257" y="60"/>
                      <a:pt x="256" y="59"/>
                      <a:pt x="255" y="59"/>
                    </a:cubicBezTo>
                    <a:cubicBezTo>
                      <a:pt x="254" y="60"/>
                      <a:pt x="253" y="62"/>
                      <a:pt x="252" y="63"/>
                    </a:cubicBezTo>
                    <a:cubicBezTo>
                      <a:pt x="251" y="64"/>
                      <a:pt x="251" y="64"/>
                      <a:pt x="250" y="65"/>
                    </a:cubicBezTo>
                    <a:cubicBezTo>
                      <a:pt x="249" y="64"/>
                      <a:pt x="247" y="63"/>
                      <a:pt x="246" y="62"/>
                    </a:cubicBezTo>
                    <a:cubicBezTo>
                      <a:pt x="246" y="61"/>
                      <a:pt x="247" y="60"/>
                      <a:pt x="247" y="60"/>
                    </a:cubicBezTo>
                    <a:cubicBezTo>
                      <a:pt x="247" y="59"/>
                      <a:pt x="245" y="58"/>
                      <a:pt x="245" y="58"/>
                    </a:cubicBezTo>
                    <a:cubicBezTo>
                      <a:pt x="245" y="57"/>
                      <a:pt x="247" y="56"/>
                      <a:pt x="247" y="56"/>
                    </a:cubicBezTo>
                    <a:cubicBezTo>
                      <a:pt x="247" y="55"/>
                      <a:pt x="248" y="53"/>
                      <a:pt x="249" y="53"/>
                    </a:cubicBezTo>
                    <a:cubicBezTo>
                      <a:pt x="249" y="53"/>
                      <a:pt x="250" y="55"/>
                      <a:pt x="251" y="55"/>
                    </a:cubicBezTo>
                    <a:cubicBezTo>
                      <a:pt x="251" y="55"/>
                      <a:pt x="253" y="57"/>
                      <a:pt x="253" y="57"/>
                    </a:cubicBezTo>
                    <a:cubicBezTo>
                      <a:pt x="253" y="56"/>
                      <a:pt x="255" y="55"/>
                      <a:pt x="255" y="55"/>
                    </a:cubicBezTo>
                    <a:cubicBezTo>
                      <a:pt x="255" y="54"/>
                      <a:pt x="253" y="54"/>
                      <a:pt x="253" y="53"/>
                    </a:cubicBezTo>
                    <a:cubicBezTo>
                      <a:pt x="252" y="52"/>
                      <a:pt x="254" y="51"/>
                      <a:pt x="254" y="51"/>
                    </a:cubicBezTo>
                    <a:cubicBezTo>
                      <a:pt x="254" y="50"/>
                      <a:pt x="252" y="49"/>
                      <a:pt x="252" y="49"/>
                    </a:cubicBezTo>
                    <a:cubicBezTo>
                      <a:pt x="252" y="49"/>
                      <a:pt x="251" y="51"/>
                      <a:pt x="250" y="51"/>
                    </a:cubicBezTo>
                    <a:cubicBezTo>
                      <a:pt x="250" y="51"/>
                      <a:pt x="249" y="50"/>
                      <a:pt x="248" y="49"/>
                    </a:cubicBezTo>
                    <a:cubicBezTo>
                      <a:pt x="248" y="49"/>
                      <a:pt x="250" y="48"/>
                      <a:pt x="250" y="47"/>
                    </a:cubicBezTo>
                    <a:cubicBezTo>
                      <a:pt x="250" y="47"/>
                      <a:pt x="247" y="46"/>
                      <a:pt x="248" y="46"/>
                    </a:cubicBezTo>
                    <a:cubicBezTo>
                      <a:pt x="247" y="46"/>
                      <a:pt x="246" y="47"/>
                      <a:pt x="246" y="48"/>
                    </a:cubicBezTo>
                    <a:cubicBezTo>
                      <a:pt x="246" y="48"/>
                      <a:pt x="248" y="49"/>
                      <a:pt x="248" y="49"/>
                    </a:cubicBezTo>
                    <a:cubicBezTo>
                      <a:pt x="248" y="50"/>
                      <a:pt x="247" y="51"/>
                      <a:pt x="246" y="52"/>
                    </a:cubicBezTo>
                    <a:cubicBezTo>
                      <a:pt x="246" y="52"/>
                      <a:pt x="245" y="53"/>
                      <a:pt x="245" y="54"/>
                    </a:cubicBezTo>
                    <a:cubicBezTo>
                      <a:pt x="244" y="55"/>
                      <a:pt x="244" y="56"/>
                      <a:pt x="243" y="56"/>
                    </a:cubicBezTo>
                    <a:cubicBezTo>
                      <a:pt x="243" y="56"/>
                      <a:pt x="241" y="54"/>
                      <a:pt x="241" y="54"/>
                    </a:cubicBezTo>
                    <a:cubicBezTo>
                      <a:pt x="240" y="55"/>
                      <a:pt x="240" y="56"/>
                      <a:pt x="239" y="57"/>
                    </a:cubicBezTo>
                    <a:cubicBezTo>
                      <a:pt x="239" y="57"/>
                      <a:pt x="241" y="58"/>
                      <a:pt x="241" y="58"/>
                    </a:cubicBezTo>
                    <a:cubicBezTo>
                      <a:pt x="241" y="59"/>
                      <a:pt x="240" y="61"/>
                      <a:pt x="240" y="61"/>
                    </a:cubicBezTo>
                    <a:cubicBezTo>
                      <a:pt x="239" y="61"/>
                      <a:pt x="237" y="59"/>
                      <a:pt x="237" y="59"/>
                    </a:cubicBezTo>
                    <a:cubicBezTo>
                      <a:pt x="237" y="59"/>
                      <a:pt x="239" y="57"/>
                      <a:pt x="239" y="57"/>
                    </a:cubicBezTo>
                    <a:cubicBezTo>
                      <a:pt x="239" y="56"/>
                      <a:pt x="237" y="55"/>
                      <a:pt x="237" y="55"/>
                    </a:cubicBezTo>
                    <a:cubicBezTo>
                      <a:pt x="236" y="54"/>
                      <a:pt x="235" y="54"/>
                      <a:pt x="235" y="53"/>
                    </a:cubicBezTo>
                    <a:cubicBezTo>
                      <a:pt x="234" y="53"/>
                      <a:pt x="233" y="52"/>
                      <a:pt x="232" y="52"/>
                    </a:cubicBezTo>
                    <a:cubicBezTo>
                      <a:pt x="231" y="53"/>
                      <a:pt x="230" y="55"/>
                      <a:pt x="229" y="56"/>
                    </a:cubicBezTo>
                    <a:cubicBezTo>
                      <a:pt x="228" y="57"/>
                      <a:pt x="228" y="58"/>
                      <a:pt x="227" y="58"/>
                    </a:cubicBezTo>
                    <a:cubicBezTo>
                      <a:pt x="227" y="58"/>
                      <a:pt x="225" y="57"/>
                      <a:pt x="225" y="57"/>
                    </a:cubicBezTo>
                    <a:cubicBezTo>
                      <a:pt x="224" y="57"/>
                      <a:pt x="224" y="59"/>
                      <a:pt x="223" y="59"/>
                    </a:cubicBezTo>
                    <a:cubicBezTo>
                      <a:pt x="222" y="59"/>
                      <a:pt x="222" y="57"/>
                      <a:pt x="221" y="57"/>
                    </a:cubicBezTo>
                    <a:cubicBezTo>
                      <a:pt x="220" y="57"/>
                      <a:pt x="219" y="55"/>
                      <a:pt x="219" y="55"/>
                    </a:cubicBezTo>
                    <a:cubicBezTo>
                      <a:pt x="218" y="55"/>
                      <a:pt x="218" y="57"/>
                      <a:pt x="217" y="58"/>
                    </a:cubicBezTo>
                    <a:cubicBezTo>
                      <a:pt x="216" y="57"/>
                      <a:pt x="216" y="57"/>
                      <a:pt x="215" y="56"/>
                    </a:cubicBezTo>
                    <a:cubicBezTo>
                      <a:pt x="214" y="56"/>
                      <a:pt x="213" y="55"/>
                      <a:pt x="213" y="54"/>
                    </a:cubicBezTo>
                    <a:cubicBezTo>
                      <a:pt x="213" y="54"/>
                      <a:pt x="214" y="52"/>
                      <a:pt x="214" y="52"/>
                    </a:cubicBezTo>
                    <a:cubicBezTo>
                      <a:pt x="215" y="52"/>
                      <a:pt x="216" y="54"/>
                      <a:pt x="217" y="54"/>
                    </a:cubicBezTo>
                    <a:cubicBezTo>
                      <a:pt x="217" y="53"/>
                      <a:pt x="218" y="52"/>
                      <a:pt x="218" y="51"/>
                    </a:cubicBezTo>
                    <a:cubicBezTo>
                      <a:pt x="217" y="50"/>
                      <a:pt x="215" y="49"/>
                      <a:pt x="214" y="48"/>
                    </a:cubicBezTo>
                    <a:cubicBezTo>
                      <a:pt x="213" y="49"/>
                      <a:pt x="213" y="50"/>
                      <a:pt x="212" y="50"/>
                    </a:cubicBezTo>
                    <a:cubicBezTo>
                      <a:pt x="212" y="51"/>
                      <a:pt x="211" y="53"/>
                      <a:pt x="210" y="53"/>
                    </a:cubicBezTo>
                    <a:cubicBezTo>
                      <a:pt x="210" y="53"/>
                      <a:pt x="208" y="51"/>
                      <a:pt x="208" y="51"/>
                    </a:cubicBezTo>
                    <a:cubicBezTo>
                      <a:pt x="208" y="51"/>
                      <a:pt x="207" y="52"/>
                      <a:pt x="206" y="53"/>
                    </a:cubicBezTo>
                    <a:cubicBezTo>
                      <a:pt x="206" y="54"/>
                      <a:pt x="205" y="55"/>
                      <a:pt x="205" y="55"/>
                    </a:cubicBezTo>
                    <a:cubicBezTo>
                      <a:pt x="205" y="56"/>
                      <a:pt x="203" y="57"/>
                      <a:pt x="203" y="58"/>
                    </a:cubicBezTo>
                    <a:cubicBezTo>
                      <a:pt x="203" y="58"/>
                      <a:pt x="205" y="59"/>
                      <a:pt x="205" y="59"/>
                    </a:cubicBezTo>
                    <a:cubicBezTo>
                      <a:pt x="205" y="59"/>
                      <a:pt x="204" y="61"/>
                      <a:pt x="204" y="61"/>
                    </a:cubicBezTo>
                    <a:cubicBezTo>
                      <a:pt x="203" y="62"/>
                      <a:pt x="202" y="60"/>
                      <a:pt x="201" y="60"/>
                    </a:cubicBezTo>
                    <a:cubicBezTo>
                      <a:pt x="201" y="60"/>
                      <a:pt x="199" y="58"/>
                      <a:pt x="199" y="58"/>
                    </a:cubicBezTo>
                    <a:cubicBezTo>
                      <a:pt x="199" y="57"/>
                      <a:pt x="201" y="56"/>
                      <a:pt x="201" y="56"/>
                    </a:cubicBezTo>
                    <a:cubicBezTo>
                      <a:pt x="201" y="55"/>
                      <a:pt x="203" y="54"/>
                      <a:pt x="203" y="54"/>
                    </a:cubicBezTo>
                    <a:cubicBezTo>
                      <a:pt x="202" y="53"/>
                      <a:pt x="200" y="53"/>
                      <a:pt x="200" y="52"/>
                    </a:cubicBezTo>
                    <a:cubicBezTo>
                      <a:pt x="200" y="51"/>
                      <a:pt x="202" y="50"/>
                      <a:pt x="202" y="50"/>
                    </a:cubicBezTo>
                    <a:cubicBezTo>
                      <a:pt x="202" y="49"/>
                      <a:pt x="200" y="49"/>
                      <a:pt x="200" y="48"/>
                    </a:cubicBezTo>
                    <a:cubicBezTo>
                      <a:pt x="199" y="49"/>
                      <a:pt x="197" y="51"/>
                      <a:pt x="196" y="52"/>
                    </a:cubicBezTo>
                    <a:cubicBezTo>
                      <a:pt x="197" y="53"/>
                      <a:pt x="198" y="53"/>
                      <a:pt x="199" y="54"/>
                    </a:cubicBezTo>
                    <a:cubicBezTo>
                      <a:pt x="199" y="54"/>
                      <a:pt x="197" y="56"/>
                      <a:pt x="197" y="56"/>
                    </a:cubicBezTo>
                    <a:cubicBezTo>
                      <a:pt x="196" y="57"/>
                      <a:pt x="196" y="58"/>
                      <a:pt x="195" y="59"/>
                    </a:cubicBezTo>
                    <a:cubicBezTo>
                      <a:pt x="195" y="59"/>
                      <a:pt x="194" y="60"/>
                      <a:pt x="193" y="61"/>
                    </a:cubicBezTo>
                    <a:cubicBezTo>
                      <a:pt x="193" y="61"/>
                      <a:pt x="192" y="63"/>
                      <a:pt x="192" y="63"/>
                    </a:cubicBezTo>
                    <a:cubicBezTo>
                      <a:pt x="192" y="63"/>
                      <a:pt x="190" y="61"/>
                      <a:pt x="190" y="61"/>
                    </a:cubicBezTo>
                    <a:cubicBezTo>
                      <a:pt x="189" y="61"/>
                      <a:pt x="188" y="60"/>
                      <a:pt x="187" y="60"/>
                    </a:cubicBezTo>
                    <a:cubicBezTo>
                      <a:pt x="187" y="60"/>
                      <a:pt x="186" y="62"/>
                      <a:pt x="186" y="62"/>
                    </a:cubicBezTo>
                    <a:cubicBezTo>
                      <a:pt x="185" y="63"/>
                      <a:pt x="184" y="63"/>
                      <a:pt x="184" y="64"/>
                    </a:cubicBezTo>
                    <a:cubicBezTo>
                      <a:pt x="183" y="65"/>
                      <a:pt x="183" y="66"/>
                      <a:pt x="182" y="66"/>
                    </a:cubicBezTo>
                    <a:cubicBezTo>
                      <a:pt x="182" y="67"/>
                      <a:pt x="181" y="68"/>
                      <a:pt x="180" y="69"/>
                    </a:cubicBezTo>
                    <a:cubicBezTo>
                      <a:pt x="180" y="69"/>
                      <a:pt x="179" y="67"/>
                      <a:pt x="178" y="67"/>
                    </a:cubicBezTo>
                    <a:cubicBezTo>
                      <a:pt x="178" y="67"/>
                      <a:pt x="177" y="69"/>
                      <a:pt x="177" y="69"/>
                    </a:cubicBezTo>
                    <a:cubicBezTo>
                      <a:pt x="176" y="69"/>
                      <a:pt x="174" y="68"/>
                      <a:pt x="174" y="67"/>
                    </a:cubicBezTo>
                    <a:cubicBezTo>
                      <a:pt x="174" y="67"/>
                      <a:pt x="176" y="65"/>
                      <a:pt x="176" y="65"/>
                    </a:cubicBezTo>
                    <a:cubicBezTo>
                      <a:pt x="176" y="65"/>
                      <a:pt x="178" y="67"/>
                      <a:pt x="178" y="67"/>
                    </a:cubicBezTo>
                    <a:cubicBezTo>
                      <a:pt x="179" y="66"/>
                      <a:pt x="179" y="65"/>
                      <a:pt x="180" y="65"/>
                    </a:cubicBezTo>
                    <a:cubicBezTo>
                      <a:pt x="181" y="64"/>
                      <a:pt x="181" y="63"/>
                      <a:pt x="182" y="62"/>
                    </a:cubicBezTo>
                    <a:cubicBezTo>
                      <a:pt x="182" y="62"/>
                      <a:pt x="183" y="61"/>
                      <a:pt x="183" y="60"/>
                    </a:cubicBezTo>
                    <a:cubicBezTo>
                      <a:pt x="184" y="59"/>
                      <a:pt x="184" y="59"/>
                      <a:pt x="185" y="58"/>
                    </a:cubicBezTo>
                    <a:cubicBezTo>
                      <a:pt x="185" y="58"/>
                      <a:pt x="187" y="60"/>
                      <a:pt x="187" y="60"/>
                    </a:cubicBezTo>
                    <a:cubicBezTo>
                      <a:pt x="188" y="60"/>
                      <a:pt x="189" y="58"/>
                      <a:pt x="189" y="57"/>
                    </a:cubicBezTo>
                    <a:cubicBezTo>
                      <a:pt x="190" y="57"/>
                      <a:pt x="190" y="56"/>
                      <a:pt x="191" y="55"/>
                    </a:cubicBezTo>
                    <a:cubicBezTo>
                      <a:pt x="191" y="55"/>
                      <a:pt x="192" y="53"/>
                      <a:pt x="192" y="53"/>
                    </a:cubicBezTo>
                    <a:cubicBezTo>
                      <a:pt x="192" y="52"/>
                      <a:pt x="190" y="52"/>
                      <a:pt x="190" y="51"/>
                    </a:cubicBezTo>
                    <a:cubicBezTo>
                      <a:pt x="190" y="51"/>
                      <a:pt x="192" y="50"/>
                      <a:pt x="192" y="49"/>
                    </a:cubicBezTo>
                    <a:cubicBezTo>
                      <a:pt x="192" y="49"/>
                      <a:pt x="190" y="48"/>
                      <a:pt x="190" y="47"/>
                    </a:cubicBezTo>
                    <a:cubicBezTo>
                      <a:pt x="189" y="49"/>
                      <a:pt x="187" y="50"/>
                      <a:pt x="186" y="52"/>
                    </a:cubicBezTo>
                    <a:cubicBezTo>
                      <a:pt x="186" y="52"/>
                      <a:pt x="185" y="54"/>
                      <a:pt x="185" y="54"/>
                    </a:cubicBezTo>
                    <a:cubicBezTo>
                      <a:pt x="184" y="54"/>
                      <a:pt x="183" y="52"/>
                      <a:pt x="182" y="52"/>
                    </a:cubicBezTo>
                    <a:cubicBezTo>
                      <a:pt x="182" y="52"/>
                      <a:pt x="181" y="55"/>
                      <a:pt x="181" y="55"/>
                    </a:cubicBezTo>
                    <a:cubicBezTo>
                      <a:pt x="180" y="55"/>
                      <a:pt x="178" y="53"/>
                      <a:pt x="178" y="53"/>
                    </a:cubicBezTo>
                    <a:cubicBezTo>
                      <a:pt x="178" y="53"/>
                      <a:pt x="177" y="55"/>
                      <a:pt x="177" y="55"/>
                    </a:cubicBezTo>
                    <a:cubicBezTo>
                      <a:pt x="177" y="56"/>
                      <a:pt x="179" y="56"/>
                      <a:pt x="179" y="57"/>
                    </a:cubicBezTo>
                    <a:cubicBezTo>
                      <a:pt x="179" y="57"/>
                      <a:pt x="177" y="58"/>
                      <a:pt x="177" y="59"/>
                    </a:cubicBezTo>
                    <a:cubicBezTo>
                      <a:pt x="177" y="60"/>
                      <a:pt x="176" y="61"/>
                      <a:pt x="175" y="61"/>
                    </a:cubicBezTo>
                    <a:cubicBezTo>
                      <a:pt x="175" y="62"/>
                      <a:pt x="174" y="63"/>
                      <a:pt x="174" y="63"/>
                    </a:cubicBezTo>
                    <a:cubicBezTo>
                      <a:pt x="174" y="64"/>
                      <a:pt x="172" y="62"/>
                      <a:pt x="172" y="62"/>
                    </a:cubicBezTo>
                    <a:cubicBezTo>
                      <a:pt x="171" y="62"/>
                      <a:pt x="171" y="64"/>
                      <a:pt x="170" y="64"/>
                    </a:cubicBezTo>
                    <a:cubicBezTo>
                      <a:pt x="169" y="64"/>
                      <a:pt x="168" y="62"/>
                      <a:pt x="168" y="62"/>
                    </a:cubicBezTo>
                    <a:cubicBezTo>
                      <a:pt x="167" y="62"/>
                      <a:pt x="167" y="64"/>
                      <a:pt x="166" y="65"/>
                    </a:cubicBezTo>
                    <a:cubicBezTo>
                      <a:pt x="164" y="63"/>
                      <a:pt x="163" y="62"/>
                      <a:pt x="161" y="61"/>
                    </a:cubicBezTo>
                    <a:cubicBezTo>
                      <a:pt x="162" y="60"/>
                      <a:pt x="163" y="60"/>
                      <a:pt x="163" y="59"/>
                    </a:cubicBezTo>
                    <a:cubicBezTo>
                      <a:pt x="163" y="59"/>
                      <a:pt x="165" y="57"/>
                      <a:pt x="165" y="57"/>
                    </a:cubicBezTo>
                    <a:cubicBezTo>
                      <a:pt x="165" y="57"/>
                      <a:pt x="167" y="58"/>
                      <a:pt x="167" y="58"/>
                    </a:cubicBezTo>
                    <a:cubicBezTo>
                      <a:pt x="167" y="58"/>
                      <a:pt x="169" y="56"/>
                      <a:pt x="169" y="56"/>
                    </a:cubicBezTo>
                    <a:cubicBezTo>
                      <a:pt x="169" y="56"/>
                      <a:pt x="167" y="55"/>
                      <a:pt x="167" y="54"/>
                    </a:cubicBezTo>
                    <a:cubicBezTo>
                      <a:pt x="167" y="54"/>
                      <a:pt x="168" y="53"/>
                      <a:pt x="168" y="52"/>
                    </a:cubicBezTo>
                    <a:cubicBezTo>
                      <a:pt x="168" y="52"/>
                      <a:pt x="170" y="51"/>
                      <a:pt x="170" y="50"/>
                    </a:cubicBezTo>
                    <a:cubicBezTo>
                      <a:pt x="170" y="49"/>
                      <a:pt x="168" y="49"/>
                      <a:pt x="168" y="48"/>
                    </a:cubicBezTo>
                    <a:cubicBezTo>
                      <a:pt x="168" y="47"/>
                      <a:pt x="169" y="47"/>
                      <a:pt x="169" y="46"/>
                    </a:cubicBezTo>
                    <a:cubicBezTo>
                      <a:pt x="169" y="45"/>
                      <a:pt x="171" y="44"/>
                      <a:pt x="171" y="44"/>
                    </a:cubicBezTo>
                    <a:cubicBezTo>
                      <a:pt x="171" y="43"/>
                      <a:pt x="169" y="43"/>
                      <a:pt x="169" y="42"/>
                    </a:cubicBezTo>
                    <a:cubicBezTo>
                      <a:pt x="169" y="41"/>
                      <a:pt x="167" y="41"/>
                      <a:pt x="167" y="40"/>
                    </a:cubicBezTo>
                    <a:cubicBezTo>
                      <a:pt x="167" y="40"/>
                      <a:pt x="169" y="39"/>
                      <a:pt x="168" y="38"/>
                    </a:cubicBezTo>
                    <a:cubicBezTo>
                      <a:pt x="168" y="38"/>
                      <a:pt x="166" y="37"/>
                      <a:pt x="166" y="36"/>
                    </a:cubicBezTo>
                    <a:cubicBezTo>
                      <a:pt x="166" y="36"/>
                      <a:pt x="168" y="35"/>
                      <a:pt x="168" y="34"/>
                    </a:cubicBezTo>
                    <a:cubicBezTo>
                      <a:pt x="168" y="34"/>
                      <a:pt x="166" y="33"/>
                      <a:pt x="166" y="32"/>
                    </a:cubicBezTo>
                    <a:cubicBezTo>
                      <a:pt x="165" y="32"/>
                      <a:pt x="164" y="31"/>
                      <a:pt x="163" y="31"/>
                    </a:cubicBezTo>
                    <a:cubicBezTo>
                      <a:pt x="163" y="31"/>
                      <a:pt x="162" y="32"/>
                      <a:pt x="162" y="33"/>
                    </a:cubicBezTo>
                    <a:cubicBezTo>
                      <a:pt x="162" y="34"/>
                      <a:pt x="164" y="34"/>
                      <a:pt x="164" y="35"/>
                    </a:cubicBezTo>
                    <a:cubicBezTo>
                      <a:pt x="164" y="35"/>
                      <a:pt x="162" y="36"/>
                      <a:pt x="162" y="37"/>
                    </a:cubicBezTo>
                    <a:cubicBezTo>
                      <a:pt x="162" y="38"/>
                      <a:pt x="164" y="38"/>
                      <a:pt x="164" y="39"/>
                    </a:cubicBezTo>
                    <a:cubicBezTo>
                      <a:pt x="165" y="39"/>
                      <a:pt x="167" y="40"/>
                      <a:pt x="167" y="40"/>
                    </a:cubicBezTo>
                    <a:cubicBezTo>
                      <a:pt x="167" y="41"/>
                      <a:pt x="165" y="42"/>
                      <a:pt x="165" y="43"/>
                    </a:cubicBezTo>
                    <a:cubicBezTo>
                      <a:pt x="165" y="43"/>
                      <a:pt x="167" y="44"/>
                      <a:pt x="167" y="44"/>
                    </a:cubicBezTo>
                    <a:cubicBezTo>
                      <a:pt x="167" y="45"/>
                      <a:pt x="166" y="46"/>
                      <a:pt x="166" y="47"/>
                    </a:cubicBezTo>
                    <a:cubicBezTo>
                      <a:pt x="165" y="47"/>
                      <a:pt x="164" y="48"/>
                      <a:pt x="164" y="49"/>
                    </a:cubicBezTo>
                    <a:cubicBezTo>
                      <a:pt x="164" y="49"/>
                      <a:pt x="166" y="50"/>
                      <a:pt x="166" y="50"/>
                    </a:cubicBezTo>
                    <a:cubicBezTo>
                      <a:pt x="166" y="51"/>
                      <a:pt x="165" y="53"/>
                      <a:pt x="164" y="53"/>
                    </a:cubicBezTo>
                    <a:cubicBezTo>
                      <a:pt x="164" y="53"/>
                      <a:pt x="163" y="51"/>
                      <a:pt x="162" y="51"/>
                    </a:cubicBezTo>
                    <a:cubicBezTo>
                      <a:pt x="162" y="51"/>
                      <a:pt x="161" y="53"/>
                      <a:pt x="160" y="53"/>
                    </a:cubicBezTo>
                    <a:cubicBezTo>
                      <a:pt x="160" y="54"/>
                      <a:pt x="159" y="55"/>
                      <a:pt x="159" y="55"/>
                    </a:cubicBezTo>
                    <a:cubicBezTo>
                      <a:pt x="158" y="56"/>
                      <a:pt x="157" y="57"/>
                      <a:pt x="157" y="58"/>
                    </a:cubicBezTo>
                    <a:cubicBezTo>
                      <a:pt x="157" y="58"/>
                      <a:pt x="159" y="59"/>
                      <a:pt x="159" y="59"/>
                    </a:cubicBezTo>
                    <a:cubicBezTo>
                      <a:pt x="159" y="60"/>
                      <a:pt x="158" y="61"/>
                      <a:pt x="158" y="62"/>
                    </a:cubicBezTo>
                    <a:cubicBezTo>
                      <a:pt x="157" y="62"/>
                      <a:pt x="160" y="63"/>
                      <a:pt x="160" y="63"/>
                    </a:cubicBezTo>
                    <a:cubicBezTo>
                      <a:pt x="160" y="64"/>
                      <a:pt x="158" y="65"/>
                      <a:pt x="158" y="66"/>
                    </a:cubicBezTo>
                    <a:cubicBezTo>
                      <a:pt x="158" y="66"/>
                      <a:pt x="157" y="67"/>
                      <a:pt x="156" y="68"/>
                    </a:cubicBezTo>
                    <a:cubicBezTo>
                      <a:pt x="156" y="68"/>
                      <a:pt x="154" y="66"/>
                      <a:pt x="154" y="66"/>
                    </a:cubicBezTo>
                    <a:cubicBezTo>
                      <a:pt x="154" y="65"/>
                      <a:pt x="156" y="65"/>
                      <a:pt x="156" y="64"/>
                    </a:cubicBezTo>
                    <a:cubicBezTo>
                      <a:pt x="156" y="63"/>
                      <a:pt x="154" y="63"/>
                      <a:pt x="154" y="62"/>
                    </a:cubicBezTo>
                    <a:cubicBezTo>
                      <a:pt x="154" y="62"/>
                      <a:pt x="155" y="60"/>
                      <a:pt x="155" y="60"/>
                    </a:cubicBezTo>
                    <a:cubicBezTo>
                      <a:pt x="155" y="59"/>
                      <a:pt x="154" y="59"/>
                      <a:pt x="153" y="58"/>
                    </a:cubicBezTo>
                    <a:cubicBezTo>
                      <a:pt x="153" y="58"/>
                      <a:pt x="151" y="57"/>
                      <a:pt x="151" y="57"/>
                    </a:cubicBezTo>
                    <a:cubicBezTo>
                      <a:pt x="151" y="56"/>
                      <a:pt x="152" y="55"/>
                      <a:pt x="153" y="54"/>
                    </a:cubicBezTo>
                    <a:cubicBezTo>
                      <a:pt x="153" y="54"/>
                      <a:pt x="154" y="53"/>
                      <a:pt x="154" y="52"/>
                    </a:cubicBezTo>
                    <a:cubicBezTo>
                      <a:pt x="154" y="52"/>
                      <a:pt x="156" y="50"/>
                      <a:pt x="156" y="50"/>
                    </a:cubicBezTo>
                    <a:cubicBezTo>
                      <a:pt x="156" y="49"/>
                      <a:pt x="154" y="49"/>
                      <a:pt x="154" y="48"/>
                    </a:cubicBezTo>
                    <a:cubicBezTo>
                      <a:pt x="154" y="48"/>
                      <a:pt x="152" y="47"/>
                      <a:pt x="151" y="46"/>
                    </a:cubicBezTo>
                    <a:cubicBezTo>
                      <a:pt x="151" y="47"/>
                      <a:pt x="150" y="48"/>
                      <a:pt x="150" y="49"/>
                    </a:cubicBezTo>
                    <a:cubicBezTo>
                      <a:pt x="150" y="49"/>
                      <a:pt x="148" y="51"/>
                      <a:pt x="148" y="51"/>
                    </a:cubicBezTo>
                    <a:cubicBezTo>
                      <a:pt x="148" y="51"/>
                      <a:pt x="150" y="52"/>
                      <a:pt x="150" y="53"/>
                    </a:cubicBezTo>
                    <a:cubicBezTo>
                      <a:pt x="150" y="53"/>
                      <a:pt x="149" y="54"/>
                      <a:pt x="149" y="55"/>
                    </a:cubicBezTo>
                    <a:cubicBezTo>
                      <a:pt x="148" y="56"/>
                      <a:pt x="147" y="56"/>
                      <a:pt x="147" y="57"/>
                    </a:cubicBezTo>
                    <a:cubicBezTo>
                      <a:pt x="146" y="58"/>
                      <a:pt x="146" y="59"/>
                      <a:pt x="145" y="59"/>
                    </a:cubicBezTo>
                    <a:cubicBezTo>
                      <a:pt x="145" y="59"/>
                      <a:pt x="143" y="58"/>
                      <a:pt x="143" y="58"/>
                    </a:cubicBezTo>
                    <a:cubicBezTo>
                      <a:pt x="143" y="57"/>
                      <a:pt x="145" y="56"/>
                      <a:pt x="145" y="55"/>
                    </a:cubicBezTo>
                    <a:cubicBezTo>
                      <a:pt x="144" y="55"/>
                      <a:pt x="143" y="54"/>
                      <a:pt x="142" y="54"/>
                    </a:cubicBezTo>
                    <a:cubicBezTo>
                      <a:pt x="142" y="54"/>
                      <a:pt x="141" y="56"/>
                      <a:pt x="141" y="56"/>
                    </a:cubicBezTo>
                    <a:cubicBezTo>
                      <a:pt x="140" y="56"/>
                      <a:pt x="139" y="54"/>
                      <a:pt x="138" y="54"/>
                    </a:cubicBezTo>
                    <a:cubicBezTo>
                      <a:pt x="138" y="54"/>
                      <a:pt x="137" y="56"/>
                      <a:pt x="137" y="56"/>
                    </a:cubicBezTo>
                    <a:cubicBezTo>
                      <a:pt x="136" y="57"/>
                      <a:pt x="136" y="58"/>
                      <a:pt x="135" y="59"/>
                    </a:cubicBezTo>
                    <a:cubicBezTo>
                      <a:pt x="134" y="60"/>
                      <a:pt x="133" y="62"/>
                      <a:pt x="132" y="63"/>
                    </a:cubicBezTo>
                    <a:cubicBezTo>
                      <a:pt x="130" y="62"/>
                      <a:pt x="129" y="61"/>
                      <a:pt x="127" y="60"/>
                    </a:cubicBezTo>
                    <a:cubicBezTo>
                      <a:pt x="128" y="59"/>
                      <a:pt x="128" y="58"/>
                      <a:pt x="129" y="57"/>
                    </a:cubicBezTo>
                    <a:cubicBezTo>
                      <a:pt x="129" y="57"/>
                      <a:pt x="131" y="56"/>
                      <a:pt x="131" y="55"/>
                    </a:cubicBezTo>
                    <a:cubicBezTo>
                      <a:pt x="131" y="55"/>
                      <a:pt x="128" y="54"/>
                      <a:pt x="128" y="54"/>
                    </a:cubicBezTo>
                    <a:cubicBezTo>
                      <a:pt x="129" y="53"/>
                      <a:pt x="130" y="51"/>
                      <a:pt x="130" y="51"/>
                    </a:cubicBezTo>
                    <a:cubicBezTo>
                      <a:pt x="130" y="51"/>
                      <a:pt x="132" y="53"/>
                      <a:pt x="132" y="53"/>
                    </a:cubicBezTo>
                    <a:cubicBezTo>
                      <a:pt x="133" y="53"/>
                      <a:pt x="134" y="51"/>
                      <a:pt x="134" y="51"/>
                    </a:cubicBezTo>
                    <a:cubicBezTo>
                      <a:pt x="135" y="50"/>
                      <a:pt x="135" y="49"/>
                      <a:pt x="136" y="49"/>
                    </a:cubic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8" y="46"/>
                      <a:pt x="139" y="45"/>
                      <a:pt x="139" y="44"/>
                    </a:cubicBezTo>
                    <a:cubicBezTo>
                      <a:pt x="140" y="43"/>
                      <a:pt x="140" y="43"/>
                      <a:pt x="141" y="42"/>
                    </a:cubicBezTo>
                    <a:cubicBezTo>
                      <a:pt x="141" y="42"/>
                      <a:pt x="139" y="40"/>
                      <a:pt x="139" y="40"/>
                    </a:cubicBezTo>
                    <a:cubicBezTo>
                      <a:pt x="138" y="40"/>
                      <a:pt x="138" y="42"/>
                      <a:pt x="137" y="42"/>
                    </a:cubicBezTo>
                    <a:cubicBezTo>
                      <a:pt x="136" y="42"/>
                      <a:pt x="135" y="40"/>
                      <a:pt x="135" y="41"/>
                    </a:cubicBezTo>
                    <a:cubicBezTo>
                      <a:pt x="134" y="41"/>
                      <a:pt x="133" y="42"/>
                      <a:pt x="133" y="43"/>
                    </a:cubicBezTo>
                    <a:cubicBezTo>
                      <a:pt x="133" y="43"/>
                      <a:pt x="135" y="44"/>
                      <a:pt x="135" y="45"/>
                    </a:cubicBezTo>
                    <a:cubicBezTo>
                      <a:pt x="135" y="45"/>
                      <a:pt x="134" y="47"/>
                      <a:pt x="133" y="47"/>
                    </a:cubicBezTo>
                    <a:cubicBezTo>
                      <a:pt x="133" y="47"/>
                      <a:pt x="131" y="45"/>
                      <a:pt x="131" y="45"/>
                    </a:cubicBezTo>
                    <a:cubicBezTo>
                      <a:pt x="131" y="46"/>
                      <a:pt x="130" y="47"/>
                      <a:pt x="130" y="47"/>
                    </a:cubicBezTo>
                    <a:cubicBezTo>
                      <a:pt x="129" y="48"/>
                      <a:pt x="128" y="49"/>
                      <a:pt x="128" y="50"/>
                    </a:cubicBezTo>
                    <a:cubicBezTo>
                      <a:pt x="127" y="50"/>
                      <a:pt x="127" y="51"/>
                      <a:pt x="126" y="52"/>
                    </a:cubicBezTo>
                    <a:cubicBezTo>
                      <a:pt x="126" y="52"/>
                      <a:pt x="125" y="54"/>
                      <a:pt x="124" y="54"/>
                    </a:cubicBezTo>
                    <a:cubicBezTo>
                      <a:pt x="124" y="54"/>
                      <a:pt x="122" y="52"/>
                      <a:pt x="122" y="52"/>
                    </a:cubicBezTo>
                    <a:cubicBezTo>
                      <a:pt x="122" y="52"/>
                      <a:pt x="121" y="54"/>
                      <a:pt x="121" y="55"/>
                    </a:cubicBezTo>
                    <a:cubicBezTo>
                      <a:pt x="120" y="55"/>
                      <a:pt x="119" y="56"/>
                      <a:pt x="119" y="57"/>
                    </a:cubicBezTo>
                    <a:cubicBezTo>
                      <a:pt x="118" y="57"/>
                      <a:pt x="118" y="59"/>
                      <a:pt x="117" y="59"/>
                    </a:cubicBezTo>
                    <a:cubicBezTo>
                      <a:pt x="117" y="59"/>
                      <a:pt x="115" y="57"/>
                      <a:pt x="115" y="57"/>
                    </a:cubicBezTo>
                    <a:cubicBezTo>
                      <a:pt x="114" y="57"/>
                      <a:pt x="114" y="59"/>
                      <a:pt x="113" y="60"/>
                    </a:cubicBezTo>
                    <a:cubicBezTo>
                      <a:pt x="113" y="60"/>
                      <a:pt x="112" y="58"/>
                      <a:pt x="111" y="58"/>
                    </a:cubicBezTo>
                    <a:cubicBezTo>
                      <a:pt x="111" y="58"/>
                      <a:pt x="110" y="60"/>
                      <a:pt x="109" y="60"/>
                    </a:cubicBezTo>
                    <a:cubicBezTo>
                      <a:pt x="109" y="60"/>
                      <a:pt x="108" y="59"/>
                      <a:pt x="107" y="58"/>
                    </a:cubicBezTo>
                    <a:cubicBezTo>
                      <a:pt x="106" y="58"/>
                      <a:pt x="106" y="57"/>
                      <a:pt x="105" y="57"/>
                    </a:cubicBezTo>
                    <a:cubicBezTo>
                      <a:pt x="104" y="56"/>
                      <a:pt x="103" y="55"/>
                      <a:pt x="103" y="55"/>
                    </a:cubicBezTo>
                    <a:cubicBezTo>
                      <a:pt x="102" y="55"/>
                      <a:pt x="101" y="57"/>
                      <a:pt x="101" y="57"/>
                    </a:cubicBezTo>
                    <a:cubicBezTo>
                      <a:pt x="101" y="57"/>
                      <a:pt x="103" y="59"/>
                      <a:pt x="103" y="59"/>
                    </a:cubicBezTo>
                    <a:cubicBezTo>
                      <a:pt x="103" y="59"/>
                      <a:pt x="102" y="61"/>
                      <a:pt x="101" y="61"/>
                    </a:cubicBezTo>
                    <a:cubicBezTo>
                      <a:pt x="101" y="61"/>
                      <a:pt x="99" y="60"/>
                      <a:pt x="99" y="59"/>
                    </a:cubicBezTo>
                    <a:cubicBezTo>
                      <a:pt x="99" y="59"/>
                      <a:pt x="101" y="57"/>
                      <a:pt x="101" y="57"/>
                    </a:cubicBezTo>
                    <a:cubicBezTo>
                      <a:pt x="101" y="57"/>
                      <a:pt x="99" y="56"/>
                      <a:pt x="99" y="56"/>
                    </a:cubicBezTo>
                    <a:cubicBezTo>
                      <a:pt x="98" y="55"/>
                      <a:pt x="97" y="54"/>
                      <a:pt x="96" y="54"/>
                    </a:cubicBezTo>
                    <a:cubicBezTo>
                      <a:pt x="96" y="53"/>
                      <a:pt x="95" y="53"/>
                      <a:pt x="94" y="52"/>
                    </a:cubicBezTo>
                    <a:cubicBezTo>
                      <a:pt x="93" y="52"/>
                      <a:pt x="93" y="51"/>
                      <a:pt x="92" y="50"/>
                    </a:cubicBezTo>
                    <a:cubicBezTo>
                      <a:pt x="91" y="50"/>
                      <a:pt x="90" y="49"/>
                      <a:pt x="90" y="49"/>
                    </a:cubicBezTo>
                    <a:cubicBezTo>
                      <a:pt x="89" y="49"/>
                      <a:pt x="89" y="50"/>
                      <a:pt x="88" y="51"/>
                    </a:cubicBezTo>
                    <a:cubicBezTo>
                      <a:pt x="88" y="51"/>
                      <a:pt x="87" y="53"/>
                      <a:pt x="86" y="53"/>
                    </a:cubicBezTo>
                    <a:cubicBezTo>
                      <a:pt x="86" y="53"/>
                      <a:pt x="84" y="51"/>
                      <a:pt x="84" y="51"/>
                    </a:cubicBezTo>
                    <a:cubicBezTo>
                      <a:pt x="83" y="52"/>
                      <a:pt x="83" y="53"/>
                      <a:pt x="82" y="54"/>
                    </a:cubicBezTo>
                    <a:cubicBezTo>
                      <a:pt x="82" y="54"/>
                      <a:pt x="81" y="55"/>
                      <a:pt x="81" y="56"/>
                    </a:cubicBezTo>
                    <a:cubicBezTo>
                      <a:pt x="80" y="57"/>
                      <a:pt x="79" y="57"/>
                      <a:pt x="79" y="58"/>
                    </a:cubicBezTo>
                    <a:cubicBezTo>
                      <a:pt x="78" y="59"/>
                      <a:pt x="78" y="60"/>
                      <a:pt x="77" y="60"/>
                    </a:cubicBezTo>
                    <a:cubicBezTo>
                      <a:pt x="77" y="61"/>
                      <a:pt x="76" y="63"/>
                      <a:pt x="76" y="63"/>
                    </a:cubicBezTo>
                    <a:cubicBezTo>
                      <a:pt x="75" y="63"/>
                      <a:pt x="73" y="61"/>
                      <a:pt x="73" y="61"/>
                    </a:cubicBezTo>
                    <a:cubicBezTo>
                      <a:pt x="73" y="61"/>
                      <a:pt x="75" y="59"/>
                      <a:pt x="75" y="59"/>
                    </a:cubicBezTo>
                    <a:cubicBezTo>
                      <a:pt x="75" y="58"/>
                      <a:pt x="73" y="57"/>
                      <a:pt x="73" y="57"/>
                    </a:cubicBezTo>
                    <a:cubicBezTo>
                      <a:pt x="72" y="57"/>
                      <a:pt x="71" y="59"/>
                      <a:pt x="71" y="59"/>
                    </a:cubicBezTo>
                    <a:cubicBezTo>
                      <a:pt x="70" y="59"/>
                      <a:pt x="69" y="58"/>
                      <a:pt x="69" y="58"/>
                    </a:cubicBezTo>
                    <a:cubicBezTo>
                      <a:pt x="68" y="57"/>
                      <a:pt x="67" y="56"/>
                      <a:pt x="67" y="56"/>
                    </a:cubicBezTo>
                    <a:cubicBezTo>
                      <a:pt x="66" y="55"/>
                      <a:pt x="65" y="55"/>
                      <a:pt x="64" y="54"/>
                    </a:cubicBezTo>
                    <a:cubicBezTo>
                      <a:pt x="64" y="55"/>
                      <a:pt x="63" y="56"/>
                      <a:pt x="63" y="56"/>
                    </a:cubicBezTo>
                    <a:close/>
                    <a:moveTo>
                      <a:pt x="163" y="13"/>
                    </a:moveTo>
                    <a:cubicBezTo>
                      <a:pt x="163" y="13"/>
                      <a:pt x="162" y="15"/>
                      <a:pt x="161" y="15"/>
                    </a:cubicBezTo>
                    <a:cubicBezTo>
                      <a:pt x="161" y="16"/>
                      <a:pt x="160" y="17"/>
                      <a:pt x="160" y="17"/>
                    </a:cubicBezTo>
                    <a:cubicBezTo>
                      <a:pt x="159" y="18"/>
                      <a:pt x="162" y="19"/>
                      <a:pt x="162" y="19"/>
                    </a:cubicBezTo>
                    <a:cubicBezTo>
                      <a:pt x="162" y="19"/>
                      <a:pt x="160" y="21"/>
                      <a:pt x="160" y="21"/>
                    </a:cubicBezTo>
                    <a:cubicBezTo>
                      <a:pt x="160" y="21"/>
                      <a:pt x="162" y="23"/>
                      <a:pt x="162" y="23"/>
                    </a:cubicBezTo>
                    <a:cubicBezTo>
                      <a:pt x="163" y="23"/>
                      <a:pt x="164" y="21"/>
                      <a:pt x="164" y="21"/>
                    </a:cubicBezTo>
                    <a:cubicBezTo>
                      <a:pt x="165" y="20"/>
                      <a:pt x="165" y="19"/>
                      <a:pt x="166" y="18"/>
                    </a:cubicBezTo>
                    <a:cubicBezTo>
                      <a:pt x="166" y="18"/>
                      <a:pt x="164" y="17"/>
                      <a:pt x="164" y="17"/>
                    </a:cubicBezTo>
                    <a:cubicBezTo>
                      <a:pt x="163" y="16"/>
                      <a:pt x="165" y="15"/>
                      <a:pt x="165" y="15"/>
                    </a:cubicBezTo>
                    <a:cubicBezTo>
                      <a:pt x="165" y="15"/>
                      <a:pt x="163" y="13"/>
                      <a:pt x="163" y="13"/>
                    </a:cubicBezTo>
                    <a:close/>
                    <a:moveTo>
                      <a:pt x="367" y="24"/>
                    </a:moveTo>
                    <a:cubicBezTo>
                      <a:pt x="367" y="24"/>
                      <a:pt x="368" y="21"/>
                      <a:pt x="368" y="21"/>
                    </a:cubicBezTo>
                    <a:cubicBezTo>
                      <a:pt x="368" y="21"/>
                      <a:pt x="367" y="20"/>
                      <a:pt x="366" y="20"/>
                    </a:cubicBezTo>
                    <a:cubicBezTo>
                      <a:pt x="366" y="19"/>
                      <a:pt x="364" y="18"/>
                      <a:pt x="364" y="18"/>
                    </a:cubicBezTo>
                    <a:cubicBezTo>
                      <a:pt x="364" y="18"/>
                      <a:pt x="363" y="20"/>
                      <a:pt x="362" y="20"/>
                    </a:cubicBezTo>
                    <a:cubicBezTo>
                      <a:pt x="362" y="21"/>
                      <a:pt x="361" y="22"/>
                      <a:pt x="361" y="22"/>
                    </a:cubicBezTo>
                    <a:cubicBezTo>
                      <a:pt x="360" y="23"/>
                      <a:pt x="359" y="24"/>
                      <a:pt x="359" y="25"/>
                    </a:cubicBezTo>
                    <a:cubicBezTo>
                      <a:pt x="359" y="25"/>
                      <a:pt x="357" y="26"/>
                      <a:pt x="357" y="27"/>
                    </a:cubicBezTo>
                    <a:cubicBezTo>
                      <a:pt x="357" y="27"/>
                      <a:pt x="359" y="29"/>
                      <a:pt x="359" y="29"/>
                    </a:cubicBezTo>
                    <a:cubicBezTo>
                      <a:pt x="360" y="28"/>
                      <a:pt x="361" y="27"/>
                      <a:pt x="361" y="26"/>
                    </a:cubicBezTo>
                    <a:cubicBezTo>
                      <a:pt x="362" y="25"/>
                      <a:pt x="363" y="23"/>
                      <a:pt x="365" y="22"/>
                    </a:cubicBezTo>
                    <a:cubicBezTo>
                      <a:pt x="365" y="22"/>
                      <a:pt x="366" y="24"/>
                      <a:pt x="367" y="24"/>
                    </a:cubicBezTo>
                    <a:close/>
                    <a:moveTo>
                      <a:pt x="592" y="15"/>
                    </a:moveTo>
                    <a:cubicBezTo>
                      <a:pt x="592" y="16"/>
                      <a:pt x="591" y="17"/>
                      <a:pt x="590" y="18"/>
                    </a:cubicBezTo>
                    <a:cubicBezTo>
                      <a:pt x="590" y="18"/>
                      <a:pt x="593" y="19"/>
                      <a:pt x="593" y="19"/>
                    </a:cubicBezTo>
                    <a:cubicBezTo>
                      <a:pt x="593" y="20"/>
                      <a:pt x="591" y="21"/>
                      <a:pt x="591" y="21"/>
                    </a:cubicBezTo>
                    <a:cubicBezTo>
                      <a:pt x="591" y="22"/>
                      <a:pt x="590" y="23"/>
                      <a:pt x="589" y="24"/>
                    </a:cubicBezTo>
                    <a:cubicBezTo>
                      <a:pt x="589" y="24"/>
                      <a:pt x="588" y="25"/>
                      <a:pt x="587" y="26"/>
                    </a:cubicBezTo>
                    <a:cubicBezTo>
                      <a:pt x="588" y="26"/>
                      <a:pt x="589" y="28"/>
                      <a:pt x="590" y="28"/>
                    </a:cubicBezTo>
                    <a:cubicBezTo>
                      <a:pt x="590" y="27"/>
                      <a:pt x="591" y="26"/>
                      <a:pt x="591" y="25"/>
                    </a:cubicBezTo>
                    <a:cubicBezTo>
                      <a:pt x="592" y="25"/>
                      <a:pt x="593" y="24"/>
                      <a:pt x="593" y="23"/>
                    </a:cubicBezTo>
                    <a:cubicBezTo>
                      <a:pt x="594" y="22"/>
                      <a:pt x="594" y="22"/>
                      <a:pt x="595" y="21"/>
                    </a:cubicBezTo>
                    <a:cubicBezTo>
                      <a:pt x="596" y="19"/>
                      <a:pt x="597" y="18"/>
                      <a:pt x="598" y="16"/>
                    </a:cubicBezTo>
                    <a:cubicBezTo>
                      <a:pt x="597" y="15"/>
                      <a:pt x="595" y="14"/>
                      <a:pt x="594" y="13"/>
                    </a:cubicBezTo>
                    <a:cubicBezTo>
                      <a:pt x="593" y="14"/>
                      <a:pt x="593" y="15"/>
                      <a:pt x="592" y="15"/>
                    </a:cubicBezTo>
                    <a:close/>
                    <a:moveTo>
                      <a:pt x="554" y="57"/>
                    </a:moveTo>
                    <a:cubicBezTo>
                      <a:pt x="554" y="56"/>
                      <a:pt x="555" y="55"/>
                      <a:pt x="555" y="54"/>
                    </a:cubicBezTo>
                    <a:cubicBezTo>
                      <a:pt x="555" y="54"/>
                      <a:pt x="553" y="53"/>
                      <a:pt x="553" y="53"/>
                    </a:cubicBezTo>
                    <a:cubicBezTo>
                      <a:pt x="553" y="52"/>
                      <a:pt x="555" y="51"/>
                      <a:pt x="555" y="50"/>
                    </a:cubicBezTo>
                    <a:cubicBezTo>
                      <a:pt x="555" y="50"/>
                      <a:pt x="553" y="49"/>
                      <a:pt x="552" y="49"/>
                    </a:cubicBezTo>
                    <a:cubicBezTo>
                      <a:pt x="552" y="48"/>
                      <a:pt x="554" y="47"/>
                      <a:pt x="554" y="46"/>
                    </a:cubicBezTo>
                    <a:cubicBezTo>
                      <a:pt x="554" y="46"/>
                      <a:pt x="556" y="45"/>
                      <a:pt x="556" y="44"/>
                    </a:cubicBezTo>
                    <a:cubicBezTo>
                      <a:pt x="556" y="44"/>
                      <a:pt x="554" y="43"/>
                      <a:pt x="554" y="43"/>
                    </a:cubicBezTo>
                    <a:cubicBezTo>
                      <a:pt x="553" y="43"/>
                      <a:pt x="553" y="44"/>
                      <a:pt x="552" y="45"/>
                    </a:cubicBezTo>
                    <a:cubicBezTo>
                      <a:pt x="551" y="45"/>
                      <a:pt x="551" y="46"/>
                      <a:pt x="550" y="47"/>
                    </a:cubicBezTo>
                    <a:cubicBezTo>
                      <a:pt x="550" y="48"/>
                      <a:pt x="549" y="49"/>
                      <a:pt x="549" y="49"/>
                    </a:cubicBezTo>
                    <a:cubicBezTo>
                      <a:pt x="548" y="50"/>
                      <a:pt x="551" y="50"/>
                      <a:pt x="551" y="51"/>
                    </a:cubicBezTo>
                    <a:cubicBezTo>
                      <a:pt x="551" y="52"/>
                      <a:pt x="549" y="52"/>
                      <a:pt x="549" y="53"/>
                    </a:cubicBezTo>
                    <a:cubicBezTo>
                      <a:pt x="549" y="54"/>
                      <a:pt x="551" y="54"/>
                      <a:pt x="551" y="55"/>
                    </a:cubicBezTo>
                    <a:cubicBezTo>
                      <a:pt x="551" y="55"/>
                      <a:pt x="550" y="57"/>
                      <a:pt x="550" y="57"/>
                    </a:cubicBezTo>
                    <a:cubicBezTo>
                      <a:pt x="550" y="58"/>
                      <a:pt x="552" y="58"/>
                      <a:pt x="552" y="59"/>
                    </a:cubicBezTo>
                    <a:cubicBezTo>
                      <a:pt x="552" y="58"/>
                      <a:pt x="553" y="57"/>
                      <a:pt x="554" y="57"/>
                    </a:cubicBezTo>
                    <a:close/>
                    <a:moveTo>
                      <a:pt x="352" y="51"/>
                    </a:moveTo>
                    <a:cubicBezTo>
                      <a:pt x="351" y="50"/>
                      <a:pt x="350" y="49"/>
                      <a:pt x="348" y="48"/>
                    </a:cubicBezTo>
                    <a:cubicBezTo>
                      <a:pt x="347" y="50"/>
                      <a:pt x="346" y="51"/>
                      <a:pt x="345" y="53"/>
                    </a:cubicBezTo>
                    <a:cubicBezTo>
                      <a:pt x="346" y="54"/>
                      <a:pt x="348" y="55"/>
                      <a:pt x="349" y="56"/>
                    </a:cubicBezTo>
                    <a:cubicBezTo>
                      <a:pt x="350" y="54"/>
                      <a:pt x="351" y="53"/>
                      <a:pt x="352" y="51"/>
                    </a:cubicBezTo>
                    <a:close/>
                    <a:moveTo>
                      <a:pt x="11" y="45"/>
                    </a:moveTo>
                    <a:cubicBezTo>
                      <a:pt x="11" y="45"/>
                      <a:pt x="13" y="47"/>
                      <a:pt x="13" y="47"/>
                    </a:cubicBezTo>
                    <a:cubicBezTo>
                      <a:pt x="14" y="47"/>
                      <a:pt x="15" y="45"/>
                      <a:pt x="15" y="45"/>
                    </a:cubicBezTo>
                    <a:cubicBezTo>
                      <a:pt x="15" y="44"/>
                      <a:pt x="13" y="43"/>
                      <a:pt x="13" y="43"/>
                    </a:cubicBezTo>
                    <a:cubicBezTo>
                      <a:pt x="12" y="43"/>
                      <a:pt x="11" y="41"/>
                      <a:pt x="11" y="41"/>
                    </a:cubicBezTo>
                    <a:cubicBezTo>
                      <a:pt x="10" y="41"/>
                      <a:pt x="9" y="43"/>
                      <a:pt x="9" y="44"/>
                    </a:cubicBezTo>
                    <a:cubicBezTo>
                      <a:pt x="9" y="44"/>
                      <a:pt x="7" y="45"/>
                      <a:pt x="7" y="46"/>
                    </a:cubicBezTo>
                    <a:cubicBezTo>
                      <a:pt x="7" y="46"/>
                      <a:pt x="9" y="47"/>
                      <a:pt x="9" y="47"/>
                    </a:cubicBezTo>
                    <a:cubicBezTo>
                      <a:pt x="10" y="47"/>
                      <a:pt x="10" y="45"/>
                      <a:pt x="11" y="45"/>
                    </a:cubicBezTo>
                    <a:close/>
                    <a:moveTo>
                      <a:pt x="51" y="44"/>
                    </a:moveTo>
                    <a:cubicBezTo>
                      <a:pt x="51" y="44"/>
                      <a:pt x="52" y="42"/>
                      <a:pt x="53" y="42"/>
                    </a:cubicBezTo>
                    <a:cubicBezTo>
                      <a:pt x="53" y="42"/>
                      <a:pt x="55" y="44"/>
                      <a:pt x="55" y="43"/>
                    </a:cubicBezTo>
                    <a:cubicBezTo>
                      <a:pt x="55" y="43"/>
                      <a:pt x="56" y="42"/>
                      <a:pt x="57" y="41"/>
                    </a:cubicBezTo>
                    <a:cubicBezTo>
                      <a:pt x="57" y="40"/>
                      <a:pt x="58" y="40"/>
                      <a:pt x="58" y="39"/>
                    </a:cubicBezTo>
                    <a:cubicBezTo>
                      <a:pt x="57" y="39"/>
                      <a:pt x="57" y="37"/>
                      <a:pt x="56" y="37"/>
                    </a:cubicBezTo>
                    <a:cubicBezTo>
                      <a:pt x="56" y="37"/>
                      <a:pt x="55" y="39"/>
                      <a:pt x="54" y="39"/>
                    </a:cubicBezTo>
                    <a:cubicBezTo>
                      <a:pt x="54" y="39"/>
                      <a:pt x="52" y="38"/>
                      <a:pt x="52" y="38"/>
                    </a:cubicBezTo>
                    <a:cubicBezTo>
                      <a:pt x="52" y="38"/>
                      <a:pt x="51" y="39"/>
                      <a:pt x="50" y="40"/>
                    </a:cubicBezTo>
                    <a:cubicBezTo>
                      <a:pt x="50" y="41"/>
                      <a:pt x="49" y="41"/>
                      <a:pt x="49" y="42"/>
                    </a:cubicBezTo>
                    <a:cubicBezTo>
                      <a:pt x="50" y="42"/>
                      <a:pt x="50" y="44"/>
                      <a:pt x="51" y="44"/>
                    </a:cubicBezTo>
                    <a:close/>
                    <a:moveTo>
                      <a:pt x="63" y="28"/>
                    </a:moveTo>
                    <a:cubicBezTo>
                      <a:pt x="63" y="28"/>
                      <a:pt x="61" y="27"/>
                      <a:pt x="61" y="27"/>
                    </a:cubicBezTo>
                    <a:cubicBezTo>
                      <a:pt x="60" y="26"/>
                      <a:pt x="59" y="25"/>
                      <a:pt x="58" y="25"/>
                    </a:cubicBezTo>
                    <a:cubicBezTo>
                      <a:pt x="58" y="25"/>
                      <a:pt x="57" y="27"/>
                      <a:pt x="57" y="27"/>
                    </a:cubicBezTo>
                    <a:cubicBezTo>
                      <a:pt x="56" y="27"/>
                      <a:pt x="55" y="29"/>
                      <a:pt x="55" y="29"/>
                    </a:cubicBezTo>
                    <a:cubicBezTo>
                      <a:pt x="55" y="30"/>
                      <a:pt x="57" y="31"/>
                      <a:pt x="57" y="31"/>
                    </a:cubicBezTo>
                    <a:cubicBezTo>
                      <a:pt x="58" y="31"/>
                      <a:pt x="59" y="33"/>
                      <a:pt x="59" y="33"/>
                    </a:cubicBezTo>
                    <a:cubicBezTo>
                      <a:pt x="60" y="33"/>
                      <a:pt x="61" y="31"/>
                      <a:pt x="61" y="30"/>
                    </a:cubicBezTo>
                    <a:cubicBezTo>
                      <a:pt x="61" y="30"/>
                      <a:pt x="63" y="29"/>
                      <a:pt x="63" y="28"/>
                    </a:cubicBezTo>
                    <a:close/>
                    <a:moveTo>
                      <a:pt x="108" y="48"/>
                    </a:moveTo>
                    <a:cubicBezTo>
                      <a:pt x="108" y="48"/>
                      <a:pt x="106" y="47"/>
                      <a:pt x="105" y="47"/>
                    </a:cubicBezTo>
                    <a:cubicBezTo>
                      <a:pt x="105" y="46"/>
                      <a:pt x="103" y="45"/>
                      <a:pt x="103" y="45"/>
                    </a:cubicBezTo>
                    <a:cubicBezTo>
                      <a:pt x="103" y="45"/>
                      <a:pt x="102" y="47"/>
                      <a:pt x="101" y="47"/>
                    </a:cubicBezTo>
                    <a:cubicBezTo>
                      <a:pt x="101" y="47"/>
                      <a:pt x="100" y="49"/>
                      <a:pt x="100" y="49"/>
                    </a:cubicBezTo>
                    <a:cubicBezTo>
                      <a:pt x="100" y="50"/>
                      <a:pt x="102" y="51"/>
                      <a:pt x="102" y="51"/>
                    </a:cubicBezTo>
                    <a:cubicBezTo>
                      <a:pt x="102" y="51"/>
                      <a:pt x="104" y="53"/>
                      <a:pt x="104" y="53"/>
                    </a:cubicBezTo>
                    <a:cubicBezTo>
                      <a:pt x="105" y="53"/>
                      <a:pt x="106" y="51"/>
                      <a:pt x="106" y="51"/>
                    </a:cubicBezTo>
                    <a:cubicBezTo>
                      <a:pt x="106" y="50"/>
                      <a:pt x="108" y="49"/>
                      <a:pt x="108" y="48"/>
                    </a:cubicBezTo>
                    <a:close/>
                    <a:moveTo>
                      <a:pt x="116" y="51"/>
                    </a:moveTo>
                    <a:cubicBezTo>
                      <a:pt x="116" y="51"/>
                      <a:pt x="117" y="49"/>
                      <a:pt x="118" y="49"/>
                    </a:cubicBezTo>
                    <a:cubicBezTo>
                      <a:pt x="118" y="48"/>
                      <a:pt x="119" y="47"/>
                      <a:pt x="119" y="47"/>
                    </a:cubicBezTo>
                    <a:cubicBezTo>
                      <a:pt x="120" y="46"/>
                      <a:pt x="121" y="45"/>
                      <a:pt x="121" y="44"/>
                    </a:cubicBezTo>
                    <a:cubicBezTo>
                      <a:pt x="121" y="44"/>
                      <a:pt x="119" y="43"/>
                      <a:pt x="119" y="43"/>
                    </a:cubicBezTo>
                    <a:cubicBezTo>
                      <a:pt x="119" y="43"/>
                      <a:pt x="117" y="41"/>
                      <a:pt x="117" y="41"/>
                    </a:cubicBezTo>
                    <a:cubicBezTo>
                      <a:pt x="116" y="41"/>
                      <a:pt x="115" y="43"/>
                      <a:pt x="115" y="43"/>
                    </a:cubicBezTo>
                    <a:cubicBezTo>
                      <a:pt x="114" y="44"/>
                      <a:pt x="114" y="45"/>
                      <a:pt x="113" y="46"/>
                    </a:cubicBezTo>
                    <a:cubicBezTo>
                      <a:pt x="113" y="46"/>
                      <a:pt x="115" y="47"/>
                      <a:pt x="116" y="47"/>
                    </a:cubicBezTo>
                    <a:cubicBezTo>
                      <a:pt x="116" y="48"/>
                      <a:pt x="114" y="49"/>
                      <a:pt x="114" y="49"/>
                    </a:cubicBezTo>
                    <a:cubicBezTo>
                      <a:pt x="114" y="49"/>
                      <a:pt x="116" y="51"/>
                      <a:pt x="116" y="51"/>
                    </a:cubicBezTo>
                    <a:close/>
                    <a:moveTo>
                      <a:pt x="177" y="27"/>
                    </a:moveTo>
                    <a:cubicBezTo>
                      <a:pt x="178" y="27"/>
                      <a:pt x="178" y="29"/>
                      <a:pt x="179" y="29"/>
                    </a:cubicBezTo>
                    <a:cubicBezTo>
                      <a:pt x="180" y="29"/>
                      <a:pt x="180" y="27"/>
                      <a:pt x="181" y="26"/>
                    </a:cubicBezTo>
                    <a:cubicBezTo>
                      <a:pt x="181" y="26"/>
                      <a:pt x="182" y="24"/>
                      <a:pt x="183" y="24"/>
                    </a:cubicBezTo>
                    <a:cubicBezTo>
                      <a:pt x="183" y="24"/>
                      <a:pt x="185" y="26"/>
                      <a:pt x="185" y="26"/>
                    </a:cubicBezTo>
                    <a:cubicBezTo>
                      <a:pt x="185" y="25"/>
                      <a:pt x="186" y="24"/>
                      <a:pt x="186" y="24"/>
                    </a:cubicBezTo>
                    <a:cubicBezTo>
                      <a:pt x="188" y="22"/>
                      <a:pt x="189" y="21"/>
                      <a:pt x="190" y="19"/>
                    </a:cubicBezTo>
                    <a:cubicBezTo>
                      <a:pt x="191" y="19"/>
                      <a:pt x="191" y="21"/>
                      <a:pt x="192" y="21"/>
                    </a:cubicBezTo>
                    <a:cubicBezTo>
                      <a:pt x="192" y="21"/>
                      <a:pt x="194" y="19"/>
                      <a:pt x="194" y="19"/>
                    </a:cubicBezTo>
                    <a:cubicBezTo>
                      <a:pt x="194" y="19"/>
                      <a:pt x="192" y="17"/>
                      <a:pt x="192" y="17"/>
                    </a:cubicBezTo>
                    <a:cubicBezTo>
                      <a:pt x="191" y="17"/>
                      <a:pt x="190" y="19"/>
                      <a:pt x="190" y="19"/>
                    </a:cubicBezTo>
                    <a:cubicBezTo>
                      <a:pt x="189" y="19"/>
                      <a:pt x="188" y="17"/>
                      <a:pt x="188" y="18"/>
                    </a:cubicBezTo>
                    <a:cubicBezTo>
                      <a:pt x="187" y="18"/>
                      <a:pt x="186" y="20"/>
                      <a:pt x="186" y="20"/>
                    </a:cubicBezTo>
                    <a:cubicBezTo>
                      <a:pt x="185" y="20"/>
                      <a:pt x="184" y="18"/>
                      <a:pt x="184" y="18"/>
                    </a:cubicBezTo>
                    <a:cubicBezTo>
                      <a:pt x="183" y="18"/>
                      <a:pt x="182" y="16"/>
                      <a:pt x="181" y="16"/>
                    </a:cubicBezTo>
                    <a:cubicBezTo>
                      <a:pt x="181" y="17"/>
                      <a:pt x="180" y="18"/>
                      <a:pt x="180" y="19"/>
                    </a:cubicBezTo>
                    <a:cubicBezTo>
                      <a:pt x="179" y="19"/>
                      <a:pt x="179" y="20"/>
                      <a:pt x="178" y="21"/>
                    </a:cubicBezTo>
                    <a:cubicBezTo>
                      <a:pt x="178" y="22"/>
                      <a:pt x="177" y="22"/>
                      <a:pt x="176" y="23"/>
                    </a:cubicBezTo>
                    <a:cubicBezTo>
                      <a:pt x="176" y="24"/>
                      <a:pt x="175" y="25"/>
                      <a:pt x="175" y="25"/>
                    </a:cubicBezTo>
                    <a:cubicBezTo>
                      <a:pt x="174" y="26"/>
                      <a:pt x="173" y="27"/>
                      <a:pt x="173" y="27"/>
                    </a:cubicBezTo>
                    <a:cubicBezTo>
                      <a:pt x="173" y="28"/>
                      <a:pt x="175" y="29"/>
                      <a:pt x="175" y="29"/>
                    </a:cubicBezTo>
                    <a:cubicBezTo>
                      <a:pt x="176" y="28"/>
                      <a:pt x="176" y="28"/>
                      <a:pt x="177" y="27"/>
                    </a:cubicBezTo>
                    <a:close/>
                    <a:moveTo>
                      <a:pt x="206" y="49"/>
                    </a:moveTo>
                    <a:cubicBezTo>
                      <a:pt x="206" y="49"/>
                      <a:pt x="207" y="47"/>
                      <a:pt x="208" y="47"/>
                    </a:cubicBezTo>
                    <a:cubicBezTo>
                      <a:pt x="208" y="47"/>
                      <a:pt x="205" y="45"/>
                      <a:pt x="205" y="45"/>
                    </a:cubicBezTo>
                    <a:cubicBezTo>
                      <a:pt x="205" y="45"/>
                      <a:pt x="207" y="44"/>
                      <a:pt x="207" y="43"/>
                    </a:cubicBezTo>
                    <a:cubicBezTo>
                      <a:pt x="207" y="42"/>
                      <a:pt x="208" y="41"/>
                      <a:pt x="209" y="41"/>
                    </a:cubicBezTo>
                    <a:cubicBezTo>
                      <a:pt x="209" y="40"/>
                      <a:pt x="210" y="39"/>
                      <a:pt x="211" y="38"/>
                    </a:cubicBezTo>
                    <a:cubicBezTo>
                      <a:pt x="211" y="38"/>
                      <a:pt x="208" y="37"/>
                      <a:pt x="208" y="37"/>
                    </a:cubicBezTo>
                    <a:cubicBezTo>
                      <a:pt x="208" y="36"/>
                      <a:pt x="210" y="35"/>
                      <a:pt x="210" y="35"/>
                    </a:cubicBezTo>
                    <a:cubicBezTo>
                      <a:pt x="210" y="35"/>
                      <a:pt x="208" y="33"/>
                      <a:pt x="208" y="33"/>
                    </a:cubicBezTo>
                    <a:cubicBezTo>
                      <a:pt x="207" y="33"/>
                      <a:pt x="207" y="34"/>
                      <a:pt x="206" y="35"/>
                    </a:cubicBezTo>
                    <a:cubicBezTo>
                      <a:pt x="206" y="35"/>
                      <a:pt x="204" y="37"/>
                      <a:pt x="204" y="37"/>
                    </a:cubicBezTo>
                    <a:cubicBezTo>
                      <a:pt x="204" y="38"/>
                      <a:pt x="207" y="39"/>
                      <a:pt x="207" y="39"/>
                    </a:cubicBezTo>
                    <a:cubicBezTo>
                      <a:pt x="206" y="40"/>
                      <a:pt x="205" y="41"/>
                      <a:pt x="205" y="41"/>
                    </a:cubicBezTo>
                    <a:cubicBezTo>
                      <a:pt x="204" y="42"/>
                      <a:pt x="203" y="43"/>
                      <a:pt x="203" y="43"/>
                    </a:cubicBezTo>
                    <a:cubicBezTo>
                      <a:pt x="203" y="44"/>
                      <a:pt x="201" y="45"/>
                      <a:pt x="201" y="46"/>
                    </a:cubicBezTo>
                    <a:cubicBezTo>
                      <a:pt x="202" y="46"/>
                      <a:pt x="203" y="47"/>
                      <a:pt x="204" y="47"/>
                    </a:cubicBezTo>
                    <a:cubicBezTo>
                      <a:pt x="204" y="47"/>
                      <a:pt x="205" y="49"/>
                      <a:pt x="206" y="49"/>
                    </a:cubicBezTo>
                    <a:close/>
                    <a:moveTo>
                      <a:pt x="240" y="51"/>
                    </a:moveTo>
                    <a:cubicBezTo>
                      <a:pt x="240" y="50"/>
                      <a:pt x="242" y="52"/>
                      <a:pt x="242" y="52"/>
                    </a:cubicBezTo>
                    <a:cubicBezTo>
                      <a:pt x="243" y="52"/>
                      <a:pt x="244" y="50"/>
                      <a:pt x="244" y="50"/>
                    </a:cubicBezTo>
                    <a:cubicBezTo>
                      <a:pt x="244" y="50"/>
                      <a:pt x="242" y="48"/>
                      <a:pt x="242" y="48"/>
                    </a:cubicBezTo>
                    <a:cubicBezTo>
                      <a:pt x="241" y="48"/>
                      <a:pt x="240" y="47"/>
                      <a:pt x="240" y="47"/>
                    </a:cubicBezTo>
                    <a:cubicBezTo>
                      <a:pt x="239" y="47"/>
                      <a:pt x="238" y="49"/>
                      <a:pt x="238" y="49"/>
                    </a:cubicBezTo>
                    <a:cubicBezTo>
                      <a:pt x="238" y="49"/>
                      <a:pt x="236" y="51"/>
                      <a:pt x="236" y="51"/>
                    </a:cubicBezTo>
                    <a:cubicBezTo>
                      <a:pt x="236" y="52"/>
                      <a:pt x="238" y="52"/>
                      <a:pt x="238" y="53"/>
                    </a:cubicBezTo>
                    <a:cubicBezTo>
                      <a:pt x="239" y="53"/>
                      <a:pt x="240" y="51"/>
                      <a:pt x="240" y="51"/>
                    </a:cubicBezTo>
                    <a:close/>
                    <a:moveTo>
                      <a:pt x="233" y="45"/>
                    </a:moveTo>
                    <a:cubicBezTo>
                      <a:pt x="234" y="46"/>
                      <a:pt x="235" y="43"/>
                      <a:pt x="235" y="43"/>
                    </a:cubicBezTo>
                    <a:cubicBezTo>
                      <a:pt x="236" y="43"/>
                      <a:pt x="237" y="45"/>
                      <a:pt x="237" y="45"/>
                    </a:cubicBezTo>
                    <a:cubicBezTo>
                      <a:pt x="238" y="45"/>
                      <a:pt x="239" y="43"/>
                      <a:pt x="239" y="43"/>
                    </a:cubicBezTo>
                    <a:cubicBezTo>
                      <a:pt x="240" y="42"/>
                      <a:pt x="240" y="41"/>
                      <a:pt x="241" y="40"/>
                    </a:cubicBezTo>
                    <a:cubicBezTo>
                      <a:pt x="240" y="40"/>
                      <a:pt x="239" y="39"/>
                      <a:pt x="239" y="39"/>
                    </a:cubicBezTo>
                    <a:cubicBezTo>
                      <a:pt x="238" y="39"/>
                      <a:pt x="237" y="41"/>
                      <a:pt x="237" y="41"/>
                    </a:cubicBezTo>
                    <a:cubicBezTo>
                      <a:pt x="236" y="41"/>
                      <a:pt x="235" y="39"/>
                      <a:pt x="235" y="39"/>
                    </a:cubicBezTo>
                    <a:cubicBezTo>
                      <a:pt x="234" y="40"/>
                      <a:pt x="233" y="41"/>
                      <a:pt x="233" y="41"/>
                    </a:cubicBezTo>
                    <a:cubicBezTo>
                      <a:pt x="232" y="42"/>
                      <a:pt x="232" y="43"/>
                      <a:pt x="231" y="44"/>
                    </a:cubicBezTo>
                    <a:cubicBezTo>
                      <a:pt x="232" y="44"/>
                      <a:pt x="233" y="45"/>
                      <a:pt x="233" y="45"/>
                    </a:cubicBezTo>
                    <a:close/>
                    <a:moveTo>
                      <a:pt x="241" y="30"/>
                    </a:moveTo>
                    <a:cubicBezTo>
                      <a:pt x="242" y="30"/>
                      <a:pt x="243" y="32"/>
                      <a:pt x="244" y="32"/>
                    </a:cubicBezTo>
                    <a:cubicBezTo>
                      <a:pt x="244" y="32"/>
                      <a:pt x="245" y="30"/>
                      <a:pt x="245" y="30"/>
                    </a:cubicBezTo>
                    <a:cubicBezTo>
                      <a:pt x="246" y="30"/>
                      <a:pt x="247" y="32"/>
                      <a:pt x="248" y="32"/>
                    </a:cubicBezTo>
                    <a:cubicBezTo>
                      <a:pt x="248" y="31"/>
                      <a:pt x="249" y="29"/>
                      <a:pt x="249" y="29"/>
                    </a:cubicBezTo>
                    <a:cubicBezTo>
                      <a:pt x="248" y="28"/>
                      <a:pt x="246" y="27"/>
                      <a:pt x="245" y="26"/>
                    </a:cubicBezTo>
                    <a:cubicBezTo>
                      <a:pt x="244" y="25"/>
                      <a:pt x="243" y="25"/>
                      <a:pt x="243" y="24"/>
                    </a:cubicBezTo>
                    <a:cubicBezTo>
                      <a:pt x="242" y="25"/>
                      <a:pt x="242" y="26"/>
                      <a:pt x="241" y="26"/>
                    </a:cubicBezTo>
                    <a:cubicBezTo>
                      <a:pt x="240" y="27"/>
                      <a:pt x="240" y="28"/>
                      <a:pt x="239" y="29"/>
                    </a:cubicBezTo>
                    <a:cubicBezTo>
                      <a:pt x="239" y="29"/>
                      <a:pt x="237" y="30"/>
                      <a:pt x="238" y="31"/>
                    </a:cubicBezTo>
                    <a:cubicBezTo>
                      <a:pt x="238" y="32"/>
                      <a:pt x="240" y="32"/>
                      <a:pt x="240" y="33"/>
                    </a:cubicBezTo>
                    <a:cubicBezTo>
                      <a:pt x="240" y="32"/>
                      <a:pt x="241" y="30"/>
                      <a:pt x="241" y="30"/>
                    </a:cubicBezTo>
                    <a:close/>
                    <a:moveTo>
                      <a:pt x="283" y="41"/>
                    </a:moveTo>
                    <a:cubicBezTo>
                      <a:pt x="284" y="40"/>
                      <a:pt x="284" y="39"/>
                      <a:pt x="285" y="39"/>
                    </a:cubicBezTo>
                    <a:cubicBezTo>
                      <a:pt x="285" y="38"/>
                      <a:pt x="286" y="37"/>
                      <a:pt x="286" y="36"/>
                    </a:cubicBezTo>
                    <a:cubicBezTo>
                      <a:pt x="286" y="36"/>
                      <a:pt x="284" y="35"/>
                      <a:pt x="284" y="35"/>
                    </a:cubicBezTo>
                    <a:cubicBezTo>
                      <a:pt x="284" y="34"/>
                      <a:pt x="286" y="33"/>
                      <a:pt x="286" y="32"/>
                    </a:cubicBezTo>
                    <a:cubicBezTo>
                      <a:pt x="286" y="32"/>
                      <a:pt x="287" y="31"/>
                      <a:pt x="288" y="30"/>
                    </a:cubicBezTo>
                    <a:cubicBezTo>
                      <a:pt x="288" y="30"/>
                      <a:pt x="285" y="29"/>
                      <a:pt x="285" y="28"/>
                    </a:cubicBezTo>
                    <a:cubicBezTo>
                      <a:pt x="285" y="28"/>
                      <a:pt x="287" y="27"/>
                      <a:pt x="287" y="26"/>
                    </a:cubicBezTo>
                    <a:cubicBezTo>
                      <a:pt x="287" y="26"/>
                      <a:pt x="289" y="25"/>
                      <a:pt x="289" y="24"/>
                    </a:cubicBezTo>
                    <a:cubicBezTo>
                      <a:pt x="289" y="23"/>
                      <a:pt x="287" y="23"/>
                      <a:pt x="286" y="22"/>
                    </a:cubicBezTo>
                    <a:cubicBezTo>
                      <a:pt x="286" y="23"/>
                      <a:pt x="285" y="24"/>
                      <a:pt x="285" y="25"/>
                    </a:cubicBezTo>
                    <a:cubicBezTo>
                      <a:pt x="285" y="25"/>
                      <a:pt x="283" y="26"/>
                      <a:pt x="283" y="27"/>
                    </a:cubicBezTo>
                    <a:cubicBezTo>
                      <a:pt x="283" y="27"/>
                      <a:pt x="285" y="28"/>
                      <a:pt x="285" y="28"/>
                    </a:cubicBezTo>
                    <a:cubicBezTo>
                      <a:pt x="285" y="29"/>
                      <a:pt x="284" y="30"/>
                      <a:pt x="284" y="31"/>
                    </a:cubicBezTo>
                    <a:cubicBezTo>
                      <a:pt x="283" y="31"/>
                      <a:pt x="282" y="32"/>
                      <a:pt x="282" y="33"/>
                    </a:cubicBezTo>
                    <a:cubicBezTo>
                      <a:pt x="282" y="33"/>
                      <a:pt x="284" y="34"/>
                      <a:pt x="284" y="35"/>
                    </a:cubicBezTo>
                    <a:cubicBezTo>
                      <a:pt x="284" y="35"/>
                      <a:pt x="283" y="37"/>
                      <a:pt x="282" y="37"/>
                    </a:cubicBezTo>
                    <a:cubicBezTo>
                      <a:pt x="282" y="37"/>
                      <a:pt x="281" y="38"/>
                      <a:pt x="281" y="39"/>
                    </a:cubicBezTo>
                    <a:cubicBezTo>
                      <a:pt x="281" y="40"/>
                      <a:pt x="279" y="41"/>
                      <a:pt x="279" y="41"/>
                    </a:cubicBezTo>
                    <a:cubicBezTo>
                      <a:pt x="279" y="42"/>
                      <a:pt x="281" y="42"/>
                      <a:pt x="281" y="43"/>
                    </a:cubicBezTo>
                    <a:cubicBezTo>
                      <a:pt x="282" y="42"/>
                      <a:pt x="282" y="42"/>
                      <a:pt x="283" y="41"/>
                    </a:cubicBezTo>
                    <a:close/>
                    <a:moveTo>
                      <a:pt x="270" y="34"/>
                    </a:moveTo>
                    <a:cubicBezTo>
                      <a:pt x="270" y="35"/>
                      <a:pt x="271" y="32"/>
                      <a:pt x="272" y="32"/>
                    </a:cubicBezTo>
                    <a:cubicBezTo>
                      <a:pt x="272" y="32"/>
                      <a:pt x="274" y="34"/>
                      <a:pt x="274" y="34"/>
                    </a:cubicBezTo>
                    <a:cubicBezTo>
                      <a:pt x="275" y="34"/>
                      <a:pt x="275" y="32"/>
                      <a:pt x="276" y="32"/>
                    </a:cubicBezTo>
                    <a:cubicBezTo>
                      <a:pt x="276" y="31"/>
                      <a:pt x="277" y="30"/>
                      <a:pt x="277" y="30"/>
                    </a:cubicBezTo>
                    <a:cubicBezTo>
                      <a:pt x="277" y="29"/>
                      <a:pt x="276" y="28"/>
                      <a:pt x="275" y="28"/>
                    </a:cubicBezTo>
                    <a:cubicBezTo>
                      <a:pt x="275" y="28"/>
                      <a:pt x="273" y="26"/>
                      <a:pt x="273" y="26"/>
                    </a:cubicBezTo>
                    <a:cubicBezTo>
                      <a:pt x="273" y="26"/>
                      <a:pt x="271" y="28"/>
                      <a:pt x="271" y="28"/>
                    </a:cubicBezTo>
                    <a:cubicBezTo>
                      <a:pt x="271" y="29"/>
                      <a:pt x="270" y="30"/>
                      <a:pt x="270" y="31"/>
                    </a:cubicBezTo>
                    <a:cubicBezTo>
                      <a:pt x="269" y="31"/>
                      <a:pt x="268" y="32"/>
                      <a:pt x="268" y="33"/>
                    </a:cubicBezTo>
                    <a:cubicBezTo>
                      <a:pt x="269" y="33"/>
                      <a:pt x="269" y="34"/>
                      <a:pt x="270" y="34"/>
                    </a:cubicBezTo>
                    <a:close/>
                    <a:moveTo>
                      <a:pt x="295" y="25"/>
                    </a:moveTo>
                    <a:cubicBezTo>
                      <a:pt x="295" y="25"/>
                      <a:pt x="293" y="27"/>
                      <a:pt x="293" y="27"/>
                    </a:cubicBezTo>
                    <a:cubicBezTo>
                      <a:pt x="293" y="28"/>
                      <a:pt x="295" y="29"/>
                      <a:pt x="295" y="29"/>
                    </a:cubicBezTo>
                    <a:cubicBezTo>
                      <a:pt x="296" y="29"/>
                      <a:pt x="297" y="31"/>
                      <a:pt x="298" y="31"/>
                    </a:cubicBezTo>
                    <a:cubicBezTo>
                      <a:pt x="298" y="31"/>
                      <a:pt x="299" y="29"/>
                      <a:pt x="299" y="29"/>
                    </a:cubicBezTo>
                    <a:cubicBezTo>
                      <a:pt x="300" y="28"/>
                      <a:pt x="301" y="27"/>
                      <a:pt x="301" y="26"/>
                    </a:cubicBezTo>
                    <a:cubicBezTo>
                      <a:pt x="301" y="26"/>
                      <a:pt x="303" y="25"/>
                      <a:pt x="303" y="24"/>
                    </a:cubicBezTo>
                    <a:cubicBezTo>
                      <a:pt x="303" y="23"/>
                      <a:pt x="301" y="23"/>
                      <a:pt x="301" y="22"/>
                    </a:cubicBezTo>
                    <a:cubicBezTo>
                      <a:pt x="299" y="24"/>
                      <a:pt x="298" y="25"/>
                      <a:pt x="297" y="27"/>
                    </a:cubicBezTo>
                    <a:cubicBezTo>
                      <a:pt x="296" y="27"/>
                      <a:pt x="296" y="25"/>
                      <a:pt x="295" y="25"/>
                    </a:cubicBezTo>
                    <a:close/>
                    <a:moveTo>
                      <a:pt x="373" y="39"/>
                    </a:moveTo>
                    <a:cubicBezTo>
                      <a:pt x="373" y="38"/>
                      <a:pt x="374" y="37"/>
                      <a:pt x="375" y="37"/>
                    </a:cubicBezTo>
                    <a:cubicBezTo>
                      <a:pt x="375" y="36"/>
                      <a:pt x="376" y="38"/>
                      <a:pt x="377" y="38"/>
                    </a:cubicBezTo>
                    <a:cubicBezTo>
                      <a:pt x="377" y="38"/>
                      <a:pt x="378" y="36"/>
                      <a:pt x="378" y="36"/>
                    </a:cubicBezTo>
                    <a:cubicBezTo>
                      <a:pt x="379" y="36"/>
                      <a:pt x="380" y="37"/>
                      <a:pt x="381" y="38"/>
                    </a:cubicBezTo>
                    <a:cubicBezTo>
                      <a:pt x="381" y="38"/>
                      <a:pt x="383" y="39"/>
                      <a:pt x="383" y="39"/>
                    </a:cubicBezTo>
                    <a:cubicBezTo>
                      <a:pt x="384" y="39"/>
                      <a:pt x="384" y="37"/>
                      <a:pt x="385" y="37"/>
                    </a:cubicBezTo>
                    <a:cubicBezTo>
                      <a:pt x="384" y="37"/>
                      <a:pt x="383" y="36"/>
                      <a:pt x="382" y="35"/>
                    </a:cubicBezTo>
                    <a:cubicBezTo>
                      <a:pt x="382" y="35"/>
                      <a:pt x="381" y="34"/>
                      <a:pt x="380" y="34"/>
                    </a:cubicBezTo>
                    <a:cubicBezTo>
                      <a:pt x="380" y="33"/>
                      <a:pt x="379" y="32"/>
                      <a:pt x="378" y="32"/>
                    </a:cubicBezTo>
                    <a:cubicBezTo>
                      <a:pt x="378" y="32"/>
                      <a:pt x="377" y="34"/>
                      <a:pt x="376" y="34"/>
                    </a:cubicBezTo>
                    <a:cubicBezTo>
                      <a:pt x="376" y="34"/>
                      <a:pt x="374" y="32"/>
                      <a:pt x="374" y="33"/>
                    </a:cubicBezTo>
                    <a:cubicBezTo>
                      <a:pt x="373" y="33"/>
                      <a:pt x="373" y="34"/>
                      <a:pt x="372" y="35"/>
                    </a:cubicBezTo>
                    <a:cubicBezTo>
                      <a:pt x="372" y="35"/>
                      <a:pt x="371" y="36"/>
                      <a:pt x="371" y="37"/>
                    </a:cubicBezTo>
                    <a:cubicBezTo>
                      <a:pt x="370" y="38"/>
                      <a:pt x="369" y="39"/>
                      <a:pt x="369" y="39"/>
                    </a:cubicBezTo>
                    <a:cubicBezTo>
                      <a:pt x="369" y="40"/>
                      <a:pt x="371" y="40"/>
                      <a:pt x="371" y="41"/>
                    </a:cubicBezTo>
                    <a:cubicBezTo>
                      <a:pt x="372" y="40"/>
                      <a:pt x="372" y="39"/>
                      <a:pt x="373" y="39"/>
                    </a:cubicBezTo>
                    <a:close/>
                    <a:moveTo>
                      <a:pt x="410" y="50"/>
                    </a:moveTo>
                    <a:cubicBezTo>
                      <a:pt x="411" y="49"/>
                      <a:pt x="412" y="48"/>
                      <a:pt x="412" y="47"/>
                    </a:cubicBezTo>
                    <a:cubicBezTo>
                      <a:pt x="412" y="47"/>
                      <a:pt x="410" y="46"/>
                      <a:pt x="410" y="46"/>
                    </a:cubicBezTo>
                    <a:cubicBezTo>
                      <a:pt x="410" y="46"/>
                      <a:pt x="408" y="44"/>
                      <a:pt x="408" y="44"/>
                    </a:cubicBezTo>
                    <a:cubicBezTo>
                      <a:pt x="407" y="44"/>
                      <a:pt x="406" y="46"/>
                      <a:pt x="406" y="46"/>
                    </a:cubicBezTo>
                    <a:cubicBezTo>
                      <a:pt x="405" y="47"/>
                      <a:pt x="405" y="48"/>
                      <a:pt x="404" y="49"/>
                    </a:cubicBezTo>
                    <a:cubicBezTo>
                      <a:pt x="404" y="49"/>
                      <a:pt x="402" y="50"/>
                      <a:pt x="402" y="51"/>
                    </a:cubicBezTo>
                    <a:cubicBezTo>
                      <a:pt x="402" y="51"/>
                      <a:pt x="404" y="52"/>
                      <a:pt x="405" y="52"/>
                    </a:cubicBezTo>
                    <a:cubicBezTo>
                      <a:pt x="405" y="53"/>
                      <a:pt x="406" y="54"/>
                      <a:pt x="407" y="54"/>
                    </a:cubicBezTo>
                    <a:cubicBezTo>
                      <a:pt x="408" y="53"/>
                      <a:pt x="409" y="51"/>
                      <a:pt x="410" y="50"/>
                    </a:cubicBezTo>
                    <a:close/>
                    <a:moveTo>
                      <a:pt x="399" y="41"/>
                    </a:moveTo>
                    <a:cubicBezTo>
                      <a:pt x="400" y="40"/>
                      <a:pt x="400" y="40"/>
                      <a:pt x="401" y="39"/>
                    </a:cubicBezTo>
                    <a:cubicBezTo>
                      <a:pt x="402" y="37"/>
                      <a:pt x="403" y="36"/>
                      <a:pt x="404" y="35"/>
                    </a:cubicBezTo>
                    <a:cubicBezTo>
                      <a:pt x="403" y="33"/>
                      <a:pt x="401" y="32"/>
                      <a:pt x="400" y="31"/>
                    </a:cubicBezTo>
                    <a:cubicBezTo>
                      <a:pt x="399" y="32"/>
                      <a:pt x="399" y="33"/>
                      <a:pt x="398" y="33"/>
                    </a:cubicBezTo>
                    <a:cubicBezTo>
                      <a:pt x="397" y="35"/>
                      <a:pt x="396" y="36"/>
                      <a:pt x="395" y="38"/>
                    </a:cubicBezTo>
                    <a:cubicBezTo>
                      <a:pt x="394" y="39"/>
                      <a:pt x="392" y="41"/>
                      <a:pt x="391" y="42"/>
                    </a:cubicBezTo>
                    <a:cubicBezTo>
                      <a:pt x="393" y="43"/>
                      <a:pt x="394" y="45"/>
                      <a:pt x="396" y="46"/>
                    </a:cubicBezTo>
                    <a:cubicBezTo>
                      <a:pt x="397" y="44"/>
                      <a:pt x="398" y="43"/>
                      <a:pt x="399" y="41"/>
                    </a:cubicBezTo>
                    <a:close/>
                    <a:moveTo>
                      <a:pt x="433" y="53"/>
                    </a:moveTo>
                    <a:cubicBezTo>
                      <a:pt x="434" y="53"/>
                      <a:pt x="434" y="54"/>
                      <a:pt x="435" y="54"/>
                    </a:cubicBezTo>
                    <a:cubicBezTo>
                      <a:pt x="436" y="55"/>
                      <a:pt x="437" y="56"/>
                      <a:pt x="437" y="56"/>
                    </a:cubicBezTo>
                    <a:cubicBezTo>
                      <a:pt x="438" y="56"/>
                      <a:pt x="439" y="54"/>
                      <a:pt x="439" y="54"/>
                    </a:cubicBezTo>
                    <a:cubicBezTo>
                      <a:pt x="440" y="53"/>
                      <a:pt x="440" y="52"/>
                      <a:pt x="441" y="52"/>
                    </a:cubicBezTo>
                    <a:cubicBezTo>
                      <a:pt x="441" y="51"/>
                      <a:pt x="442" y="50"/>
                      <a:pt x="442" y="49"/>
                    </a:cubicBezTo>
                    <a:cubicBezTo>
                      <a:pt x="442" y="49"/>
                      <a:pt x="440" y="48"/>
                      <a:pt x="440" y="48"/>
                    </a:cubicBezTo>
                    <a:cubicBezTo>
                      <a:pt x="440" y="48"/>
                      <a:pt x="439" y="50"/>
                      <a:pt x="438" y="50"/>
                    </a:cubicBezTo>
                    <a:cubicBezTo>
                      <a:pt x="438" y="50"/>
                      <a:pt x="437" y="48"/>
                      <a:pt x="436" y="48"/>
                    </a:cubicBezTo>
                    <a:cubicBezTo>
                      <a:pt x="436" y="48"/>
                      <a:pt x="435" y="46"/>
                      <a:pt x="434" y="47"/>
                    </a:cubicBezTo>
                    <a:cubicBezTo>
                      <a:pt x="433" y="47"/>
                      <a:pt x="433" y="48"/>
                      <a:pt x="432" y="49"/>
                    </a:cubicBezTo>
                    <a:cubicBezTo>
                      <a:pt x="432" y="49"/>
                      <a:pt x="431" y="50"/>
                      <a:pt x="431" y="51"/>
                    </a:cubicBezTo>
                    <a:cubicBezTo>
                      <a:pt x="430" y="51"/>
                      <a:pt x="429" y="53"/>
                      <a:pt x="429" y="53"/>
                    </a:cubicBezTo>
                    <a:cubicBezTo>
                      <a:pt x="429" y="54"/>
                      <a:pt x="431" y="54"/>
                      <a:pt x="431" y="55"/>
                    </a:cubicBezTo>
                    <a:cubicBezTo>
                      <a:pt x="432" y="54"/>
                      <a:pt x="432" y="53"/>
                      <a:pt x="433" y="53"/>
                    </a:cubicBezTo>
                    <a:close/>
                    <a:moveTo>
                      <a:pt x="464" y="31"/>
                    </a:moveTo>
                    <a:cubicBezTo>
                      <a:pt x="464" y="30"/>
                      <a:pt x="466" y="32"/>
                      <a:pt x="466" y="32"/>
                    </a:cubicBezTo>
                    <a:cubicBezTo>
                      <a:pt x="466" y="32"/>
                      <a:pt x="468" y="30"/>
                      <a:pt x="468" y="30"/>
                    </a:cubicBezTo>
                    <a:cubicBezTo>
                      <a:pt x="468" y="30"/>
                      <a:pt x="466" y="28"/>
                      <a:pt x="466" y="28"/>
                    </a:cubicBezTo>
                    <a:cubicBezTo>
                      <a:pt x="465" y="28"/>
                      <a:pt x="463" y="27"/>
                      <a:pt x="463" y="27"/>
                    </a:cubicBezTo>
                    <a:cubicBezTo>
                      <a:pt x="463" y="26"/>
                      <a:pt x="465" y="25"/>
                      <a:pt x="465" y="24"/>
                    </a:cubicBezTo>
                    <a:cubicBezTo>
                      <a:pt x="465" y="24"/>
                      <a:pt x="466" y="23"/>
                      <a:pt x="467" y="22"/>
                    </a:cubicBezTo>
                    <a:cubicBezTo>
                      <a:pt x="467" y="22"/>
                      <a:pt x="469" y="20"/>
                      <a:pt x="468" y="20"/>
                    </a:cubicBezTo>
                    <a:cubicBezTo>
                      <a:pt x="468" y="19"/>
                      <a:pt x="467" y="19"/>
                      <a:pt x="466" y="18"/>
                    </a:cubicBezTo>
                    <a:cubicBezTo>
                      <a:pt x="466" y="18"/>
                      <a:pt x="465" y="20"/>
                      <a:pt x="465" y="20"/>
                    </a:cubicBezTo>
                    <a:cubicBezTo>
                      <a:pt x="464" y="21"/>
                      <a:pt x="463" y="19"/>
                      <a:pt x="462" y="19"/>
                    </a:cubicBezTo>
                    <a:cubicBezTo>
                      <a:pt x="462" y="19"/>
                      <a:pt x="461" y="20"/>
                      <a:pt x="461" y="21"/>
                    </a:cubicBezTo>
                    <a:cubicBezTo>
                      <a:pt x="461" y="21"/>
                      <a:pt x="463" y="22"/>
                      <a:pt x="463" y="23"/>
                    </a:cubicBezTo>
                    <a:cubicBezTo>
                      <a:pt x="463" y="23"/>
                      <a:pt x="461" y="24"/>
                      <a:pt x="461" y="25"/>
                    </a:cubicBezTo>
                    <a:cubicBezTo>
                      <a:pt x="461" y="25"/>
                      <a:pt x="463" y="26"/>
                      <a:pt x="463" y="27"/>
                    </a:cubicBezTo>
                    <a:cubicBezTo>
                      <a:pt x="463" y="27"/>
                      <a:pt x="462" y="28"/>
                      <a:pt x="462" y="29"/>
                    </a:cubicBezTo>
                    <a:cubicBezTo>
                      <a:pt x="462" y="29"/>
                      <a:pt x="460" y="30"/>
                      <a:pt x="460" y="31"/>
                    </a:cubicBezTo>
                    <a:cubicBezTo>
                      <a:pt x="460" y="32"/>
                      <a:pt x="462" y="32"/>
                      <a:pt x="462" y="33"/>
                    </a:cubicBezTo>
                    <a:cubicBezTo>
                      <a:pt x="463" y="32"/>
                      <a:pt x="463" y="31"/>
                      <a:pt x="464" y="31"/>
                    </a:cubicBezTo>
                    <a:close/>
                    <a:moveTo>
                      <a:pt x="483" y="38"/>
                    </a:moveTo>
                    <a:cubicBezTo>
                      <a:pt x="483" y="38"/>
                      <a:pt x="485" y="40"/>
                      <a:pt x="485" y="40"/>
                    </a:cubicBezTo>
                    <a:cubicBezTo>
                      <a:pt x="485" y="39"/>
                      <a:pt x="487" y="38"/>
                      <a:pt x="487" y="37"/>
                    </a:cubicBezTo>
                    <a:cubicBezTo>
                      <a:pt x="487" y="37"/>
                      <a:pt x="485" y="36"/>
                      <a:pt x="485" y="36"/>
                    </a:cubicBezTo>
                    <a:cubicBezTo>
                      <a:pt x="484" y="36"/>
                      <a:pt x="483" y="34"/>
                      <a:pt x="482" y="34"/>
                    </a:cubicBezTo>
                    <a:cubicBezTo>
                      <a:pt x="482" y="34"/>
                      <a:pt x="481" y="36"/>
                      <a:pt x="481" y="36"/>
                    </a:cubicBezTo>
                    <a:cubicBezTo>
                      <a:pt x="480" y="37"/>
                      <a:pt x="479" y="38"/>
                      <a:pt x="479" y="39"/>
                    </a:cubicBezTo>
                    <a:cubicBezTo>
                      <a:pt x="479" y="39"/>
                      <a:pt x="481" y="40"/>
                      <a:pt x="481" y="40"/>
                    </a:cubicBezTo>
                    <a:cubicBezTo>
                      <a:pt x="482" y="40"/>
                      <a:pt x="482" y="38"/>
                      <a:pt x="483" y="38"/>
                    </a:cubicBezTo>
                    <a:close/>
                    <a:moveTo>
                      <a:pt x="498" y="32"/>
                    </a:moveTo>
                    <a:cubicBezTo>
                      <a:pt x="499" y="32"/>
                      <a:pt x="500" y="34"/>
                      <a:pt x="500" y="34"/>
                    </a:cubicBezTo>
                    <a:cubicBezTo>
                      <a:pt x="501" y="34"/>
                      <a:pt x="502" y="32"/>
                      <a:pt x="502" y="31"/>
                    </a:cubicBezTo>
                    <a:cubicBezTo>
                      <a:pt x="502" y="31"/>
                      <a:pt x="500" y="30"/>
                      <a:pt x="500" y="30"/>
                    </a:cubicBezTo>
                    <a:cubicBezTo>
                      <a:pt x="500" y="29"/>
                      <a:pt x="501" y="28"/>
                      <a:pt x="502" y="27"/>
                    </a:cubicBezTo>
                    <a:cubicBezTo>
                      <a:pt x="501" y="27"/>
                      <a:pt x="500" y="26"/>
                      <a:pt x="499" y="26"/>
                    </a:cubicBezTo>
                    <a:cubicBezTo>
                      <a:pt x="499" y="26"/>
                      <a:pt x="498" y="28"/>
                      <a:pt x="498" y="28"/>
                    </a:cubicBezTo>
                    <a:cubicBezTo>
                      <a:pt x="497" y="29"/>
                      <a:pt x="496" y="29"/>
                      <a:pt x="496" y="30"/>
                    </a:cubicBezTo>
                    <a:cubicBezTo>
                      <a:pt x="496" y="31"/>
                      <a:pt x="494" y="32"/>
                      <a:pt x="494" y="32"/>
                    </a:cubicBezTo>
                    <a:cubicBezTo>
                      <a:pt x="494" y="33"/>
                      <a:pt x="496" y="34"/>
                      <a:pt x="496" y="34"/>
                    </a:cubicBezTo>
                    <a:cubicBezTo>
                      <a:pt x="497" y="34"/>
                      <a:pt x="497" y="32"/>
                      <a:pt x="498" y="32"/>
                    </a:cubicBezTo>
                    <a:close/>
                    <a:moveTo>
                      <a:pt x="527" y="36"/>
                    </a:moveTo>
                    <a:cubicBezTo>
                      <a:pt x="526" y="36"/>
                      <a:pt x="525" y="34"/>
                      <a:pt x="525" y="34"/>
                    </a:cubicBezTo>
                    <a:cubicBezTo>
                      <a:pt x="524" y="34"/>
                      <a:pt x="523" y="36"/>
                      <a:pt x="523" y="37"/>
                    </a:cubicBezTo>
                    <a:cubicBezTo>
                      <a:pt x="523" y="37"/>
                      <a:pt x="525" y="38"/>
                      <a:pt x="525" y="38"/>
                    </a:cubicBezTo>
                    <a:cubicBezTo>
                      <a:pt x="525" y="39"/>
                      <a:pt x="527" y="40"/>
                      <a:pt x="527" y="40"/>
                    </a:cubicBezTo>
                    <a:cubicBezTo>
                      <a:pt x="528" y="40"/>
                      <a:pt x="529" y="38"/>
                      <a:pt x="529" y="38"/>
                    </a:cubicBezTo>
                    <a:cubicBezTo>
                      <a:pt x="530" y="37"/>
                      <a:pt x="530" y="36"/>
                      <a:pt x="531" y="36"/>
                    </a:cubicBezTo>
                    <a:cubicBezTo>
                      <a:pt x="530" y="35"/>
                      <a:pt x="529" y="35"/>
                      <a:pt x="528" y="34"/>
                    </a:cubicBezTo>
                    <a:cubicBezTo>
                      <a:pt x="528" y="34"/>
                      <a:pt x="530" y="32"/>
                      <a:pt x="530" y="32"/>
                    </a:cubicBezTo>
                    <a:cubicBezTo>
                      <a:pt x="530" y="31"/>
                      <a:pt x="528" y="30"/>
                      <a:pt x="528" y="30"/>
                    </a:cubicBezTo>
                    <a:cubicBezTo>
                      <a:pt x="528" y="30"/>
                      <a:pt x="526" y="32"/>
                      <a:pt x="526" y="32"/>
                    </a:cubicBezTo>
                    <a:cubicBezTo>
                      <a:pt x="526" y="33"/>
                      <a:pt x="528" y="33"/>
                      <a:pt x="528" y="34"/>
                    </a:cubicBezTo>
                    <a:cubicBezTo>
                      <a:pt x="528" y="34"/>
                      <a:pt x="527" y="36"/>
                      <a:pt x="527" y="36"/>
                    </a:cubicBezTo>
                    <a:close/>
                    <a:moveTo>
                      <a:pt x="567" y="49"/>
                    </a:moveTo>
                    <a:cubicBezTo>
                      <a:pt x="567" y="49"/>
                      <a:pt x="568" y="47"/>
                      <a:pt x="568" y="47"/>
                    </a:cubicBezTo>
                    <a:cubicBezTo>
                      <a:pt x="569" y="46"/>
                      <a:pt x="569" y="45"/>
                      <a:pt x="570" y="44"/>
                    </a:cubicBezTo>
                    <a:cubicBezTo>
                      <a:pt x="571" y="43"/>
                      <a:pt x="572" y="41"/>
                      <a:pt x="573" y="40"/>
                    </a:cubicBezTo>
                    <a:cubicBezTo>
                      <a:pt x="573" y="40"/>
                      <a:pt x="572" y="38"/>
                      <a:pt x="571" y="38"/>
                    </a:cubicBezTo>
                    <a:cubicBezTo>
                      <a:pt x="571" y="38"/>
                      <a:pt x="570" y="40"/>
                      <a:pt x="569" y="40"/>
                    </a:cubicBezTo>
                    <a:cubicBezTo>
                      <a:pt x="569" y="41"/>
                      <a:pt x="568" y="42"/>
                      <a:pt x="568" y="43"/>
                    </a:cubicBezTo>
                    <a:cubicBezTo>
                      <a:pt x="567" y="44"/>
                      <a:pt x="565" y="46"/>
                      <a:pt x="564" y="47"/>
                    </a:cubicBezTo>
                    <a:cubicBezTo>
                      <a:pt x="565" y="47"/>
                      <a:pt x="566" y="49"/>
                      <a:pt x="567" y="49"/>
                    </a:cubicBezTo>
                    <a:close/>
                    <a:moveTo>
                      <a:pt x="614" y="28"/>
                    </a:moveTo>
                    <a:cubicBezTo>
                      <a:pt x="614" y="28"/>
                      <a:pt x="615" y="26"/>
                      <a:pt x="616" y="26"/>
                    </a:cubicBezTo>
                    <a:cubicBezTo>
                      <a:pt x="616" y="26"/>
                      <a:pt x="618" y="28"/>
                      <a:pt x="618" y="28"/>
                    </a:cubicBezTo>
                    <a:cubicBezTo>
                      <a:pt x="618" y="28"/>
                      <a:pt x="620" y="30"/>
                      <a:pt x="620" y="30"/>
                    </a:cubicBezTo>
                    <a:cubicBezTo>
                      <a:pt x="620" y="30"/>
                      <a:pt x="622" y="28"/>
                      <a:pt x="622" y="27"/>
                    </a:cubicBezTo>
                    <a:cubicBezTo>
                      <a:pt x="622" y="27"/>
                      <a:pt x="620" y="26"/>
                      <a:pt x="619" y="26"/>
                    </a:cubicBezTo>
                    <a:cubicBezTo>
                      <a:pt x="619" y="25"/>
                      <a:pt x="621" y="24"/>
                      <a:pt x="621" y="23"/>
                    </a:cubicBezTo>
                    <a:cubicBezTo>
                      <a:pt x="621" y="23"/>
                      <a:pt x="620" y="22"/>
                      <a:pt x="619" y="22"/>
                    </a:cubicBezTo>
                    <a:cubicBezTo>
                      <a:pt x="618" y="22"/>
                      <a:pt x="618" y="24"/>
                      <a:pt x="617" y="24"/>
                    </a:cubicBezTo>
                    <a:cubicBezTo>
                      <a:pt x="617" y="24"/>
                      <a:pt x="616" y="22"/>
                      <a:pt x="615" y="22"/>
                    </a:cubicBezTo>
                    <a:cubicBezTo>
                      <a:pt x="615" y="22"/>
                      <a:pt x="614" y="24"/>
                      <a:pt x="613" y="24"/>
                    </a:cubicBezTo>
                    <a:cubicBezTo>
                      <a:pt x="613" y="25"/>
                      <a:pt x="612" y="26"/>
                      <a:pt x="612" y="27"/>
                    </a:cubicBezTo>
                    <a:cubicBezTo>
                      <a:pt x="611" y="27"/>
                      <a:pt x="610" y="28"/>
                      <a:pt x="610" y="29"/>
                    </a:cubicBezTo>
                    <a:cubicBezTo>
                      <a:pt x="610" y="30"/>
                      <a:pt x="612" y="30"/>
                      <a:pt x="612" y="31"/>
                    </a:cubicBezTo>
                    <a:cubicBezTo>
                      <a:pt x="613" y="30"/>
                      <a:pt x="613" y="29"/>
                      <a:pt x="614" y="28"/>
                    </a:cubicBezTo>
                    <a:close/>
                    <a:moveTo>
                      <a:pt x="628" y="29"/>
                    </a:moveTo>
                    <a:cubicBezTo>
                      <a:pt x="629" y="27"/>
                      <a:pt x="630" y="26"/>
                      <a:pt x="631" y="24"/>
                    </a:cubicBezTo>
                    <a:cubicBezTo>
                      <a:pt x="631" y="24"/>
                      <a:pt x="630" y="22"/>
                      <a:pt x="629" y="22"/>
                    </a:cubicBezTo>
                    <a:cubicBezTo>
                      <a:pt x="629" y="22"/>
                      <a:pt x="628" y="24"/>
                      <a:pt x="627" y="25"/>
                    </a:cubicBezTo>
                    <a:cubicBezTo>
                      <a:pt x="627" y="25"/>
                      <a:pt x="626" y="26"/>
                      <a:pt x="626" y="27"/>
                    </a:cubicBezTo>
                    <a:cubicBezTo>
                      <a:pt x="625" y="27"/>
                      <a:pt x="624" y="29"/>
                      <a:pt x="624" y="29"/>
                    </a:cubicBezTo>
                    <a:cubicBezTo>
                      <a:pt x="624" y="30"/>
                      <a:pt x="626" y="30"/>
                      <a:pt x="626" y="31"/>
                    </a:cubicBezTo>
                    <a:cubicBezTo>
                      <a:pt x="627" y="30"/>
                      <a:pt x="627" y="29"/>
                      <a:pt x="628" y="29"/>
                    </a:cubicBezTo>
                    <a:close/>
                    <a:moveTo>
                      <a:pt x="650" y="32"/>
                    </a:moveTo>
                    <a:cubicBezTo>
                      <a:pt x="651" y="32"/>
                      <a:pt x="652" y="33"/>
                      <a:pt x="653" y="33"/>
                    </a:cubicBezTo>
                    <a:cubicBezTo>
                      <a:pt x="653" y="33"/>
                      <a:pt x="654" y="31"/>
                      <a:pt x="654" y="31"/>
                    </a:cubicBezTo>
                    <a:cubicBezTo>
                      <a:pt x="655" y="31"/>
                      <a:pt x="655" y="29"/>
                      <a:pt x="656" y="29"/>
                    </a:cubicBezTo>
                    <a:cubicBezTo>
                      <a:pt x="656" y="29"/>
                      <a:pt x="658" y="31"/>
                      <a:pt x="658" y="30"/>
                    </a:cubicBezTo>
                    <a:cubicBezTo>
                      <a:pt x="659" y="30"/>
                      <a:pt x="660" y="29"/>
                      <a:pt x="660" y="28"/>
                    </a:cubicBezTo>
                    <a:cubicBezTo>
                      <a:pt x="660" y="28"/>
                      <a:pt x="662" y="26"/>
                      <a:pt x="662" y="26"/>
                    </a:cubicBezTo>
                    <a:cubicBezTo>
                      <a:pt x="662" y="25"/>
                      <a:pt x="660" y="25"/>
                      <a:pt x="659" y="24"/>
                    </a:cubicBezTo>
                    <a:cubicBezTo>
                      <a:pt x="659" y="25"/>
                      <a:pt x="658" y="26"/>
                      <a:pt x="658" y="27"/>
                    </a:cubicBezTo>
                    <a:cubicBezTo>
                      <a:pt x="657" y="27"/>
                      <a:pt x="656" y="25"/>
                      <a:pt x="655" y="25"/>
                    </a:cubicBezTo>
                    <a:cubicBezTo>
                      <a:pt x="655" y="25"/>
                      <a:pt x="653" y="23"/>
                      <a:pt x="653" y="23"/>
                    </a:cubicBezTo>
                    <a:cubicBezTo>
                      <a:pt x="653" y="23"/>
                      <a:pt x="652" y="25"/>
                      <a:pt x="652" y="25"/>
                    </a:cubicBezTo>
                    <a:cubicBezTo>
                      <a:pt x="651" y="26"/>
                      <a:pt x="650" y="27"/>
                      <a:pt x="650" y="28"/>
                    </a:cubicBezTo>
                    <a:cubicBezTo>
                      <a:pt x="649" y="28"/>
                      <a:pt x="649" y="29"/>
                      <a:pt x="648" y="30"/>
                    </a:cubicBezTo>
                    <a:cubicBezTo>
                      <a:pt x="649" y="30"/>
                      <a:pt x="650" y="31"/>
                      <a:pt x="650" y="32"/>
                    </a:cubicBezTo>
                    <a:close/>
                    <a:moveTo>
                      <a:pt x="695" y="38"/>
                    </a:moveTo>
                    <a:cubicBezTo>
                      <a:pt x="696" y="37"/>
                      <a:pt x="696" y="36"/>
                      <a:pt x="697" y="35"/>
                    </a:cubicBezTo>
                    <a:cubicBezTo>
                      <a:pt x="697" y="35"/>
                      <a:pt x="699" y="34"/>
                      <a:pt x="699" y="33"/>
                    </a:cubicBezTo>
                    <a:cubicBezTo>
                      <a:pt x="699" y="33"/>
                      <a:pt x="697" y="32"/>
                      <a:pt x="696" y="31"/>
                    </a:cubicBezTo>
                    <a:cubicBezTo>
                      <a:pt x="696" y="31"/>
                      <a:pt x="698" y="30"/>
                      <a:pt x="698" y="29"/>
                    </a:cubicBezTo>
                    <a:cubicBezTo>
                      <a:pt x="698" y="29"/>
                      <a:pt x="696" y="27"/>
                      <a:pt x="696" y="27"/>
                    </a:cubicBezTo>
                    <a:cubicBezTo>
                      <a:pt x="695" y="28"/>
                      <a:pt x="694" y="29"/>
                      <a:pt x="694" y="30"/>
                    </a:cubicBezTo>
                    <a:cubicBezTo>
                      <a:pt x="694" y="30"/>
                      <a:pt x="693" y="31"/>
                      <a:pt x="692" y="32"/>
                    </a:cubicBezTo>
                    <a:cubicBezTo>
                      <a:pt x="693" y="33"/>
                      <a:pt x="695" y="33"/>
                      <a:pt x="695" y="34"/>
                    </a:cubicBezTo>
                    <a:cubicBezTo>
                      <a:pt x="695" y="34"/>
                      <a:pt x="693" y="35"/>
                      <a:pt x="693" y="36"/>
                    </a:cubicBezTo>
                    <a:cubicBezTo>
                      <a:pt x="694" y="36"/>
                      <a:pt x="695" y="38"/>
                      <a:pt x="695" y="38"/>
                    </a:cubicBezTo>
                    <a:close/>
                    <a:moveTo>
                      <a:pt x="720" y="28"/>
                    </a:moveTo>
                    <a:cubicBezTo>
                      <a:pt x="721" y="27"/>
                      <a:pt x="721" y="27"/>
                      <a:pt x="722" y="26"/>
                    </a:cubicBezTo>
                    <a:cubicBezTo>
                      <a:pt x="720" y="25"/>
                      <a:pt x="719" y="24"/>
                      <a:pt x="717" y="23"/>
                    </a:cubicBezTo>
                    <a:cubicBezTo>
                      <a:pt x="717" y="23"/>
                      <a:pt x="716" y="24"/>
                      <a:pt x="716" y="25"/>
                    </a:cubicBezTo>
                    <a:cubicBezTo>
                      <a:pt x="715" y="25"/>
                      <a:pt x="718" y="26"/>
                      <a:pt x="718" y="26"/>
                    </a:cubicBezTo>
                    <a:cubicBezTo>
                      <a:pt x="718" y="27"/>
                      <a:pt x="716" y="28"/>
                      <a:pt x="716" y="29"/>
                    </a:cubicBezTo>
                    <a:cubicBezTo>
                      <a:pt x="716" y="29"/>
                      <a:pt x="714" y="30"/>
                      <a:pt x="714" y="31"/>
                    </a:cubicBezTo>
                    <a:cubicBezTo>
                      <a:pt x="714" y="32"/>
                      <a:pt x="716" y="32"/>
                      <a:pt x="717" y="33"/>
                    </a:cubicBezTo>
                    <a:cubicBezTo>
                      <a:pt x="718" y="31"/>
                      <a:pt x="719" y="30"/>
                      <a:pt x="720" y="28"/>
                    </a:cubicBezTo>
                    <a:close/>
                    <a:moveTo>
                      <a:pt x="736" y="44"/>
                    </a:moveTo>
                    <a:cubicBezTo>
                      <a:pt x="737" y="44"/>
                      <a:pt x="738" y="46"/>
                      <a:pt x="738" y="46"/>
                    </a:cubicBezTo>
                    <a:cubicBezTo>
                      <a:pt x="739" y="46"/>
                      <a:pt x="739" y="44"/>
                      <a:pt x="740" y="44"/>
                    </a:cubicBezTo>
                    <a:cubicBezTo>
                      <a:pt x="741" y="43"/>
                      <a:pt x="741" y="42"/>
                      <a:pt x="742" y="41"/>
                    </a:cubicBezTo>
                    <a:cubicBezTo>
                      <a:pt x="742" y="41"/>
                      <a:pt x="743" y="43"/>
                      <a:pt x="744" y="43"/>
                    </a:cubicBezTo>
                    <a:cubicBezTo>
                      <a:pt x="745" y="43"/>
                      <a:pt x="745" y="41"/>
                      <a:pt x="746" y="41"/>
                    </a:cubicBezTo>
                    <a:cubicBezTo>
                      <a:pt x="746" y="40"/>
                      <a:pt x="748" y="39"/>
                      <a:pt x="747" y="39"/>
                    </a:cubicBezTo>
                    <a:cubicBezTo>
                      <a:pt x="747" y="38"/>
                      <a:pt x="745" y="37"/>
                      <a:pt x="745" y="37"/>
                    </a:cubicBezTo>
                    <a:cubicBezTo>
                      <a:pt x="745" y="37"/>
                      <a:pt x="744" y="39"/>
                      <a:pt x="744" y="39"/>
                    </a:cubicBezTo>
                    <a:cubicBezTo>
                      <a:pt x="743" y="39"/>
                      <a:pt x="742" y="37"/>
                      <a:pt x="741" y="37"/>
                    </a:cubicBezTo>
                    <a:cubicBezTo>
                      <a:pt x="741" y="37"/>
                      <a:pt x="740" y="39"/>
                      <a:pt x="740" y="40"/>
                    </a:cubicBezTo>
                    <a:cubicBezTo>
                      <a:pt x="739" y="40"/>
                      <a:pt x="739" y="42"/>
                      <a:pt x="738" y="42"/>
                    </a:cubicBezTo>
                    <a:cubicBezTo>
                      <a:pt x="737" y="42"/>
                      <a:pt x="736" y="40"/>
                      <a:pt x="736" y="40"/>
                    </a:cubicBezTo>
                    <a:cubicBezTo>
                      <a:pt x="735" y="40"/>
                      <a:pt x="735" y="42"/>
                      <a:pt x="734" y="42"/>
                    </a:cubicBezTo>
                    <a:cubicBezTo>
                      <a:pt x="735" y="43"/>
                      <a:pt x="735" y="44"/>
                      <a:pt x="736" y="44"/>
                    </a:cubicBezTo>
                    <a:close/>
                    <a:moveTo>
                      <a:pt x="758" y="43"/>
                    </a:moveTo>
                    <a:cubicBezTo>
                      <a:pt x="758" y="43"/>
                      <a:pt x="760" y="41"/>
                      <a:pt x="760" y="41"/>
                    </a:cubicBezTo>
                    <a:cubicBezTo>
                      <a:pt x="760" y="40"/>
                      <a:pt x="761" y="39"/>
                      <a:pt x="761" y="39"/>
                    </a:cubicBezTo>
                    <a:cubicBezTo>
                      <a:pt x="762" y="38"/>
                      <a:pt x="763" y="37"/>
                      <a:pt x="763" y="36"/>
                    </a:cubicBezTo>
                    <a:cubicBezTo>
                      <a:pt x="763" y="36"/>
                      <a:pt x="761" y="35"/>
                      <a:pt x="761" y="35"/>
                    </a:cubicBezTo>
                    <a:cubicBezTo>
                      <a:pt x="761" y="34"/>
                      <a:pt x="762" y="33"/>
                      <a:pt x="763" y="32"/>
                    </a:cubicBezTo>
                    <a:cubicBezTo>
                      <a:pt x="763" y="32"/>
                      <a:pt x="765" y="34"/>
                      <a:pt x="765" y="34"/>
                    </a:cubicBezTo>
                    <a:cubicBezTo>
                      <a:pt x="765" y="34"/>
                      <a:pt x="766" y="32"/>
                      <a:pt x="767" y="32"/>
                    </a:cubicBezTo>
                    <a:cubicBezTo>
                      <a:pt x="767" y="31"/>
                      <a:pt x="768" y="30"/>
                      <a:pt x="768" y="30"/>
                    </a:cubicBezTo>
                    <a:cubicBezTo>
                      <a:pt x="767" y="29"/>
                      <a:pt x="765" y="27"/>
                      <a:pt x="764" y="26"/>
                    </a:cubicBezTo>
                    <a:cubicBezTo>
                      <a:pt x="763" y="27"/>
                      <a:pt x="763" y="28"/>
                      <a:pt x="762" y="29"/>
                    </a:cubicBezTo>
                    <a:cubicBezTo>
                      <a:pt x="762" y="29"/>
                      <a:pt x="760" y="27"/>
                      <a:pt x="760" y="27"/>
                    </a:cubicBezTo>
                    <a:cubicBezTo>
                      <a:pt x="760" y="27"/>
                      <a:pt x="758" y="29"/>
                      <a:pt x="758" y="29"/>
                    </a:cubicBezTo>
                    <a:cubicBezTo>
                      <a:pt x="758" y="29"/>
                      <a:pt x="761" y="30"/>
                      <a:pt x="760" y="31"/>
                    </a:cubicBezTo>
                    <a:cubicBezTo>
                      <a:pt x="760" y="31"/>
                      <a:pt x="759" y="32"/>
                      <a:pt x="759" y="33"/>
                    </a:cubicBezTo>
                    <a:cubicBezTo>
                      <a:pt x="759" y="33"/>
                      <a:pt x="761" y="34"/>
                      <a:pt x="761" y="35"/>
                    </a:cubicBezTo>
                    <a:cubicBezTo>
                      <a:pt x="761" y="35"/>
                      <a:pt x="760" y="36"/>
                      <a:pt x="759" y="37"/>
                    </a:cubicBezTo>
                    <a:cubicBezTo>
                      <a:pt x="759" y="37"/>
                      <a:pt x="758" y="39"/>
                      <a:pt x="758" y="39"/>
                    </a:cubicBezTo>
                    <a:cubicBezTo>
                      <a:pt x="757" y="40"/>
                      <a:pt x="756" y="41"/>
                      <a:pt x="756" y="41"/>
                    </a:cubicBezTo>
                    <a:cubicBezTo>
                      <a:pt x="757" y="42"/>
                      <a:pt x="757" y="43"/>
                      <a:pt x="758" y="43"/>
                    </a:cubicBezTo>
                    <a:close/>
                    <a:moveTo>
                      <a:pt x="750" y="30"/>
                    </a:moveTo>
                    <a:cubicBezTo>
                      <a:pt x="750" y="30"/>
                      <a:pt x="752" y="28"/>
                      <a:pt x="752" y="28"/>
                    </a:cubicBezTo>
                    <a:cubicBezTo>
                      <a:pt x="752" y="28"/>
                      <a:pt x="750" y="26"/>
                      <a:pt x="750" y="26"/>
                    </a:cubicBezTo>
                    <a:cubicBezTo>
                      <a:pt x="749" y="26"/>
                      <a:pt x="749" y="28"/>
                      <a:pt x="748" y="28"/>
                    </a:cubicBezTo>
                    <a:cubicBezTo>
                      <a:pt x="748" y="29"/>
                      <a:pt x="746" y="30"/>
                      <a:pt x="746" y="31"/>
                    </a:cubicBezTo>
                    <a:cubicBezTo>
                      <a:pt x="746" y="31"/>
                      <a:pt x="748" y="32"/>
                      <a:pt x="749" y="32"/>
                    </a:cubicBezTo>
                    <a:cubicBezTo>
                      <a:pt x="749" y="33"/>
                      <a:pt x="751" y="34"/>
                      <a:pt x="751" y="34"/>
                    </a:cubicBezTo>
                    <a:cubicBezTo>
                      <a:pt x="752" y="34"/>
                      <a:pt x="752" y="32"/>
                      <a:pt x="753" y="32"/>
                    </a:cubicBezTo>
                    <a:cubicBezTo>
                      <a:pt x="752" y="31"/>
                      <a:pt x="750" y="31"/>
                      <a:pt x="750" y="30"/>
                    </a:cubicBezTo>
                    <a:close/>
                    <a:moveTo>
                      <a:pt x="787" y="37"/>
                    </a:moveTo>
                    <a:cubicBezTo>
                      <a:pt x="787" y="37"/>
                      <a:pt x="789" y="36"/>
                      <a:pt x="789" y="35"/>
                    </a:cubicBezTo>
                    <a:cubicBezTo>
                      <a:pt x="789" y="35"/>
                      <a:pt x="787" y="34"/>
                      <a:pt x="787" y="33"/>
                    </a:cubicBezTo>
                    <a:cubicBezTo>
                      <a:pt x="787" y="33"/>
                      <a:pt x="788" y="32"/>
                      <a:pt x="789" y="31"/>
                    </a:cubicBezTo>
                    <a:cubicBezTo>
                      <a:pt x="789" y="31"/>
                      <a:pt x="790" y="29"/>
                      <a:pt x="790" y="29"/>
                    </a:cubicBezTo>
                    <a:cubicBezTo>
                      <a:pt x="790" y="28"/>
                      <a:pt x="788" y="27"/>
                      <a:pt x="788" y="27"/>
                    </a:cubicBezTo>
                    <a:cubicBezTo>
                      <a:pt x="787" y="27"/>
                      <a:pt x="786" y="26"/>
                      <a:pt x="786" y="25"/>
                    </a:cubicBezTo>
                    <a:cubicBezTo>
                      <a:pt x="785" y="25"/>
                      <a:pt x="784" y="27"/>
                      <a:pt x="784" y="28"/>
                    </a:cubicBezTo>
                    <a:cubicBezTo>
                      <a:pt x="784" y="28"/>
                      <a:pt x="782" y="26"/>
                      <a:pt x="782" y="26"/>
                    </a:cubicBezTo>
                    <a:cubicBezTo>
                      <a:pt x="781" y="26"/>
                      <a:pt x="781" y="28"/>
                      <a:pt x="780" y="28"/>
                    </a:cubicBezTo>
                    <a:cubicBezTo>
                      <a:pt x="780" y="29"/>
                      <a:pt x="778" y="30"/>
                      <a:pt x="778" y="30"/>
                    </a:cubicBezTo>
                    <a:cubicBezTo>
                      <a:pt x="778" y="31"/>
                      <a:pt x="780" y="32"/>
                      <a:pt x="781" y="32"/>
                    </a:cubicBezTo>
                    <a:cubicBezTo>
                      <a:pt x="781" y="32"/>
                      <a:pt x="782" y="30"/>
                      <a:pt x="782" y="30"/>
                    </a:cubicBezTo>
                    <a:cubicBezTo>
                      <a:pt x="783" y="30"/>
                      <a:pt x="784" y="31"/>
                      <a:pt x="785" y="32"/>
                    </a:cubicBezTo>
                    <a:cubicBezTo>
                      <a:pt x="785" y="32"/>
                      <a:pt x="786" y="33"/>
                      <a:pt x="787" y="33"/>
                    </a:cubicBezTo>
                    <a:cubicBezTo>
                      <a:pt x="786" y="34"/>
                      <a:pt x="786" y="35"/>
                      <a:pt x="785" y="35"/>
                    </a:cubicBezTo>
                    <a:cubicBezTo>
                      <a:pt x="785" y="36"/>
                      <a:pt x="783" y="37"/>
                      <a:pt x="783" y="38"/>
                    </a:cubicBezTo>
                    <a:cubicBezTo>
                      <a:pt x="783" y="38"/>
                      <a:pt x="785" y="39"/>
                      <a:pt x="786" y="39"/>
                    </a:cubicBezTo>
                    <a:cubicBezTo>
                      <a:pt x="786" y="39"/>
                      <a:pt x="787" y="38"/>
                      <a:pt x="787" y="37"/>
                    </a:cubicBezTo>
                    <a:close/>
                    <a:moveTo>
                      <a:pt x="772" y="25"/>
                    </a:moveTo>
                    <a:cubicBezTo>
                      <a:pt x="772" y="25"/>
                      <a:pt x="773" y="23"/>
                      <a:pt x="773" y="23"/>
                    </a:cubicBezTo>
                    <a:cubicBezTo>
                      <a:pt x="774" y="23"/>
                      <a:pt x="775" y="21"/>
                      <a:pt x="775" y="21"/>
                    </a:cubicBezTo>
                    <a:cubicBezTo>
                      <a:pt x="776" y="19"/>
                      <a:pt x="777" y="18"/>
                      <a:pt x="779" y="16"/>
                    </a:cubicBezTo>
                    <a:cubicBezTo>
                      <a:pt x="778" y="16"/>
                      <a:pt x="777" y="15"/>
                      <a:pt x="776" y="15"/>
                    </a:cubicBezTo>
                    <a:cubicBezTo>
                      <a:pt x="776" y="15"/>
                      <a:pt x="775" y="17"/>
                      <a:pt x="775" y="17"/>
                    </a:cubicBezTo>
                    <a:cubicBezTo>
                      <a:pt x="774" y="17"/>
                      <a:pt x="773" y="18"/>
                      <a:pt x="773" y="19"/>
                    </a:cubicBezTo>
                    <a:cubicBezTo>
                      <a:pt x="772" y="21"/>
                      <a:pt x="771" y="22"/>
                      <a:pt x="769" y="24"/>
                    </a:cubicBezTo>
                    <a:cubicBezTo>
                      <a:pt x="770" y="24"/>
                      <a:pt x="771" y="25"/>
                      <a:pt x="772" y="25"/>
                    </a:cubicBezTo>
                    <a:close/>
                    <a:moveTo>
                      <a:pt x="801" y="37"/>
                    </a:moveTo>
                    <a:cubicBezTo>
                      <a:pt x="801" y="37"/>
                      <a:pt x="804" y="39"/>
                      <a:pt x="804" y="39"/>
                    </a:cubicBezTo>
                    <a:cubicBezTo>
                      <a:pt x="804" y="39"/>
                      <a:pt x="805" y="37"/>
                      <a:pt x="805" y="37"/>
                    </a:cubicBezTo>
                    <a:cubicBezTo>
                      <a:pt x="805" y="36"/>
                      <a:pt x="807" y="35"/>
                      <a:pt x="807" y="35"/>
                    </a:cubicBezTo>
                    <a:cubicBezTo>
                      <a:pt x="807" y="34"/>
                      <a:pt x="805" y="33"/>
                      <a:pt x="805" y="33"/>
                    </a:cubicBezTo>
                    <a:cubicBezTo>
                      <a:pt x="805" y="32"/>
                      <a:pt x="806" y="31"/>
                      <a:pt x="806" y="31"/>
                    </a:cubicBezTo>
                    <a:cubicBezTo>
                      <a:pt x="807" y="30"/>
                      <a:pt x="808" y="29"/>
                      <a:pt x="808" y="28"/>
                    </a:cubicBezTo>
                    <a:cubicBezTo>
                      <a:pt x="809" y="28"/>
                      <a:pt x="809" y="26"/>
                      <a:pt x="810" y="26"/>
                    </a:cubicBezTo>
                    <a:cubicBezTo>
                      <a:pt x="810" y="26"/>
                      <a:pt x="812" y="28"/>
                      <a:pt x="812" y="28"/>
                    </a:cubicBezTo>
                    <a:cubicBezTo>
                      <a:pt x="813" y="28"/>
                      <a:pt x="813" y="26"/>
                      <a:pt x="814" y="26"/>
                    </a:cubicBezTo>
                    <a:cubicBezTo>
                      <a:pt x="814" y="25"/>
                      <a:pt x="816" y="27"/>
                      <a:pt x="816" y="27"/>
                    </a:cubicBezTo>
                    <a:cubicBezTo>
                      <a:pt x="816" y="27"/>
                      <a:pt x="818" y="25"/>
                      <a:pt x="818" y="25"/>
                    </a:cubicBezTo>
                    <a:cubicBezTo>
                      <a:pt x="818" y="25"/>
                      <a:pt x="820" y="23"/>
                      <a:pt x="819" y="23"/>
                    </a:cubicBezTo>
                    <a:cubicBezTo>
                      <a:pt x="819" y="22"/>
                      <a:pt x="817" y="22"/>
                      <a:pt x="817" y="21"/>
                    </a:cubicBezTo>
                    <a:cubicBezTo>
                      <a:pt x="817" y="21"/>
                      <a:pt x="816" y="23"/>
                      <a:pt x="816" y="23"/>
                    </a:cubicBezTo>
                    <a:cubicBezTo>
                      <a:pt x="815" y="23"/>
                      <a:pt x="814" y="22"/>
                      <a:pt x="813" y="22"/>
                    </a:cubicBezTo>
                    <a:cubicBezTo>
                      <a:pt x="813" y="22"/>
                      <a:pt x="812" y="24"/>
                      <a:pt x="812" y="24"/>
                    </a:cubicBezTo>
                    <a:cubicBezTo>
                      <a:pt x="811" y="24"/>
                      <a:pt x="810" y="22"/>
                      <a:pt x="809" y="22"/>
                    </a:cubicBezTo>
                    <a:cubicBezTo>
                      <a:pt x="809" y="22"/>
                      <a:pt x="808" y="24"/>
                      <a:pt x="808" y="24"/>
                    </a:cubicBezTo>
                    <a:cubicBezTo>
                      <a:pt x="807" y="25"/>
                      <a:pt x="806" y="26"/>
                      <a:pt x="806" y="27"/>
                    </a:cubicBezTo>
                    <a:cubicBezTo>
                      <a:pt x="805" y="27"/>
                      <a:pt x="805" y="28"/>
                      <a:pt x="804" y="29"/>
                    </a:cubicBezTo>
                    <a:cubicBezTo>
                      <a:pt x="804" y="29"/>
                      <a:pt x="803" y="31"/>
                      <a:pt x="803" y="31"/>
                    </a:cubicBezTo>
                    <a:cubicBezTo>
                      <a:pt x="802" y="31"/>
                      <a:pt x="801" y="29"/>
                      <a:pt x="800" y="29"/>
                    </a:cubicBezTo>
                    <a:cubicBezTo>
                      <a:pt x="800" y="29"/>
                      <a:pt x="799" y="31"/>
                      <a:pt x="799" y="32"/>
                    </a:cubicBezTo>
                    <a:cubicBezTo>
                      <a:pt x="799" y="32"/>
                      <a:pt x="801" y="33"/>
                      <a:pt x="801" y="33"/>
                    </a:cubicBezTo>
                    <a:cubicBezTo>
                      <a:pt x="802" y="34"/>
                      <a:pt x="802" y="35"/>
                      <a:pt x="803" y="35"/>
                    </a:cubicBezTo>
                    <a:cubicBezTo>
                      <a:pt x="803" y="36"/>
                      <a:pt x="801" y="37"/>
                      <a:pt x="801" y="37"/>
                    </a:cubicBezTo>
                    <a:close/>
                    <a:moveTo>
                      <a:pt x="853" y="52"/>
                    </a:moveTo>
                    <a:cubicBezTo>
                      <a:pt x="853" y="52"/>
                      <a:pt x="852" y="51"/>
                      <a:pt x="851" y="51"/>
                    </a:cubicBezTo>
                    <a:cubicBezTo>
                      <a:pt x="851" y="50"/>
                      <a:pt x="849" y="49"/>
                      <a:pt x="849" y="49"/>
                    </a:cubicBezTo>
                    <a:cubicBezTo>
                      <a:pt x="849" y="49"/>
                      <a:pt x="848" y="51"/>
                      <a:pt x="847" y="51"/>
                    </a:cubicBezTo>
                    <a:cubicBezTo>
                      <a:pt x="847" y="51"/>
                      <a:pt x="846" y="53"/>
                      <a:pt x="846" y="53"/>
                    </a:cubicBezTo>
                    <a:cubicBezTo>
                      <a:pt x="846" y="54"/>
                      <a:pt x="847" y="55"/>
                      <a:pt x="848" y="55"/>
                    </a:cubicBezTo>
                    <a:cubicBezTo>
                      <a:pt x="848" y="55"/>
                      <a:pt x="850" y="57"/>
                      <a:pt x="850" y="57"/>
                    </a:cubicBezTo>
                    <a:cubicBezTo>
                      <a:pt x="850" y="57"/>
                      <a:pt x="852" y="55"/>
                      <a:pt x="852" y="55"/>
                    </a:cubicBezTo>
                    <a:cubicBezTo>
                      <a:pt x="852" y="54"/>
                      <a:pt x="853" y="53"/>
                      <a:pt x="853" y="52"/>
                    </a:cubicBezTo>
                    <a:close/>
                    <a:moveTo>
                      <a:pt x="883" y="46"/>
                    </a:moveTo>
                    <a:cubicBezTo>
                      <a:pt x="883" y="46"/>
                      <a:pt x="884" y="45"/>
                      <a:pt x="884" y="44"/>
                    </a:cubicBezTo>
                    <a:cubicBezTo>
                      <a:pt x="884" y="44"/>
                      <a:pt x="886" y="43"/>
                      <a:pt x="886" y="42"/>
                    </a:cubicBezTo>
                    <a:cubicBezTo>
                      <a:pt x="886" y="41"/>
                      <a:pt x="884" y="41"/>
                      <a:pt x="884" y="40"/>
                    </a:cubicBezTo>
                    <a:cubicBezTo>
                      <a:pt x="883" y="40"/>
                      <a:pt x="883" y="42"/>
                      <a:pt x="882" y="42"/>
                    </a:cubicBezTo>
                    <a:cubicBezTo>
                      <a:pt x="882" y="43"/>
                      <a:pt x="880" y="41"/>
                      <a:pt x="880" y="41"/>
                    </a:cubicBezTo>
                    <a:cubicBezTo>
                      <a:pt x="880" y="41"/>
                      <a:pt x="878" y="43"/>
                      <a:pt x="878" y="43"/>
                    </a:cubicBezTo>
                    <a:cubicBezTo>
                      <a:pt x="878" y="44"/>
                      <a:pt x="880" y="44"/>
                      <a:pt x="881" y="45"/>
                    </a:cubicBezTo>
                    <a:cubicBezTo>
                      <a:pt x="880" y="45"/>
                      <a:pt x="879" y="46"/>
                      <a:pt x="879" y="47"/>
                    </a:cubicBezTo>
                    <a:cubicBezTo>
                      <a:pt x="879" y="47"/>
                      <a:pt x="881" y="48"/>
                      <a:pt x="881" y="49"/>
                    </a:cubicBezTo>
                    <a:cubicBezTo>
                      <a:pt x="881" y="49"/>
                      <a:pt x="883" y="50"/>
                      <a:pt x="883" y="50"/>
                    </a:cubicBezTo>
                    <a:cubicBezTo>
                      <a:pt x="884" y="50"/>
                      <a:pt x="884" y="48"/>
                      <a:pt x="885" y="48"/>
                    </a:cubicBezTo>
                    <a:cubicBezTo>
                      <a:pt x="885" y="47"/>
                      <a:pt x="883" y="47"/>
                      <a:pt x="883" y="46"/>
                    </a:cubicBezTo>
                    <a:close/>
                    <a:moveTo>
                      <a:pt x="883" y="32"/>
                    </a:moveTo>
                    <a:cubicBezTo>
                      <a:pt x="883" y="32"/>
                      <a:pt x="884" y="31"/>
                      <a:pt x="885" y="30"/>
                    </a:cubicBezTo>
                    <a:cubicBezTo>
                      <a:pt x="884" y="30"/>
                      <a:pt x="883" y="29"/>
                      <a:pt x="882" y="28"/>
                    </a:cubicBezTo>
                    <a:cubicBezTo>
                      <a:pt x="882" y="28"/>
                      <a:pt x="880" y="27"/>
                      <a:pt x="880" y="27"/>
                    </a:cubicBezTo>
                    <a:cubicBezTo>
                      <a:pt x="880" y="26"/>
                      <a:pt x="882" y="25"/>
                      <a:pt x="882" y="25"/>
                    </a:cubicBezTo>
                    <a:cubicBezTo>
                      <a:pt x="881" y="24"/>
                      <a:pt x="880" y="23"/>
                      <a:pt x="880" y="23"/>
                    </a:cubicBezTo>
                    <a:cubicBezTo>
                      <a:pt x="879" y="23"/>
                      <a:pt x="878" y="25"/>
                      <a:pt x="878" y="25"/>
                    </a:cubicBezTo>
                    <a:cubicBezTo>
                      <a:pt x="878" y="25"/>
                      <a:pt x="876" y="27"/>
                      <a:pt x="876" y="27"/>
                    </a:cubicBezTo>
                    <a:cubicBezTo>
                      <a:pt x="876" y="28"/>
                      <a:pt x="878" y="28"/>
                      <a:pt x="878" y="29"/>
                    </a:cubicBezTo>
                    <a:cubicBezTo>
                      <a:pt x="878" y="30"/>
                      <a:pt x="877" y="30"/>
                      <a:pt x="877" y="31"/>
                    </a:cubicBezTo>
                    <a:cubicBezTo>
                      <a:pt x="877" y="32"/>
                      <a:pt x="879" y="33"/>
                      <a:pt x="879" y="33"/>
                    </a:cubicBezTo>
                    <a:cubicBezTo>
                      <a:pt x="880" y="33"/>
                      <a:pt x="880" y="34"/>
                      <a:pt x="881" y="35"/>
                    </a:cubicBezTo>
                    <a:cubicBezTo>
                      <a:pt x="882" y="34"/>
                      <a:pt x="882" y="33"/>
                      <a:pt x="883" y="32"/>
                    </a:cubicBezTo>
                    <a:close/>
                    <a:moveTo>
                      <a:pt x="900" y="42"/>
                    </a:moveTo>
                    <a:cubicBezTo>
                      <a:pt x="901" y="42"/>
                      <a:pt x="901" y="40"/>
                      <a:pt x="902" y="40"/>
                    </a:cubicBezTo>
                    <a:cubicBezTo>
                      <a:pt x="902" y="39"/>
                      <a:pt x="904" y="38"/>
                      <a:pt x="904" y="38"/>
                    </a:cubicBezTo>
                    <a:cubicBezTo>
                      <a:pt x="904" y="38"/>
                      <a:pt x="902" y="36"/>
                      <a:pt x="901" y="36"/>
                    </a:cubicBezTo>
                    <a:cubicBezTo>
                      <a:pt x="901" y="36"/>
                      <a:pt x="900" y="38"/>
                      <a:pt x="900" y="38"/>
                    </a:cubicBezTo>
                    <a:cubicBezTo>
                      <a:pt x="899" y="39"/>
                      <a:pt x="899" y="40"/>
                      <a:pt x="898" y="40"/>
                    </a:cubicBezTo>
                    <a:cubicBezTo>
                      <a:pt x="898" y="41"/>
                      <a:pt x="896" y="39"/>
                      <a:pt x="896" y="39"/>
                    </a:cubicBezTo>
                    <a:cubicBezTo>
                      <a:pt x="896" y="39"/>
                      <a:pt x="894" y="41"/>
                      <a:pt x="894" y="41"/>
                    </a:cubicBezTo>
                    <a:cubicBezTo>
                      <a:pt x="894" y="41"/>
                      <a:pt x="896" y="43"/>
                      <a:pt x="896" y="43"/>
                    </a:cubicBezTo>
                    <a:cubicBezTo>
                      <a:pt x="897" y="43"/>
                      <a:pt x="897" y="41"/>
                      <a:pt x="898" y="40"/>
                    </a:cubicBezTo>
                    <a:cubicBezTo>
                      <a:pt x="898" y="40"/>
                      <a:pt x="900" y="42"/>
                      <a:pt x="900" y="42"/>
                    </a:cubicBezTo>
                    <a:close/>
                    <a:moveTo>
                      <a:pt x="899" y="30"/>
                    </a:moveTo>
                    <a:cubicBezTo>
                      <a:pt x="900" y="31"/>
                      <a:pt x="902" y="33"/>
                      <a:pt x="903" y="34"/>
                    </a:cubicBezTo>
                    <a:cubicBezTo>
                      <a:pt x="904" y="33"/>
                      <a:pt x="904" y="32"/>
                      <a:pt x="905" y="31"/>
                    </a:cubicBezTo>
                    <a:cubicBezTo>
                      <a:pt x="905" y="31"/>
                      <a:pt x="906" y="33"/>
                      <a:pt x="907" y="33"/>
                    </a:cubicBezTo>
                    <a:cubicBezTo>
                      <a:pt x="907" y="32"/>
                      <a:pt x="909" y="32"/>
                      <a:pt x="909" y="31"/>
                    </a:cubicBezTo>
                    <a:cubicBezTo>
                      <a:pt x="909" y="30"/>
                      <a:pt x="907" y="30"/>
                      <a:pt x="906" y="29"/>
                    </a:cubicBezTo>
                    <a:cubicBezTo>
                      <a:pt x="906" y="29"/>
                      <a:pt x="908" y="28"/>
                      <a:pt x="908" y="27"/>
                    </a:cubicBezTo>
                    <a:cubicBezTo>
                      <a:pt x="907" y="26"/>
                      <a:pt x="905" y="25"/>
                      <a:pt x="904" y="24"/>
                    </a:cubicBezTo>
                    <a:cubicBezTo>
                      <a:pt x="903" y="25"/>
                      <a:pt x="901" y="27"/>
                      <a:pt x="900" y="28"/>
                    </a:cubicBezTo>
                    <a:cubicBezTo>
                      <a:pt x="900" y="29"/>
                      <a:pt x="899" y="30"/>
                      <a:pt x="899" y="30"/>
                    </a:cubicBezTo>
                    <a:close/>
                    <a:moveTo>
                      <a:pt x="961" y="50"/>
                    </a:moveTo>
                    <a:cubicBezTo>
                      <a:pt x="962" y="48"/>
                      <a:pt x="964" y="47"/>
                      <a:pt x="965" y="45"/>
                    </a:cubicBezTo>
                    <a:cubicBezTo>
                      <a:pt x="964" y="45"/>
                      <a:pt x="963" y="44"/>
                      <a:pt x="963" y="44"/>
                    </a:cubicBezTo>
                    <a:cubicBezTo>
                      <a:pt x="962" y="44"/>
                      <a:pt x="961" y="46"/>
                      <a:pt x="961" y="46"/>
                    </a:cubicBezTo>
                    <a:cubicBezTo>
                      <a:pt x="960" y="46"/>
                      <a:pt x="960" y="48"/>
                      <a:pt x="959" y="48"/>
                    </a:cubicBezTo>
                    <a:cubicBezTo>
                      <a:pt x="959" y="49"/>
                      <a:pt x="957" y="50"/>
                      <a:pt x="957" y="50"/>
                    </a:cubicBezTo>
                    <a:cubicBezTo>
                      <a:pt x="957" y="51"/>
                      <a:pt x="959" y="52"/>
                      <a:pt x="960" y="52"/>
                    </a:cubicBezTo>
                    <a:cubicBezTo>
                      <a:pt x="960" y="51"/>
                      <a:pt x="961" y="51"/>
                      <a:pt x="961" y="50"/>
                    </a:cubicBezTo>
                    <a:close/>
                    <a:moveTo>
                      <a:pt x="971" y="51"/>
                    </a:moveTo>
                    <a:cubicBezTo>
                      <a:pt x="972" y="51"/>
                      <a:pt x="973" y="52"/>
                      <a:pt x="974" y="52"/>
                    </a:cubicBezTo>
                    <a:cubicBezTo>
                      <a:pt x="974" y="52"/>
                      <a:pt x="975" y="51"/>
                      <a:pt x="975" y="50"/>
                    </a:cubicBezTo>
                    <a:cubicBezTo>
                      <a:pt x="976" y="49"/>
                      <a:pt x="976" y="48"/>
                      <a:pt x="977" y="48"/>
                    </a:cubicBezTo>
                    <a:cubicBezTo>
                      <a:pt x="977" y="48"/>
                      <a:pt x="979" y="50"/>
                      <a:pt x="979" y="49"/>
                    </a:cubicBezTo>
                    <a:cubicBezTo>
                      <a:pt x="980" y="49"/>
                      <a:pt x="981" y="48"/>
                      <a:pt x="981" y="47"/>
                    </a:cubicBezTo>
                    <a:cubicBezTo>
                      <a:pt x="981" y="47"/>
                      <a:pt x="979" y="46"/>
                      <a:pt x="979" y="46"/>
                    </a:cubicBezTo>
                    <a:cubicBezTo>
                      <a:pt x="979" y="45"/>
                      <a:pt x="980" y="44"/>
                      <a:pt x="980" y="43"/>
                    </a:cubicBezTo>
                    <a:cubicBezTo>
                      <a:pt x="981" y="43"/>
                      <a:pt x="982" y="42"/>
                      <a:pt x="982" y="41"/>
                    </a:cubicBezTo>
                    <a:cubicBezTo>
                      <a:pt x="982" y="40"/>
                      <a:pt x="980" y="40"/>
                      <a:pt x="980" y="39"/>
                    </a:cubicBezTo>
                    <a:cubicBezTo>
                      <a:pt x="980" y="39"/>
                      <a:pt x="982" y="38"/>
                      <a:pt x="982" y="37"/>
                    </a:cubicBezTo>
                    <a:cubicBezTo>
                      <a:pt x="982" y="37"/>
                      <a:pt x="979" y="35"/>
                      <a:pt x="979" y="35"/>
                    </a:cubicBezTo>
                    <a:cubicBezTo>
                      <a:pt x="979" y="36"/>
                      <a:pt x="978" y="37"/>
                      <a:pt x="978" y="38"/>
                    </a:cubicBezTo>
                    <a:cubicBezTo>
                      <a:pt x="977" y="38"/>
                      <a:pt x="976" y="39"/>
                      <a:pt x="976" y="40"/>
                    </a:cubicBezTo>
                    <a:cubicBezTo>
                      <a:pt x="976" y="40"/>
                      <a:pt x="978" y="41"/>
                      <a:pt x="978" y="42"/>
                    </a:cubicBezTo>
                    <a:cubicBezTo>
                      <a:pt x="978" y="42"/>
                      <a:pt x="977" y="44"/>
                      <a:pt x="977" y="44"/>
                    </a:cubicBezTo>
                    <a:cubicBezTo>
                      <a:pt x="976" y="44"/>
                      <a:pt x="975" y="46"/>
                      <a:pt x="975" y="46"/>
                    </a:cubicBezTo>
                    <a:cubicBezTo>
                      <a:pt x="974" y="46"/>
                      <a:pt x="973" y="44"/>
                      <a:pt x="973" y="44"/>
                    </a:cubicBezTo>
                    <a:cubicBezTo>
                      <a:pt x="972" y="44"/>
                      <a:pt x="971" y="46"/>
                      <a:pt x="971" y="47"/>
                    </a:cubicBezTo>
                    <a:cubicBezTo>
                      <a:pt x="970" y="47"/>
                      <a:pt x="970" y="48"/>
                      <a:pt x="969" y="49"/>
                    </a:cubicBezTo>
                    <a:cubicBezTo>
                      <a:pt x="969" y="49"/>
                      <a:pt x="967" y="51"/>
                      <a:pt x="968" y="51"/>
                    </a:cubicBezTo>
                    <a:cubicBezTo>
                      <a:pt x="968" y="52"/>
                      <a:pt x="970" y="52"/>
                      <a:pt x="970" y="53"/>
                    </a:cubicBezTo>
                    <a:cubicBezTo>
                      <a:pt x="970" y="52"/>
                      <a:pt x="971" y="51"/>
                      <a:pt x="971" y="51"/>
                    </a:cubicBezTo>
                    <a:close/>
                    <a:moveTo>
                      <a:pt x="951" y="31"/>
                    </a:moveTo>
                    <a:cubicBezTo>
                      <a:pt x="952" y="32"/>
                      <a:pt x="952" y="32"/>
                      <a:pt x="953" y="33"/>
                    </a:cubicBezTo>
                    <a:cubicBezTo>
                      <a:pt x="953" y="33"/>
                      <a:pt x="955" y="35"/>
                      <a:pt x="955" y="35"/>
                    </a:cubicBezTo>
                    <a:cubicBezTo>
                      <a:pt x="956" y="35"/>
                      <a:pt x="957" y="33"/>
                      <a:pt x="957" y="32"/>
                    </a:cubicBezTo>
                    <a:cubicBezTo>
                      <a:pt x="957" y="32"/>
                      <a:pt x="955" y="31"/>
                      <a:pt x="955" y="31"/>
                    </a:cubicBezTo>
                    <a:cubicBezTo>
                      <a:pt x="955" y="30"/>
                      <a:pt x="956" y="29"/>
                      <a:pt x="956" y="29"/>
                    </a:cubicBezTo>
                    <a:cubicBezTo>
                      <a:pt x="957" y="28"/>
                      <a:pt x="958" y="27"/>
                      <a:pt x="958" y="26"/>
                    </a:cubicBezTo>
                    <a:cubicBezTo>
                      <a:pt x="958" y="26"/>
                      <a:pt x="960" y="24"/>
                      <a:pt x="960" y="24"/>
                    </a:cubicBezTo>
                    <a:cubicBezTo>
                      <a:pt x="960" y="23"/>
                      <a:pt x="958" y="23"/>
                      <a:pt x="958" y="22"/>
                    </a:cubicBezTo>
                    <a:cubicBezTo>
                      <a:pt x="957" y="23"/>
                      <a:pt x="957" y="24"/>
                      <a:pt x="956" y="25"/>
                    </a:cubicBezTo>
                    <a:cubicBezTo>
                      <a:pt x="955" y="25"/>
                      <a:pt x="955" y="26"/>
                      <a:pt x="954" y="27"/>
                    </a:cubicBezTo>
                    <a:cubicBezTo>
                      <a:pt x="954" y="28"/>
                      <a:pt x="953" y="28"/>
                      <a:pt x="953" y="29"/>
                    </a:cubicBezTo>
                    <a:cubicBezTo>
                      <a:pt x="952" y="29"/>
                      <a:pt x="951" y="27"/>
                      <a:pt x="950" y="27"/>
                    </a:cubicBezTo>
                    <a:cubicBezTo>
                      <a:pt x="950" y="27"/>
                      <a:pt x="949" y="29"/>
                      <a:pt x="949" y="30"/>
                    </a:cubicBezTo>
                    <a:cubicBezTo>
                      <a:pt x="948" y="30"/>
                      <a:pt x="947" y="31"/>
                      <a:pt x="947" y="32"/>
                    </a:cubicBezTo>
                    <a:cubicBezTo>
                      <a:pt x="947" y="32"/>
                      <a:pt x="949" y="33"/>
                      <a:pt x="949" y="34"/>
                    </a:cubicBezTo>
                    <a:cubicBezTo>
                      <a:pt x="950" y="33"/>
                      <a:pt x="950" y="32"/>
                      <a:pt x="951" y="31"/>
                    </a:cubicBezTo>
                    <a:close/>
                    <a:moveTo>
                      <a:pt x="994" y="54"/>
                    </a:moveTo>
                    <a:cubicBezTo>
                      <a:pt x="994" y="54"/>
                      <a:pt x="996" y="55"/>
                      <a:pt x="996" y="55"/>
                    </a:cubicBezTo>
                    <a:cubicBezTo>
                      <a:pt x="997" y="55"/>
                      <a:pt x="997" y="53"/>
                      <a:pt x="998" y="53"/>
                    </a:cubicBezTo>
                    <a:cubicBezTo>
                      <a:pt x="998" y="53"/>
                      <a:pt x="999" y="55"/>
                      <a:pt x="1000" y="55"/>
                    </a:cubicBezTo>
                    <a:cubicBezTo>
                      <a:pt x="1001" y="55"/>
                      <a:pt x="1001" y="53"/>
                      <a:pt x="1002" y="52"/>
                    </a:cubicBezTo>
                    <a:cubicBezTo>
                      <a:pt x="1002" y="52"/>
                      <a:pt x="1003" y="51"/>
                      <a:pt x="1003" y="50"/>
                    </a:cubicBezTo>
                    <a:cubicBezTo>
                      <a:pt x="1004" y="50"/>
                      <a:pt x="1005" y="49"/>
                      <a:pt x="1005" y="48"/>
                    </a:cubicBezTo>
                    <a:cubicBezTo>
                      <a:pt x="1006" y="49"/>
                      <a:pt x="1007" y="49"/>
                      <a:pt x="1007" y="50"/>
                    </a:cubicBezTo>
                    <a:cubicBezTo>
                      <a:pt x="1007" y="49"/>
                      <a:pt x="1009" y="48"/>
                      <a:pt x="1009" y="48"/>
                    </a:cubicBezTo>
                    <a:cubicBezTo>
                      <a:pt x="1009" y="47"/>
                      <a:pt x="1007" y="46"/>
                      <a:pt x="1007" y="46"/>
                    </a:cubicBezTo>
                    <a:cubicBezTo>
                      <a:pt x="1007" y="46"/>
                      <a:pt x="1006" y="48"/>
                      <a:pt x="1005" y="48"/>
                    </a:cubicBezTo>
                    <a:cubicBezTo>
                      <a:pt x="1005" y="48"/>
                      <a:pt x="1003" y="46"/>
                      <a:pt x="1003" y="46"/>
                    </a:cubicBezTo>
                    <a:cubicBezTo>
                      <a:pt x="1002" y="46"/>
                      <a:pt x="1002" y="48"/>
                      <a:pt x="1001" y="49"/>
                    </a:cubicBezTo>
                    <a:cubicBezTo>
                      <a:pt x="1001" y="49"/>
                      <a:pt x="1000" y="51"/>
                      <a:pt x="1000" y="51"/>
                    </a:cubicBezTo>
                    <a:cubicBezTo>
                      <a:pt x="999" y="51"/>
                      <a:pt x="998" y="49"/>
                      <a:pt x="997" y="49"/>
                    </a:cubicBezTo>
                    <a:cubicBezTo>
                      <a:pt x="997" y="49"/>
                      <a:pt x="996" y="51"/>
                      <a:pt x="996" y="51"/>
                    </a:cubicBezTo>
                    <a:cubicBezTo>
                      <a:pt x="996" y="52"/>
                      <a:pt x="994" y="53"/>
                      <a:pt x="994" y="54"/>
                    </a:cubicBezTo>
                    <a:close/>
                    <a:moveTo>
                      <a:pt x="1013" y="43"/>
                    </a:moveTo>
                    <a:cubicBezTo>
                      <a:pt x="1013" y="43"/>
                      <a:pt x="1014" y="41"/>
                      <a:pt x="1014" y="41"/>
                    </a:cubicBezTo>
                    <a:cubicBezTo>
                      <a:pt x="1015" y="41"/>
                      <a:pt x="1016" y="43"/>
                      <a:pt x="1016" y="43"/>
                    </a:cubicBezTo>
                    <a:cubicBezTo>
                      <a:pt x="1017" y="42"/>
                      <a:pt x="1018" y="44"/>
                      <a:pt x="1019" y="44"/>
                    </a:cubicBezTo>
                    <a:cubicBezTo>
                      <a:pt x="1019" y="44"/>
                      <a:pt x="1020" y="42"/>
                      <a:pt x="1020" y="42"/>
                    </a:cubicBezTo>
                    <a:cubicBezTo>
                      <a:pt x="1021" y="41"/>
                      <a:pt x="1022" y="40"/>
                      <a:pt x="1022" y="40"/>
                    </a:cubicBezTo>
                    <a:cubicBezTo>
                      <a:pt x="1021" y="40"/>
                      <a:pt x="1021" y="38"/>
                      <a:pt x="1020" y="38"/>
                    </a:cubicBezTo>
                    <a:cubicBezTo>
                      <a:pt x="1019" y="38"/>
                      <a:pt x="1019" y="40"/>
                      <a:pt x="1018" y="40"/>
                    </a:cubicBezTo>
                    <a:cubicBezTo>
                      <a:pt x="1018" y="40"/>
                      <a:pt x="1017" y="38"/>
                      <a:pt x="1016" y="39"/>
                    </a:cubicBezTo>
                    <a:cubicBezTo>
                      <a:pt x="1015" y="39"/>
                      <a:pt x="1015" y="41"/>
                      <a:pt x="1014" y="41"/>
                    </a:cubicBezTo>
                    <a:cubicBezTo>
                      <a:pt x="1014" y="41"/>
                      <a:pt x="1013" y="39"/>
                      <a:pt x="1012" y="39"/>
                    </a:cubicBezTo>
                    <a:cubicBezTo>
                      <a:pt x="1011" y="39"/>
                      <a:pt x="1011" y="41"/>
                      <a:pt x="1010" y="41"/>
                    </a:cubicBezTo>
                    <a:cubicBezTo>
                      <a:pt x="1011" y="42"/>
                      <a:pt x="1012" y="43"/>
                      <a:pt x="1013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39" name="Freeform 334"/>
              <p:cNvSpPr>
                <a:spLocks noEditPoints="1"/>
              </p:cNvSpPr>
              <p:nvPr/>
            </p:nvSpPr>
            <p:spPr bwMode="auto">
              <a:xfrm rot="10800000">
                <a:off x="2796632" y="1097617"/>
                <a:ext cx="2286009" cy="140995"/>
              </a:xfrm>
              <a:custGeom>
                <a:avLst/>
                <a:gdLst>
                  <a:gd name="T0" fmla="*/ 32 w 1069"/>
                  <a:gd name="T1" fmla="*/ 50 h 77"/>
                  <a:gd name="T2" fmla="*/ 29 w 1069"/>
                  <a:gd name="T3" fmla="*/ 17 h 77"/>
                  <a:gd name="T4" fmla="*/ 87 w 1069"/>
                  <a:gd name="T5" fmla="*/ 15 h 77"/>
                  <a:gd name="T6" fmla="*/ 108 w 1069"/>
                  <a:gd name="T7" fmla="*/ 20 h 77"/>
                  <a:gd name="T8" fmla="*/ 148 w 1069"/>
                  <a:gd name="T9" fmla="*/ 19 h 77"/>
                  <a:gd name="T10" fmla="*/ 191 w 1069"/>
                  <a:gd name="T11" fmla="*/ 13 h 77"/>
                  <a:gd name="T12" fmla="*/ 241 w 1069"/>
                  <a:gd name="T13" fmla="*/ 12 h 77"/>
                  <a:gd name="T14" fmla="*/ 285 w 1069"/>
                  <a:gd name="T15" fmla="*/ 10 h 77"/>
                  <a:gd name="T16" fmla="*/ 325 w 1069"/>
                  <a:gd name="T17" fmla="*/ 23 h 77"/>
                  <a:gd name="T18" fmla="*/ 385 w 1069"/>
                  <a:gd name="T19" fmla="*/ 9 h 77"/>
                  <a:gd name="T20" fmla="*/ 405 w 1069"/>
                  <a:gd name="T21" fmla="*/ 24 h 77"/>
                  <a:gd name="T22" fmla="*/ 449 w 1069"/>
                  <a:gd name="T23" fmla="*/ 12 h 77"/>
                  <a:gd name="T24" fmla="*/ 488 w 1069"/>
                  <a:gd name="T25" fmla="*/ 17 h 77"/>
                  <a:gd name="T26" fmla="*/ 530 w 1069"/>
                  <a:gd name="T27" fmla="*/ 14 h 77"/>
                  <a:gd name="T28" fmla="*/ 587 w 1069"/>
                  <a:gd name="T29" fmla="*/ 8 h 77"/>
                  <a:gd name="T30" fmla="*/ 621 w 1069"/>
                  <a:gd name="T31" fmla="*/ 19 h 77"/>
                  <a:gd name="T32" fmla="*/ 677 w 1069"/>
                  <a:gd name="T33" fmla="*/ 20 h 77"/>
                  <a:gd name="T34" fmla="*/ 716 w 1069"/>
                  <a:gd name="T35" fmla="*/ 15 h 77"/>
                  <a:gd name="T36" fmla="*/ 761 w 1069"/>
                  <a:gd name="T37" fmla="*/ 17 h 77"/>
                  <a:gd name="T38" fmla="*/ 816 w 1069"/>
                  <a:gd name="T39" fmla="*/ 9 h 77"/>
                  <a:gd name="T40" fmla="*/ 850 w 1069"/>
                  <a:gd name="T41" fmla="*/ 15 h 77"/>
                  <a:gd name="T42" fmla="*/ 890 w 1069"/>
                  <a:gd name="T43" fmla="*/ 9 h 77"/>
                  <a:gd name="T44" fmla="*/ 939 w 1069"/>
                  <a:gd name="T45" fmla="*/ 15 h 77"/>
                  <a:gd name="T46" fmla="*/ 981 w 1069"/>
                  <a:gd name="T47" fmla="*/ 29 h 77"/>
                  <a:gd name="T48" fmla="*/ 1010 w 1069"/>
                  <a:gd name="T49" fmla="*/ 27 h 77"/>
                  <a:gd name="T50" fmla="*/ 1044 w 1069"/>
                  <a:gd name="T51" fmla="*/ 53 h 77"/>
                  <a:gd name="T52" fmla="*/ 1051 w 1069"/>
                  <a:gd name="T53" fmla="*/ 58 h 77"/>
                  <a:gd name="T54" fmla="*/ 1010 w 1069"/>
                  <a:gd name="T55" fmla="*/ 69 h 77"/>
                  <a:gd name="T56" fmla="*/ 981 w 1069"/>
                  <a:gd name="T57" fmla="*/ 61 h 77"/>
                  <a:gd name="T58" fmla="*/ 928 w 1069"/>
                  <a:gd name="T59" fmla="*/ 42 h 77"/>
                  <a:gd name="T60" fmla="*/ 866 w 1069"/>
                  <a:gd name="T61" fmla="*/ 59 h 77"/>
                  <a:gd name="T62" fmla="*/ 832 w 1069"/>
                  <a:gd name="T63" fmla="*/ 53 h 77"/>
                  <a:gd name="T64" fmla="*/ 806 w 1069"/>
                  <a:gd name="T65" fmla="*/ 59 h 77"/>
                  <a:gd name="T66" fmla="*/ 756 w 1069"/>
                  <a:gd name="T67" fmla="*/ 59 h 77"/>
                  <a:gd name="T68" fmla="*/ 716 w 1069"/>
                  <a:gd name="T69" fmla="*/ 47 h 77"/>
                  <a:gd name="T70" fmla="*/ 665 w 1069"/>
                  <a:gd name="T71" fmla="*/ 40 h 77"/>
                  <a:gd name="T72" fmla="*/ 629 w 1069"/>
                  <a:gd name="T73" fmla="*/ 50 h 77"/>
                  <a:gd name="T74" fmla="*/ 584 w 1069"/>
                  <a:gd name="T75" fmla="*/ 62 h 77"/>
                  <a:gd name="T76" fmla="*/ 533 w 1069"/>
                  <a:gd name="T77" fmla="*/ 55 h 77"/>
                  <a:gd name="T78" fmla="*/ 481 w 1069"/>
                  <a:gd name="T79" fmla="*/ 50 h 77"/>
                  <a:gd name="T80" fmla="*/ 455 w 1069"/>
                  <a:gd name="T81" fmla="*/ 42 h 77"/>
                  <a:gd name="T82" fmla="*/ 412 w 1069"/>
                  <a:gd name="T83" fmla="*/ 62 h 77"/>
                  <a:gd name="T84" fmla="*/ 359 w 1069"/>
                  <a:gd name="T85" fmla="*/ 57 h 77"/>
                  <a:gd name="T86" fmla="*/ 321 w 1069"/>
                  <a:gd name="T87" fmla="*/ 56 h 77"/>
                  <a:gd name="T88" fmla="*/ 283 w 1069"/>
                  <a:gd name="T89" fmla="*/ 59 h 77"/>
                  <a:gd name="T90" fmla="*/ 246 w 1069"/>
                  <a:gd name="T91" fmla="*/ 62 h 77"/>
                  <a:gd name="T92" fmla="*/ 203 w 1069"/>
                  <a:gd name="T93" fmla="*/ 58 h 77"/>
                  <a:gd name="T94" fmla="*/ 174 w 1069"/>
                  <a:gd name="T95" fmla="*/ 63 h 77"/>
                  <a:gd name="T96" fmla="*/ 153 w 1069"/>
                  <a:gd name="T97" fmla="*/ 58 h 77"/>
                  <a:gd name="T98" fmla="*/ 115 w 1069"/>
                  <a:gd name="T99" fmla="*/ 57 h 77"/>
                  <a:gd name="T100" fmla="*/ 364 w 1069"/>
                  <a:gd name="T101" fmla="*/ 18 h 77"/>
                  <a:gd name="T102" fmla="*/ 13 w 1069"/>
                  <a:gd name="T103" fmla="*/ 43 h 77"/>
                  <a:gd name="T104" fmla="*/ 179 w 1069"/>
                  <a:gd name="T105" fmla="*/ 29 h 77"/>
                  <a:gd name="T106" fmla="*/ 233 w 1069"/>
                  <a:gd name="T107" fmla="*/ 45 h 77"/>
                  <a:gd name="T108" fmla="*/ 276 w 1069"/>
                  <a:gd name="T109" fmla="*/ 32 h 77"/>
                  <a:gd name="T110" fmla="*/ 404 w 1069"/>
                  <a:gd name="T111" fmla="*/ 35 h 77"/>
                  <a:gd name="T112" fmla="*/ 479 w 1069"/>
                  <a:gd name="T113" fmla="*/ 39 h 77"/>
                  <a:gd name="T114" fmla="*/ 612 w 1069"/>
                  <a:gd name="T115" fmla="*/ 27 h 77"/>
                  <a:gd name="T116" fmla="*/ 736 w 1069"/>
                  <a:gd name="T117" fmla="*/ 44 h 77"/>
                  <a:gd name="T118" fmla="*/ 789 w 1069"/>
                  <a:gd name="T119" fmla="*/ 31 h 77"/>
                  <a:gd name="T120" fmla="*/ 800 w 1069"/>
                  <a:gd name="T121" fmla="*/ 29 h 77"/>
                  <a:gd name="T122" fmla="*/ 894 w 1069"/>
                  <a:gd name="T123" fmla="*/ 41 h 77"/>
                  <a:gd name="T124" fmla="*/ 955 w 1069"/>
                  <a:gd name="T125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69" h="77">
                    <a:moveTo>
                      <a:pt x="63" y="56"/>
                    </a:moveTo>
                    <a:cubicBezTo>
                      <a:pt x="62" y="56"/>
                      <a:pt x="60" y="55"/>
                      <a:pt x="60" y="55"/>
                    </a:cubicBezTo>
                    <a:cubicBezTo>
                      <a:pt x="60" y="55"/>
                      <a:pt x="62" y="52"/>
                      <a:pt x="62" y="52"/>
                    </a:cubicBezTo>
                    <a:cubicBezTo>
                      <a:pt x="62" y="52"/>
                      <a:pt x="64" y="54"/>
                      <a:pt x="64" y="54"/>
                    </a:cubicBezTo>
                    <a:cubicBezTo>
                      <a:pt x="65" y="54"/>
                      <a:pt x="66" y="52"/>
                      <a:pt x="66" y="52"/>
                    </a:cubicBezTo>
                    <a:cubicBezTo>
                      <a:pt x="66" y="52"/>
                      <a:pt x="67" y="50"/>
                      <a:pt x="68" y="50"/>
                    </a:cubicBezTo>
                    <a:cubicBezTo>
                      <a:pt x="68" y="50"/>
                      <a:pt x="70" y="51"/>
                      <a:pt x="70" y="51"/>
                    </a:cubicBezTo>
                    <a:cubicBezTo>
                      <a:pt x="70" y="51"/>
                      <a:pt x="72" y="53"/>
                      <a:pt x="72" y="53"/>
                    </a:cubicBezTo>
                    <a:cubicBezTo>
                      <a:pt x="72" y="53"/>
                      <a:pt x="74" y="51"/>
                      <a:pt x="74" y="51"/>
                    </a:cubicBezTo>
                    <a:cubicBezTo>
                      <a:pt x="74" y="50"/>
                      <a:pt x="72" y="50"/>
                      <a:pt x="72" y="49"/>
                    </a:cubicBezTo>
                    <a:cubicBezTo>
                      <a:pt x="72" y="49"/>
                      <a:pt x="73" y="47"/>
                      <a:pt x="73" y="47"/>
                    </a:cubicBezTo>
                    <a:cubicBezTo>
                      <a:pt x="73" y="47"/>
                      <a:pt x="71" y="45"/>
                      <a:pt x="71" y="45"/>
                    </a:cubicBezTo>
                    <a:cubicBezTo>
                      <a:pt x="71" y="46"/>
                      <a:pt x="70" y="47"/>
                      <a:pt x="69" y="47"/>
                    </a:cubicBezTo>
                    <a:cubicBezTo>
                      <a:pt x="69" y="48"/>
                      <a:pt x="68" y="50"/>
                      <a:pt x="68" y="50"/>
                    </a:cubicBezTo>
                    <a:cubicBezTo>
                      <a:pt x="67" y="50"/>
                      <a:pt x="66" y="48"/>
                      <a:pt x="66" y="48"/>
                    </a:cubicBezTo>
                    <a:cubicBezTo>
                      <a:pt x="65" y="48"/>
                      <a:pt x="64" y="50"/>
                      <a:pt x="64" y="50"/>
                    </a:cubicBezTo>
                    <a:cubicBezTo>
                      <a:pt x="63" y="51"/>
                      <a:pt x="63" y="52"/>
                      <a:pt x="62" y="52"/>
                    </a:cubicBezTo>
                    <a:cubicBezTo>
                      <a:pt x="62" y="53"/>
                      <a:pt x="60" y="51"/>
                      <a:pt x="60" y="51"/>
                    </a:cubicBezTo>
                    <a:cubicBezTo>
                      <a:pt x="60" y="51"/>
                      <a:pt x="58" y="53"/>
                      <a:pt x="58" y="53"/>
                    </a:cubicBezTo>
                    <a:cubicBezTo>
                      <a:pt x="58" y="53"/>
                      <a:pt x="57" y="55"/>
                      <a:pt x="56" y="55"/>
                    </a:cubicBezTo>
                    <a:cubicBezTo>
                      <a:pt x="56" y="55"/>
                      <a:pt x="55" y="54"/>
                      <a:pt x="54" y="53"/>
                    </a:cubicBezTo>
                    <a:cubicBezTo>
                      <a:pt x="54" y="53"/>
                      <a:pt x="52" y="52"/>
                      <a:pt x="52" y="52"/>
                    </a:cubicBezTo>
                    <a:cubicBezTo>
                      <a:pt x="52" y="52"/>
                      <a:pt x="51" y="54"/>
                      <a:pt x="50" y="54"/>
                    </a:cubicBezTo>
                    <a:cubicBezTo>
                      <a:pt x="50" y="54"/>
                      <a:pt x="49" y="56"/>
                      <a:pt x="49" y="56"/>
                    </a:cubicBezTo>
                    <a:cubicBezTo>
                      <a:pt x="48" y="56"/>
                      <a:pt x="47" y="54"/>
                      <a:pt x="46" y="55"/>
                    </a:cubicBezTo>
                    <a:cubicBezTo>
                      <a:pt x="46" y="55"/>
                      <a:pt x="45" y="56"/>
                      <a:pt x="45" y="57"/>
                    </a:cubicBezTo>
                    <a:cubicBezTo>
                      <a:pt x="44" y="57"/>
                      <a:pt x="43" y="59"/>
                      <a:pt x="43" y="59"/>
                    </a:cubicBezTo>
                    <a:cubicBezTo>
                      <a:pt x="42" y="59"/>
                      <a:pt x="41" y="57"/>
                      <a:pt x="41" y="57"/>
                    </a:cubicBezTo>
                    <a:cubicBezTo>
                      <a:pt x="40" y="57"/>
                      <a:pt x="39" y="60"/>
                      <a:pt x="39" y="60"/>
                    </a:cubicBezTo>
                    <a:cubicBezTo>
                      <a:pt x="38" y="59"/>
                      <a:pt x="37" y="58"/>
                      <a:pt x="37" y="58"/>
                    </a:cubicBezTo>
                    <a:cubicBezTo>
                      <a:pt x="37" y="58"/>
                      <a:pt x="35" y="56"/>
                      <a:pt x="35" y="56"/>
                    </a:cubicBezTo>
                    <a:cubicBezTo>
                      <a:pt x="34" y="56"/>
                      <a:pt x="33" y="58"/>
                      <a:pt x="33" y="58"/>
                    </a:cubicBezTo>
                    <a:cubicBezTo>
                      <a:pt x="32" y="59"/>
                      <a:pt x="32" y="60"/>
                      <a:pt x="31" y="61"/>
                    </a:cubicBezTo>
                    <a:cubicBezTo>
                      <a:pt x="31" y="61"/>
                      <a:pt x="30" y="63"/>
                      <a:pt x="29" y="63"/>
                    </a:cubicBezTo>
                    <a:cubicBezTo>
                      <a:pt x="29" y="63"/>
                      <a:pt x="27" y="61"/>
                      <a:pt x="27" y="61"/>
                    </a:cubicBezTo>
                    <a:cubicBezTo>
                      <a:pt x="27" y="61"/>
                      <a:pt x="25" y="59"/>
                      <a:pt x="25" y="59"/>
                    </a:cubicBezTo>
                    <a:cubicBezTo>
                      <a:pt x="25" y="59"/>
                      <a:pt x="24" y="61"/>
                      <a:pt x="23" y="62"/>
                    </a:cubicBezTo>
                    <a:cubicBezTo>
                      <a:pt x="23" y="62"/>
                      <a:pt x="22" y="63"/>
                      <a:pt x="22" y="64"/>
                    </a:cubicBezTo>
                    <a:cubicBezTo>
                      <a:pt x="20" y="63"/>
                      <a:pt x="19" y="62"/>
                      <a:pt x="17" y="60"/>
                    </a:cubicBezTo>
                    <a:cubicBezTo>
                      <a:pt x="18" y="60"/>
                      <a:pt x="18" y="58"/>
                      <a:pt x="19" y="58"/>
                    </a:cubicBezTo>
                    <a:cubicBezTo>
                      <a:pt x="19" y="58"/>
                      <a:pt x="21" y="60"/>
                      <a:pt x="21" y="60"/>
                    </a:cubicBezTo>
                    <a:cubicBezTo>
                      <a:pt x="22" y="60"/>
                      <a:pt x="22" y="58"/>
                      <a:pt x="23" y="58"/>
                    </a:cubicBezTo>
                    <a:cubicBezTo>
                      <a:pt x="23" y="57"/>
                      <a:pt x="24" y="56"/>
                      <a:pt x="24" y="55"/>
                    </a:cubicBezTo>
                    <a:cubicBezTo>
                      <a:pt x="25" y="55"/>
                      <a:pt x="26" y="57"/>
                      <a:pt x="27" y="57"/>
                    </a:cubicBezTo>
                    <a:cubicBezTo>
                      <a:pt x="27" y="57"/>
                      <a:pt x="28" y="55"/>
                      <a:pt x="28" y="55"/>
                    </a:cubicBezTo>
                    <a:cubicBezTo>
                      <a:pt x="29" y="54"/>
                      <a:pt x="30" y="53"/>
                      <a:pt x="30" y="53"/>
                    </a:cubicBezTo>
                    <a:cubicBezTo>
                      <a:pt x="31" y="52"/>
                      <a:pt x="31" y="51"/>
                      <a:pt x="32" y="50"/>
                    </a:cubicBezTo>
                    <a:cubicBezTo>
                      <a:pt x="31" y="50"/>
                      <a:pt x="30" y="49"/>
                      <a:pt x="30" y="49"/>
                    </a:cubicBezTo>
                    <a:cubicBezTo>
                      <a:pt x="29" y="49"/>
                      <a:pt x="28" y="51"/>
                      <a:pt x="28" y="51"/>
                    </a:cubicBezTo>
                    <a:cubicBezTo>
                      <a:pt x="28" y="51"/>
                      <a:pt x="26" y="53"/>
                      <a:pt x="26" y="53"/>
                    </a:cubicBezTo>
                    <a:cubicBezTo>
                      <a:pt x="26" y="53"/>
                      <a:pt x="24" y="52"/>
                      <a:pt x="24" y="52"/>
                    </a:cubicBezTo>
                    <a:cubicBezTo>
                      <a:pt x="24" y="51"/>
                      <a:pt x="26" y="50"/>
                      <a:pt x="26" y="49"/>
                    </a:cubicBezTo>
                    <a:cubicBezTo>
                      <a:pt x="26" y="49"/>
                      <a:pt x="23" y="48"/>
                      <a:pt x="23" y="48"/>
                    </a:cubicBezTo>
                    <a:cubicBezTo>
                      <a:pt x="23" y="47"/>
                      <a:pt x="25" y="46"/>
                      <a:pt x="25" y="45"/>
                    </a:cubicBezTo>
                    <a:cubicBezTo>
                      <a:pt x="25" y="45"/>
                      <a:pt x="23" y="44"/>
                      <a:pt x="23" y="44"/>
                    </a:cubicBezTo>
                    <a:cubicBezTo>
                      <a:pt x="22" y="44"/>
                      <a:pt x="22" y="45"/>
                      <a:pt x="21" y="46"/>
                    </a:cubicBezTo>
                    <a:cubicBezTo>
                      <a:pt x="21" y="46"/>
                      <a:pt x="20" y="48"/>
                      <a:pt x="19" y="48"/>
                    </a:cubicBezTo>
                    <a:cubicBezTo>
                      <a:pt x="19" y="48"/>
                      <a:pt x="18" y="46"/>
                      <a:pt x="17" y="46"/>
                    </a:cubicBezTo>
                    <a:cubicBezTo>
                      <a:pt x="17" y="47"/>
                      <a:pt x="16" y="48"/>
                      <a:pt x="16" y="49"/>
                    </a:cubicBezTo>
                    <a:cubicBezTo>
                      <a:pt x="15" y="49"/>
                      <a:pt x="14" y="51"/>
                      <a:pt x="14" y="51"/>
                    </a:cubicBezTo>
                    <a:cubicBezTo>
                      <a:pt x="14" y="51"/>
                      <a:pt x="12" y="49"/>
                      <a:pt x="12" y="49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9" y="52"/>
                      <a:pt x="9" y="53"/>
                      <a:pt x="8" y="54"/>
                    </a:cubicBezTo>
                    <a:cubicBezTo>
                      <a:pt x="7" y="55"/>
                      <a:pt x="6" y="57"/>
                      <a:pt x="5" y="58"/>
                    </a:cubicBezTo>
                    <a:cubicBezTo>
                      <a:pt x="3" y="57"/>
                      <a:pt x="2" y="56"/>
                      <a:pt x="0" y="55"/>
                    </a:cubicBezTo>
                    <a:cubicBezTo>
                      <a:pt x="0" y="54"/>
                      <a:pt x="2" y="53"/>
                      <a:pt x="2" y="52"/>
                    </a:cubicBezTo>
                    <a:cubicBezTo>
                      <a:pt x="2" y="52"/>
                      <a:pt x="0" y="51"/>
                      <a:pt x="0" y="51"/>
                    </a:cubicBezTo>
                    <a:cubicBezTo>
                      <a:pt x="0" y="50"/>
                      <a:pt x="1" y="49"/>
                      <a:pt x="1" y="49"/>
                    </a:cubicBezTo>
                    <a:cubicBezTo>
                      <a:pt x="2" y="48"/>
                      <a:pt x="3" y="47"/>
                      <a:pt x="3" y="46"/>
                    </a:cubicBezTo>
                    <a:cubicBezTo>
                      <a:pt x="3" y="46"/>
                      <a:pt x="1" y="45"/>
                      <a:pt x="1" y="45"/>
                    </a:cubicBezTo>
                    <a:cubicBezTo>
                      <a:pt x="1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40"/>
                      <a:pt x="2" y="39"/>
                      <a:pt x="2" y="38"/>
                    </a:cubicBezTo>
                    <a:cubicBezTo>
                      <a:pt x="2" y="38"/>
                      <a:pt x="4" y="36"/>
                      <a:pt x="4" y="36"/>
                    </a:cubicBezTo>
                    <a:cubicBezTo>
                      <a:pt x="4" y="36"/>
                      <a:pt x="6" y="38"/>
                      <a:pt x="6" y="38"/>
                    </a:cubicBezTo>
                    <a:cubicBezTo>
                      <a:pt x="6" y="38"/>
                      <a:pt x="8" y="40"/>
                      <a:pt x="8" y="40"/>
                    </a:cubicBezTo>
                    <a:cubicBezTo>
                      <a:pt x="9" y="39"/>
                      <a:pt x="10" y="38"/>
                      <a:pt x="10" y="37"/>
                    </a:cubicBezTo>
                    <a:cubicBezTo>
                      <a:pt x="10" y="37"/>
                      <a:pt x="8" y="36"/>
                      <a:pt x="8" y="36"/>
                    </a:cubicBezTo>
                    <a:cubicBezTo>
                      <a:pt x="8" y="35"/>
                      <a:pt x="10" y="34"/>
                      <a:pt x="9" y="33"/>
                    </a:cubicBezTo>
                    <a:cubicBezTo>
                      <a:pt x="9" y="33"/>
                      <a:pt x="7" y="32"/>
                      <a:pt x="7" y="32"/>
                    </a:cubicBezTo>
                    <a:cubicBezTo>
                      <a:pt x="7" y="31"/>
                      <a:pt x="9" y="30"/>
                      <a:pt x="9" y="29"/>
                    </a:cubicBezTo>
                    <a:cubicBezTo>
                      <a:pt x="9" y="29"/>
                      <a:pt x="7" y="28"/>
                      <a:pt x="7" y="28"/>
                    </a:cubicBezTo>
                    <a:cubicBezTo>
                      <a:pt x="7" y="27"/>
                      <a:pt x="8" y="26"/>
                      <a:pt x="8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0" y="23"/>
                      <a:pt x="12" y="25"/>
                      <a:pt x="12" y="25"/>
                    </a:cubicBezTo>
                    <a:cubicBezTo>
                      <a:pt x="13" y="26"/>
                      <a:pt x="14" y="26"/>
                      <a:pt x="15" y="27"/>
                    </a:cubicBezTo>
                    <a:cubicBezTo>
                      <a:pt x="15" y="27"/>
                      <a:pt x="16" y="28"/>
                      <a:pt x="17" y="28"/>
                    </a:cubicBezTo>
                    <a:cubicBezTo>
                      <a:pt x="17" y="28"/>
                      <a:pt x="18" y="26"/>
                      <a:pt x="19" y="26"/>
                    </a:cubicBezTo>
                    <a:cubicBezTo>
                      <a:pt x="19" y="26"/>
                      <a:pt x="20" y="24"/>
                      <a:pt x="20" y="24"/>
                    </a:cubicBezTo>
                    <a:cubicBezTo>
                      <a:pt x="21" y="24"/>
                      <a:pt x="21" y="22"/>
                      <a:pt x="22" y="22"/>
                    </a:cubicBezTo>
                    <a:cubicBezTo>
                      <a:pt x="22" y="22"/>
                      <a:pt x="24" y="24"/>
                      <a:pt x="24" y="23"/>
                    </a:cubicBezTo>
                    <a:cubicBezTo>
                      <a:pt x="25" y="23"/>
                      <a:pt x="25" y="22"/>
                      <a:pt x="26" y="21"/>
                    </a:cubicBezTo>
                    <a:cubicBezTo>
                      <a:pt x="26" y="20"/>
                      <a:pt x="27" y="20"/>
                      <a:pt x="28" y="19"/>
                    </a:cubicBezTo>
                    <a:cubicBezTo>
                      <a:pt x="28" y="18"/>
                      <a:pt x="29" y="17"/>
                      <a:pt x="29" y="17"/>
                    </a:cubicBezTo>
                    <a:cubicBezTo>
                      <a:pt x="30" y="16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3" y="12"/>
                    </a:cubicBezTo>
                    <a:cubicBezTo>
                      <a:pt x="33" y="12"/>
                      <a:pt x="35" y="14"/>
                      <a:pt x="35" y="14"/>
                    </a:cubicBezTo>
                    <a:cubicBezTo>
                      <a:pt x="35" y="15"/>
                      <a:pt x="33" y="16"/>
                      <a:pt x="33" y="16"/>
                    </a:cubicBezTo>
                    <a:cubicBezTo>
                      <a:pt x="34" y="16"/>
                      <a:pt x="35" y="18"/>
                      <a:pt x="35" y="18"/>
                    </a:cubicBezTo>
                    <a:cubicBezTo>
                      <a:pt x="36" y="18"/>
                      <a:pt x="37" y="16"/>
                      <a:pt x="37" y="16"/>
                    </a:cubicBezTo>
                    <a:cubicBezTo>
                      <a:pt x="37" y="16"/>
                      <a:pt x="39" y="13"/>
                      <a:pt x="39" y="13"/>
                    </a:cubicBezTo>
                    <a:cubicBezTo>
                      <a:pt x="39" y="14"/>
                      <a:pt x="41" y="15"/>
                      <a:pt x="41" y="15"/>
                    </a:cubicBezTo>
                    <a:cubicBezTo>
                      <a:pt x="41" y="16"/>
                      <a:pt x="40" y="17"/>
                      <a:pt x="39" y="17"/>
                    </a:cubicBezTo>
                    <a:cubicBezTo>
                      <a:pt x="39" y="18"/>
                      <a:pt x="38" y="19"/>
                      <a:pt x="38" y="20"/>
                    </a:cubicBezTo>
                    <a:cubicBezTo>
                      <a:pt x="38" y="20"/>
                      <a:pt x="40" y="21"/>
                      <a:pt x="40" y="21"/>
                    </a:cubicBezTo>
                    <a:cubicBezTo>
                      <a:pt x="40" y="22"/>
                      <a:pt x="42" y="23"/>
                      <a:pt x="42" y="23"/>
                    </a:cubicBezTo>
                    <a:cubicBezTo>
                      <a:pt x="42" y="23"/>
                      <a:pt x="40" y="25"/>
                      <a:pt x="40" y="25"/>
                    </a:cubicBezTo>
                    <a:cubicBezTo>
                      <a:pt x="41" y="26"/>
                      <a:pt x="42" y="26"/>
                      <a:pt x="43" y="27"/>
                    </a:cubicBezTo>
                    <a:cubicBezTo>
                      <a:pt x="43" y="26"/>
                      <a:pt x="44" y="25"/>
                      <a:pt x="44" y="25"/>
                    </a:cubicBezTo>
                    <a:cubicBezTo>
                      <a:pt x="45" y="24"/>
                      <a:pt x="46" y="23"/>
                      <a:pt x="46" y="22"/>
                    </a:cubicBezTo>
                    <a:cubicBezTo>
                      <a:pt x="46" y="22"/>
                      <a:pt x="48" y="21"/>
                      <a:pt x="48" y="20"/>
                    </a:cubicBezTo>
                    <a:cubicBezTo>
                      <a:pt x="48" y="20"/>
                      <a:pt x="46" y="19"/>
                      <a:pt x="46" y="19"/>
                    </a:cubicBezTo>
                    <a:cubicBezTo>
                      <a:pt x="46" y="18"/>
                      <a:pt x="47" y="16"/>
                      <a:pt x="47" y="16"/>
                    </a:cubicBezTo>
                    <a:cubicBezTo>
                      <a:pt x="48" y="16"/>
                      <a:pt x="49" y="18"/>
                      <a:pt x="49" y="18"/>
                    </a:cubicBezTo>
                    <a:cubicBezTo>
                      <a:pt x="50" y="18"/>
                      <a:pt x="51" y="20"/>
                      <a:pt x="52" y="20"/>
                    </a:cubicBezTo>
                    <a:cubicBezTo>
                      <a:pt x="52" y="20"/>
                      <a:pt x="53" y="18"/>
                      <a:pt x="53" y="17"/>
                    </a:cubicBezTo>
                    <a:cubicBezTo>
                      <a:pt x="54" y="17"/>
                      <a:pt x="55" y="19"/>
                      <a:pt x="56" y="19"/>
                    </a:cubicBezTo>
                    <a:cubicBezTo>
                      <a:pt x="56" y="19"/>
                      <a:pt x="57" y="17"/>
                      <a:pt x="57" y="17"/>
                    </a:cubicBezTo>
                    <a:cubicBezTo>
                      <a:pt x="58" y="17"/>
                      <a:pt x="59" y="15"/>
                      <a:pt x="59" y="15"/>
                    </a:cubicBezTo>
                    <a:cubicBezTo>
                      <a:pt x="60" y="15"/>
                      <a:pt x="61" y="16"/>
                      <a:pt x="61" y="16"/>
                    </a:cubicBezTo>
                    <a:cubicBezTo>
                      <a:pt x="62" y="17"/>
                      <a:pt x="63" y="18"/>
                      <a:pt x="64" y="18"/>
                    </a:cubicBezTo>
                    <a:cubicBezTo>
                      <a:pt x="64" y="19"/>
                      <a:pt x="65" y="19"/>
                      <a:pt x="66" y="20"/>
                    </a:cubicBezTo>
                    <a:cubicBezTo>
                      <a:pt x="66" y="20"/>
                      <a:pt x="64" y="22"/>
                      <a:pt x="64" y="22"/>
                    </a:cubicBezTo>
                    <a:cubicBezTo>
                      <a:pt x="64" y="23"/>
                      <a:pt x="66" y="23"/>
                      <a:pt x="66" y="24"/>
                    </a:cubicBezTo>
                    <a:cubicBezTo>
                      <a:pt x="66" y="23"/>
                      <a:pt x="68" y="22"/>
                      <a:pt x="68" y="22"/>
                    </a:cubicBezTo>
                    <a:cubicBezTo>
                      <a:pt x="68" y="21"/>
                      <a:pt x="66" y="21"/>
                      <a:pt x="66" y="20"/>
                    </a:cubicBezTo>
                    <a:cubicBezTo>
                      <a:pt x="66" y="19"/>
                      <a:pt x="68" y="18"/>
                      <a:pt x="67" y="18"/>
                    </a:cubicBezTo>
                    <a:cubicBezTo>
                      <a:pt x="67" y="17"/>
                      <a:pt x="65" y="16"/>
                      <a:pt x="65" y="16"/>
                    </a:cubicBezTo>
                    <a:cubicBezTo>
                      <a:pt x="65" y="16"/>
                      <a:pt x="67" y="14"/>
                      <a:pt x="67" y="14"/>
                    </a:cubicBezTo>
                    <a:cubicBezTo>
                      <a:pt x="67" y="14"/>
                      <a:pt x="69" y="15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2" y="17"/>
                      <a:pt x="73" y="19"/>
                      <a:pt x="74" y="19"/>
                    </a:cubicBezTo>
                    <a:cubicBezTo>
                      <a:pt x="74" y="19"/>
                      <a:pt x="75" y="17"/>
                      <a:pt x="75" y="17"/>
                    </a:cubicBezTo>
                    <a:cubicBezTo>
                      <a:pt x="75" y="16"/>
                      <a:pt x="73" y="15"/>
                      <a:pt x="73" y="15"/>
                    </a:cubicBezTo>
                    <a:cubicBezTo>
                      <a:pt x="73" y="15"/>
                      <a:pt x="74" y="13"/>
                      <a:pt x="75" y="13"/>
                    </a:cubicBezTo>
                    <a:cubicBezTo>
                      <a:pt x="75" y="13"/>
                      <a:pt x="77" y="15"/>
                      <a:pt x="77" y="14"/>
                    </a:cubicBezTo>
                    <a:cubicBezTo>
                      <a:pt x="78" y="14"/>
                      <a:pt x="78" y="12"/>
                      <a:pt x="79" y="12"/>
                    </a:cubicBezTo>
                    <a:cubicBezTo>
                      <a:pt x="79" y="12"/>
                      <a:pt x="80" y="14"/>
                      <a:pt x="81" y="14"/>
                    </a:cubicBezTo>
                    <a:cubicBezTo>
                      <a:pt x="82" y="14"/>
                      <a:pt x="82" y="12"/>
                      <a:pt x="83" y="12"/>
                    </a:cubicBezTo>
                    <a:cubicBezTo>
                      <a:pt x="83" y="12"/>
                      <a:pt x="84" y="13"/>
                      <a:pt x="85" y="13"/>
                    </a:cubicBezTo>
                    <a:cubicBezTo>
                      <a:pt x="85" y="13"/>
                      <a:pt x="87" y="15"/>
                      <a:pt x="87" y="15"/>
                    </a:cubicBezTo>
                    <a:cubicBezTo>
                      <a:pt x="87" y="15"/>
                      <a:pt x="86" y="17"/>
                      <a:pt x="85" y="17"/>
                    </a:cubicBezTo>
                    <a:cubicBezTo>
                      <a:pt x="85" y="17"/>
                      <a:pt x="84" y="16"/>
                      <a:pt x="83" y="16"/>
                    </a:cubicBezTo>
                    <a:cubicBezTo>
                      <a:pt x="83" y="16"/>
                      <a:pt x="81" y="14"/>
                      <a:pt x="81" y="14"/>
                    </a:cubicBezTo>
                    <a:cubicBezTo>
                      <a:pt x="80" y="14"/>
                      <a:pt x="80" y="16"/>
                      <a:pt x="79" y="16"/>
                    </a:cubicBezTo>
                    <a:cubicBezTo>
                      <a:pt x="79" y="17"/>
                      <a:pt x="78" y="18"/>
                      <a:pt x="78" y="18"/>
                    </a:cubicBezTo>
                    <a:cubicBezTo>
                      <a:pt x="77" y="19"/>
                      <a:pt x="80" y="20"/>
                      <a:pt x="80" y="20"/>
                    </a:cubicBezTo>
                    <a:cubicBezTo>
                      <a:pt x="80" y="21"/>
                      <a:pt x="78" y="22"/>
                      <a:pt x="78" y="22"/>
                    </a:cubicBezTo>
                    <a:cubicBezTo>
                      <a:pt x="78" y="23"/>
                      <a:pt x="80" y="23"/>
                      <a:pt x="80" y="24"/>
                    </a:cubicBezTo>
                    <a:cubicBezTo>
                      <a:pt x="81" y="24"/>
                      <a:pt x="82" y="26"/>
                      <a:pt x="83" y="26"/>
                    </a:cubicBezTo>
                    <a:cubicBezTo>
                      <a:pt x="83" y="26"/>
                      <a:pt x="84" y="24"/>
                      <a:pt x="84" y="23"/>
                    </a:cubicBezTo>
                    <a:cubicBezTo>
                      <a:pt x="85" y="23"/>
                      <a:pt x="85" y="22"/>
                      <a:pt x="86" y="21"/>
                    </a:cubicBezTo>
                    <a:cubicBezTo>
                      <a:pt x="86" y="21"/>
                      <a:pt x="87" y="19"/>
                      <a:pt x="88" y="19"/>
                    </a:cubicBezTo>
                    <a:cubicBezTo>
                      <a:pt x="88" y="19"/>
                      <a:pt x="89" y="21"/>
                      <a:pt x="90" y="21"/>
                    </a:cubicBezTo>
                    <a:cubicBezTo>
                      <a:pt x="91" y="20"/>
                      <a:pt x="91" y="19"/>
                      <a:pt x="92" y="18"/>
                    </a:cubicBezTo>
                    <a:cubicBezTo>
                      <a:pt x="92" y="18"/>
                      <a:pt x="93" y="17"/>
                      <a:pt x="93" y="16"/>
                    </a:cubicBezTo>
                    <a:cubicBezTo>
                      <a:pt x="94" y="16"/>
                      <a:pt x="95" y="14"/>
                      <a:pt x="95" y="14"/>
                    </a:cubicBezTo>
                    <a:cubicBezTo>
                      <a:pt x="96" y="14"/>
                      <a:pt x="97" y="16"/>
                      <a:pt x="97" y="16"/>
                    </a:cubicBezTo>
                    <a:cubicBezTo>
                      <a:pt x="98" y="16"/>
                      <a:pt x="98" y="13"/>
                      <a:pt x="99" y="13"/>
                    </a:cubicBezTo>
                    <a:cubicBezTo>
                      <a:pt x="99" y="13"/>
                      <a:pt x="101" y="15"/>
                      <a:pt x="101" y="15"/>
                    </a:cubicBezTo>
                    <a:cubicBezTo>
                      <a:pt x="102" y="16"/>
                      <a:pt x="103" y="16"/>
                      <a:pt x="103" y="17"/>
                    </a:cubicBezTo>
                    <a:cubicBezTo>
                      <a:pt x="102" y="18"/>
                      <a:pt x="101" y="20"/>
                      <a:pt x="100" y="21"/>
                    </a:cubicBezTo>
                    <a:cubicBezTo>
                      <a:pt x="100" y="22"/>
                      <a:pt x="98" y="23"/>
                      <a:pt x="98" y="23"/>
                    </a:cubicBezTo>
                    <a:cubicBezTo>
                      <a:pt x="98" y="24"/>
                      <a:pt x="101" y="25"/>
                      <a:pt x="101" y="25"/>
                    </a:cubicBezTo>
                    <a:cubicBezTo>
                      <a:pt x="100" y="25"/>
                      <a:pt x="99" y="27"/>
                      <a:pt x="99" y="27"/>
                    </a:cubicBezTo>
                    <a:cubicBezTo>
                      <a:pt x="98" y="27"/>
                      <a:pt x="97" y="26"/>
                      <a:pt x="97" y="26"/>
                    </a:cubicBezTo>
                    <a:cubicBezTo>
                      <a:pt x="96" y="26"/>
                      <a:pt x="94" y="24"/>
                      <a:pt x="94" y="24"/>
                    </a:cubicBezTo>
                    <a:cubicBezTo>
                      <a:pt x="94" y="24"/>
                      <a:pt x="93" y="26"/>
                      <a:pt x="93" y="26"/>
                    </a:cubicBezTo>
                    <a:cubicBezTo>
                      <a:pt x="93" y="27"/>
                      <a:pt x="95" y="27"/>
                      <a:pt x="95" y="28"/>
                    </a:cubicBezTo>
                    <a:cubicBezTo>
                      <a:pt x="95" y="29"/>
                      <a:pt x="93" y="30"/>
                      <a:pt x="93" y="30"/>
                    </a:cubicBezTo>
                    <a:cubicBezTo>
                      <a:pt x="93" y="31"/>
                      <a:pt x="96" y="32"/>
                      <a:pt x="95" y="32"/>
                    </a:cubicBezTo>
                    <a:cubicBezTo>
                      <a:pt x="95" y="33"/>
                      <a:pt x="94" y="34"/>
                      <a:pt x="94" y="34"/>
                    </a:cubicBezTo>
                    <a:cubicBezTo>
                      <a:pt x="93" y="35"/>
                      <a:pt x="93" y="36"/>
                      <a:pt x="92" y="36"/>
                    </a:cubicBezTo>
                    <a:cubicBezTo>
                      <a:pt x="91" y="37"/>
                      <a:pt x="91" y="38"/>
                      <a:pt x="90" y="39"/>
                    </a:cubicBezTo>
                    <a:cubicBezTo>
                      <a:pt x="91" y="39"/>
                      <a:pt x="92" y="40"/>
                      <a:pt x="93" y="40"/>
                    </a:cubicBezTo>
                    <a:cubicBezTo>
                      <a:pt x="93" y="40"/>
                      <a:pt x="94" y="38"/>
                      <a:pt x="94" y="38"/>
                    </a:cubicBezTo>
                    <a:cubicBezTo>
                      <a:pt x="95" y="38"/>
                      <a:pt x="95" y="36"/>
                      <a:pt x="96" y="36"/>
                    </a:cubicBezTo>
                    <a:cubicBezTo>
                      <a:pt x="96" y="35"/>
                      <a:pt x="97" y="34"/>
                      <a:pt x="98" y="34"/>
                    </a:cubicBezTo>
                    <a:cubicBezTo>
                      <a:pt x="98" y="33"/>
                      <a:pt x="99" y="32"/>
                      <a:pt x="99" y="31"/>
                    </a:cubicBezTo>
                    <a:cubicBezTo>
                      <a:pt x="100" y="31"/>
                      <a:pt x="101" y="29"/>
                      <a:pt x="101" y="29"/>
                    </a:cubicBezTo>
                    <a:cubicBezTo>
                      <a:pt x="101" y="29"/>
                      <a:pt x="103" y="31"/>
                      <a:pt x="103" y="31"/>
                    </a:cubicBezTo>
                    <a:cubicBezTo>
                      <a:pt x="103" y="30"/>
                      <a:pt x="105" y="29"/>
                      <a:pt x="105" y="29"/>
                    </a:cubicBezTo>
                    <a:cubicBezTo>
                      <a:pt x="105" y="28"/>
                      <a:pt x="103" y="27"/>
                      <a:pt x="103" y="27"/>
                    </a:cubicBezTo>
                    <a:cubicBezTo>
                      <a:pt x="103" y="27"/>
                      <a:pt x="101" y="25"/>
                      <a:pt x="101" y="25"/>
                    </a:cubicBezTo>
                    <a:cubicBezTo>
                      <a:pt x="101" y="24"/>
                      <a:pt x="102" y="24"/>
                      <a:pt x="102" y="23"/>
                    </a:cubicBezTo>
                    <a:cubicBezTo>
                      <a:pt x="103" y="22"/>
                      <a:pt x="103" y="21"/>
                      <a:pt x="104" y="21"/>
                    </a:cubicBezTo>
                    <a:cubicBezTo>
                      <a:pt x="104" y="20"/>
                      <a:pt x="105" y="19"/>
                      <a:pt x="106" y="19"/>
                    </a:cubicBezTo>
                    <a:cubicBezTo>
                      <a:pt x="106" y="18"/>
                      <a:pt x="107" y="20"/>
                      <a:pt x="108" y="20"/>
                    </a:cubicBezTo>
                    <a:cubicBezTo>
                      <a:pt x="108" y="20"/>
                      <a:pt x="110" y="18"/>
                      <a:pt x="110" y="18"/>
                    </a:cubicBezTo>
                    <a:cubicBezTo>
                      <a:pt x="110" y="17"/>
                      <a:pt x="111" y="16"/>
                      <a:pt x="111" y="16"/>
                    </a:cubicBezTo>
                    <a:cubicBezTo>
                      <a:pt x="111" y="16"/>
                      <a:pt x="109" y="14"/>
                      <a:pt x="109" y="14"/>
                    </a:cubicBezTo>
                    <a:cubicBezTo>
                      <a:pt x="109" y="14"/>
                      <a:pt x="107" y="16"/>
                      <a:pt x="107" y="16"/>
                    </a:cubicBezTo>
                    <a:cubicBezTo>
                      <a:pt x="107" y="16"/>
                      <a:pt x="105" y="15"/>
                      <a:pt x="105" y="15"/>
                    </a:cubicBezTo>
                    <a:cubicBezTo>
                      <a:pt x="105" y="14"/>
                      <a:pt x="107" y="13"/>
                      <a:pt x="107" y="12"/>
                    </a:cubicBezTo>
                    <a:cubicBezTo>
                      <a:pt x="107" y="12"/>
                      <a:pt x="108" y="11"/>
                      <a:pt x="109" y="10"/>
                    </a:cubicBezTo>
                    <a:cubicBezTo>
                      <a:pt x="109" y="10"/>
                      <a:pt x="106" y="9"/>
                      <a:pt x="106" y="8"/>
                    </a:cubicBezTo>
                    <a:cubicBezTo>
                      <a:pt x="106" y="8"/>
                      <a:pt x="108" y="7"/>
                      <a:pt x="108" y="6"/>
                    </a:cubicBezTo>
                    <a:cubicBezTo>
                      <a:pt x="108" y="5"/>
                      <a:pt x="109" y="5"/>
                      <a:pt x="110" y="4"/>
                    </a:cubicBezTo>
                    <a:cubicBezTo>
                      <a:pt x="110" y="4"/>
                      <a:pt x="107" y="2"/>
                      <a:pt x="107" y="2"/>
                    </a:cubicBezTo>
                    <a:cubicBezTo>
                      <a:pt x="108" y="2"/>
                      <a:pt x="109" y="0"/>
                      <a:pt x="109" y="0"/>
                    </a:cubicBezTo>
                    <a:cubicBezTo>
                      <a:pt x="109" y="0"/>
                      <a:pt x="111" y="2"/>
                      <a:pt x="111" y="2"/>
                    </a:cubicBezTo>
                    <a:cubicBezTo>
                      <a:pt x="111" y="2"/>
                      <a:pt x="110" y="4"/>
                      <a:pt x="110" y="4"/>
                    </a:cubicBezTo>
                    <a:cubicBezTo>
                      <a:pt x="110" y="5"/>
                      <a:pt x="111" y="5"/>
                      <a:pt x="112" y="6"/>
                    </a:cubicBezTo>
                    <a:cubicBezTo>
                      <a:pt x="112" y="6"/>
                      <a:pt x="114" y="7"/>
                      <a:pt x="114" y="7"/>
                    </a:cubicBezTo>
                    <a:cubicBezTo>
                      <a:pt x="114" y="8"/>
                      <a:pt x="113" y="9"/>
                      <a:pt x="112" y="10"/>
                    </a:cubicBezTo>
                    <a:cubicBezTo>
                      <a:pt x="113" y="10"/>
                      <a:pt x="114" y="11"/>
                      <a:pt x="115" y="11"/>
                    </a:cubicBezTo>
                    <a:cubicBezTo>
                      <a:pt x="115" y="11"/>
                      <a:pt x="116" y="9"/>
                      <a:pt x="116" y="9"/>
                    </a:cubicBezTo>
                    <a:cubicBezTo>
                      <a:pt x="116" y="9"/>
                      <a:pt x="114" y="8"/>
                      <a:pt x="114" y="7"/>
                    </a:cubicBezTo>
                    <a:cubicBezTo>
                      <a:pt x="114" y="7"/>
                      <a:pt x="115" y="6"/>
                      <a:pt x="116" y="5"/>
                    </a:cubicBezTo>
                    <a:cubicBezTo>
                      <a:pt x="116" y="5"/>
                      <a:pt x="117" y="3"/>
                      <a:pt x="118" y="3"/>
                    </a:cubicBezTo>
                    <a:cubicBezTo>
                      <a:pt x="118" y="3"/>
                      <a:pt x="120" y="4"/>
                      <a:pt x="120" y="5"/>
                    </a:cubicBezTo>
                    <a:cubicBezTo>
                      <a:pt x="120" y="5"/>
                      <a:pt x="118" y="6"/>
                      <a:pt x="118" y="7"/>
                    </a:cubicBezTo>
                    <a:cubicBezTo>
                      <a:pt x="118" y="8"/>
                      <a:pt x="120" y="8"/>
                      <a:pt x="120" y="9"/>
                    </a:cubicBezTo>
                    <a:cubicBezTo>
                      <a:pt x="119" y="10"/>
                      <a:pt x="118" y="11"/>
                      <a:pt x="117" y="13"/>
                    </a:cubicBezTo>
                    <a:cubicBezTo>
                      <a:pt x="116" y="14"/>
                      <a:pt x="115" y="16"/>
                      <a:pt x="114" y="17"/>
                    </a:cubicBezTo>
                    <a:cubicBezTo>
                      <a:pt x="115" y="19"/>
                      <a:pt x="116" y="20"/>
                      <a:pt x="118" y="21"/>
                    </a:cubicBezTo>
                    <a:cubicBezTo>
                      <a:pt x="119" y="21"/>
                      <a:pt x="119" y="22"/>
                      <a:pt x="120" y="23"/>
                    </a:cubicBezTo>
                    <a:cubicBezTo>
                      <a:pt x="121" y="22"/>
                      <a:pt x="121" y="20"/>
                      <a:pt x="122" y="20"/>
                    </a:cubicBezTo>
                    <a:cubicBezTo>
                      <a:pt x="122" y="20"/>
                      <a:pt x="124" y="22"/>
                      <a:pt x="124" y="22"/>
                    </a:cubicBezTo>
                    <a:cubicBezTo>
                      <a:pt x="124" y="22"/>
                      <a:pt x="126" y="24"/>
                      <a:pt x="126" y="24"/>
                    </a:cubicBezTo>
                    <a:cubicBezTo>
                      <a:pt x="127" y="24"/>
                      <a:pt x="128" y="22"/>
                      <a:pt x="128" y="22"/>
                    </a:cubicBezTo>
                    <a:cubicBezTo>
                      <a:pt x="129" y="21"/>
                      <a:pt x="130" y="20"/>
                      <a:pt x="130" y="19"/>
                    </a:cubicBezTo>
                    <a:cubicBezTo>
                      <a:pt x="130" y="19"/>
                      <a:pt x="128" y="18"/>
                      <a:pt x="128" y="18"/>
                    </a:cubicBezTo>
                    <a:cubicBezTo>
                      <a:pt x="128" y="17"/>
                      <a:pt x="129" y="16"/>
                      <a:pt x="129" y="15"/>
                    </a:cubicBezTo>
                    <a:cubicBezTo>
                      <a:pt x="129" y="15"/>
                      <a:pt x="131" y="17"/>
                      <a:pt x="131" y="17"/>
                    </a:cubicBezTo>
                    <a:cubicBezTo>
                      <a:pt x="132" y="17"/>
                      <a:pt x="133" y="15"/>
                      <a:pt x="133" y="15"/>
                    </a:cubicBezTo>
                    <a:cubicBezTo>
                      <a:pt x="134" y="14"/>
                      <a:pt x="134" y="13"/>
                      <a:pt x="135" y="13"/>
                    </a:cubicBezTo>
                    <a:cubicBezTo>
                      <a:pt x="135" y="13"/>
                      <a:pt x="137" y="14"/>
                      <a:pt x="137" y="14"/>
                    </a:cubicBezTo>
                    <a:cubicBezTo>
                      <a:pt x="137" y="15"/>
                      <a:pt x="135" y="16"/>
                      <a:pt x="135" y="17"/>
                    </a:cubicBezTo>
                    <a:cubicBezTo>
                      <a:pt x="136" y="17"/>
                      <a:pt x="137" y="18"/>
                      <a:pt x="138" y="18"/>
                    </a:cubicBezTo>
                    <a:cubicBezTo>
                      <a:pt x="138" y="19"/>
                      <a:pt x="139" y="20"/>
                      <a:pt x="140" y="20"/>
                    </a:cubicBezTo>
                    <a:cubicBezTo>
                      <a:pt x="140" y="20"/>
                      <a:pt x="142" y="22"/>
                      <a:pt x="142" y="22"/>
                    </a:cubicBezTo>
                    <a:cubicBezTo>
                      <a:pt x="142" y="22"/>
                      <a:pt x="144" y="20"/>
                      <a:pt x="144" y="19"/>
                    </a:cubicBezTo>
                    <a:cubicBezTo>
                      <a:pt x="144" y="19"/>
                      <a:pt x="146" y="17"/>
                      <a:pt x="146" y="17"/>
                    </a:cubicBezTo>
                    <a:cubicBezTo>
                      <a:pt x="146" y="17"/>
                      <a:pt x="148" y="18"/>
                      <a:pt x="148" y="19"/>
                    </a:cubicBezTo>
                    <a:cubicBezTo>
                      <a:pt x="148" y="19"/>
                      <a:pt x="146" y="21"/>
                      <a:pt x="146" y="21"/>
                    </a:cubicBezTo>
                    <a:cubicBezTo>
                      <a:pt x="146" y="22"/>
                      <a:pt x="145" y="23"/>
                      <a:pt x="144" y="23"/>
                    </a:cubicBezTo>
                    <a:cubicBezTo>
                      <a:pt x="144" y="24"/>
                      <a:pt x="143" y="25"/>
                      <a:pt x="143" y="26"/>
                    </a:cubicBezTo>
                    <a:cubicBezTo>
                      <a:pt x="143" y="26"/>
                      <a:pt x="145" y="27"/>
                      <a:pt x="145" y="27"/>
                    </a:cubicBezTo>
                    <a:cubicBezTo>
                      <a:pt x="145" y="28"/>
                      <a:pt x="143" y="29"/>
                      <a:pt x="143" y="29"/>
                    </a:cubicBezTo>
                    <a:cubicBezTo>
                      <a:pt x="143" y="30"/>
                      <a:pt x="145" y="31"/>
                      <a:pt x="145" y="31"/>
                    </a:cubicBezTo>
                    <a:cubicBezTo>
                      <a:pt x="146" y="31"/>
                      <a:pt x="147" y="29"/>
                      <a:pt x="147" y="29"/>
                    </a:cubicBezTo>
                    <a:cubicBezTo>
                      <a:pt x="148" y="29"/>
                      <a:pt x="149" y="31"/>
                      <a:pt x="149" y="31"/>
                    </a:cubicBezTo>
                    <a:cubicBezTo>
                      <a:pt x="150" y="30"/>
                      <a:pt x="150" y="29"/>
                      <a:pt x="151" y="28"/>
                    </a:cubicBezTo>
                    <a:cubicBezTo>
                      <a:pt x="151" y="28"/>
                      <a:pt x="153" y="27"/>
                      <a:pt x="153" y="26"/>
                    </a:cubicBezTo>
                    <a:cubicBezTo>
                      <a:pt x="153" y="26"/>
                      <a:pt x="151" y="25"/>
                      <a:pt x="151" y="24"/>
                    </a:cubicBezTo>
                    <a:cubicBezTo>
                      <a:pt x="150" y="24"/>
                      <a:pt x="152" y="23"/>
                      <a:pt x="152" y="22"/>
                    </a:cubicBezTo>
                    <a:cubicBezTo>
                      <a:pt x="152" y="22"/>
                      <a:pt x="153" y="21"/>
                      <a:pt x="154" y="20"/>
                    </a:cubicBezTo>
                    <a:cubicBezTo>
                      <a:pt x="154" y="20"/>
                      <a:pt x="156" y="18"/>
                      <a:pt x="156" y="18"/>
                    </a:cubicBezTo>
                    <a:cubicBezTo>
                      <a:pt x="156" y="18"/>
                      <a:pt x="153" y="16"/>
                      <a:pt x="153" y="16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6" y="13"/>
                      <a:pt x="156" y="12"/>
                      <a:pt x="157" y="12"/>
                    </a:cubicBezTo>
                    <a:cubicBezTo>
                      <a:pt x="157" y="11"/>
                      <a:pt x="159" y="13"/>
                      <a:pt x="159" y="13"/>
                    </a:cubicBezTo>
                    <a:cubicBezTo>
                      <a:pt x="160" y="13"/>
                      <a:pt x="160" y="11"/>
                      <a:pt x="161" y="11"/>
                    </a:cubicBezTo>
                    <a:cubicBezTo>
                      <a:pt x="161" y="11"/>
                      <a:pt x="162" y="13"/>
                      <a:pt x="163" y="13"/>
                    </a:cubicBezTo>
                    <a:cubicBezTo>
                      <a:pt x="164" y="13"/>
                      <a:pt x="164" y="11"/>
                      <a:pt x="165" y="11"/>
                    </a:cubicBezTo>
                    <a:cubicBezTo>
                      <a:pt x="165" y="11"/>
                      <a:pt x="166" y="12"/>
                      <a:pt x="167" y="12"/>
                    </a:cubicBezTo>
                    <a:cubicBezTo>
                      <a:pt x="168" y="11"/>
                      <a:pt x="169" y="9"/>
                      <a:pt x="170" y="8"/>
                    </a:cubicBezTo>
                    <a:cubicBezTo>
                      <a:pt x="171" y="8"/>
                      <a:pt x="172" y="9"/>
                      <a:pt x="173" y="10"/>
                    </a:cubicBezTo>
                    <a:cubicBezTo>
                      <a:pt x="173" y="10"/>
                      <a:pt x="171" y="11"/>
                      <a:pt x="171" y="12"/>
                    </a:cubicBezTo>
                    <a:cubicBezTo>
                      <a:pt x="170" y="12"/>
                      <a:pt x="169" y="13"/>
                      <a:pt x="169" y="14"/>
                    </a:cubicBezTo>
                    <a:cubicBezTo>
                      <a:pt x="169" y="15"/>
                      <a:pt x="167" y="16"/>
                      <a:pt x="167" y="16"/>
                    </a:cubicBezTo>
                    <a:cubicBezTo>
                      <a:pt x="168" y="17"/>
                      <a:pt x="170" y="17"/>
                      <a:pt x="170" y="18"/>
                    </a:cubicBezTo>
                    <a:cubicBezTo>
                      <a:pt x="170" y="18"/>
                      <a:pt x="168" y="20"/>
                      <a:pt x="168" y="20"/>
                    </a:cubicBezTo>
                    <a:cubicBezTo>
                      <a:pt x="168" y="20"/>
                      <a:pt x="170" y="22"/>
                      <a:pt x="170" y="22"/>
                    </a:cubicBezTo>
                    <a:cubicBezTo>
                      <a:pt x="171" y="22"/>
                      <a:pt x="171" y="20"/>
                      <a:pt x="172" y="20"/>
                    </a:cubicBezTo>
                    <a:cubicBezTo>
                      <a:pt x="173" y="20"/>
                      <a:pt x="173" y="21"/>
                      <a:pt x="174" y="21"/>
                    </a:cubicBezTo>
                    <a:cubicBezTo>
                      <a:pt x="174" y="21"/>
                      <a:pt x="176" y="20"/>
                      <a:pt x="176" y="19"/>
                    </a:cubicBezTo>
                    <a:cubicBezTo>
                      <a:pt x="176" y="19"/>
                      <a:pt x="174" y="18"/>
                      <a:pt x="174" y="17"/>
                    </a:cubicBezTo>
                    <a:cubicBezTo>
                      <a:pt x="174" y="17"/>
                      <a:pt x="175" y="16"/>
                      <a:pt x="175" y="15"/>
                    </a:cubicBezTo>
                    <a:cubicBezTo>
                      <a:pt x="176" y="14"/>
                      <a:pt x="176" y="14"/>
                      <a:pt x="177" y="13"/>
                    </a:cubicBezTo>
                    <a:cubicBezTo>
                      <a:pt x="178" y="12"/>
                      <a:pt x="178" y="11"/>
                      <a:pt x="179" y="11"/>
                    </a:cubicBezTo>
                    <a:cubicBezTo>
                      <a:pt x="179" y="10"/>
                      <a:pt x="180" y="9"/>
                      <a:pt x="180" y="8"/>
                    </a:cubicBezTo>
                    <a:cubicBezTo>
                      <a:pt x="181" y="8"/>
                      <a:pt x="182" y="6"/>
                      <a:pt x="182" y="6"/>
                    </a:cubicBezTo>
                    <a:cubicBezTo>
                      <a:pt x="182" y="6"/>
                      <a:pt x="184" y="8"/>
                      <a:pt x="184" y="8"/>
                    </a:cubicBezTo>
                    <a:cubicBezTo>
                      <a:pt x="184" y="8"/>
                      <a:pt x="183" y="10"/>
                      <a:pt x="183" y="10"/>
                    </a:cubicBezTo>
                    <a:cubicBezTo>
                      <a:pt x="183" y="10"/>
                      <a:pt x="181" y="12"/>
                      <a:pt x="181" y="12"/>
                    </a:cubicBezTo>
                    <a:cubicBezTo>
                      <a:pt x="182" y="13"/>
                      <a:pt x="183" y="14"/>
                      <a:pt x="183" y="14"/>
                    </a:cubicBezTo>
                    <a:cubicBezTo>
                      <a:pt x="184" y="14"/>
                      <a:pt x="185" y="12"/>
                      <a:pt x="185" y="12"/>
                    </a:cubicBezTo>
                    <a:cubicBezTo>
                      <a:pt x="186" y="12"/>
                      <a:pt x="187" y="13"/>
                      <a:pt x="187" y="14"/>
                    </a:cubicBezTo>
                    <a:cubicBezTo>
                      <a:pt x="188" y="14"/>
                      <a:pt x="189" y="15"/>
                      <a:pt x="189" y="15"/>
                    </a:cubicBezTo>
                    <a:cubicBezTo>
                      <a:pt x="190" y="15"/>
                      <a:pt x="190" y="13"/>
                      <a:pt x="191" y="13"/>
                    </a:cubicBezTo>
                    <a:cubicBezTo>
                      <a:pt x="192" y="13"/>
                      <a:pt x="193" y="15"/>
                      <a:pt x="193" y="15"/>
                    </a:cubicBezTo>
                    <a:cubicBezTo>
                      <a:pt x="194" y="15"/>
                      <a:pt x="195" y="12"/>
                      <a:pt x="195" y="13"/>
                    </a:cubicBezTo>
                    <a:cubicBezTo>
                      <a:pt x="196" y="13"/>
                      <a:pt x="197" y="14"/>
                      <a:pt x="197" y="14"/>
                    </a:cubicBezTo>
                    <a:cubicBezTo>
                      <a:pt x="198" y="15"/>
                      <a:pt x="199" y="15"/>
                      <a:pt x="199" y="16"/>
                    </a:cubicBezTo>
                    <a:cubicBezTo>
                      <a:pt x="200" y="16"/>
                      <a:pt x="201" y="18"/>
                      <a:pt x="202" y="18"/>
                    </a:cubicBezTo>
                    <a:cubicBezTo>
                      <a:pt x="202" y="18"/>
                      <a:pt x="203" y="15"/>
                      <a:pt x="203" y="15"/>
                    </a:cubicBezTo>
                    <a:cubicBezTo>
                      <a:pt x="204" y="16"/>
                      <a:pt x="206" y="17"/>
                      <a:pt x="206" y="17"/>
                    </a:cubicBezTo>
                    <a:cubicBezTo>
                      <a:pt x="206" y="18"/>
                      <a:pt x="204" y="19"/>
                      <a:pt x="204" y="19"/>
                    </a:cubicBezTo>
                    <a:cubicBezTo>
                      <a:pt x="204" y="20"/>
                      <a:pt x="206" y="21"/>
                      <a:pt x="206" y="21"/>
                    </a:cubicBezTo>
                    <a:cubicBezTo>
                      <a:pt x="206" y="22"/>
                      <a:pt x="205" y="23"/>
                      <a:pt x="204" y="23"/>
                    </a:cubicBezTo>
                    <a:cubicBezTo>
                      <a:pt x="204" y="24"/>
                      <a:pt x="203" y="25"/>
                      <a:pt x="203" y="26"/>
                    </a:cubicBezTo>
                    <a:cubicBezTo>
                      <a:pt x="203" y="26"/>
                      <a:pt x="205" y="27"/>
                      <a:pt x="205" y="27"/>
                    </a:cubicBezTo>
                    <a:cubicBezTo>
                      <a:pt x="206" y="26"/>
                      <a:pt x="207" y="24"/>
                      <a:pt x="208" y="23"/>
                    </a:cubicBezTo>
                    <a:cubicBezTo>
                      <a:pt x="209" y="22"/>
                      <a:pt x="210" y="21"/>
                      <a:pt x="210" y="21"/>
                    </a:cubicBezTo>
                    <a:cubicBezTo>
                      <a:pt x="210" y="20"/>
                      <a:pt x="208" y="19"/>
                      <a:pt x="208" y="19"/>
                    </a:cubicBezTo>
                    <a:cubicBezTo>
                      <a:pt x="208" y="18"/>
                      <a:pt x="209" y="17"/>
                      <a:pt x="210" y="17"/>
                    </a:cubicBezTo>
                    <a:cubicBezTo>
                      <a:pt x="210" y="16"/>
                      <a:pt x="211" y="14"/>
                      <a:pt x="211" y="14"/>
                    </a:cubicBezTo>
                    <a:cubicBezTo>
                      <a:pt x="212" y="14"/>
                      <a:pt x="213" y="16"/>
                      <a:pt x="214" y="16"/>
                    </a:cubicBezTo>
                    <a:cubicBezTo>
                      <a:pt x="212" y="18"/>
                      <a:pt x="211" y="19"/>
                      <a:pt x="210" y="21"/>
                    </a:cubicBezTo>
                    <a:cubicBezTo>
                      <a:pt x="210" y="21"/>
                      <a:pt x="212" y="22"/>
                      <a:pt x="212" y="22"/>
                    </a:cubicBezTo>
                    <a:cubicBezTo>
                      <a:pt x="212" y="23"/>
                      <a:pt x="211" y="24"/>
                      <a:pt x="211" y="24"/>
                    </a:cubicBezTo>
                    <a:cubicBezTo>
                      <a:pt x="210" y="25"/>
                      <a:pt x="209" y="26"/>
                      <a:pt x="209" y="27"/>
                    </a:cubicBezTo>
                    <a:cubicBezTo>
                      <a:pt x="208" y="27"/>
                      <a:pt x="207" y="28"/>
                      <a:pt x="207" y="29"/>
                    </a:cubicBezTo>
                    <a:cubicBezTo>
                      <a:pt x="207" y="29"/>
                      <a:pt x="209" y="30"/>
                      <a:pt x="209" y="31"/>
                    </a:cubicBezTo>
                    <a:cubicBezTo>
                      <a:pt x="210" y="30"/>
                      <a:pt x="211" y="29"/>
                      <a:pt x="211" y="28"/>
                    </a:cubicBezTo>
                    <a:cubicBezTo>
                      <a:pt x="212" y="28"/>
                      <a:pt x="213" y="27"/>
                      <a:pt x="213" y="26"/>
                    </a:cubicBezTo>
                    <a:cubicBezTo>
                      <a:pt x="213" y="26"/>
                      <a:pt x="215" y="24"/>
                      <a:pt x="215" y="24"/>
                    </a:cubicBezTo>
                    <a:cubicBezTo>
                      <a:pt x="215" y="24"/>
                      <a:pt x="212" y="22"/>
                      <a:pt x="212" y="22"/>
                    </a:cubicBezTo>
                    <a:cubicBezTo>
                      <a:pt x="213" y="22"/>
                      <a:pt x="214" y="20"/>
                      <a:pt x="214" y="20"/>
                    </a:cubicBezTo>
                    <a:cubicBezTo>
                      <a:pt x="214" y="20"/>
                      <a:pt x="216" y="21"/>
                      <a:pt x="216" y="22"/>
                    </a:cubicBezTo>
                    <a:cubicBezTo>
                      <a:pt x="217" y="22"/>
                      <a:pt x="218" y="23"/>
                      <a:pt x="218" y="23"/>
                    </a:cubicBezTo>
                    <a:cubicBezTo>
                      <a:pt x="219" y="23"/>
                      <a:pt x="220" y="21"/>
                      <a:pt x="220" y="21"/>
                    </a:cubicBezTo>
                    <a:cubicBezTo>
                      <a:pt x="220" y="21"/>
                      <a:pt x="222" y="19"/>
                      <a:pt x="222" y="19"/>
                    </a:cubicBezTo>
                    <a:cubicBezTo>
                      <a:pt x="222" y="19"/>
                      <a:pt x="224" y="21"/>
                      <a:pt x="224" y="21"/>
                    </a:cubicBezTo>
                    <a:cubicBezTo>
                      <a:pt x="224" y="20"/>
                      <a:pt x="226" y="19"/>
                      <a:pt x="226" y="18"/>
                    </a:cubicBezTo>
                    <a:cubicBezTo>
                      <a:pt x="226" y="18"/>
                      <a:pt x="224" y="17"/>
                      <a:pt x="224" y="17"/>
                    </a:cubicBezTo>
                    <a:cubicBezTo>
                      <a:pt x="224" y="16"/>
                      <a:pt x="225" y="15"/>
                      <a:pt x="225" y="14"/>
                    </a:cubicBezTo>
                    <a:cubicBezTo>
                      <a:pt x="226" y="14"/>
                      <a:pt x="227" y="12"/>
                      <a:pt x="227" y="12"/>
                    </a:cubicBezTo>
                    <a:cubicBezTo>
                      <a:pt x="227" y="12"/>
                      <a:pt x="229" y="14"/>
                      <a:pt x="229" y="14"/>
                    </a:cubicBezTo>
                    <a:cubicBezTo>
                      <a:pt x="230" y="14"/>
                      <a:pt x="231" y="15"/>
                      <a:pt x="231" y="16"/>
                    </a:cubicBezTo>
                    <a:cubicBezTo>
                      <a:pt x="232" y="16"/>
                      <a:pt x="233" y="17"/>
                      <a:pt x="234" y="17"/>
                    </a:cubicBezTo>
                    <a:cubicBezTo>
                      <a:pt x="234" y="17"/>
                      <a:pt x="235" y="15"/>
                      <a:pt x="235" y="15"/>
                    </a:cubicBezTo>
                    <a:cubicBezTo>
                      <a:pt x="236" y="15"/>
                      <a:pt x="237" y="16"/>
                      <a:pt x="238" y="17"/>
                    </a:cubicBezTo>
                    <a:cubicBezTo>
                      <a:pt x="238" y="17"/>
                      <a:pt x="240" y="19"/>
                      <a:pt x="240" y="19"/>
                    </a:cubicBezTo>
                    <a:cubicBezTo>
                      <a:pt x="240" y="18"/>
                      <a:pt x="241" y="17"/>
                      <a:pt x="242" y="16"/>
                    </a:cubicBezTo>
                    <a:cubicBezTo>
                      <a:pt x="242" y="16"/>
                      <a:pt x="243" y="14"/>
                      <a:pt x="243" y="14"/>
                    </a:cubicBezTo>
                    <a:cubicBezTo>
                      <a:pt x="243" y="14"/>
                      <a:pt x="241" y="12"/>
                      <a:pt x="241" y="12"/>
                    </a:cubicBezTo>
                    <a:cubicBezTo>
                      <a:pt x="241" y="12"/>
                      <a:pt x="242" y="10"/>
                      <a:pt x="243" y="10"/>
                    </a:cubicBezTo>
                    <a:cubicBezTo>
                      <a:pt x="243" y="10"/>
                      <a:pt x="245" y="12"/>
                      <a:pt x="245" y="12"/>
                    </a:cubicBezTo>
                    <a:cubicBezTo>
                      <a:pt x="245" y="12"/>
                      <a:pt x="247" y="13"/>
                      <a:pt x="247" y="14"/>
                    </a:cubicBezTo>
                    <a:cubicBezTo>
                      <a:pt x="247" y="14"/>
                      <a:pt x="246" y="15"/>
                      <a:pt x="246" y="16"/>
                    </a:cubicBezTo>
                    <a:cubicBezTo>
                      <a:pt x="245" y="16"/>
                      <a:pt x="244" y="17"/>
                      <a:pt x="244" y="18"/>
                    </a:cubicBezTo>
                    <a:cubicBezTo>
                      <a:pt x="244" y="18"/>
                      <a:pt x="246" y="19"/>
                      <a:pt x="246" y="20"/>
                    </a:cubicBezTo>
                    <a:cubicBezTo>
                      <a:pt x="247" y="19"/>
                      <a:pt x="247" y="18"/>
                      <a:pt x="248" y="17"/>
                    </a:cubicBezTo>
                    <a:cubicBezTo>
                      <a:pt x="248" y="17"/>
                      <a:pt x="249" y="15"/>
                      <a:pt x="249" y="15"/>
                    </a:cubicBezTo>
                    <a:cubicBezTo>
                      <a:pt x="250" y="15"/>
                      <a:pt x="252" y="17"/>
                      <a:pt x="252" y="17"/>
                    </a:cubicBezTo>
                    <a:cubicBezTo>
                      <a:pt x="252" y="17"/>
                      <a:pt x="253" y="15"/>
                      <a:pt x="253" y="15"/>
                    </a:cubicBezTo>
                    <a:cubicBezTo>
                      <a:pt x="253" y="14"/>
                      <a:pt x="251" y="14"/>
                      <a:pt x="251" y="13"/>
                    </a:cubicBezTo>
                    <a:cubicBezTo>
                      <a:pt x="251" y="12"/>
                      <a:pt x="253" y="11"/>
                      <a:pt x="253" y="11"/>
                    </a:cubicBezTo>
                    <a:cubicBezTo>
                      <a:pt x="253" y="10"/>
                      <a:pt x="254" y="9"/>
                      <a:pt x="255" y="9"/>
                    </a:cubicBezTo>
                    <a:cubicBezTo>
                      <a:pt x="255" y="8"/>
                      <a:pt x="256" y="10"/>
                      <a:pt x="257" y="10"/>
                    </a:cubicBezTo>
                    <a:cubicBezTo>
                      <a:pt x="258" y="10"/>
                      <a:pt x="258" y="8"/>
                      <a:pt x="258" y="8"/>
                    </a:cubicBezTo>
                    <a:cubicBezTo>
                      <a:pt x="259" y="8"/>
                      <a:pt x="260" y="10"/>
                      <a:pt x="261" y="10"/>
                    </a:cubicBezTo>
                    <a:cubicBezTo>
                      <a:pt x="261" y="10"/>
                      <a:pt x="259" y="11"/>
                      <a:pt x="259" y="12"/>
                    </a:cubicBezTo>
                    <a:cubicBezTo>
                      <a:pt x="259" y="12"/>
                      <a:pt x="261" y="13"/>
                      <a:pt x="261" y="14"/>
                    </a:cubicBezTo>
                    <a:cubicBezTo>
                      <a:pt x="261" y="14"/>
                      <a:pt x="260" y="15"/>
                      <a:pt x="260" y="16"/>
                    </a:cubicBezTo>
                    <a:cubicBezTo>
                      <a:pt x="259" y="17"/>
                      <a:pt x="258" y="18"/>
                      <a:pt x="258" y="18"/>
                    </a:cubicBezTo>
                    <a:cubicBezTo>
                      <a:pt x="258" y="18"/>
                      <a:pt x="256" y="16"/>
                      <a:pt x="256" y="16"/>
                    </a:cubicBezTo>
                    <a:cubicBezTo>
                      <a:pt x="255" y="16"/>
                      <a:pt x="255" y="19"/>
                      <a:pt x="254" y="19"/>
                    </a:cubicBezTo>
                    <a:cubicBezTo>
                      <a:pt x="253" y="19"/>
                      <a:pt x="252" y="17"/>
                      <a:pt x="252" y="17"/>
                    </a:cubicBezTo>
                    <a:cubicBezTo>
                      <a:pt x="251" y="17"/>
                      <a:pt x="251" y="19"/>
                      <a:pt x="250" y="19"/>
                    </a:cubicBezTo>
                    <a:cubicBezTo>
                      <a:pt x="251" y="20"/>
                      <a:pt x="253" y="21"/>
                      <a:pt x="254" y="23"/>
                    </a:cubicBezTo>
                    <a:cubicBezTo>
                      <a:pt x="255" y="23"/>
                      <a:pt x="256" y="24"/>
                      <a:pt x="257" y="24"/>
                    </a:cubicBezTo>
                    <a:cubicBezTo>
                      <a:pt x="257" y="24"/>
                      <a:pt x="258" y="22"/>
                      <a:pt x="258" y="22"/>
                    </a:cubicBezTo>
                    <a:cubicBezTo>
                      <a:pt x="259" y="22"/>
                      <a:pt x="260" y="24"/>
                      <a:pt x="261" y="24"/>
                    </a:cubicBezTo>
                    <a:cubicBezTo>
                      <a:pt x="261" y="24"/>
                      <a:pt x="263" y="26"/>
                      <a:pt x="263" y="25"/>
                    </a:cubicBezTo>
                    <a:cubicBezTo>
                      <a:pt x="263" y="25"/>
                      <a:pt x="265" y="23"/>
                      <a:pt x="265" y="23"/>
                    </a:cubicBezTo>
                    <a:cubicBezTo>
                      <a:pt x="264" y="23"/>
                      <a:pt x="262" y="22"/>
                      <a:pt x="262" y="22"/>
                    </a:cubicBezTo>
                    <a:cubicBezTo>
                      <a:pt x="262" y="21"/>
                      <a:pt x="264" y="20"/>
                      <a:pt x="264" y="19"/>
                    </a:cubicBezTo>
                    <a:cubicBezTo>
                      <a:pt x="264" y="19"/>
                      <a:pt x="265" y="18"/>
                      <a:pt x="266" y="17"/>
                    </a:cubicBezTo>
                    <a:cubicBezTo>
                      <a:pt x="266" y="16"/>
                      <a:pt x="267" y="15"/>
                      <a:pt x="267" y="15"/>
                    </a:cubicBezTo>
                    <a:cubicBezTo>
                      <a:pt x="268" y="15"/>
                      <a:pt x="269" y="17"/>
                      <a:pt x="270" y="17"/>
                    </a:cubicBezTo>
                    <a:cubicBezTo>
                      <a:pt x="270" y="16"/>
                      <a:pt x="271" y="14"/>
                      <a:pt x="271" y="14"/>
                    </a:cubicBezTo>
                    <a:cubicBezTo>
                      <a:pt x="272" y="14"/>
                      <a:pt x="273" y="16"/>
                      <a:pt x="274" y="16"/>
                    </a:cubicBezTo>
                    <a:cubicBezTo>
                      <a:pt x="274" y="16"/>
                      <a:pt x="275" y="14"/>
                      <a:pt x="275" y="14"/>
                    </a:cubicBezTo>
                    <a:cubicBezTo>
                      <a:pt x="275" y="14"/>
                      <a:pt x="273" y="12"/>
                      <a:pt x="273" y="12"/>
                    </a:cubicBezTo>
                    <a:cubicBezTo>
                      <a:pt x="273" y="12"/>
                      <a:pt x="274" y="10"/>
                      <a:pt x="275" y="10"/>
                    </a:cubicBezTo>
                    <a:cubicBezTo>
                      <a:pt x="275" y="10"/>
                      <a:pt x="276" y="12"/>
                      <a:pt x="277" y="12"/>
                    </a:cubicBezTo>
                    <a:cubicBezTo>
                      <a:pt x="278" y="11"/>
                      <a:pt x="278" y="10"/>
                      <a:pt x="279" y="9"/>
                    </a:cubicBezTo>
                    <a:cubicBezTo>
                      <a:pt x="279" y="9"/>
                      <a:pt x="280" y="11"/>
                      <a:pt x="281" y="11"/>
                    </a:cubicBezTo>
                    <a:cubicBezTo>
                      <a:pt x="281" y="11"/>
                      <a:pt x="282" y="9"/>
                      <a:pt x="283" y="9"/>
                    </a:cubicBezTo>
                    <a:cubicBezTo>
                      <a:pt x="283" y="8"/>
                      <a:pt x="284" y="7"/>
                      <a:pt x="284" y="7"/>
                    </a:cubicBezTo>
                    <a:cubicBezTo>
                      <a:pt x="285" y="7"/>
                      <a:pt x="286" y="8"/>
                      <a:pt x="287" y="8"/>
                    </a:cubicBezTo>
                    <a:cubicBezTo>
                      <a:pt x="287" y="9"/>
                      <a:pt x="285" y="10"/>
                      <a:pt x="285" y="10"/>
                    </a:cubicBezTo>
                    <a:cubicBezTo>
                      <a:pt x="284" y="11"/>
                      <a:pt x="284" y="12"/>
                      <a:pt x="283" y="13"/>
                    </a:cubicBezTo>
                    <a:cubicBezTo>
                      <a:pt x="283" y="13"/>
                      <a:pt x="281" y="11"/>
                      <a:pt x="281" y="11"/>
                    </a:cubicBezTo>
                    <a:cubicBezTo>
                      <a:pt x="281" y="11"/>
                      <a:pt x="280" y="13"/>
                      <a:pt x="279" y="13"/>
                    </a:cubicBezTo>
                    <a:cubicBezTo>
                      <a:pt x="279" y="14"/>
                      <a:pt x="278" y="15"/>
                      <a:pt x="278" y="15"/>
                    </a:cubicBezTo>
                    <a:cubicBezTo>
                      <a:pt x="278" y="16"/>
                      <a:pt x="280" y="17"/>
                      <a:pt x="280" y="17"/>
                    </a:cubicBezTo>
                    <a:cubicBezTo>
                      <a:pt x="280" y="17"/>
                      <a:pt x="278" y="19"/>
                      <a:pt x="278" y="19"/>
                    </a:cubicBezTo>
                    <a:cubicBezTo>
                      <a:pt x="279" y="20"/>
                      <a:pt x="280" y="21"/>
                      <a:pt x="280" y="21"/>
                    </a:cubicBezTo>
                    <a:cubicBezTo>
                      <a:pt x="281" y="21"/>
                      <a:pt x="281" y="19"/>
                      <a:pt x="282" y="19"/>
                    </a:cubicBezTo>
                    <a:cubicBezTo>
                      <a:pt x="283" y="19"/>
                      <a:pt x="284" y="21"/>
                      <a:pt x="284" y="21"/>
                    </a:cubicBezTo>
                    <a:cubicBezTo>
                      <a:pt x="285" y="20"/>
                      <a:pt x="285" y="19"/>
                      <a:pt x="286" y="18"/>
                    </a:cubicBezTo>
                    <a:cubicBezTo>
                      <a:pt x="287" y="18"/>
                      <a:pt x="287" y="16"/>
                      <a:pt x="288" y="16"/>
                    </a:cubicBezTo>
                    <a:cubicBezTo>
                      <a:pt x="288" y="16"/>
                      <a:pt x="289" y="18"/>
                      <a:pt x="290" y="18"/>
                    </a:cubicBezTo>
                    <a:cubicBezTo>
                      <a:pt x="291" y="18"/>
                      <a:pt x="291" y="16"/>
                      <a:pt x="292" y="16"/>
                    </a:cubicBezTo>
                    <a:cubicBezTo>
                      <a:pt x="292" y="16"/>
                      <a:pt x="294" y="17"/>
                      <a:pt x="294" y="17"/>
                    </a:cubicBezTo>
                    <a:cubicBezTo>
                      <a:pt x="294" y="18"/>
                      <a:pt x="292" y="19"/>
                      <a:pt x="292" y="20"/>
                    </a:cubicBezTo>
                    <a:cubicBezTo>
                      <a:pt x="292" y="20"/>
                      <a:pt x="294" y="21"/>
                      <a:pt x="294" y="21"/>
                    </a:cubicBezTo>
                    <a:cubicBezTo>
                      <a:pt x="295" y="21"/>
                      <a:pt x="295" y="19"/>
                      <a:pt x="296" y="19"/>
                    </a:cubicBezTo>
                    <a:cubicBezTo>
                      <a:pt x="296" y="19"/>
                      <a:pt x="298" y="21"/>
                      <a:pt x="298" y="21"/>
                    </a:cubicBezTo>
                    <a:cubicBezTo>
                      <a:pt x="299" y="20"/>
                      <a:pt x="300" y="19"/>
                      <a:pt x="300" y="18"/>
                    </a:cubicBezTo>
                    <a:cubicBezTo>
                      <a:pt x="301" y="18"/>
                      <a:pt x="301" y="17"/>
                      <a:pt x="302" y="16"/>
                    </a:cubicBezTo>
                    <a:cubicBezTo>
                      <a:pt x="302" y="15"/>
                      <a:pt x="303" y="15"/>
                      <a:pt x="303" y="14"/>
                    </a:cubicBezTo>
                    <a:cubicBezTo>
                      <a:pt x="304" y="14"/>
                      <a:pt x="305" y="12"/>
                      <a:pt x="305" y="12"/>
                    </a:cubicBezTo>
                    <a:cubicBezTo>
                      <a:pt x="305" y="12"/>
                      <a:pt x="307" y="13"/>
                      <a:pt x="307" y="13"/>
                    </a:cubicBezTo>
                    <a:cubicBezTo>
                      <a:pt x="307" y="14"/>
                      <a:pt x="306" y="15"/>
                      <a:pt x="306" y="16"/>
                    </a:cubicBezTo>
                    <a:cubicBezTo>
                      <a:pt x="306" y="16"/>
                      <a:pt x="308" y="17"/>
                      <a:pt x="308" y="17"/>
                    </a:cubicBezTo>
                    <a:cubicBezTo>
                      <a:pt x="308" y="18"/>
                      <a:pt x="306" y="20"/>
                      <a:pt x="306" y="20"/>
                    </a:cubicBezTo>
                    <a:cubicBezTo>
                      <a:pt x="307" y="20"/>
                      <a:pt x="308" y="21"/>
                      <a:pt x="308" y="21"/>
                    </a:cubicBezTo>
                    <a:cubicBezTo>
                      <a:pt x="309" y="21"/>
                      <a:pt x="310" y="19"/>
                      <a:pt x="310" y="19"/>
                    </a:cubicBezTo>
                    <a:cubicBezTo>
                      <a:pt x="311" y="19"/>
                      <a:pt x="311" y="18"/>
                      <a:pt x="312" y="17"/>
                    </a:cubicBezTo>
                    <a:cubicBezTo>
                      <a:pt x="312" y="17"/>
                      <a:pt x="313" y="15"/>
                      <a:pt x="313" y="15"/>
                    </a:cubicBezTo>
                    <a:cubicBezTo>
                      <a:pt x="314" y="15"/>
                      <a:pt x="315" y="16"/>
                      <a:pt x="316" y="16"/>
                    </a:cubicBezTo>
                    <a:cubicBezTo>
                      <a:pt x="316" y="17"/>
                      <a:pt x="318" y="18"/>
                      <a:pt x="318" y="18"/>
                    </a:cubicBezTo>
                    <a:cubicBezTo>
                      <a:pt x="318" y="18"/>
                      <a:pt x="316" y="20"/>
                      <a:pt x="316" y="20"/>
                    </a:cubicBezTo>
                    <a:cubicBezTo>
                      <a:pt x="316" y="20"/>
                      <a:pt x="314" y="22"/>
                      <a:pt x="315" y="23"/>
                    </a:cubicBezTo>
                    <a:cubicBezTo>
                      <a:pt x="315" y="23"/>
                      <a:pt x="316" y="24"/>
                      <a:pt x="317" y="24"/>
                    </a:cubicBezTo>
                    <a:cubicBezTo>
                      <a:pt x="317" y="23"/>
                      <a:pt x="318" y="23"/>
                      <a:pt x="318" y="22"/>
                    </a:cubicBezTo>
                    <a:cubicBezTo>
                      <a:pt x="319" y="21"/>
                      <a:pt x="320" y="20"/>
                      <a:pt x="320" y="20"/>
                    </a:cubicBezTo>
                    <a:cubicBezTo>
                      <a:pt x="320" y="19"/>
                      <a:pt x="318" y="18"/>
                      <a:pt x="318" y="18"/>
                    </a:cubicBezTo>
                    <a:cubicBezTo>
                      <a:pt x="318" y="17"/>
                      <a:pt x="320" y="16"/>
                      <a:pt x="320" y="16"/>
                    </a:cubicBezTo>
                    <a:cubicBezTo>
                      <a:pt x="320" y="15"/>
                      <a:pt x="321" y="14"/>
                      <a:pt x="321" y="14"/>
                    </a:cubicBezTo>
                    <a:cubicBezTo>
                      <a:pt x="321" y="14"/>
                      <a:pt x="324" y="15"/>
                      <a:pt x="324" y="15"/>
                    </a:cubicBezTo>
                    <a:cubicBezTo>
                      <a:pt x="324" y="16"/>
                      <a:pt x="322" y="17"/>
                      <a:pt x="322" y="18"/>
                    </a:cubicBezTo>
                    <a:cubicBezTo>
                      <a:pt x="322" y="18"/>
                      <a:pt x="324" y="19"/>
                      <a:pt x="324" y="19"/>
                    </a:cubicBezTo>
                    <a:cubicBezTo>
                      <a:pt x="324" y="20"/>
                      <a:pt x="323" y="21"/>
                      <a:pt x="322" y="21"/>
                    </a:cubicBezTo>
                    <a:cubicBezTo>
                      <a:pt x="322" y="22"/>
                      <a:pt x="321" y="24"/>
                      <a:pt x="321" y="24"/>
                    </a:cubicBezTo>
                    <a:cubicBezTo>
                      <a:pt x="321" y="24"/>
                      <a:pt x="323" y="25"/>
                      <a:pt x="323" y="25"/>
                    </a:cubicBezTo>
                    <a:cubicBezTo>
                      <a:pt x="324" y="25"/>
                      <a:pt x="324" y="23"/>
                      <a:pt x="325" y="23"/>
                    </a:cubicBezTo>
                    <a:cubicBezTo>
                      <a:pt x="325" y="23"/>
                      <a:pt x="327" y="25"/>
                      <a:pt x="327" y="25"/>
                    </a:cubicBezTo>
                    <a:cubicBezTo>
                      <a:pt x="328" y="25"/>
                      <a:pt x="328" y="26"/>
                      <a:pt x="329" y="27"/>
                    </a:cubicBezTo>
                    <a:cubicBezTo>
                      <a:pt x="329" y="26"/>
                      <a:pt x="331" y="25"/>
                      <a:pt x="331" y="24"/>
                    </a:cubicBezTo>
                    <a:cubicBezTo>
                      <a:pt x="331" y="24"/>
                      <a:pt x="329" y="23"/>
                      <a:pt x="329" y="23"/>
                    </a:cubicBezTo>
                    <a:cubicBezTo>
                      <a:pt x="329" y="22"/>
                      <a:pt x="330" y="21"/>
                      <a:pt x="330" y="20"/>
                    </a:cubicBezTo>
                    <a:cubicBezTo>
                      <a:pt x="330" y="20"/>
                      <a:pt x="328" y="19"/>
                      <a:pt x="328" y="19"/>
                    </a:cubicBezTo>
                    <a:cubicBezTo>
                      <a:pt x="328" y="18"/>
                      <a:pt x="330" y="17"/>
                      <a:pt x="330" y="16"/>
                    </a:cubicBezTo>
                    <a:cubicBezTo>
                      <a:pt x="330" y="16"/>
                      <a:pt x="331" y="15"/>
                      <a:pt x="331" y="14"/>
                    </a:cubicBezTo>
                    <a:cubicBezTo>
                      <a:pt x="331" y="14"/>
                      <a:pt x="330" y="13"/>
                      <a:pt x="329" y="13"/>
                    </a:cubicBezTo>
                    <a:cubicBezTo>
                      <a:pt x="329" y="13"/>
                      <a:pt x="331" y="10"/>
                      <a:pt x="331" y="10"/>
                    </a:cubicBezTo>
                    <a:cubicBezTo>
                      <a:pt x="331" y="10"/>
                      <a:pt x="333" y="12"/>
                      <a:pt x="333" y="12"/>
                    </a:cubicBezTo>
                    <a:cubicBezTo>
                      <a:pt x="333" y="12"/>
                      <a:pt x="335" y="10"/>
                      <a:pt x="335" y="10"/>
                    </a:cubicBezTo>
                    <a:cubicBezTo>
                      <a:pt x="335" y="10"/>
                      <a:pt x="337" y="11"/>
                      <a:pt x="337" y="11"/>
                    </a:cubicBezTo>
                    <a:cubicBezTo>
                      <a:pt x="337" y="12"/>
                      <a:pt x="335" y="14"/>
                      <a:pt x="335" y="14"/>
                    </a:cubicBezTo>
                    <a:cubicBezTo>
                      <a:pt x="336" y="14"/>
                      <a:pt x="337" y="15"/>
                      <a:pt x="338" y="15"/>
                    </a:cubicBezTo>
                    <a:cubicBezTo>
                      <a:pt x="338" y="15"/>
                      <a:pt x="339" y="13"/>
                      <a:pt x="339" y="13"/>
                    </a:cubicBezTo>
                    <a:cubicBezTo>
                      <a:pt x="340" y="13"/>
                      <a:pt x="341" y="14"/>
                      <a:pt x="342" y="15"/>
                    </a:cubicBezTo>
                    <a:cubicBezTo>
                      <a:pt x="342" y="15"/>
                      <a:pt x="343" y="17"/>
                      <a:pt x="344" y="17"/>
                    </a:cubicBezTo>
                    <a:cubicBezTo>
                      <a:pt x="344" y="17"/>
                      <a:pt x="345" y="18"/>
                      <a:pt x="346" y="18"/>
                    </a:cubicBezTo>
                    <a:cubicBezTo>
                      <a:pt x="346" y="18"/>
                      <a:pt x="347" y="16"/>
                      <a:pt x="348" y="16"/>
                    </a:cubicBezTo>
                    <a:cubicBezTo>
                      <a:pt x="348" y="15"/>
                      <a:pt x="349" y="14"/>
                      <a:pt x="349" y="14"/>
                    </a:cubicBezTo>
                    <a:cubicBezTo>
                      <a:pt x="350" y="14"/>
                      <a:pt x="351" y="12"/>
                      <a:pt x="351" y="12"/>
                    </a:cubicBezTo>
                    <a:cubicBezTo>
                      <a:pt x="352" y="12"/>
                      <a:pt x="353" y="13"/>
                      <a:pt x="353" y="13"/>
                    </a:cubicBezTo>
                    <a:cubicBezTo>
                      <a:pt x="354" y="13"/>
                      <a:pt x="354" y="11"/>
                      <a:pt x="355" y="11"/>
                    </a:cubicBezTo>
                    <a:cubicBezTo>
                      <a:pt x="355" y="12"/>
                      <a:pt x="357" y="12"/>
                      <a:pt x="357" y="13"/>
                    </a:cubicBezTo>
                    <a:cubicBezTo>
                      <a:pt x="357" y="13"/>
                      <a:pt x="355" y="14"/>
                      <a:pt x="356" y="15"/>
                    </a:cubicBezTo>
                    <a:cubicBezTo>
                      <a:pt x="356" y="16"/>
                      <a:pt x="358" y="16"/>
                      <a:pt x="358" y="17"/>
                    </a:cubicBezTo>
                    <a:cubicBezTo>
                      <a:pt x="358" y="17"/>
                      <a:pt x="356" y="18"/>
                      <a:pt x="356" y="19"/>
                    </a:cubicBezTo>
                    <a:cubicBezTo>
                      <a:pt x="356" y="20"/>
                      <a:pt x="358" y="20"/>
                      <a:pt x="358" y="21"/>
                    </a:cubicBezTo>
                    <a:cubicBezTo>
                      <a:pt x="359" y="20"/>
                      <a:pt x="360" y="19"/>
                      <a:pt x="360" y="18"/>
                    </a:cubicBezTo>
                    <a:cubicBezTo>
                      <a:pt x="360" y="18"/>
                      <a:pt x="362" y="16"/>
                      <a:pt x="362" y="16"/>
                    </a:cubicBezTo>
                    <a:cubicBezTo>
                      <a:pt x="362" y="16"/>
                      <a:pt x="360" y="14"/>
                      <a:pt x="360" y="14"/>
                    </a:cubicBezTo>
                    <a:cubicBezTo>
                      <a:pt x="360" y="14"/>
                      <a:pt x="361" y="12"/>
                      <a:pt x="361" y="12"/>
                    </a:cubicBezTo>
                    <a:cubicBezTo>
                      <a:pt x="361" y="12"/>
                      <a:pt x="363" y="14"/>
                      <a:pt x="363" y="14"/>
                    </a:cubicBezTo>
                    <a:cubicBezTo>
                      <a:pt x="363" y="14"/>
                      <a:pt x="362" y="16"/>
                      <a:pt x="362" y="16"/>
                    </a:cubicBezTo>
                    <a:cubicBezTo>
                      <a:pt x="362" y="16"/>
                      <a:pt x="364" y="18"/>
                      <a:pt x="364" y="18"/>
                    </a:cubicBezTo>
                    <a:cubicBezTo>
                      <a:pt x="365" y="18"/>
                      <a:pt x="365" y="16"/>
                      <a:pt x="366" y="16"/>
                    </a:cubicBezTo>
                    <a:cubicBezTo>
                      <a:pt x="366" y="16"/>
                      <a:pt x="367" y="17"/>
                      <a:pt x="368" y="17"/>
                    </a:cubicBezTo>
                    <a:cubicBezTo>
                      <a:pt x="369" y="17"/>
                      <a:pt x="369" y="15"/>
                      <a:pt x="370" y="15"/>
                    </a:cubicBezTo>
                    <a:cubicBezTo>
                      <a:pt x="370" y="15"/>
                      <a:pt x="371" y="17"/>
                      <a:pt x="372" y="17"/>
                    </a:cubicBezTo>
                    <a:cubicBezTo>
                      <a:pt x="372" y="17"/>
                      <a:pt x="373" y="15"/>
                      <a:pt x="374" y="15"/>
                    </a:cubicBezTo>
                    <a:cubicBezTo>
                      <a:pt x="374" y="15"/>
                      <a:pt x="375" y="16"/>
                      <a:pt x="376" y="16"/>
                    </a:cubicBezTo>
                    <a:cubicBezTo>
                      <a:pt x="376" y="16"/>
                      <a:pt x="377" y="14"/>
                      <a:pt x="378" y="14"/>
                    </a:cubicBezTo>
                    <a:cubicBezTo>
                      <a:pt x="378" y="14"/>
                      <a:pt x="379" y="12"/>
                      <a:pt x="379" y="12"/>
                    </a:cubicBezTo>
                    <a:cubicBezTo>
                      <a:pt x="380" y="12"/>
                      <a:pt x="381" y="14"/>
                      <a:pt x="381" y="14"/>
                    </a:cubicBezTo>
                    <a:cubicBezTo>
                      <a:pt x="382" y="13"/>
                      <a:pt x="383" y="12"/>
                      <a:pt x="383" y="11"/>
                    </a:cubicBezTo>
                    <a:cubicBezTo>
                      <a:pt x="384" y="11"/>
                      <a:pt x="384" y="9"/>
                      <a:pt x="385" y="9"/>
                    </a:cubicBezTo>
                    <a:cubicBezTo>
                      <a:pt x="385" y="9"/>
                      <a:pt x="387" y="11"/>
                      <a:pt x="387" y="11"/>
                    </a:cubicBezTo>
                    <a:cubicBezTo>
                      <a:pt x="387" y="12"/>
                      <a:pt x="386" y="12"/>
                      <a:pt x="385" y="13"/>
                    </a:cubicBezTo>
                    <a:cubicBezTo>
                      <a:pt x="385" y="13"/>
                      <a:pt x="384" y="15"/>
                      <a:pt x="384" y="15"/>
                    </a:cubicBezTo>
                    <a:cubicBezTo>
                      <a:pt x="384" y="15"/>
                      <a:pt x="386" y="17"/>
                      <a:pt x="386" y="17"/>
                    </a:cubicBezTo>
                    <a:cubicBezTo>
                      <a:pt x="385" y="18"/>
                      <a:pt x="385" y="18"/>
                      <a:pt x="384" y="19"/>
                    </a:cubicBezTo>
                    <a:cubicBezTo>
                      <a:pt x="384" y="20"/>
                      <a:pt x="383" y="21"/>
                      <a:pt x="383" y="21"/>
                    </a:cubicBezTo>
                    <a:cubicBezTo>
                      <a:pt x="382" y="22"/>
                      <a:pt x="381" y="20"/>
                      <a:pt x="380" y="20"/>
                    </a:cubicBezTo>
                    <a:cubicBezTo>
                      <a:pt x="380" y="20"/>
                      <a:pt x="379" y="22"/>
                      <a:pt x="379" y="22"/>
                    </a:cubicBezTo>
                    <a:cubicBezTo>
                      <a:pt x="378" y="22"/>
                      <a:pt x="377" y="20"/>
                      <a:pt x="376" y="20"/>
                    </a:cubicBezTo>
                    <a:cubicBezTo>
                      <a:pt x="376" y="20"/>
                      <a:pt x="375" y="22"/>
                      <a:pt x="375" y="22"/>
                    </a:cubicBezTo>
                    <a:cubicBezTo>
                      <a:pt x="375" y="23"/>
                      <a:pt x="377" y="24"/>
                      <a:pt x="377" y="24"/>
                    </a:cubicBezTo>
                    <a:cubicBezTo>
                      <a:pt x="377" y="25"/>
                      <a:pt x="375" y="26"/>
                      <a:pt x="375" y="26"/>
                    </a:cubicBezTo>
                    <a:cubicBezTo>
                      <a:pt x="376" y="26"/>
                      <a:pt x="377" y="28"/>
                      <a:pt x="377" y="28"/>
                    </a:cubicBezTo>
                    <a:cubicBezTo>
                      <a:pt x="378" y="28"/>
                      <a:pt x="379" y="26"/>
                      <a:pt x="379" y="26"/>
                    </a:cubicBezTo>
                    <a:cubicBezTo>
                      <a:pt x="380" y="26"/>
                      <a:pt x="381" y="28"/>
                      <a:pt x="381" y="28"/>
                    </a:cubicBezTo>
                    <a:cubicBezTo>
                      <a:pt x="382" y="28"/>
                      <a:pt x="382" y="25"/>
                      <a:pt x="383" y="25"/>
                    </a:cubicBezTo>
                    <a:cubicBezTo>
                      <a:pt x="384" y="25"/>
                      <a:pt x="385" y="27"/>
                      <a:pt x="385" y="27"/>
                    </a:cubicBezTo>
                    <a:cubicBezTo>
                      <a:pt x="385" y="26"/>
                      <a:pt x="387" y="25"/>
                      <a:pt x="387" y="25"/>
                    </a:cubicBezTo>
                    <a:cubicBezTo>
                      <a:pt x="387" y="24"/>
                      <a:pt x="385" y="24"/>
                      <a:pt x="385" y="23"/>
                    </a:cubicBezTo>
                    <a:cubicBezTo>
                      <a:pt x="385" y="22"/>
                      <a:pt x="386" y="22"/>
                      <a:pt x="386" y="21"/>
                    </a:cubicBezTo>
                    <a:cubicBezTo>
                      <a:pt x="387" y="20"/>
                      <a:pt x="388" y="19"/>
                      <a:pt x="388" y="19"/>
                    </a:cubicBezTo>
                    <a:cubicBezTo>
                      <a:pt x="388" y="18"/>
                      <a:pt x="386" y="17"/>
                      <a:pt x="386" y="17"/>
                    </a:cubicBezTo>
                    <a:cubicBezTo>
                      <a:pt x="386" y="17"/>
                      <a:pt x="387" y="15"/>
                      <a:pt x="388" y="15"/>
                    </a:cubicBezTo>
                    <a:cubicBezTo>
                      <a:pt x="388" y="15"/>
                      <a:pt x="390" y="17"/>
                      <a:pt x="390" y="16"/>
                    </a:cubicBezTo>
                    <a:cubicBezTo>
                      <a:pt x="390" y="16"/>
                      <a:pt x="392" y="14"/>
                      <a:pt x="392" y="14"/>
                    </a:cubicBezTo>
                    <a:cubicBezTo>
                      <a:pt x="392" y="14"/>
                      <a:pt x="389" y="12"/>
                      <a:pt x="389" y="12"/>
                    </a:cubicBezTo>
                    <a:cubicBezTo>
                      <a:pt x="390" y="12"/>
                      <a:pt x="391" y="10"/>
                      <a:pt x="391" y="10"/>
                    </a:cubicBezTo>
                    <a:cubicBezTo>
                      <a:pt x="392" y="10"/>
                      <a:pt x="393" y="12"/>
                      <a:pt x="393" y="12"/>
                    </a:cubicBezTo>
                    <a:cubicBezTo>
                      <a:pt x="393" y="13"/>
                      <a:pt x="391" y="14"/>
                      <a:pt x="392" y="14"/>
                    </a:cubicBezTo>
                    <a:cubicBezTo>
                      <a:pt x="392" y="15"/>
                      <a:pt x="394" y="15"/>
                      <a:pt x="394" y="16"/>
                    </a:cubicBezTo>
                    <a:cubicBezTo>
                      <a:pt x="394" y="17"/>
                      <a:pt x="396" y="17"/>
                      <a:pt x="396" y="18"/>
                    </a:cubicBezTo>
                    <a:cubicBezTo>
                      <a:pt x="396" y="18"/>
                      <a:pt x="395" y="19"/>
                      <a:pt x="394" y="20"/>
                    </a:cubicBezTo>
                    <a:cubicBezTo>
                      <a:pt x="394" y="20"/>
                      <a:pt x="392" y="18"/>
                      <a:pt x="392" y="18"/>
                    </a:cubicBezTo>
                    <a:cubicBezTo>
                      <a:pt x="392" y="18"/>
                      <a:pt x="391" y="20"/>
                      <a:pt x="390" y="20"/>
                    </a:cubicBezTo>
                    <a:cubicBezTo>
                      <a:pt x="390" y="21"/>
                      <a:pt x="389" y="22"/>
                      <a:pt x="389" y="23"/>
                    </a:cubicBezTo>
                    <a:cubicBezTo>
                      <a:pt x="389" y="23"/>
                      <a:pt x="390" y="24"/>
                      <a:pt x="391" y="24"/>
                    </a:cubicBezTo>
                    <a:cubicBezTo>
                      <a:pt x="391" y="24"/>
                      <a:pt x="392" y="22"/>
                      <a:pt x="393" y="22"/>
                    </a:cubicBezTo>
                    <a:cubicBezTo>
                      <a:pt x="393" y="22"/>
                      <a:pt x="394" y="24"/>
                      <a:pt x="395" y="24"/>
                    </a:cubicBezTo>
                    <a:cubicBezTo>
                      <a:pt x="395" y="24"/>
                      <a:pt x="396" y="22"/>
                      <a:pt x="397" y="22"/>
                    </a:cubicBezTo>
                    <a:cubicBezTo>
                      <a:pt x="397" y="21"/>
                      <a:pt x="398" y="23"/>
                      <a:pt x="399" y="23"/>
                    </a:cubicBezTo>
                    <a:cubicBezTo>
                      <a:pt x="399" y="23"/>
                      <a:pt x="400" y="22"/>
                      <a:pt x="400" y="21"/>
                    </a:cubicBezTo>
                    <a:cubicBezTo>
                      <a:pt x="401" y="20"/>
                      <a:pt x="402" y="20"/>
                      <a:pt x="402" y="19"/>
                    </a:cubicBezTo>
                    <a:cubicBezTo>
                      <a:pt x="402" y="19"/>
                      <a:pt x="404" y="17"/>
                      <a:pt x="404" y="17"/>
                    </a:cubicBezTo>
                    <a:cubicBezTo>
                      <a:pt x="404" y="17"/>
                      <a:pt x="406" y="18"/>
                      <a:pt x="406" y="18"/>
                    </a:cubicBezTo>
                    <a:cubicBezTo>
                      <a:pt x="406" y="19"/>
                      <a:pt x="404" y="20"/>
                      <a:pt x="404" y="20"/>
                    </a:cubicBezTo>
                    <a:cubicBezTo>
                      <a:pt x="405" y="21"/>
                      <a:pt x="407" y="22"/>
                      <a:pt x="407" y="22"/>
                    </a:cubicBezTo>
                    <a:cubicBezTo>
                      <a:pt x="407" y="23"/>
                      <a:pt x="405" y="24"/>
                      <a:pt x="405" y="24"/>
                    </a:cubicBezTo>
                    <a:cubicBezTo>
                      <a:pt x="405" y="25"/>
                      <a:pt x="407" y="26"/>
                      <a:pt x="407" y="26"/>
                    </a:cubicBezTo>
                    <a:cubicBezTo>
                      <a:pt x="408" y="26"/>
                      <a:pt x="408" y="24"/>
                      <a:pt x="409" y="24"/>
                    </a:cubicBezTo>
                    <a:cubicBezTo>
                      <a:pt x="409" y="23"/>
                      <a:pt x="407" y="23"/>
                      <a:pt x="407" y="22"/>
                    </a:cubicBezTo>
                    <a:cubicBezTo>
                      <a:pt x="407" y="22"/>
                      <a:pt x="408" y="20"/>
                      <a:pt x="408" y="20"/>
                    </a:cubicBezTo>
                    <a:cubicBezTo>
                      <a:pt x="409" y="19"/>
                      <a:pt x="410" y="18"/>
                      <a:pt x="410" y="18"/>
                    </a:cubicBezTo>
                    <a:cubicBezTo>
                      <a:pt x="410" y="17"/>
                      <a:pt x="408" y="17"/>
                      <a:pt x="408" y="16"/>
                    </a:cubicBezTo>
                    <a:cubicBezTo>
                      <a:pt x="408" y="16"/>
                      <a:pt x="409" y="14"/>
                      <a:pt x="410" y="14"/>
                    </a:cubicBezTo>
                    <a:cubicBezTo>
                      <a:pt x="410" y="14"/>
                      <a:pt x="412" y="15"/>
                      <a:pt x="412" y="15"/>
                    </a:cubicBezTo>
                    <a:cubicBezTo>
                      <a:pt x="412" y="16"/>
                      <a:pt x="410" y="17"/>
                      <a:pt x="410" y="18"/>
                    </a:cubicBezTo>
                    <a:cubicBezTo>
                      <a:pt x="410" y="18"/>
                      <a:pt x="412" y="19"/>
                      <a:pt x="412" y="19"/>
                    </a:cubicBezTo>
                    <a:cubicBezTo>
                      <a:pt x="412" y="20"/>
                      <a:pt x="410" y="21"/>
                      <a:pt x="411" y="22"/>
                    </a:cubicBezTo>
                    <a:cubicBezTo>
                      <a:pt x="411" y="22"/>
                      <a:pt x="413" y="23"/>
                      <a:pt x="413" y="23"/>
                    </a:cubicBezTo>
                    <a:cubicBezTo>
                      <a:pt x="413" y="24"/>
                      <a:pt x="415" y="25"/>
                      <a:pt x="415" y="25"/>
                    </a:cubicBezTo>
                    <a:cubicBezTo>
                      <a:pt x="415" y="25"/>
                      <a:pt x="416" y="23"/>
                      <a:pt x="417" y="23"/>
                    </a:cubicBezTo>
                    <a:cubicBezTo>
                      <a:pt x="417" y="22"/>
                      <a:pt x="418" y="21"/>
                      <a:pt x="418" y="21"/>
                    </a:cubicBezTo>
                    <a:cubicBezTo>
                      <a:pt x="419" y="20"/>
                      <a:pt x="420" y="19"/>
                      <a:pt x="420" y="18"/>
                    </a:cubicBezTo>
                    <a:cubicBezTo>
                      <a:pt x="420" y="18"/>
                      <a:pt x="421" y="16"/>
                      <a:pt x="422" y="16"/>
                    </a:cubicBezTo>
                    <a:cubicBezTo>
                      <a:pt x="422" y="16"/>
                      <a:pt x="424" y="18"/>
                      <a:pt x="424" y="18"/>
                    </a:cubicBezTo>
                    <a:cubicBezTo>
                      <a:pt x="425" y="18"/>
                      <a:pt x="425" y="16"/>
                      <a:pt x="426" y="16"/>
                    </a:cubicBezTo>
                    <a:cubicBezTo>
                      <a:pt x="426" y="16"/>
                      <a:pt x="428" y="17"/>
                      <a:pt x="428" y="17"/>
                    </a:cubicBezTo>
                    <a:cubicBezTo>
                      <a:pt x="428" y="18"/>
                      <a:pt x="426" y="19"/>
                      <a:pt x="426" y="20"/>
                    </a:cubicBezTo>
                    <a:cubicBezTo>
                      <a:pt x="426" y="20"/>
                      <a:pt x="428" y="21"/>
                      <a:pt x="429" y="21"/>
                    </a:cubicBezTo>
                    <a:cubicBezTo>
                      <a:pt x="429" y="21"/>
                      <a:pt x="430" y="23"/>
                      <a:pt x="431" y="23"/>
                    </a:cubicBezTo>
                    <a:cubicBezTo>
                      <a:pt x="431" y="22"/>
                      <a:pt x="433" y="21"/>
                      <a:pt x="433" y="21"/>
                    </a:cubicBezTo>
                    <a:cubicBezTo>
                      <a:pt x="432" y="20"/>
                      <a:pt x="430" y="20"/>
                      <a:pt x="430" y="19"/>
                    </a:cubicBezTo>
                    <a:cubicBezTo>
                      <a:pt x="430" y="18"/>
                      <a:pt x="432" y="18"/>
                      <a:pt x="432" y="17"/>
                    </a:cubicBezTo>
                    <a:cubicBezTo>
                      <a:pt x="432" y="16"/>
                      <a:pt x="430" y="16"/>
                      <a:pt x="430" y="15"/>
                    </a:cubicBezTo>
                    <a:cubicBezTo>
                      <a:pt x="430" y="15"/>
                      <a:pt x="431" y="13"/>
                      <a:pt x="431" y="13"/>
                    </a:cubicBezTo>
                    <a:cubicBezTo>
                      <a:pt x="432" y="12"/>
                      <a:pt x="433" y="11"/>
                      <a:pt x="433" y="11"/>
                    </a:cubicBezTo>
                    <a:cubicBezTo>
                      <a:pt x="435" y="12"/>
                      <a:pt x="436" y="13"/>
                      <a:pt x="438" y="14"/>
                    </a:cubicBezTo>
                    <a:cubicBezTo>
                      <a:pt x="438" y="15"/>
                      <a:pt x="436" y="16"/>
                      <a:pt x="436" y="16"/>
                    </a:cubicBezTo>
                    <a:cubicBezTo>
                      <a:pt x="436" y="17"/>
                      <a:pt x="438" y="17"/>
                      <a:pt x="438" y="18"/>
                    </a:cubicBezTo>
                    <a:cubicBezTo>
                      <a:pt x="438" y="18"/>
                      <a:pt x="436" y="20"/>
                      <a:pt x="436" y="20"/>
                    </a:cubicBezTo>
                    <a:cubicBezTo>
                      <a:pt x="437" y="21"/>
                      <a:pt x="438" y="21"/>
                      <a:pt x="439" y="22"/>
                    </a:cubicBezTo>
                    <a:cubicBezTo>
                      <a:pt x="439" y="22"/>
                      <a:pt x="440" y="23"/>
                      <a:pt x="441" y="24"/>
                    </a:cubicBezTo>
                    <a:cubicBezTo>
                      <a:pt x="442" y="22"/>
                      <a:pt x="443" y="21"/>
                      <a:pt x="444" y="19"/>
                    </a:cubicBezTo>
                    <a:cubicBezTo>
                      <a:pt x="444" y="18"/>
                      <a:pt x="442" y="18"/>
                      <a:pt x="442" y="17"/>
                    </a:cubicBezTo>
                    <a:cubicBezTo>
                      <a:pt x="442" y="17"/>
                      <a:pt x="444" y="16"/>
                      <a:pt x="444" y="15"/>
                    </a:cubicBezTo>
                    <a:cubicBezTo>
                      <a:pt x="444" y="14"/>
                      <a:pt x="442" y="14"/>
                      <a:pt x="442" y="13"/>
                    </a:cubicBezTo>
                    <a:cubicBezTo>
                      <a:pt x="441" y="13"/>
                      <a:pt x="443" y="12"/>
                      <a:pt x="443" y="11"/>
                    </a:cubicBezTo>
                    <a:cubicBezTo>
                      <a:pt x="443" y="11"/>
                      <a:pt x="441" y="10"/>
                      <a:pt x="441" y="10"/>
                    </a:cubicBezTo>
                    <a:cubicBezTo>
                      <a:pt x="442" y="9"/>
                      <a:pt x="442" y="8"/>
                      <a:pt x="443" y="7"/>
                    </a:cubicBezTo>
                    <a:cubicBezTo>
                      <a:pt x="443" y="7"/>
                      <a:pt x="444" y="5"/>
                      <a:pt x="444" y="5"/>
                    </a:cubicBezTo>
                    <a:cubicBezTo>
                      <a:pt x="445" y="5"/>
                      <a:pt x="447" y="7"/>
                      <a:pt x="447" y="7"/>
                    </a:cubicBezTo>
                    <a:cubicBezTo>
                      <a:pt x="447" y="7"/>
                      <a:pt x="445" y="8"/>
                      <a:pt x="445" y="9"/>
                    </a:cubicBezTo>
                    <a:cubicBezTo>
                      <a:pt x="446" y="10"/>
                      <a:pt x="446" y="10"/>
                      <a:pt x="447" y="11"/>
                    </a:cubicBezTo>
                    <a:cubicBezTo>
                      <a:pt x="448" y="11"/>
                      <a:pt x="449" y="12"/>
                      <a:pt x="449" y="12"/>
                    </a:cubicBezTo>
                    <a:cubicBezTo>
                      <a:pt x="450" y="13"/>
                      <a:pt x="448" y="14"/>
                      <a:pt x="448" y="15"/>
                    </a:cubicBezTo>
                    <a:cubicBezTo>
                      <a:pt x="447" y="15"/>
                      <a:pt x="446" y="17"/>
                      <a:pt x="446" y="17"/>
                    </a:cubicBezTo>
                    <a:cubicBezTo>
                      <a:pt x="446" y="17"/>
                      <a:pt x="448" y="18"/>
                      <a:pt x="448" y="19"/>
                    </a:cubicBezTo>
                    <a:cubicBezTo>
                      <a:pt x="449" y="19"/>
                      <a:pt x="450" y="20"/>
                      <a:pt x="450" y="20"/>
                    </a:cubicBezTo>
                    <a:cubicBezTo>
                      <a:pt x="451" y="21"/>
                      <a:pt x="449" y="22"/>
                      <a:pt x="449" y="23"/>
                    </a:cubicBezTo>
                    <a:cubicBezTo>
                      <a:pt x="449" y="23"/>
                      <a:pt x="447" y="24"/>
                      <a:pt x="447" y="25"/>
                    </a:cubicBezTo>
                    <a:cubicBezTo>
                      <a:pt x="447" y="25"/>
                      <a:pt x="449" y="26"/>
                      <a:pt x="449" y="26"/>
                    </a:cubicBezTo>
                    <a:cubicBezTo>
                      <a:pt x="449" y="27"/>
                      <a:pt x="451" y="28"/>
                      <a:pt x="452" y="28"/>
                    </a:cubicBezTo>
                    <a:cubicBezTo>
                      <a:pt x="452" y="27"/>
                      <a:pt x="453" y="27"/>
                      <a:pt x="453" y="26"/>
                    </a:cubicBezTo>
                    <a:cubicBezTo>
                      <a:pt x="453" y="26"/>
                      <a:pt x="451" y="25"/>
                      <a:pt x="451" y="24"/>
                    </a:cubicBezTo>
                    <a:cubicBezTo>
                      <a:pt x="451" y="24"/>
                      <a:pt x="452" y="23"/>
                      <a:pt x="453" y="22"/>
                    </a:cubicBezTo>
                    <a:cubicBezTo>
                      <a:pt x="453" y="21"/>
                      <a:pt x="454" y="20"/>
                      <a:pt x="454" y="20"/>
                    </a:cubicBezTo>
                    <a:cubicBezTo>
                      <a:pt x="455" y="20"/>
                      <a:pt x="456" y="22"/>
                      <a:pt x="457" y="21"/>
                    </a:cubicBezTo>
                    <a:cubicBezTo>
                      <a:pt x="457" y="21"/>
                      <a:pt x="458" y="20"/>
                      <a:pt x="458" y="19"/>
                    </a:cubicBezTo>
                    <a:cubicBezTo>
                      <a:pt x="459" y="19"/>
                      <a:pt x="460" y="18"/>
                      <a:pt x="460" y="17"/>
                    </a:cubicBezTo>
                    <a:cubicBezTo>
                      <a:pt x="461" y="16"/>
                      <a:pt x="461" y="16"/>
                      <a:pt x="462" y="15"/>
                    </a:cubicBezTo>
                    <a:cubicBezTo>
                      <a:pt x="462" y="14"/>
                      <a:pt x="464" y="13"/>
                      <a:pt x="463" y="13"/>
                    </a:cubicBezTo>
                    <a:cubicBezTo>
                      <a:pt x="463" y="12"/>
                      <a:pt x="462" y="11"/>
                      <a:pt x="461" y="11"/>
                    </a:cubicBezTo>
                    <a:cubicBezTo>
                      <a:pt x="461" y="11"/>
                      <a:pt x="459" y="9"/>
                      <a:pt x="459" y="9"/>
                    </a:cubicBezTo>
                    <a:cubicBezTo>
                      <a:pt x="459" y="9"/>
                      <a:pt x="460" y="7"/>
                      <a:pt x="461" y="7"/>
                    </a:cubicBezTo>
                    <a:cubicBezTo>
                      <a:pt x="461" y="7"/>
                      <a:pt x="462" y="9"/>
                      <a:pt x="463" y="9"/>
                    </a:cubicBezTo>
                    <a:cubicBezTo>
                      <a:pt x="463" y="8"/>
                      <a:pt x="464" y="6"/>
                      <a:pt x="465" y="6"/>
                    </a:cubicBezTo>
                    <a:cubicBezTo>
                      <a:pt x="465" y="7"/>
                      <a:pt x="466" y="8"/>
                      <a:pt x="467" y="8"/>
                    </a:cubicBezTo>
                    <a:cubicBezTo>
                      <a:pt x="467" y="8"/>
                      <a:pt x="469" y="10"/>
                      <a:pt x="469" y="10"/>
                    </a:cubicBezTo>
                    <a:cubicBezTo>
                      <a:pt x="470" y="10"/>
                      <a:pt x="471" y="12"/>
                      <a:pt x="471" y="11"/>
                    </a:cubicBezTo>
                    <a:cubicBezTo>
                      <a:pt x="472" y="11"/>
                      <a:pt x="473" y="10"/>
                      <a:pt x="473" y="9"/>
                    </a:cubicBezTo>
                    <a:cubicBezTo>
                      <a:pt x="474" y="9"/>
                      <a:pt x="474" y="8"/>
                      <a:pt x="475" y="7"/>
                    </a:cubicBezTo>
                    <a:cubicBezTo>
                      <a:pt x="475" y="6"/>
                      <a:pt x="476" y="6"/>
                      <a:pt x="476" y="5"/>
                    </a:cubicBezTo>
                    <a:cubicBezTo>
                      <a:pt x="477" y="5"/>
                      <a:pt x="479" y="6"/>
                      <a:pt x="479" y="6"/>
                    </a:cubicBezTo>
                    <a:cubicBezTo>
                      <a:pt x="479" y="7"/>
                      <a:pt x="477" y="8"/>
                      <a:pt x="477" y="9"/>
                    </a:cubicBezTo>
                    <a:cubicBezTo>
                      <a:pt x="477" y="9"/>
                      <a:pt x="479" y="10"/>
                      <a:pt x="479" y="10"/>
                    </a:cubicBezTo>
                    <a:cubicBezTo>
                      <a:pt x="479" y="11"/>
                      <a:pt x="478" y="12"/>
                      <a:pt x="478" y="13"/>
                    </a:cubicBezTo>
                    <a:cubicBezTo>
                      <a:pt x="477" y="13"/>
                      <a:pt x="476" y="14"/>
                      <a:pt x="476" y="15"/>
                    </a:cubicBezTo>
                    <a:cubicBezTo>
                      <a:pt x="476" y="15"/>
                      <a:pt x="474" y="17"/>
                      <a:pt x="474" y="17"/>
                    </a:cubicBezTo>
                    <a:cubicBezTo>
                      <a:pt x="474" y="17"/>
                      <a:pt x="476" y="19"/>
                      <a:pt x="476" y="19"/>
                    </a:cubicBezTo>
                    <a:cubicBezTo>
                      <a:pt x="477" y="19"/>
                      <a:pt x="478" y="20"/>
                      <a:pt x="479" y="21"/>
                    </a:cubicBezTo>
                    <a:cubicBezTo>
                      <a:pt x="479" y="21"/>
                      <a:pt x="481" y="22"/>
                      <a:pt x="481" y="22"/>
                    </a:cubicBezTo>
                    <a:cubicBezTo>
                      <a:pt x="481" y="22"/>
                      <a:pt x="479" y="24"/>
                      <a:pt x="479" y="24"/>
                    </a:cubicBezTo>
                    <a:cubicBezTo>
                      <a:pt x="479" y="25"/>
                      <a:pt x="477" y="26"/>
                      <a:pt x="477" y="27"/>
                    </a:cubicBezTo>
                    <a:cubicBezTo>
                      <a:pt x="478" y="27"/>
                      <a:pt x="479" y="28"/>
                      <a:pt x="480" y="28"/>
                    </a:cubicBezTo>
                    <a:cubicBezTo>
                      <a:pt x="480" y="29"/>
                      <a:pt x="481" y="29"/>
                      <a:pt x="482" y="30"/>
                    </a:cubicBezTo>
                    <a:cubicBezTo>
                      <a:pt x="482" y="29"/>
                      <a:pt x="483" y="29"/>
                      <a:pt x="484" y="28"/>
                    </a:cubicBezTo>
                    <a:cubicBezTo>
                      <a:pt x="484" y="27"/>
                      <a:pt x="485" y="26"/>
                      <a:pt x="485" y="26"/>
                    </a:cubicBezTo>
                    <a:cubicBezTo>
                      <a:pt x="485" y="25"/>
                      <a:pt x="487" y="24"/>
                      <a:pt x="487" y="23"/>
                    </a:cubicBezTo>
                    <a:cubicBezTo>
                      <a:pt x="487" y="23"/>
                      <a:pt x="485" y="22"/>
                      <a:pt x="485" y="22"/>
                    </a:cubicBezTo>
                    <a:cubicBezTo>
                      <a:pt x="485" y="21"/>
                      <a:pt x="486" y="20"/>
                      <a:pt x="486" y="19"/>
                    </a:cubicBezTo>
                    <a:cubicBezTo>
                      <a:pt x="487" y="19"/>
                      <a:pt x="488" y="18"/>
                      <a:pt x="488" y="17"/>
                    </a:cubicBezTo>
                    <a:cubicBezTo>
                      <a:pt x="488" y="17"/>
                      <a:pt x="486" y="16"/>
                      <a:pt x="486" y="16"/>
                    </a:cubicBezTo>
                    <a:cubicBezTo>
                      <a:pt x="486" y="15"/>
                      <a:pt x="487" y="13"/>
                      <a:pt x="488" y="13"/>
                    </a:cubicBezTo>
                    <a:cubicBezTo>
                      <a:pt x="488" y="13"/>
                      <a:pt x="489" y="15"/>
                      <a:pt x="490" y="15"/>
                    </a:cubicBezTo>
                    <a:cubicBezTo>
                      <a:pt x="490" y="15"/>
                      <a:pt x="491" y="13"/>
                      <a:pt x="492" y="13"/>
                    </a:cubicBezTo>
                    <a:cubicBezTo>
                      <a:pt x="492" y="12"/>
                      <a:pt x="493" y="11"/>
                      <a:pt x="493" y="11"/>
                    </a:cubicBezTo>
                    <a:cubicBezTo>
                      <a:pt x="493" y="10"/>
                      <a:pt x="491" y="9"/>
                      <a:pt x="491" y="9"/>
                    </a:cubicBezTo>
                    <a:cubicBezTo>
                      <a:pt x="492" y="7"/>
                      <a:pt x="493" y="6"/>
                      <a:pt x="494" y="4"/>
                    </a:cubicBezTo>
                    <a:cubicBezTo>
                      <a:pt x="496" y="6"/>
                      <a:pt x="497" y="7"/>
                      <a:pt x="499" y="8"/>
                    </a:cubicBezTo>
                    <a:cubicBezTo>
                      <a:pt x="499" y="8"/>
                      <a:pt x="501" y="9"/>
                      <a:pt x="501" y="9"/>
                    </a:cubicBezTo>
                    <a:cubicBezTo>
                      <a:pt x="501" y="10"/>
                      <a:pt x="499" y="11"/>
                      <a:pt x="499" y="12"/>
                    </a:cubicBezTo>
                    <a:cubicBezTo>
                      <a:pt x="500" y="12"/>
                      <a:pt x="501" y="13"/>
                      <a:pt x="502" y="13"/>
                    </a:cubicBezTo>
                    <a:cubicBezTo>
                      <a:pt x="502" y="14"/>
                      <a:pt x="500" y="15"/>
                      <a:pt x="500" y="16"/>
                    </a:cubicBezTo>
                    <a:cubicBezTo>
                      <a:pt x="500" y="16"/>
                      <a:pt x="502" y="17"/>
                      <a:pt x="502" y="17"/>
                    </a:cubicBezTo>
                    <a:cubicBezTo>
                      <a:pt x="502" y="18"/>
                      <a:pt x="500" y="19"/>
                      <a:pt x="500" y="20"/>
                    </a:cubicBezTo>
                    <a:cubicBezTo>
                      <a:pt x="501" y="20"/>
                      <a:pt x="503" y="21"/>
                      <a:pt x="503" y="21"/>
                    </a:cubicBezTo>
                    <a:cubicBezTo>
                      <a:pt x="503" y="22"/>
                      <a:pt x="501" y="23"/>
                      <a:pt x="501" y="24"/>
                    </a:cubicBezTo>
                    <a:cubicBezTo>
                      <a:pt x="501" y="24"/>
                      <a:pt x="503" y="25"/>
                      <a:pt x="503" y="25"/>
                    </a:cubicBezTo>
                    <a:cubicBezTo>
                      <a:pt x="504" y="26"/>
                      <a:pt x="505" y="26"/>
                      <a:pt x="505" y="27"/>
                    </a:cubicBezTo>
                    <a:cubicBezTo>
                      <a:pt x="506" y="26"/>
                      <a:pt x="507" y="25"/>
                      <a:pt x="507" y="25"/>
                    </a:cubicBezTo>
                    <a:cubicBezTo>
                      <a:pt x="508" y="24"/>
                      <a:pt x="509" y="23"/>
                      <a:pt x="509" y="22"/>
                    </a:cubicBezTo>
                    <a:cubicBezTo>
                      <a:pt x="509" y="22"/>
                      <a:pt x="507" y="21"/>
                      <a:pt x="507" y="21"/>
                    </a:cubicBezTo>
                    <a:cubicBezTo>
                      <a:pt x="507" y="20"/>
                      <a:pt x="508" y="19"/>
                      <a:pt x="508" y="19"/>
                    </a:cubicBezTo>
                    <a:cubicBezTo>
                      <a:pt x="509" y="18"/>
                      <a:pt x="510" y="17"/>
                      <a:pt x="510" y="16"/>
                    </a:cubicBezTo>
                    <a:cubicBezTo>
                      <a:pt x="511" y="16"/>
                      <a:pt x="511" y="15"/>
                      <a:pt x="512" y="14"/>
                    </a:cubicBezTo>
                    <a:cubicBezTo>
                      <a:pt x="513" y="13"/>
                      <a:pt x="514" y="11"/>
                      <a:pt x="515" y="10"/>
                    </a:cubicBezTo>
                    <a:cubicBezTo>
                      <a:pt x="516" y="10"/>
                      <a:pt x="517" y="11"/>
                      <a:pt x="517" y="11"/>
                    </a:cubicBezTo>
                    <a:cubicBezTo>
                      <a:pt x="518" y="12"/>
                      <a:pt x="519" y="12"/>
                      <a:pt x="520" y="13"/>
                    </a:cubicBezTo>
                    <a:cubicBezTo>
                      <a:pt x="520" y="14"/>
                      <a:pt x="521" y="14"/>
                      <a:pt x="522" y="15"/>
                    </a:cubicBezTo>
                    <a:cubicBezTo>
                      <a:pt x="522" y="14"/>
                      <a:pt x="523" y="13"/>
                      <a:pt x="524" y="12"/>
                    </a:cubicBezTo>
                    <a:cubicBezTo>
                      <a:pt x="523" y="13"/>
                      <a:pt x="526" y="14"/>
                      <a:pt x="526" y="14"/>
                    </a:cubicBezTo>
                    <a:cubicBezTo>
                      <a:pt x="526" y="14"/>
                      <a:pt x="524" y="16"/>
                      <a:pt x="524" y="16"/>
                    </a:cubicBezTo>
                    <a:cubicBezTo>
                      <a:pt x="524" y="16"/>
                      <a:pt x="522" y="15"/>
                      <a:pt x="522" y="15"/>
                    </a:cubicBezTo>
                    <a:cubicBezTo>
                      <a:pt x="522" y="15"/>
                      <a:pt x="520" y="17"/>
                      <a:pt x="520" y="17"/>
                    </a:cubicBezTo>
                    <a:cubicBezTo>
                      <a:pt x="520" y="17"/>
                      <a:pt x="522" y="19"/>
                      <a:pt x="522" y="19"/>
                    </a:cubicBezTo>
                    <a:cubicBezTo>
                      <a:pt x="522" y="19"/>
                      <a:pt x="521" y="20"/>
                      <a:pt x="521" y="21"/>
                    </a:cubicBezTo>
                    <a:cubicBezTo>
                      <a:pt x="520" y="22"/>
                      <a:pt x="520" y="22"/>
                      <a:pt x="519" y="23"/>
                    </a:cubicBezTo>
                    <a:cubicBezTo>
                      <a:pt x="518" y="24"/>
                      <a:pt x="518" y="25"/>
                      <a:pt x="517" y="25"/>
                    </a:cubicBezTo>
                    <a:cubicBezTo>
                      <a:pt x="517" y="26"/>
                      <a:pt x="516" y="27"/>
                      <a:pt x="516" y="28"/>
                    </a:cubicBezTo>
                    <a:cubicBezTo>
                      <a:pt x="515" y="28"/>
                      <a:pt x="518" y="29"/>
                      <a:pt x="518" y="29"/>
                    </a:cubicBezTo>
                    <a:cubicBezTo>
                      <a:pt x="519" y="28"/>
                      <a:pt x="520" y="26"/>
                      <a:pt x="521" y="25"/>
                    </a:cubicBezTo>
                    <a:cubicBezTo>
                      <a:pt x="522" y="24"/>
                      <a:pt x="522" y="23"/>
                      <a:pt x="523" y="23"/>
                    </a:cubicBezTo>
                    <a:cubicBezTo>
                      <a:pt x="523" y="22"/>
                      <a:pt x="525" y="24"/>
                      <a:pt x="525" y="24"/>
                    </a:cubicBezTo>
                    <a:cubicBezTo>
                      <a:pt x="526" y="24"/>
                      <a:pt x="527" y="22"/>
                      <a:pt x="527" y="22"/>
                    </a:cubicBezTo>
                    <a:cubicBezTo>
                      <a:pt x="527" y="21"/>
                      <a:pt x="528" y="21"/>
                      <a:pt x="529" y="20"/>
                    </a:cubicBezTo>
                    <a:cubicBezTo>
                      <a:pt x="529" y="19"/>
                      <a:pt x="530" y="18"/>
                      <a:pt x="530" y="18"/>
                    </a:cubicBezTo>
                    <a:cubicBezTo>
                      <a:pt x="530" y="17"/>
                      <a:pt x="528" y="16"/>
                      <a:pt x="528" y="16"/>
                    </a:cubicBezTo>
                    <a:cubicBezTo>
                      <a:pt x="528" y="15"/>
                      <a:pt x="530" y="14"/>
                      <a:pt x="530" y="14"/>
                    </a:cubicBezTo>
                    <a:cubicBezTo>
                      <a:pt x="529" y="14"/>
                      <a:pt x="528" y="12"/>
                      <a:pt x="528" y="12"/>
                    </a:cubicBezTo>
                    <a:cubicBezTo>
                      <a:pt x="528" y="12"/>
                      <a:pt x="529" y="10"/>
                      <a:pt x="529" y="10"/>
                    </a:cubicBezTo>
                    <a:cubicBezTo>
                      <a:pt x="530" y="10"/>
                      <a:pt x="531" y="11"/>
                      <a:pt x="531" y="11"/>
                    </a:cubicBezTo>
                    <a:cubicBezTo>
                      <a:pt x="532" y="12"/>
                      <a:pt x="534" y="13"/>
                      <a:pt x="534" y="13"/>
                    </a:cubicBezTo>
                    <a:cubicBezTo>
                      <a:pt x="534" y="14"/>
                      <a:pt x="532" y="15"/>
                      <a:pt x="532" y="15"/>
                    </a:cubicBezTo>
                    <a:cubicBezTo>
                      <a:pt x="532" y="16"/>
                      <a:pt x="534" y="16"/>
                      <a:pt x="534" y="17"/>
                    </a:cubicBezTo>
                    <a:cubicBezTo>
                      <a:pt x="534" y="18"/>
                      <a:pt x="532" y="19"/>
                      <a:pt x="532" y="19"/>
                    </a:cubicBezTo>
                    <a:cubicBezTo>
                      <a:pt x="533" y="20"/>
                      <a:pt x="535" y="20"/>
                      <a:pt x="535" y="21"/>
                    </a:cubicBezTo>
                    <a:cubicBezTo>
                      <a:pt x="535" y="22"/>
                      <a:pt x="537" y="22"/>
                      <a:pt x="537" y="23"/>
                    </a:cubicBezTo>
                    <a:cubicBezTo>
                      <a:pt x="537" y="22"/>
                      <a:pt x="539" y="21"/>
                      <a:pt x="539" y="20"/>
                    </a:cubicBezTo>
                    <a:cubicBezTo>
                      <a:pt x="539" y="20"/>
                      <a:pt x="536" y="19"/>
                      <a:pt x="536" y="19"/>
                    </a:cubicBezTo>
                    <a:cubicBezTo>
                      <a:pt x="536" y="18"/>
                      <a:pt x="538" y="17"/>
                      <a:pt x="538" y="17"/>
                    </a:cubicBezTo>
                    <a:cubicBezTo>
                      <a:pt x="538" y="16"/>
                      <a:pt x="539" y="14"/>
                      <a:pt x="540" y="14"/>
                    </a:cubicBezTo>
                    <a:cubicBezTo>
                      <a:pt x="540" y="14"/>
                      <a:pt x="542" y="16"/>
                      <a:pt x="542" y="16"/>
                    </a:cubicBezTo>
                    <a:cubicBezTo>
                      <a:pt x="543" y="16"/>
                      <a:pt x="543" y="14"/>
                      <a:pt x="544" y="14"/>
                    </a:cubicBezTo>
                    <a:cubicBezTo>
                      <a:pt x="545" y="14"/>
                      <a:pt x="545" y="15"/>
                      <a:pt x="546" y="15"/>
                    </a:cubicBezTo>
                    <a:cubicBezTo>
                      <a:pt x="547" y="16"/>
                      <a:pt x="548" y="17"/>
                      <a:pt x="548" y="17"/>
                    </a:cubicBezTo>
                    <a:cubicBezTo>
                      <a:pt x="548" y="18"/>
                      <a:pt x="546" y="19"/>
                      <a:pt x="547" y="19"/>
                    </a:cubicBezTo>
                    <a:cubicBezTo>
                      <a:pt x="547" y="20"/>
                      <a:pt x="549" y="21"/>
                      <a:pt x="549" y="21"/>
                    </a:cubicBezTo>
                    <a:cubicBezTo>
                      <a:pt x="549" y="21"/>
                      <a:pt x="550" y="23"/>
                      <a:pt x="551" y="23"/>
                    </a:cubicBezTo>
                    <a:cubicBezTo>
                      <a:pt x="551" y="23"/>
                      <a:pt x="552" y="21"/>
                      <a:pt x="553" y="21"/>
                    </a:cubicBezTo>
                    <a:cubicBezTo>
                      <a:pt x="553" y="20"/>
                      <a:pt x="554" y="19"/>
                      <a:pt x="554" y="18"/>
                    </a:cubicBezTo>
                    <a:cubicBezTo>
                      <a:pt x="554" y="18"/>
                      <a:pt x="552" y="17"/>
                      <a:pt x="552" y="17"/>
                    </a:cubicBezTo>
                    <a:cubicBezTo>
                      <a:pt x="553" y="16"/>
                      <a:pt x="553" y="15"/>
                      <a:pt x="554" y="14"/>
                    </a:cubicBezTo>
                    <a:cubicBezTo>
                      <a:pt x="554" y="14"/>
                      <a:pt x="556" y="16"/>
                      <a:pt x="556" y="16"/>
                    </a:cubicBezTo>
                    <a:cubicBezTo>
                      <a:pt x="557" y="17"/>
                      <a:pt x="558" y="18"/>
                      <a:pt x="558" y="18"/>
                    </a:cubicBezTo>
                    <a:cubicBezTo>
                      <a:pt x="559" y="18"/>
                      <a:pt x="560" y="20"/>
                      <a:pt x="561" y="20"/>
                    </a:cubicBezTo>
                    <a:cubicBezTo>
                      <a:pt x="561" y="20"/>
                      <a:pt x="562" y="17"/>
                      <a:pt x="562" y="17"/>
                    </a:cubicBezTo>
                    <a:cubicBezTo>
                      <a:pt x="563" y="18"/>
                      <a:pt x="564" y="19"/>
                      <a:pt x="565" y="19"/>
                    </a:cubicBezTo>
                    <a:cubicBezTo>
                      <a:pt x="565" y="20"/>
                      <a:pt x="563" y="21"/>
                      <a:pt x="563" y="21"/>
                    </a:cubicBezTo>
                    <a:cubicBezTo>
                      <a:pt x="563" y="22"/>
                      <a:pt x="561" y="23"/>
                      <a:pt x="561" y="23"/>
                    </a:cubicBezTo>
                    <a:cubicBezTo>
                      <a:pt x="561" y="24"/>
                      <a:pt x="563" y="25"/>
                      <a:pt x="563" y="25"/>
                    </a:cubicBezTo>
                    <a:cubicBezTo>
                      <a:pt x="564" y="26"/>
                      <a:pt x="565" y="26"/>
                      <a:pt x="566" y="27"/>
                    </a:cubicBezTo>
                    <a:cubicBezTo>
                      <a:pt x="567" y="25"/>
                      <a:pt x="568" y="24"/>
                      <a:pt x="569" y="22"/>
                    </a:cubicBezTo>
                    <a:cubicBezTo>
                      <a:pt x="570" y="22"/>
                      <a:pt x="570" y="21"/>
                      <a:pt x="571" y="20"/>
                    </a:cubicBezTo>
                    <a:cubicBezTo>
                      <a:pt x="572" y="19"/>
                      <a:pt x="573" y="17"/>
                      <a:pt x="574" y="16"/>
                    </a:cubicBezTo>
                    <a:cubicBezTo>
                      <a:pt x="575" y="15"/>
                      <a:pt x="575" y="14"/>
                      <a:pt x="576" y="14"/>
                    </a:cubicBezTo>
                    <a:cubicBezTo>
                      <a:pt x="577" y="14"/>
                      <a:pt x="577" y="15"/>
                      <a:pt x="578" y="15"/>
                    </a:cubicBezTo>
                    <a:cubicBezTo>
                      <a:pt x="579" y="16"/>
                      <a:pt x="580" y="16"/>
                      <a:pt x="580" y="17"/>
                    </a:cubicBezTo>
                    <a:cubicBezTo>
                      <a:pt x="580" y="17"/>
                      <a:pt x="578" y="19"/>
                      <a:pt x="579" y="19"/>
                    </a:cubicBezTo>
                    <a:cubicBezTo>
                      <a:pt x="579" y="19"/>
                      <a:pt x="581" y="21"/>
                      <a:pt x="581" y="21"/>
                    </a:cubicBezTo>
                    <a:cubicBezTo>
                      <a:pt x="581" y="21"/>
                      <a:pt x="582" y="19"/>
                      <a:pt x="582" y="19"/>
                    </a:cubicBezTo>
                    <a:cubicBezTo>
                      <a:pt x="583" y="18"/>
                      <a:pt x="584" y="17"/>
                      <a:pt x="584" y="16"/>
                    </a:cubicBezTo>
                    <a:cubicBezTo>
                      <a:pt x="584" y="16"/>
                      <a:pt x="582" y="15"/>
                      <a:pt x="582" y="15"/>
                    </a:cubicBezTo>
                    <a:cubicBezTo>
                      <a:pt x="582" y="14"/>
                      <a:pt x="583" y="13"/>
                      <a:pt x="584" y="12"/>
                    </a:cubicBezTo>
                    <a:cubicBezTo>
                      <a:pt x="584" y="12"/>
                      <a:pt x="585" y="11"/>
                      <a:pt x="585" y="10"/>
                    </a:cubicBezTo>
                    <a:cubicBezTo>
                      <a:pt x="586" y="9"/>
                      <a:pt x="587" y="9"/>
                      <a:pt x="587" y="8"/>
                    </a:cubicBezTo>
                    <a:cubicBezTo>
                      <a:pt x="587" y="8"/>
                      <a:pt x="588" y="6"/>
                      <a:pt x="589" y="6"/>
                    </a:cubicBezTo>
                    <a:cubicBezTo>
                      <a:pt x="589" y="6"/>
                      <a:pt x="591" y="7"/>
                      <a:pt x="591" y="7"/>
                    </a:cubicBezTo>
                    <a:cubicBezTo>
                      <a:pt x="591" y="8"/>
                      <a:pt x="590" y="9"/>
                      <a:pt x="589" y="10"/>
                    </a:cubicBezTo>
                    <a:cubicBezTo>
                      <a:pt x="589" y="10"/>
                      <a:pt x="588" y="12"/>
                      <a:pt x="588" y="12"/>
                    </a:cubicBezTo>
                    <a:cubicBezTo>
                      <a:pt x="588" y="12"/>
                      <a:pt x="590" y="14"/>
                      <a:pt x="590" y="14"/>
                    </a:cubicBezTo>
                    <a:cubicBezTo>
                      <a:pt x="590" y="14"/>
                      <a:pt x="591" y="11"/>
                      <a:pt x="592" y="11"/>
                    </a:cubicBezTo>
                    <a:cubicBezTo>
                      <a:pt x="592" y="11"/>
                      <a:pt x="593" y="13"/>
                      <a:pt x="594" y="13"/>
                    </a:cubicBezTo>
                    <a:cubicBezTo>
                      <a:pt x="594" y="13"/>
                      <a:pt x="595" y="11"/>
                      <a:pt x="595" y="11"/>
                    </a:cubicBezTo>
                    <a:cubicBezTo>
                      <a:pt x="596" y="11"/>
                      <a:pt x="597" y="13"/>
                      <a:pt x="598" y="13"/>
                    </a:cubicBezTo>
                    <a:cubicBezTo>
                      <a:pt x="598" y="12"/>
                      <a:pt x="599" y="11"/>
                      <a:pt x="599" y="10"/>
                    </a:cubicBezTo>
                    <a:cubicBezTo>
                      <a:pt x="600" y="10"/>
                      <a:pt x="601" y="9"/>
                      <a:pt x="601" y="8"/>
                    </a:cubicBezTo>
                    <a:cubicBezTo>
                      <a:pt x="601" y="8"/>
                      <a:pt x="603" y="6"/>
                      <a:pt x="603" y="6"/>
                    </a:cubicBezTo>
                    <a:cubicBezTo>
                      <a:pt x="603" y="6"/>
                      <a:pt x="601" y="4"/>
                      <a:pt x="601" y="4"/>
                    </a:cubicBezTo>
                    <a:cubicBezTo>
                      <a:pt x="601" y="4"/>
                      <a:pt x="602" y="2"/>
                      <a:pt x="602" y="2"/>
                    </a:cubicBezTo>
                    <a:cubicBezTo>
                      <a:pt x="603" y="2"/>
                      <a:pt x="604" y="4"/>
                      <a:pt x="605" y="4"/>
                    </a:cubicBezTo>
                    <a:cubicBezTo>
                      <a:pt x="605" y="4"/>
                      <a:pt x="607" y="5"/>
                      <a:pt x="607" y="5"/>
                    </a:cubicBezTo>
                    <a:cubicBezTo>
                      <a:pt x="607" y="6"/>
                      <a:pt x="605" y="7"/>
                      <a:pt x="605" y="8"/>
                    </a:cubicBezTo>
                    <a:cubicBezTo>
                      <a:pt x="605" y="8"/>
                      <a:pt x="603" y="9"/>
                      <a:pt x="603" y="10"/>
                    </a:cubicBezTo>
                    <a:cubicBezTo>
                      <a:pt x="603" y="10"/>
                      <a:pt x="606" y="11"/>
                      <a:pt x="606" y="12"/>
                    </a:cubicBezTo>
                    <a:cubicBezTo>
                      <a:pt x="605" y="12"/>
                      <a:pt x="604" y="14"/>
                      <a:pt x="604" y="14"/>
                    </a:cubicBezTo>
                    <a:cubicBezTo>
                      <a:pt x="603" y="14"/>
                      <a:pt x="602" y="12"/>
                      <a:pt x="602" y="12"/>
                    </a:cubicBezTo>
                    <a:cubicBezTo>
                      <a:pt x="601" y="12"/>
                      <a:pt x="600" y="14"/>
                      <a:pt x="600" y="14"/>
                    </a:cubicBezTo>
                    <a:cubicBezTo>
                      <a:pt x="600" y="15"/>
                      <a:pt x="598" y="16"/>
                      <a:pt x="598" y="16"/>
                    </a:cubicBezTo>
                    <a:cubicBezTo>
                      <a:pt x="598" y="17"/>
                      <a:pt x="601" y="18"/>
                      <a:pt x="600" y="18"/>
                    </a:cubicBezTo>
                    <a:cubicBezTo>
                      <a:pt x="600" y="19"/>
                      <a:pt x="599" y="20"/>
                      <a:pt x="599" y="20"/>
                    </a:cubicBezTo>
                    <a:cubicBezTo>
                      <a:pt x="598" y="21"/>
                      <a:pt x="597" y="22"/>
                      <a:pt x="597" y="23"/>
                    </a:cubicBezTo>
                    <a:cubicBezTo>
                      <a:pt x="597" y="23"/>
                      <a:pt x="599" y="24"/>
                      <a:pt x="599" y="24"/>
                    </a:cubicBezTo>
                    <a:cubicBezTo>
                      <a:pt x="599" y="25"/>
                      <a:pt x="598" y="26"/>
                      <a:pt x="598" y="27"/>
                    </a:cubicBezTo>
                    <a:cubicBezTo>
                      <a:pt x="597" y="27"/>
                      <a:pt x="596" y="28"/>
                      <a:pt x="596" y="29"/>
                    </a:cubicBezTo>
                    <a:cubicBezTo>
                      <a:pt x="597" y="29"/>
                      <a:pt x="597" y="31"/>
                      <a:pt x="598" y="31"/>
                    </a:cubicBezTo>
                    <a:cubicBezTo>
                      <a:pt x="598" y="30"/>
                      <a:pt x="600" y="29"/>
                      <a:pt x="600" y="28"/>
                    </a:cubicBezTo>
                    <a:cubicBezTo>
                      <a:pt x="600" y="28"/>
                      <a:pt x="601" y="27"/>
                      <a:pt x="602" y="26"/>
                    </a:cubicBezTo>
                    <a:cubicBezTo>
                      <a:pt x="602" y="25"/>
                      <a:pt x="603" y="25"/>
                      <a:pt x="603" y="24"/>
                    </a:cubicBezTo>
                    <a:cubicBezTo>
                      <a:pt x="604" y="23"/>
                      <a:pt x="604" y="22"/>
                      <a:pt x="605" y="22"/>
                    </a:cubicBezTo>
                    <a:cubicBezTo>
                      <a:pt x="605" y="21"/>
                      <a:pt x="607" y="20"/>
                      <a:pt x="607" y="19"/>
                    </a:cubicBezTo>
                    <a:cubicBezTo>
                      <a:pt x="607" y="19"/>
                      <a:pt x="604" y="18"/>
                      <a:pt x="604" y="18"/>
                    </a:cubicBezTo>
                    <a:cubicBezTo>
                      <a:pt x="605" y="17"/>
                      <a:pt x="606" y="16"/>
                      <a:pt x="606" y="15"/>
                    </a:cubicBezTo>
                    <a:cubicBezTo>
                      <a:pt x="607" y="15"/>
                      <a:pt x="607" y="14"/>
                      <a:pt x="608" y="13"/>
                    </a:cubicBezTo>
                    <a:cubicBezTo>
                      <a:pt x="608" y="13"/>
                      <a:pt x="610" y="15"/>
                      <a:pt x="610" y="15"/>
                    </a:cubicBezTo>
                    <a:cubicBezTo>
                      <a:pt x="611" y="13"/>
                      <a:pt x="612" y="12"/>
                      <a:pt x="613" y="10"/>
                    </a:cubicBezTo>
                    <a:cubicBezTo>
                      <a:pt x="614" y="11"/>
                      <a:pt x="616" y="12"/>
                      <a:pt x="616" y="12"/>
                    </a:cubicBezTo>
                    <a:cubicBezTo>
                      <a:pt x="616" y="13"/>
                      <a:pt x="614" y="14"/>
                      <a:pt x="614" y="14"/>
                    </a:cubicBezTo>
                    <a:cubicBezTo>
                      <a:pt x="614" y="15"/>
                      <a:pt x="616" y="16"/>
                      <a:pt x="616" y="16"/>
                    </a:cubicBezTo>
                    <a:cubicBezTo>
                      <a:pt x="616" y="16"/>
                      <a:pt x="618" y="14"/>
                      <a:pt x="618" y="14"/>
                    </a:cubicBezTo>
                    <a:cubicBezTo>
                      <a:pt x="618" y="14"/>
                      <a:pt x="620" y="15"/>
                      <a:pt x="620" y="16"/>
                    </a:cubicBezTo>
                    <a:cubicBezTo>
                      <a:pt x="620" y="16"/>
                      <a:pt x="618" y="18"/>
                      <a:pt x="618" y="18"/>
                    </a:cubicBezTo>
                    <a:cubicBezTo>
                      <a:pt x="619" y="18"/>
                      <a:pt x="620" y="19"/>
                      <a:pt x="621" y="19"/>
                    </a:cubicBezTo>
                    <a:cubicBezTo>
                      <a:pt x="621" y="20"/>
                      <a:pt x="622" y="17"/>
                      <a:pt x="622" y="17"/>
                    </a:cubicBezTo>
                    <a:cubicBezTo>
                      <a:pt x="623" y="17"/>
                      <a:pt x="624" y="19"/>
                      <a:pt x="625" y="19"/>
                    </a:cubicBezTo>
                    <a:cubicBezTo>
                      <a:pt x="626" y="17"/>
                      <a:pt x="627" y="16"/>
                      <a:pt x="628" y="15"/>
                    </a:cubicBezTo>
                    <a:cubicBezTo>
                      <a:pt x="629" y="14"/>
                      <a:pt x="629" y="13"/>
                      <a:pt x="630" y="12"/>
                    </a:cubicBezTo>
                    <a:cubicBezTo>
                      <a:pt x="630" y="12"/>
                      <a:pt x="631" y="11"/>
                      <a:pt x="631" y="10"/>
                    </a:cubicBezTo>
                    <a:cubicBezTo>
                      <a:pt x="632" y="10"/>
                      <a:pt x="633" y="8"/>
                      <a:pt x="633" y="8"/>
                    </a:cubicBezTo>
                    <a:cubicBezTo>
                      <a:pt x="633" y="7"/>
                      <a:pt x="631" y="6"/>
                      <a:pt x="631" y="6"/>
                    </a:cubicBezTo>
                    <a:cubicBezTo>
                      <a:pt x="631" y="5"/>
                      <a:pt x="632" y="4"/>
                      <a:pt x="633" y="4"/>
                    </a:cubicBezTo>
                    <a:cubicBezTo>
                      <a:pt x="633" y="3"/>
                      <a:pt x="634" y="2"/>
                      <a:pt x="634" y="2"/>
                    </a:cubicBezTo>
                    <a:cubicBezTo>
                      <a:pt x="636" y="3"/>
                      <a:pt x="637" y="4"/>
                      <a:pt x="639" y="5"/>
                    </a:cubicBezTo>
                    <a:cubicBezTo>
                      <a:pt x="639" y="6"/>
                      <a:pt x="637" y="7"/>
                      <a:pt x="637" y="7"/>
                    </a:cubicBezTo>
                    <a:cubicBezTo>
                      <a:pt x="637" y="8"/>
                      <a:pt x="639" y="9"/>
                      <a:pt x="639" y="9"/>
                    </a:cubicBezTo>
                    <a:cubicBezTo>
                      <a:pt x="640" y="10"/>
                      <a:pt x="641" y="10"/>
                      <a:pt x="642" y="11"/>
                    </a:cubicBezTo>
                    <a:cubicBezTo>
                      <a:pt x="642" y="11"/>
                      <a:pt x="643" y="12"/>
                      <a:pt x="644" y="12"/>
                    </a:cubicBezTo>
                    <a:cubicBezTo>
                      <a:pt x="645" y="13"/>
                      <a:pt x="645" y="14"/>
                      <a:pt x="646" y="14"/>
                    </a:cubicBezTo>
                    <a:cubicBezTo>
                      <a:pt x="646" y="14"/>
                      <a:pt x="648" y="16"/>
                      <a:pt x="648" y="16"/>
                    </a:cubicBezTo>
                    <a:cubicBezTo>
                      <a:pt x="648" y="16"/>
                      <a:pt x="647" y="18"/>
                      <a:pt x="647" y="18"/>
                    </a:cubicBezTo>
                    <a:cubicBezTo>
                      <a:pt x="646" y="19"/>
                      <a:pt x="645" y="20"/>
                      <a:pt x="645" y="20"/>
                    </a:cubicBezTo>
                    <a:cubicBezTo>
                      <a:pt x="644" y="20"/>
                      <a:pt x="643" y="19"/>
                      <a:pt x="643" y="19"/>
                    </a:cubicBezTo>
                    <a:cubicBezTo>
                      <a:pt x="642" y="19"/>
                      <a:pt x="642" y="21"/>
                      <a:pt x="641" y="21"/>
                    </a:cubicBezTo>
                    <a:cubicBezTo>
                      <a:pt x="642" y="22"/>
                      <a:pt x="644" y="23"/>
                      <a:pt x="645" y="24"/>
                    </a:cubicBezTo>
                    <a:cubicBezTo>
                      <a:pt x="646" y="24"/>
                      <a:pt x="646" y="22"/>
                      <a:pt x="647" y="22"/>
                    </a:cubicBezTo>
                    <a:cubicBezTo>
                      <a:pt x="647" y="22"/>
                      <a:pt x="649" y="24"/>
                      <a:pt x="649" y="24"/>
                    </a:cubicBezTo>
                    <a:cubicBezTo>
                      <a:pt x="650" y="23"/>
                      <a:pt x="651" y="22"/>
                      <a:pt x="651" y="21"/>
                    </a:cubicBezTo>
                    <a:cubicBezTo>
                      <a:pt x="652" y="21"/>
                      <a:pt x="652" y="20"/>
                      <a:pt x="653" y="19"/>
                    </a:cubicBezTo>
                    <a:cubicBezTo>
                      <a:pt x="653" y="18"/>
                      <a:pt x="654" y="18"/>
                      <a:pt x="654" y="17"/>
                    </a:cubicBezTo>
                    <a:cubicBezTo>
                      <a:pt x="655" y="16"/>
                      <a:pt x="656" y="15"/>
                      <a:pt x="656" y="15"/>
                    </a:cubicBezTo>
                    <a:cubicBezTo>
                      <a:pt x="656" y="14"/>
                      <a:pt x="658" y="13"/>
                      <a:pt x="658" y="13"/>
                    </a:cubicBezTo>
                    <a:cubicBezTo>
                      <a:pt x="658" y="12"/>
                      <a:pt x="656" y="11"/>
                      <a:pt x="656" y="11"/>
                    </a:cubicBezTo>
                    <a:cubicBezTo>
                      <a:pt x="655" y="11"/>
                      <a:pt x="653" y="9"/>
                      <a:pt x="653" y="9"/>
                    </a:cubicBezTo>
                    <a:cubicBezTo>
                      <a:pt x="654" y="9"/>
                      <a:pt x="655" y="7"/>
                      <a:pt x="655" y="7"/>
                    </a:cubicBezTo>
                    <a:cubicBezTo>
                      <a:pt x="656" y="7"/>
                      <a:pt x="657" y="8"/>
                      <a:pt x="657" y="9"/>
                    </a:cubicBezTo>
                    <a:cubicBezTo>
                      <a:pt x="658" y="9"/>
                      <a:pt x="659" y="10"/>
                      <a:pt x="660" y="10"/>
                    </a:cubicBezTo>
                    <a:cubicBezTo>
                      <a:pt x="660" y="11"/>
                      <a:pt x="661" y="12"/>
                      <a:pt x="662" y="12"/>
                    </a:cubicBezTo>
                    <a:cubicBezTo>
                      <a:pt x="662" y="12"/>
                      <a:pt x="663" y="14"/>
                      <a:pt x="664" y="14"/>
                    </a:cubicBezTo>
                    <a:cubicBezTo>
                      <a:pt x="664" y="14"/>
                      <a:pt x="665" y="12"/>
                      <a:pt x="666" y="11"/>
                    </a:cubicBezTo>
                    <a:cubicBezTo>
                      <a:pt x="666" y="11"/>
                      <a:pt x="667" y="9"/>
                      <a:pt x="667" y="9"/>
                    </a:cubicBezTo>
                    <a:cubicBezTo>
                      <a:pt x="668" y="9"/>
                      <a:pt x="669" y="11"/>
                      <a:pt x="670" y="11"/>
                    </a:cubicBezTo>
                    <a:cubicBezTo>
                      <a:pt x="670" y="11"/>
                      <a:pt x="671" y="13"/>
                      <a:pt x="672" y="13"/>
                    </a:cubicBezTo>
                    <a:cubicBezTo>
                      <a:pt x="672" y="13"/>
                      <a:pt x="673" y="11"/>
                      <a:pt x="674" y="10"/>
                    </a:cubicBezTo>
                    <a:cubicBezTo>
                      <a:pt x="674" y="10"/>
                      <a:pt x="675" y="8"/>
                      <a:pt x="675" y="8"/>
                    </a:cubicBezTo>
                    <a:cubicBezTo>
                      <a:pt x="676" y="8"/>
                      <a:pt x="677" y="9"/>
                      <a:pt x="677" y="10"/>
                    </a:cubicBezTo>
                    <a:cubicBezTo>
                      <a:pt x="678" y="10"/>
                      <a:pt x="676" y="12"/>
                      <a:pt x="676" y="12"/>
                    </a:cubicBezTo>
                    <a:cubicBezTo>
                      <a:pt x="675" y="13"/>
                      <a:pt x="674" y="14"/>
                      <a:pt x="674" y="14"/>
                    </a:cubicBezTo>
                    <a:cubicBezTo>
                      <a:pt x="674" y="15"/>
                      <a:pt x="676" y="16"/>
                      <a:pt x="676" y="16"/>
                    </a:cubicBezTo>
                    <a:cubicBezTo>
                      <a:pt x="676" y="17"/>
                      <a:pt x="675" y="18"/>
                      <a:pt x="675" y="18"/>
                    </a:cubicBezTo>
                    <a:cubicBezTo>
                      <a:pt x="675" y="19"/>
                      <a:pt x="677" y="19"/>
                      <a:pt x="677" y="20"/>
                    </a:cubicBezTo>
                    <a:cubicBezTo>
                      <a:pt x="677" y="21"/>
                      <a:pt x="675" y="22"/>
                      <a:pt x="675" y="22"/>
                    </a:cubicBezTo>
                    <a:cubicBezTo>
                      <a:pt x="675" y="23"/>
                      <a:pt x="677" y="23"/>
                      <a:pt x="677" y="24"/>
                    </a:cubicBezTo>
                    <a:cubicBezTo>
                      <a:pt x="677" y="25"/>
                      <a:pt x="676" y="26"/>
                      <a:pt x="676" y="26"/>
                    </a:cubicBezTo>
                    <a:cubicBezTo>
                      <a:pt x="676" y="27"/>
                      <a:pt x="678" y="27"/>
                      <a:pt x="678" y="28"/>
                    </a:cubicBezTo>
                    <a:cubicBezTo>
                      <a:pt x="678" y="27"/>
                      <a:pt x="679" y="26"/>
                      <a:pt x="680" y="26"/>
                    </a:cubicBezTo>
                    <a:cubicBezTo>
                      <a:pt x="680" y="25"/>
                      <a:pt x="681" y="24"/>
                      <a:pt x="681" y="23"/>
                    </a:cubicBezTo>
                    <a:cubicBezTo>
                      <a:pt x="682" y="23"/>
                      <a:pt x="683" y="22"/>
                      <a:pt x="683" y="21"/>
                    </a:cubicBezTo>
                    <a:cubicBezTo>
                      <a:pt x="683" y="21"/>
                      <a:pt x="681" y="20"/>
                      <a:pt x="681" y="19"/>
                    </a:cubicBezTo>
                    <a:cubicBezTo>
                      <a:pt x="681" y="19"/>
                      <a:pt x="683" y="18"/>
                      <a:pt x="682" y="17"/>
                    </a:cubicBezTo>
                    <a:cubicBezTo>
                      <a:pt x="682" y="17"/>
                      <a:pt x="680" y="16"/>
                      <a:pt x="680" y="16"/>
                    </a:cubicBezTo>
                    <a:cubicBezTo>
                      <a:pt x="680" y="15"/>
                      <a:pt x="682" y="14"/>
                      <a:pt x="682" y="13"/>
                    </a:cubicBezTo>
                    <a:cubicBezTo>
                      <a:pt x="682" y="13"/>
                      <a:pt x="680" y="12"/>
                      <a:pt x="680" y="12"/>
                    </a:cubicBezTo>
                    <a:cubicBezTo>
                      <a:pt x="680" y="11"/>
                      <a:pt x="681" y="9"/>
                      <a:pt x="681" y="9"/>
                    </a:cubicBezTo>
                    <a:cubicBezTo>
                      <a:pt x="682" y="9"/>
                      <a:pt x="683" y="11"/>
                      <a:pt x="684" y="11"/>
                    </a:cubicBezTo>
                    <a:cubicBezTo>
                      <a:pt x="684" y="11"/>
                      <a:pt x="685" y="13"/>
                      <a:pt x="686" y="13"/>
                    </a:cubicBezTo>
                    <a:cubicBezTo>
                      <a:pt x="686" y="13"/>
                      <a:pt x="687" y="10"/>
                      <a:pt x="688" y="11"/>
                    </a:cubicBezTo>
                    <a:cubicBezTo>
                      <a:pt x="688" y="11"/>
                      <a:pt x="689" y="12"/>
                      <a:pt x="690" y="12"/>
                    </a:cubicBezTo>
                    <a:cubicBezTo>
                      <a:pt x="691" y="13"/>
                      <a:pt x="691" y="13"/>
                      <a:pt x="692" y="14"/>
                    </a:cubicBezTo>
                    <a:cubicBezTo>
                      <a:pt x="693" y="14"/>
                      <a:pt x="694" y="15"/>
                      <a:pt x="694" y="16"/>
                    </a:cubicBezTo>
                    <a:cubicBezTo>
                      <a:pt x="695" y="16"/>
                      <a:pt x="696" y="17"/>
                      <a:pt x="697" y="17"/>
                    </a:cubicBezTo>
                    <a:cubicBezTo>
                      <a:pt x="697" y="17"/>
                      <a:pt x="698" y="15"/>
                      <a:pt x="698" y="15"/>
                    </a:cubicBezTo>
                    <a:cubicBezTo>
                      <a:pt x="699" y="15"/>
                      <a:pt x="700" y="17"/>
                      <a:pt x="700" y="17"/>
                    </a:cubicBezTo>
                    <a:cubicBezTo>
                      <a:pt x="701" y="17"/>
                      <a:pt x="702" y="15"/>
                      <a:pt x="702" y="15"/>
                    </a:cubicBezTo>
                    <a:cubicBezTo>
                      <a:pt x="702" y="14"/>
                      <a:pt x="700" y="13"/>
                      <a:pt x="700" y="13"/>
                    </a:cubicBezTo>
                    <a:cubicBezTo>
                      <a:pt x="700" y="12"/>
                      <a:pt x="701" y="11"/>
                      <a:pt x="702" y="11"/>
                    </a:cubicBezTo>
                    <a:cubicBezTo>
                      <a:pt x="702" y="10"/>
                      <a:pt x="703" y="9"/>
                      <a:pt x="703" y="8"/>
                    </a:cubicBezTo>
                    <a:cubicBezTo>
                      <a:pt x="705" y="10"/>
                      <a:pt x="706" y="11"/>
                      <a:pt x="708" y="12"/>
                    </a:cubicBezTo>
                    <a:cubicBezTo>
                      <a:pt x="707" y="13"/>
                      <a:pt x="707" y="13"/>
                      <a:pt x="706" y="14"/>
                    </a:cubicBezTo>
                    <a:cubicBezTo>
                      <a:pt x="706" y="14"/>
                      <a:pt x="704" y="16"/>
                      <a:pt x="704" y="16"/>
                    </a:cubicBezTo>
                    <a:cubicBezTo>
                      <a:pt x="704" y="17"/>
                      <a:pt x="706" y="18"/>
                      <a:pt x="707" y="18"/>
                    </a:cubicBezTo>
                    <a:cubicBezTo>
                      <a:pt x="707" y="18"/>
                      <a:pt x="709" y="19"/>
                      <a:pt x="709" y="20"/>
                    </a:cubicBezTo>
                    <a:cubicBezTo>
                      <a:pt x="709" y="20"/>
                      <a:pt x="707" y="21"/>
                      <a:pt x="707" y="22"/>
                    </a:cubicBezTo>
                    <a:cubicBezTo>
                      <a:pt x="707" y="22"/>
                      <a:pt x="709" y="23"/>
                      <a:pt x="709" y="24"/>
                    </a:cubicBezTo>
                    <a:cubicBezTo>
                      <a:pt x="709" y="24"/>
                      <a:pt x="708" y="25"/>
                      <a:pt x="708" y="26"/>
                    </a:cubicBezTo>
                    <a:cubicBezTo>
                      <a:pt x="707" y="26"/>
                      <a:pt x="706" y="28"/>
                      <a:pt x="706" y="28"/>
                    </a:cubicBezTo>
                    <a:cubicBezTo>
                      <a:pt x="706" y="29"/>
                      <a:pt x="708" y="29"/>
                      <a:pt x="708" y="30"/>
                    </a:cubicBezTo>
                    <a:cubicBezTo>
                      <a:pt x="709" y="28"/>
                      <a:pt x="710" y="27"/>
                      <a:pt x="712" y="25"/>
                    </a:cubicBezTo>
                    <a:cubicBezTo>
                      <a:pt x="712" y="25"/>
                      <a:pt x="713" y="23"/>
                      <a:pt x="713" y="23"/>
                    </a:cubicBezTo>
                    <a:cubicBezTo>
                      <a:pt x="713" y="23"/>
                      <a:pt x="711" y="22"/>
                      <a:pt x="711" y="21"/>
                    </a:cubicBezTo>
                    <a:cubicBezTo>
                      <a:pt x="711" y="21"/>
                      <a:pt x="709" y="20"/>
                      <a:pt x="709" y="20"/>
                    </a:cubicBezTo>
                    <a:cubicBezTo>
                      <a:pt x="709" y="19"/>
                      <a:pt x="710" y="18"/>
                      <a:pt x="711" y="17"/>
                    </a:cubicBezTo>
                    <a:cubicBezTo>
                      <a:pt x="711" y="17"/>
                      <a:pt x="712" y="16"/>
                      <a:pt x="712" y="15"/>
                    </a:cubicBezTo>
                    <a:cubicBezTo>
                      <a:pt x="712" y="15"/>
                      <a:pt x="710" y="14"/>
                      <a:pt x="710" y="14"/>
                    </a:cubicBezTo>
                    <a:cubicBezTo>
                      <a:pt x="711" y="12"/>
                      <a:pt x="712" y="11"/>
                      <a:pt x="713" y="9"/>
                    </a:cubicBezTo>
                    <a:cubicBezTo>
                      <a:pt x="714" y="10"/>
                      <a:pt x="715" y="10"/>
                      <a:pt x="716" y="11"/>
                    </a:cubicBezTo>
                    <a:cubicBezTo>
                      <a:pt x="716" y="11"/>
                      <a:pt x="718" y="12"/>
                      <a:pt x="718" y="12"/>
                    </a:cubicBezTo>
                    <a:cubicBezTo>
                      <a:pt x="718" y="13"/>
                      <a:pt x="716" y="14"/>
                      <a:pt x="716" y="15"/>
                    </a:cubicBezTo>
                    <a:cubicBezTo>
                      <a:pt x="716" y="15"/>
                      <a:pt x="714" y="13"/>
                      <a:pt x="714" y="13"/>
                    </a:cubicBezTo>
                    <a:cubicBezTo>
                      <a:pt x="713" y="13"/>
                      <a:pt x="713" y="15"/>
                      <a:pt x="712" y="15"/>
                    </a:cubicBezTo>
                    <a:cubicBezTo>
                      <a:pt x="714" y="16"/>
                      <a:pt x="715" y="17"/>
                      <a:pt x="717" y="19"/>
                    </a:cubicBezTo>
                    <a:cubicBezTo>
                      <a:pt x="717" y="18"/>
                      <a:pt x="718" y="17"/>
                      <a:pt x="718" y="16"/>
                    </a:cubicBezTo>
                    <a:cubicBezTo>
                      <a:pt x="719" y="16"/>
                      <a:pt x="719" y="15"/>
                      <a:pt x="720" y="14"/>
                    </a:cubicBezTo>
                    <a:cubicBezTo>
                      <a:pt x="721" y="14"/>
                      <a:pt x="721" y="12"/>
                      <a:pt x="722" y="12"/>
                    </a:cubicBezTo>
                    <a:cubicBezTo>
                      <a:pt x="722" y="12"/>
                      <a:pt x="724" y="14"/>
                      <a:pt x="724" y="14"/>
                    </a:cubicBezTo>
                    <a:cubicBezTo>
                      <a:pt x="724" y="13"/>
                      <a:pt x="726" y="12"/>
                      <a:pt x="726" y="11"/>
                    </a:cubicBezTo>
                    <a:cubicBezTo>
                      <a:pt x="726" y="11"/>
                      <a:pt x="723" y="10"/>
                      <a:pt x="724" y="10"/>
                    </a:cubicBezTo>
                    <a:cubicBezTo>
                      <a:pt x="724" y="9"/>
                      <a:pt x="725" y="8"/>
                      <a:pt x="725" y="7"/>
                    </a:cubicBezTo>
                    <a:cubicBezTo>
                      <a:pt x="726" y="7"/>
                      <a:pt x="727" y="9"/>
                      <a:pt x="727" y="9"/>
                    </a:cubicBezTo>
                    <a:cubicBezTo>
                      <a:pt x="728" y="10"/>
                      <a:pt x="730" y="10"/>
                      <a:pt x="730" y="11"/>
                    </a:cubicBezTo>
                    <a:cubicBezTo>
                      <a:pt x="730" y="11"/>
                      <a:pt x="728" y="13"/>
                      <a:pt x="728" y="13"/>
                    </a:cubicBezTo>
                    <a:cubicBezTo>
                      <a:pt x="727" y="14"/>
                      <a:pt x="727" y="15"/>
                      <a:pt x="726" y="15"/>
                    </a:cubicBezTo>
                    <a:cubicBezTo>
                      <a:pt x="726" y="15"/>
                      <a:pt x="725" y="14"/>
                      <a:pt x="724" y="14"/>
                    </a:cubicBezTo>
                    <a:cubicBezTo>
                      <a:pt x="724" y="14"/>
                      <a:pt x="722" y="16"/>
                      <a:pt x="722" y="16"/>
                    </a:cubicBezTo>
                    <a:cubicBezTo>
                      <a:pt x="722" y="16"/>
                      <a:pt x="725" y="17"/>
                      <a:pt x="725" y="18"/>
                    </a:cubicBezTo>
                    <a:cubicBezTo>
                      <a:pt x="725" y="18"/>
                      <a:pt x="723" y="19"/>
                      <a:pt x="723" y="20"/>
                    </a:cubicBezTo>
                    <a:cubicBezTo>
                      <a:pt x="724" y="20"/>
                      <a:pt x="724" y="21"/>
                      <a:pt x="725" y="22"/>
                    </a:cubicBezTo>
                    <a:cubicBezTo>
                      <a:pt x="726" y="22"/>
                      <a:pt x="727" y="23"/>
                      <a:pt x="727" y="23"/>
                    </a:cubicBezTo>
                    <a:cubicBezTo>
                      <a:pt x="728" y="23"/>
                      <a:pt x="729" y="21"/>
                      <a:pt x="729" y="21"/>
                    </a:cubicBezTo>
                    <a:cubicBezTo>
                      <a:pt x="730" y="20"/>
                      <a:pt x="730" y="19"/>
                      <a:pt x="731" y="19"/>
                    </a:cubicBezTo>
                    <a:cubicBezTo>
                      <a:pt x="731" y="18"/>
                      <a:pt x="732" y="17"/>
                      <a:pt x="732" y="17"/>
                    </a:cubicBezTo>
                    <a:cubicBezTo>
                      <a:pt x="733" y="16"/>
                      <a:pt x="734" y="14"/>
                      <a:pt x="734" y="14"/>
                    </a:cubicBezTo>
                    <a:cubicBezTo>
                      <a:pt x="735" y="14"/>
                      <a:pt x="736" y="16"/>
                      <a:pt x="736" y="16"/>
                    </a:cubicBezTo>
                    <a:cubicBezTo>
                      <a:pt x="737" y="16"/>
                      <a:pt x="738" y="17"/>
                      <a:pt x="739" y="18"/>
                    </a:cubicBezTo>
                    <a:cubicBezTo>
                      <a:pt x="739" y="18"/>
                      <a:pt x="737" y="20"/>
                      <a:pt x="737" y="20"/>
                    </a:cubicBezTo>
                    <a:cubicBezTo>
                      <a:pt x="737" y="20"/>
                      <a:pt x="739" y="22"/>
                      <a:pt x="739" y="22"/>
                    </a:cubicBezTo>
                    <a:cubicBezTo>
                      <a:pt x="739" y="21"/>
                      <a:pt x="741" y="20"/>
                      <a:pt x="741" y="19"/>
                    </a:cubicBezTo>
                    <a:cubicBezTo>
                      <a:pt x="741" y="19"/>
                      <a:pt x="739" y="18"/>
                      <a:pt x="739" y="18"/>
                    </a:cubicBezTo>
                    <a:cubicBezTo>
                      <a:pt x="739" y="17"/>
                      <a:pt x="740" y="16"/>
                      <a:pt x="740" y="15"/>
                    </a:cubicBezTo>
                    <a:cubicBezTo>
                      <a:pt x="741" y="15"/>
                      <a:pt x="742" y="14"/>
                      <a:pt x="742" y="13"/>
                    </a:cubicBezTo>
                    <a:cubicBezTo>
                      <a:pt x="742" y="13"/>
                      <a:pt x="744" y="12"/>
                      <a:pt x="744" y="11"/>
                    </a:cubicBezTo>
                    <a:cubicBezTo>
                      <a:pt x="744" y="11"/>
                      <a:pt x="741" y="10"/>
                      <a:pt x="742" y="9"/>
                    </a:cubicBezTo>
                    <a:cubicBezTo>
                      <a:pt x="742" y="9"/>
                      <a:pt x="743" y="8"/>
                      <a:pt x="743" y="7"/>
                    </a:cubicBezTo>
                    <a:cubicBezTo>
                      <a:pt x="744" y="6"/>
                      <a:pt x="744" y="5"/>
                      <a:pt x="745" y="5"/>
                    </a:cubicBezTo>
                    <a:cubicBezTo>
                      <a:pt x="745" y="5"/>
                      <a:pt x="747" y="7"/>
                      <a:pt x="747" y="7"/>
                    </a:cubicBezTo>
                    <a:cubicBezTo>
                      <a:pt x="748" y="6"/>
                      <a:pt x="748" y="5"/>
                      <a:pt x="749" y="4"/>
                    </a:cubicBezTo>
                    <a:cubicBezTo>
                      <a:pt x="750" y="5"/>
                      <a:pt x="750" y="5"/>
                      <a:pt x="751" y="6"/>
                    </a:cubicBezTo>
                    <a:cubicBezTo>
                      <a:pt x="752" y="7"/>
                      <a:pt x="753" y="7"/>
                      <a:pt x="753" y="8"/>
                    </a:cubicBezTo>
                    <a:cubicBezTo>
                      <a:pt x="754" y="8"/>
                      <a:pt x="755" y="9"/>
                      <a:pt x="756" y="9"/>
                    </a:cubicBezTo>
                    <a:cubicBezTo>
                      <a:pt x="756" y="10"/>
                      <a:pt x="754" y="11"/>
                      <a:pt x="754" y="12"/>
                    </a:cubicBezTo>
                    <a:cubicBezTo>
                      <a:pt x="754" y="12"/>
                      <a:pt x="756" y="13"/>
                      <a:pt x="756" y="13"/>
                    </a:cubicBezTo>
                    <a:cubicBezTo>
                      <a:pt x="756" y="14"/>
                      <a:pt x="758" y="15"/>
                      <a:pt x="758" y="15"/>
                    </a:cubicBezTo>
                    <a:cubicBezTo>
                      <a:pt x="758" y="15"/>
                      <a:pt x="756" y="17"/>
                      <a:pt x="757" y="17"/>
                    </a:cubicBezTo>
                    <a:cubicBezTo>
                      <a:pt x="757" y="18"/>
                      <a:pt x="758" y="19"/>
                      <a:pt x="759" y="19"/>
                    </a:cubicBezTo>
                    <a:cubicBezTo>
                      <a:pt x="759" y="19"/>
                      <a:pt x="760" y="17"/>
                      <a:pt x="761" y="17"/>
                    </a:cubicBezTo>
                    <a:cubicBezTo>
                      <a:pt x="761" y="17"/>
                      <a:pt x="762" y="18"/>
                      <a:pt x="763" y="18"/>
                    </a:cubicBezTo>
                    <a:cubicBezTo>
                      <a:pt x="763" y="18"/>
                      <a:pt x="765" y="20"/>
                      <a:pt x="765" y="20"/>
                    </a:cubicBezTo>
                    <a:cubicBezTo>
                      <a:pt x="766" y="20"/>
                      <a:pt x="766" y="19"/>
                      <a:pt x="767" y="18"/>
                    </a:cubicBezTo>
                    <a:cubicBezTo>
                      <a:pt x="767" y="17"/>
                      <a:pt x="768" y="16"/>
                      <a:pt x="768" y="16"/>
                    </a:cubicBezTo>
                    <a:cubicBezTo>
                      <a:pt x="769" y="15"/>
                      <a:pt x="770" y="14"/>
                      <a:pt x="770" y="13"/>
                    </a:cubicBezTo>
                    <a:cubicBezTo>
                      <a:pt x="771" y="13"/>
                      <a:pt x="771" y="12"/>
                      <a:pt x="772" y="11"/>
                    </a:cubicBezTo>
                    <a:cubicBezTo>
                      <a:pt x="772" y="11"/>
                      <a:pt x="774" y="13"/>
                      <a:pt x="774" y="13"/>
                    </a:cubicBezTo>
                    <a:cubicBezTo>
                      <a:pt x="775" y="13"/>
                      <a:pt x="775" y="11"/>
                      <a:pt x="776" y="11"/>
                    </a:cubicBezTo>
                    <a:cubicBezTo>
                      <a:pt x="776" y="11"/>
                      <a:pt x="778" y="13"/>
                      <a:pt x="778" y="12"/>
                    </a:cubicBezTo>
                    <a:cubicBezTo>
                      <a:pt x="779" y="12"/>
                      <a:pt x="779" y="11"/>
                      <a:pt x="780" y="10"/>
                    </a:cubicBezTo>
                    <a:cubicBezTo>
                      <a:pt x="780" y="10"/>
                      <a:pt x="781" y="8"/>
                      <a:pt x="781" y="8"/>
                    </a:cubicBezTo>
                    <a:cubicBezTo>
                      <a:pt x="782" y="8"/>
                      <a:pt x="783" y="9"/>
                      <a:pt x="784" y="10"/>
                    </a:cubicBezTo>
                    <a:cubicBezTo>
                      <a:pt x="784" y="10"/>
                      <a:pt x="785" y="11"/>
                      <a:pt x="786" y="11"/>
                    </a:cubicBezTo>
                    <a:cubicBezTo>
                      <a:pt x="786" y="11"/>
                      <a:pt x="787" y="9"/>
                      <a:pt x="788" y="9"/>
                    </a:cubicBezTo>
                    <a:cubicBezTo>
                      <a:pt x="788" y="9"/>
                      <a:pt x="790" y="11"/>
                      <a:pt x="790" y="11"/>
                    </a:cubicBezTo>
                    <a:cubicBezTo>
                      <a:pt x="790" y="11"/>
                      <a:pt x="788" y="13"/>
                      <a:pt x="788" y="13"/>
                    </a:cubicBezTo>
                    <a:cubicBezTo>
                      <a:pt x="788" y="13"/>
                      <a:pt x="786" y="11"/>
                      <a:pt x="786" y="11"/>
                    </a:cubicBezTo>
                    <a:cubicBezTo>
                      <a:pt x="785" y="11"/>
                      <a:pt x="784" y="13"/>
                      <a:pt x="784" y="14"/>
                    </a:cubicBezTo>
                    <a:cubicBezTo>
                      <a:pt x="784" y="14"/>
                      <a:pt x="783" y="15"/>
                      <a:pt x="782" y="16"/>
                    </a:cubicBezTo>
                    <a:cubicBezTo>
                      <a:pt x="782" y="17"/>
                      <a:pt x="781" y="17"/>
                      <a:pt x="781" y="18"/>
                    </a:cubicBezTo>
                    <a:cubicBezTo>
                      <a:pt x="780" y="19"/>
                      <a:pt x="780" y="20"/>
                      <a:pt x="779" y="20"/>
                    </a:cubicBezTo>
                    <a:cubicBezTo>
                      <a:pt x="781" y="21"/>
                      <a:pt x="782" y="23"/>
                      <a:pt x="784" y="24"/>
                    </a:cubicBezTo>
                    <a:cubicBezTo>
                      <a:pt x="784" y="23"/>
                      <a:pt x="785" y="22"/>
                      <a:pt x="785" y="21"/>
                    </a:cubicBezTo>
                    <a:cubicBezTo>
                      <a:pt x="785" y="21"/>
                      <a:pt x="787" y="19"/>
                      <a:pt x="787" y="19"/>
                    </a:cubicBezTo>
                    <a:cubicBezTo>
                      <a:pt x="788" y="19"/>
                      <a:pt x="789" y="21"/>
                      <a:pt x="789" y="21"/>
                    </a:cubicBezTo>
                    <a:cubicBezTo>
                      <a:pt x="790" y="21"/>
                      <a:pt x="790" y="19"/>
                      <a:pt x="791" y="19"/>
                    </a:cubicBezTo>
                    <a:cubicBezTo>
                      <a:pt x="791" y="19"/>
                      <a:pt x="793" y="21"/>
                      <a:pt x="793" y="20"/>
                    </a:cubicBezTo>
                    <a:cubicBezTo>
                      <a:pt x="794" y="20"/>
                      <a:pt x="794" y="19"/>
                      <a:pt x="795" y="18"/>
                    </a:cubicBezTo>
                    <a:cubicBezTo>
                      <a:pt x="795" y="17"/>
                      <a:pt x="796" y="17"/>
                      <a:pt x="797" y="16"/>
                    </a:cubicBezTo>
                    <a:cubicBezTo>
                      <a:pt x="797" y="15"/>
                      <a:pt x="798" y="14"/>
                      <a:pt x="798" y="14"/>
                    </a:cubicBezTo>
                    <a:cubicBezTo>
                      <a:pt x="799" y="13"/>
                      <a:pt x="799" y="12"/>
                      <a:pt x="800" y="11"/>
                    </a:cubicBezTo>
                    <a:cubicBezTo>
                      <a:pt x="800" y="11"/>
                      <a:pt x="802" y="13"/>
                      <a:pt x="802" y="13"/>
                    </a:cubicBezTo>
                    <a:cubicBezTo>
                      <a:pt x="803" y="13"/>
                      <a:pt x="803" y="11"/>
                      <a:pt x="804" y="11"/>
                    </a:cubicBezTo>
                    <a:cubicBezTo>
                      <a:pt x="805" y="12"/>
                      <a:pt x="805" y="12"/>
                      <a:pt x="806" y="13"/>
                    </a:cubicBezTo>
                    <a:cubicBezTo>
                      <a:pt x="806" y="13"/>
                      <a:pt x="808" y="14"/>
                      <a:pt x="808" y="14"/>
                    </a:cubicBezTo>
                    <a:cubicBezTo>
                      <a:pt x="808" y="15"/>
                      <a:pt x="806" y="16"/>
                      <a:pt x="807" y="17"/>
                    </a:cubicBezTo>
                    <a:cubicBezTo>
                      <a:pt x="807" y="17"/>
                      <a:pt x="808" y="18"/>
                      <a:pt x="809" y="18"/>
                    </a:cubicBezTo>
                    <a:cubicBezTo>
                      <a:pt x="810" y="19"/>
                      <a:pt x="810" y="19"/>
                      <a:pt x="811" y="20"/>
                    </a:cubicBezTo>
                    <a:cubicBezTo>
                      <a:pt x="812" y="20"/>
                      <a:pt x="812" y="18"/>
                      <a:pt x="813" y="18"/>
                    </a:cubicBezTo>
                    <a:cubicBezTo>
                      <a:pt x="813" y="18"/>
                      <a:pt x="815" y="20"/>
                      <a:pt x="815" y="19"/>
                    </a:cubicBezTo>
                    <a:cubicBezTo>
                      <a:pt x="815" y="19"/>
                      <a:pt x="817" y="17"/>
                      <a:pt x="817" y="17"/>
                    </a:cubicBezTo>
                    <a:cubicBezTo>
                      <a:pt x="817" y="17"/>
                      <a:pt x="815" y="15"/>
                      <a:pt x="814" y="16"/>
                    </a:cubicBezTo>
                    <a:cubicBezTo>
                      <a:pt x="814" y="16"/>
                      <a:pt x="813" y="18"/>
                      <a:pt x="813" y="18"/>
                    </a:cubicBezTo>
                    <a:cubicBezTo>
                      <a:pt x="812" y="17"/>
                      <a:pt x="811" y="16"/>
                      <a:pt x="811" y="16"/>
                    </a:cubicBezTo>
                    <a:cubicBezTo>
                      <a:pt x="811" y="16"/>
                      <a:pt x="812" y="14"/>
                      <a:pt x="812" y="14"/>
                    </a:cubicBezTo>
                    <a:cubicBezTo>
                      <a:pt x="813" y="13"/>
                      <a:pt x="813" y="12"/>
                      <a:pt x="814" y="12"/>
                    </a:cubicBezTo>
                    <a:cubicBezTo>
                      <a:pt x="814" y="11"/>
                      <a:pt x="815" y="9"/>
                      <a:pt x="816" y="9"/>
                    </a:cubicBezTo>
                    <a:cubicBezTo>
                      <a:pt x="816" y="9"/>
                      <a:pt x="817" y="11"/>
                      <a:pt x="818" y="11"/>
                    </a:cubicBezTo>
                    <a:cubicBezTo>
                      <a:pt x="818" y="11"/>
                      <a:pt x="816" y="13"/>
                      <a:pt x="816" y="13"/>
                    </a:cubicBezTo>
                    <a:cubicBezTo>
                      <a:pt x="816" y="14"/>
                      <a:pt x="818" y="15"/>
                      <a:pt x="818" y="15"/>
                    </a:cubicBezTo>
                    <a:cubicBezTo>
                      <a:pt x="819" y="16"/>
                      <a:pt x="820" y="16"/>
                      <a:pt x="821" y="17"/>
                    </a:cubicBezTo>
                    <a:cubicBezTo>
                      <a:pt x="821" y="16"/>
                      <a:pt x="822" y="15"/>
                      <a:pt x="822" y="14"/>
                    </a:cubicBezTo>
                    <a:cubicBezTo>
                      <a:pt x="823" y="14"/>
                      <a:pt x="824" y="13"/>
                      <a:pt x="824" y="12"/>
                    </a:cubicBezTo>
                    <a:cubicBezTo>
                      <a:pt x="824" y="12"/>
                      <a:pt x="822" y="11"/>
                      <a:pt x="822" y="11"/>
                    </a:cubicBezTo>
                    <a:cubicBezTo>
                      <a:pt x="822" y="10"/>
                      <a:pt x="823" y="9"/>
                      <a:pt x="824" y="8"/>
                    </a:cubicBezTo>
                    <a:cubicBezTo>
                      <a:pt x="824" y="8"/>
                      <a:pt x="825" y="7"/>
                      <a:pt x="825" y="6"/>
                    </a:cubicBezTo>
                    <a:cubicBezTo>
                      <a:pt x="825" y="5"/>
                      <a:pt x="827" y="4"/>
                      <a:pt x="827" y="4"/>
                    </a:cubicBezTo>
                    <a:cubicBezTo>
                      <a:pt x="827" y="5"/>
                      <a:pt x="829" y="5"/>
                      <a:pt x="829" y="6"/>
                    </a:cubicBezTo>
                    <a:cubicBezTo>
                      <a:pt x="829" y="6"/>
                      <a:pt x="827" y="7"/>
                      <a:pt x="827" y="8"/>
                    </a:cubicBezTo>
                    <a:cubicBezTo>
                      <a:pt x="828" y="8"/>
                      <a:pt x="830" y="9"/>
                      <a:pt x="830" y="9"/>
                    </a:cubicBezTo>
                    <a:cubicBezTo>
                      <a:pt x="830" y="10"/>
                      <a:pt x="828" y="11"/>
                      <a:pt x="828" y="12"/>
                    </a:cubicBezTo>
                    <a:cubicBezTo>
                      <a:pt x="827" y="12"/>
                      <a:pt x="827" y="13"/>
                      <a:pt x="826" y="14"/>
                    </a:cubicBezTo>
                    <a:cubicBezTo>
                      <a:pt x="826" y="14"/>
                      <a:pt x="825" y="16"/>
                      <a:pt x="825" y="16"/>
                    </a:cubicBezTo>
                    <a:cubicBezTo>
                      <a:pt x="825" y="16"/>
                      <a:pt x="827" y="18"/>
                      <a:pt x="827" y="18"/>
                    </a:cubicBezTo>
                    <a:cubicBezTo>
                      <a:pt x="827" y="18"/>
                      <a:pt x="828" y="16"/>
                      <a:pt x="829" y="16"/>
                    </a:cubicBezTo>
                    <a:cubicBezTo>
                      <a:pt x="829" y="16"/>
                      <a:pt x="830" y="17"/>
                      <a:pt x="831" y="17"/>
                    </a:cubicBezTo>
                    <a:cubicBezTo>
                      <a:pt x="831" y="18"/>
                      <a:pt x="832" y="18"/>
                      <a:pt x="833" y="19"/>
                    </a:cubicBezTo>
                    <a:cubicBezTo>
                      <a:pt x="833" y="19"/>
                      <a:pt x="831" y="21"/>
                      <a:pt x="831" y="21"/>
                    </a:cubicBezTo>
                    <a:cubicBezTo>
                      <a:pt x="831" y="22"/>
                      <a:pt x="834" y="22"/>
                      <a:pt x="834" y="23"/>
                    </a:cubicBezTo>
                    <a:cubicBezTo>
                      <a:pt x="833" y="24"/>
                      <a:pt x="832" y="24"/>
                      <a:pt x="832" y="25"/>
                    </a:cubicBezTo>
                    <a:cubicBezTo>
                      <a:pt x="832" y="26"/>
                      <a:pt x="834" y="26"/>
                      <a:pt x="834" y="27"/>
                    </a:cubicBezTo>
                    <a:cubicBezTo>
                      <a:pt x="834" y="27"/>
                      <a:pt x="833" y="29"/>
                      <a:pt x="832" y="29"/>
                    </a:cubicBezTo>
                    <a:cubicBezTo>
                      <a:pt x="832" y="29"/>
                      <a:pt x="831" y="31"/>
                      <a:pt x="831" y="31"/>
                    </a:cubicBezTo>
                    <a:cubicBezTo>
                      <a:pt x="831" y="32"/>
                      <a:pt x="833" y="32"/>
                      <a:pt x="833" y="33"/>
                    </a:cubicBezTo>
                    <a:cubicBezTo>
                      <a:pt x="833" y="32"/>
                      <a:pt x="834" y="32"/>
                      <a:pt x="835" y="31"/>
                    </a:cubicBezTo>
                    <a:cubicBezTo>
                      <a:pt x="835" y="30"/>
                      <a:pt x="836" y="29"/>
                      <a:pt x="836" y="29"/>
                    </a:cubicBezTo>
                    <a:cubicBezTo>
                      <a:pt x="836" y="28"/>
                      <a:pt x="838" y="27"/>
                      <a:pt x="838" y="26"/>
                    </a:cubicBezTo>
                    <a:cubicBezTo>
                      <a:pt x="838" y="26"/>
                      <a:pt x="836" y="25"/>
                      <a:pt x="836" y="25"/>
                    </a:cubicBezTo>
                    <a:cubicBezTo>
                      <a:pt x="836" y="24"/>
                      <a:pt x="837" y="23"/>
                      <a:pt x="837" y="22"/>
                    </a:cubicBezTo>
                    <a:cubicBezTo>
                      <a:pt x="838" y="22"/>
                      <a:pt x="839" y="20"/>
                      <a:pt x="839" y="20"/>
                    </a:cubicBezTo>
                    <a:cubicBezTo>
                      <a:pt x="839" y="20"/>
                      <a:pt x="841" y="22"/>
                      <a:pt x="841" y="22"/>
                    </a:cubicBezTo>
                    <a:cubicBezTo>
                      <a:pt x="842" y="21"/>
                      <a:pt x="843" y="20"/>
                      <a:pt x="843" y="20"/>
                    </a:cubicBezTo>
                    <a:cubicBezTo>
                      <a:pt x="843" y="19"/>
                      <a:pt x="841" y="19"/>
                      <a:pt x="841" y="18"/>
                    </a:cubicBezTo>
                    <a:cubicBezTo>
                      <a:pt x="841" y="17"/>
                      <a:pt x="843" y="16"/>
                      <a:pt x="843" y="16"/>
                    </a:cubicBezTo>
                    <a:cubicBezTo>
                      <a:pt x="842" y="15"/>
                      <a:pt x="840" y="15"/>
                      <a:pt x="840" y="14"/>
                    </a:cubicBezTo>
                    <a:cubicBezTo>
                      <a:pt x="840" y="14"/>
                      <a:pt x="842" y="12"/>
                      <a:pt x="842" y="12"/>
                    </a:cubicBezTo>
                    <a:cubicBezTo>
                      <a:pt x="842" y="12"/>
                      <a:pt x="844" y="10"/>
                      <a:pt x="844" y="10"/>
                    </a:cubicBezTo>
                    <a:cubicBezTo>
                      <a:pt x="844" y="9"/>
                      <a:pt x="842" y="9"/>
                      <a:pt x="842" y="8"/>
                    </a:cubicBezTo>
                    <a:cubicBezTo>
                      <a:pt x="843" y="6"/>
                      <a:pt x="844" y="5"/>
                      <a:pt x="845" y="3"/>
                    </a:cubicBezTo>
                    <a:cubicBezTo>
                      <a:pt x="846" y="5"/>
                      <a:pt x="848" y="6"/>
                      <a:pt x="849" y="7"/>
                    </a:cubicBezTo>
                    <a:cubicBezTo>
                      <a:pt x="849" y="8"/>
                      <a:pt x="848" y="8"/>
                      <a:pt x="848" y="9"/>
                    </a:cubicBezTo>
                    <a:cubicBezTo>
                      <a:pt x="848" y="10"/>
                      <a:pt x="850" y="10"/>
                      <a:pt x="850" y="11"/>
                    </a:cubicBezTo>
                    <a:cubicBezTo>
                      <a:pt x="850" y="11"/>
                      <a:pt x="848" y="13"/>
                      <a:pt x="848" y="13"/>
                    </a:cubicBezTo>
                    <a:cubicBezTo>
                      <a:pt x="848" y="14"/>
                      <a:pt x="850" y="14"/>
                      <a:pt x="850" y="15"/>
                    </a:cubicBezTo>
                    <a:cubicBezTo>
                      <a:pt x="851" y="15"/>
                      <a:pt x="852" y="16"/>
                      <a:pt x="853" y="16"/>
                    </a:cubicBezTo>
                    <a:cubicBezTo>
                      <a:pt x="853" y="17"/>
                      <a:pt x="855" y="18"/>
                      <a:pt x="855" y="18"/>
                    </a:cubicBezTo>
                    <a:cubicBezTo>
                      <a:pt x="855" y="18"/>
                      <a:pt x="853" y="20"/>
                      <a:pt x="853" y="20"/>
                    </a:cubicBezTo>
                    <a:cubicBezTo>
                      <a:pt x="853" y="21"/>
                      <a:pt x="851" y="22"/>
                      <a:pt x="851" y="23"/>
                    </a:cubicBezTo>
                    <a:cubicBezTo>
                      <a:pt x="852" y="23"/>
                      <a:pt x="853" y="24"/>
                      <a:pt x="854" y="24"/>
                    </a:cubicBezTo>
                    <a:cubicBezTo>
                      <a:pt x="854" y="24"/>
                      <a:pt x="855" y="23"/>
                      <a:pt x="855" y="22"/>
                    </a:cubicBezTo>
                    <a:cubicBezTo>
                      <a:pt x="856" y="22"/>
                      <a:pt x="857" y="20"/>
                      <a:pt x="857" y="20"/>
                    </a:cubicBezTo>
                    <a:cubicBezTo>
                      <a:pt x="857" y="19"/>
                      <a:pt x="855" y="19"/>
                      <a:pt x="855" y="18"/>
                    </a:cubicBezTo>
                    <a:cubicBezTo>
                      <a:pt x="855" y="17"/>
                      <a:pt x="857" y="17"/>
                      <a:pt x="857" y="16"/>
                    </a:cubicBezTo>
                    <a:cubicBezTo>
                      <a:pt x="857" y="15"/>
                      <a:pt x="854" y="15"/>
                      <a:pt x="854" y="14"/>
                    </a:cubicBezTo>
                    <a:cubicBezTo>
                      <a:pt x="854" y="14"/>
                      <a:pt x="856" y="13"/>
                      <a:pt x="856" y="12"/>
                    </a:cubicBezTo>
                    <a:cubicBezTo>
                      <a:pt x="856" y="11"/>
                      <a:pt x="854" y="11"/>
                      <a:pt x="854" y="10"/>
                    </a:cubicBezTo>
                    <a:cubicBezTo>
                      <a:pt x="854" y="10"/>
                      <a:pt x="856" y="9"/>
                      <a:pt x="856" y="8"/>
                    </a:cubicBezTo>
                    <a:cubicBezTo>
                      <a:pt x="855" y="7"/>
                      <a:pt x="853" y="7"/>
                      <a:pt x="853" y="6"/>
                    </a:cubicBezTo>
                    <a:cubicBezTo>
                      <a:pt x="853" y="6"/>
                      <a:pt x="855" y="4"/>
                      <a:pt x="855" y="4"/>
                    </a:cubicBezTo>
                    <a:cubicBezTo>
                      <a:pt x="856" y="4"/>
                      <a:pt x="857" y="6"/>
                      <a:pt x="857" y="6"/>
                    </a:cubicBezTo>
                    <a:cubicBezTo>
                      <a:pt x="857" y="6"/>
                      <a:pt x="859" y="7"/>
                      <a:pt x="859" y="7"/>
                    </a:cubicBezTo>
                    <a:cubicBezTo>
                      <a:pt x="860" y="8"/>
                      <a:pt x="858" y="9"/>
                      <a:pt x="858" y="10"/>
                    </a:cubicBezTo>
                    <a:cubicBezTo>
                      <a:pt x="858" y="10"/>
                      <a:pt x="860" y="11"/>
                      <a:pt x="860" y="11"/>
                    </a:cubicBezTo>
                    <a:cubicBezTo>
                      <a:pt x="860" y="12"/>
                      <a:pt x="859" y="13"/>
                      <a:pt x="858" y="14"/>
                    </a:cubicBezTo>
                    <a:cubicBezTo>
                      <a:pt x="858" y="14"/>
                      <a:pt x="857" y="16"/>
                      <a:pt x="857" y="16"/>
                    </a:cubicBezTo>
                    <a:cubicBezTo>
                      <a:pt x="857" y="16"/>
                      <a:pt x="859" y="18"/>
                      <a:pt x="859" y="18"/>
                    </a:cubicBezTo>
                    <a:cubicBezTo>
                      <a:pt x="859" y="18"/>
                      <a:pt x="860" y="16"/>
                      <a:pt x="861" y="15"/>
                    </a:cubicBezTo>
                    <a:cubicBezTo>
                      <a:pt x="861" y="15"/>
                      <a:pt x="862" y="13"/>
                      <a:pt x="862" y="13"/>
                    </a:cubicBezTo>
                    <a:cubicBezTo>
                      <a:pt x="862" y="13"/>
                      <a:pt x="864" y="15"/>
                      <a:pt x="864" y="15"/>
                    </a:cubicBezTo>
                    <a:cubicBezTo>
                      <a:pt x="865" y="15"/>
                      <a:pt x="863" y="17"/>
                      <a:pt x="863" y="17"/>
                    </a:cubicBezTo>
                    <a:cubicBezTo>
                      <a:pt x="863" y="18"/>
                      <a:pt x="865" y="18"/>
                      <a:pt x="865" y="19"/>
                    </a:cubicBezTo>
                    <a:cubicBezTo>
                      <a:pt x="865" y="19"/>
                      <a:pt x="863" y="20"/>
                      <a:pt x="863" y="21"/>
                    </a:cubicBezTo>
                    <a:cubicBezTo>
                      <a:pt x="863" y="21"/>
                      <a:pt x="865" y="22"/>
                      <a:pt x="866" y="23"/>
                    </a:cubicBezTo>
                    <a:cubicBezTo>
                      <a:pt x="866" y="23"/>
                      <a:pt x="867" y="24"/>
                      <a:pt x="868" y="24"/>
                    </a:cubicBezTo>
                    <a:cubicBezTo>
                      <a:pt x="869" y="23"/>
                      <a:pt x="870" y="21"/>
                      <a:pt x="871" y="20"/>
                    </a:cubicBezTo>
                    <a:cubicBezTo>
                      <a:pt x="872" y="19"/>
                      <a:pt x="872" y="18"/>
                      <a:pt x="873" y="18"/>
                    </a:cubicBezTo>
                    <a:cubicBezTo>
                      <a:pt x="874" y="16"/>
                      <a:pt x="875" y="15"/>
                      <a:pt x="876" y="13"/>
                    </a:cubicBezTo>
                    <a:cubicBezTo>
                      <a:pt x="877" y="12"/>
                      <a:pt x="877" y="12"/>
                      <a:pt x="878" y="11"/>
                    </a:cubicBezTo>
                    <a:cubicBezTo>
                      <a:pt x="879" y="12"/>
                      <a:pt x="881" y="13"/>
                      <a:pt x="882" y="14"/>
                    </a:cubicBezTo>
                    <a:cubicBezTo>
                      <a:pt x="882" y="15"/>
                      <a:pt x="881" y="16"/>
                      <a:pt x="881" y="17"/>
                    </a:cubicBezTo>
                    <a:cubicBezTo>
                      <a:pt x="881" y="17"/>
                      <a:pt x="879" y="19"/>
                      <a:pt x="879" y="19"/>
                    </a:cubicBezTo>
                    <a:cubicBezTo>
                      <a:pt x="879" y="19"/>
                      <a:pt x="881" y="20"/>
                      <a:pt x="881" y="21"/>
                    </a:cubicBezTo>
                    <a:cubicBezTo>
                      <a:pt x="882" y="21"/>
                      <a:pt x="883" y="22"/>
                      <a:pt x="884" y="22"/>
                    </a:cubicBezTo>
                    <a:cubicBezTo>
                      <a:pt x="884" y="22"/>
                      <a:pt x="885" y="20"/>
                      <a:pt x="885" y="20"/>
                    </a:cubicBezTo>
                    <a:cubicBezTo>
                      <a:pt x="885" y="20"/>
                      <a:pt x="887" y="22"/>
                      <a:pt x="887" y="22"/>
                    </a:cubicBezTo>
                    <a:cubicBezTo>
                      <a:pt x="888" y="21"/>
                      <a:pt x="889" y="20"/>
                      <a:pt x="889" y="20"/>
                    </a:cubicBezTo>
                    <a:cubicBezTo>
                      <a:pt x="889" y="19"/>
                      <a:pt x="887" y="18"/>
                      <a:pt x="887" y="18"/>
                    </a:cubicBezTo>
                    <a:cubicBezTo>
                      <a:pt x="887" y="17"/>
                      <a:pt x="889" y="16"/>
                      <a:pt x="889" y="16"/>
                    </a:cubicBezTo>
                    <a:cubicBezTo>
                      <a:pt x="889" y="15"/>
                      <a:pt x="886" y="14"/>
                      <a:pt x="886" y="14"/>
                    </a:cubicBezTo>
                    <a:cubicBezTo>
                      <a:pt x="886" y="14"/>
                      <a:pt x="888" y="12"/>
                      <a:pt x="888" y="12"/>
                    </a:cubicBezTo>
                    <a:cubicBezTo>
                      <a:pt x="889" y="11"/>
                      <a:pt x="889" y="10"/>
                      <a:pt x="890" y="9"/>
                    </a:cubicBezTo>
                    <a:cubicBezTo>
                      <a:pt x="890" y="10"/>
                      <a:pt x="892" y="11"/>
                      <a:pt x="892" y="11"/>
                    </a:cubicBezTo>
                    <a:cubicBezTo>
                      <a:pt x="892" y="12"/>
                      <a:pt x="890" y="13"/>
                      <a:pt x="890" y="13"/>
                    </a:cubicBezTo>
                    <a:cubicBezTo>
                      <a:pt x="891" y="14"/>
                      <a:pt x="892" y="14"/>
                      <a:pt x="893" y="15"/>
                    </a:cubicBezTo>
                    <a:cubicBezTo>
                      <a:pt x="893" y="15"/>
                      <a:pt x="891" y="17"/>
                      <a:pt x="891" y="17"/>
                    </a:cubicBezTo>
                    <a:cubicBezTo>
                      <a:pt x="891" y="17"/>
                      <a:pt x="893" y="19"/>
                      <a:pt x="893" y="19"/>
                    </a:cubicBezTo>
                    <a:cubicBezTo>
                      <a:pt x="893" y="19"/>
                      <a:pt x="895" y="17"/>
                      <a:pt x="895" y="17"/>
                    </a:cubicBezTo>
                    <a:cubicBezTo>
                      <a:pt x="895" y="17"/>
                      <a:pt x="896" y="15"/>
                      <a:pt x="896" y="15"/>
                    </a:cubicBezTo>
                    <a:cubicBezTo>
                      <a:pt x="897" y="15"/>
                      <a:pt x="898" y="16"/>
                      <a:pt x="899" y="16"/>
                    </a:cubicBezTo>
                    <a:cubicBezTo>
                      <a:pt x="899" y="17"/>
                      <a:pt x="901" y="17"/>
                      <a:pt x="901" y="18"/>
                    </a:cubicBezTo>
                    <a:cubicBezTo>
                      <a:pt x="901" y="18"/>
                      <a:pt x="899" y="20"/>
                      <a:pt x="899" y="20"/>
                    </a:cubicBezTo>
                    <a:cubicBezTo>
                      <a:pt x="899" y="20"/>
                      <a:pt x="901" y="22"/>
                      <a:pt x="901" y="22"/>
                    </a:cubicBezTo>
                    <a:cubicBezTo>
                      <a:pt x="902" y="22"/>
                      <a:pt x="903" y="20"/>
                      <a:pt x="903" y="20"/>
                    </a:cubicBezTo>
                    <a:cubicBezTo>
                      <a:pt x="903" y="19"/>
                      <a:pt x="905" y="18"/>
                      <a:pt x="905" y="17"/>
                    </a:cubicBezTo>
                    <a:cubicBezTo>
                      <a:pt x="905" y="17"/>
                      <a:pt x="903" y="16"/>
                      <a:pt x="903" y="16"/>
                    </a:cubicBezTo>
                    <a:cubicBezTo>
                      <a:pt x="903" y="15"/>
                      <a:pt x="904" y="14"/>
                      <a:pt x="904" y="13"/>
                    </a:cubicBezTo>
                    <a:cubicBezTo>
                      <a:pt x="905" y="14"/>
                      <a:pt x="906" y="15"/>
                      <a:pt x="907" y="15"/>
                    </a:cubicBezTo>
                    <a:cubicBezTo>
                      <a:pt x="907" y="15"/>
                      <a:pt x="909" y="17"/>
                      <a:pt x="909" y="17"/>
                    </a:cubicBezTo>
                    <a:cubicBezTo>
                      <a:pt x="909" y="18"/>
                      <a:pt x="907" y="18"/>
                      <a:pt x="907" y="19"/>
                    </a:cubicBezTo>
                    <a:cubicBezTo>
                      <a:pt x="907" y="20"/>
                      <a:pt x="909" y="20"/>
                      <a:pt x="909" y="21"/>
                    </a:cubicBezTo>
                    <a:cubicBezTo>
                      <a:pt x="909" y="21"/>
                      <a:pt x="908" y="22"/>
                      <a:pt x="908" y="23"/>
                    </a:cubicBezTo>
                    <a:cubicBezTo>
                      <a:pt x="908" y="24"/>
                      <a:pt x="910" y="24"/>
                      <a:pt x="910" y="25"/>
                    </a:cubicBezTo>
                    <a:cubicBezTo>
                      <a:pt x="911" y="23"/>
                      <a:pt x="912" y="22"/>
                      <a:pt x="913" y="20"/>
                    </a:cubicBezTo>
                    <a:cubicBezTo>
                      <a:pt x="914" y="20"/>
                      <a:pt x="914" y="19"/>
                      <a:pt x="915" y="18"/>
                    </a:cubicBezTo>
                    <a:cubicBezTo>
                      <a:pt x="916" y="17"/>
                      <a:pt x="916" y="17"/>
                      <a:pt x="917" y="16"/>
                    </a:cubicBezTo>
                    <a:cubicBezTo>
                      <a:pt x="917" y="16"/>
                      <a:pt x="914" y="14"/>
                      <a:pt x="914" y="14"/>
                    </a:cubicBezTo>
                    <a:cubicBezTo>
                      <a:pt x="914" y="14"/>
                      <a:pt x="916" y="12"/>
                      <a:pt x="916" y="12"/>
                    </a:cubicBezTo>
                    <a:cubicBezTo>
                      <a:pt x="917" y="12"/>
                      <a:pt x="918" y="13"/>
                      <a:pt x="918" y="14"/>
                    </a:cubicBezTo>
                    <a:cubicBezTo>
                      <a:pt x="918" y="13"/>
                      <a:pt x="920" y="12"/>
                      <a:pt x="920" y="11"/>
                    </a:cubicBezTo>
                    <a:cubicBezTo>
                      <a:pt x="920" y="12"/>
                      <a:pt x="922" y="12"/>
                      <a:pt x="922" y="13"/>
                    </a:cubicBezTo>
                    <a:cubicBezTo>
                      <a:pt x="922" y="13"/>
                      <a:pt x="921" y="15"/>
                      <a:pt x="921" y="15"/>
                    </a:cubicBezTo>
                    <a:cubicBezTo>
                      <a:pt x="920" y="16"/>
                      <a:pt x="919" y="17"/>
                      <a:pt x="919" y="18"/>
                    </a:cubicBezTo>
                    <a:cubicBezTo>
                      <a:pt x="919" y="18"/>
                      <a:pt x="921" y="19"/>
                      <a:pt x="921" y="19"/>
                    </a:cubicBezTo>
                    <a:cubicBezTo>
                      <a:pt x="921" y="20"/>
                      <a:pt x="920" y="21"/>
                      <a:pt x="919" y="21"/>
                    </a:cubicBezTo>
                    <a:cubicBezTo>
                      <a:pt x="919" y="22"/>
                      <a:pt x="918" y="23"/>
                      <a:pt x="918" y="24"/>
                    </a:cubicBezTo>
                    <a:cubicBezTo>
                      <a:pt x="918" y="24"/>
                      <a:pt x="920" y="25"/>
                      <a:pt x="920" y="25"/>
                    </a:cubicBezTo>
                    <a:cubicBezTo>
                      <a:pt x="921" y="25"/>
                      <a:pt x="921" y="24"/>
                      <a:pt x="922" y="23"/>
                    </a:cubicBezTo>
                    <a:cubicBezTo>
                      <a:pt x="922" y="23"/>
                      <a:pt x="923" y="21"/>
                      <a:pt x="923" y="21"/>
                    </a:cubicBezTo>
                    <a:cubicBezTo>
                      <a:pt x="924" y="21"/>
                      <a:pt x="925" y="22"/>
                      <a:pt x="926" y="23"/>
                    </a:cubicBezTo>
                    <a:cubicBezTo>
                      <a:pt x="926" y="23"/>
                      <a:pt x="927" y="24"/>
                      <a:pt x="928" y="24"/>
                    </a:cubicBezTo>
                    <a:cubicBezTo>
                      <a:pt x="928" y="24"/>
                      <a:pt x="929" y="22"/>
                      <a:pt x="930" y="22"/>
                    </a:cubicBezTo>
                    <a:cubicBezTo>
                      <a:pt x="930" y="22"/>
                      <a:pt x="931" y="24"/>
                      <a:pt x="932" y="24"/>
                    </a:cubicBezTo>
                    <a:cubicBezTo>
                      <a:pt x="932" y="24"/>
                      <a:pt x="934" y="22"/>
                      <a:pt x="933" y="22"/>
                    </a:cubicBezTo>
                    <a:cubicBezTo>
                      <a:pt x="933" y="21"/>
                      <a:pt x="931" y="20"/>
                      <a:pt x="931" y="20"/>
                    </a:cubicBezTo>
                    <a:cubicBezTo>
                      <a:pt x="931" y="19"/>
                      <a:pt x="933" y="18"/>
                      <a:pt x="933" y="18"/>
                    </a:cubicBezTo>
                    <a:cubicBezTo>
                      <a:pt x="933" y="17"/>
                      <a:pt x="934" y="16"/>
                      <a:pt x="935" y="15"/>
                    </a:cubicBezTo>
                    <a:cubicBezTo>
                      <a:pt x="935" y="15"/>
                      <a:pt x="936" y="17"/>
                      <a:pt x="937" y="17"/>
                    </a:cubicBezTo>
                    <a:cubicBezTo>
                      <a:pt x="937" y="17"/>
                      <a:pt x="938" y="15"/>
                      <a:pt x="939" y="15"/>
                    </a:cubicBezTo>
                    <a:cubicBezTo>
                      <a:pt x="939" y="15"/>
                      <a:pt x="940" y="16"/>
                      <a:pt x="941" y="17"/>
                    </a:cubicBezTo>
                    <a:cubicBezTo>
                      <a:pt x="941" y="16"/>
                      <a:pt x="943" y="14"/>
                      <a:pt x="943" y="14"/>
                    </a:cubicBezTo>
                    <a:cubicBezTo>
                      <a:pt x="943" y="15"/>
                      <a:pt x="945" y="16"/>
                      <a:pt x="945" y="16"/>
                    </a:cubicBezTo>
                    <a:cubicBezTo>
                      <a:pt x="945" y="16"/>
                      <a:pt x="943" y="18"/>
                      <a:pt x="943" y="18"/>
                    </a:cubicBezTo>
                    <a:cubicBezTo>
                      <a:pt x="943" y="19"/>
                      <a:pt x="942" y="20"/>
                      <a:pt x="941" y="21"/>
                    </a:cubicBezTo>
                    <a:cubicBezTo>
                      <a:pt x="941" y="21"/>
                      <a:pt x="939" y="19"/>
                      <a:pt x="939" y="19"/>
                    </a:cubicBezTo>
                    <a:cubicBezTo>
                      <a:pt x="939" y="19"/>
                      <a:pt x="938" y="21"/>
                      <a:pt x="937" y="21"/>
                    </a:cubicBezTo>
                    <a:cubicBezTo>
                      <a:pt x="937" y="22"/>
                      <a:pt x="936" y="23"/>
                      <a:pt x="936" y="23"/>
                    </a:cubicBezTo>
                    <a:cubicBezTo>
                      <a:pt x="936" y="23"/>
                      <a:pt x="937" y="25"/>
                      <a:pt x="938" y="25"/>
                    </a:cubicBezTo>
                    <a:cubicBezTo>
                      <a:pt x="938" y="25"/>
                      <a:pt x="939" y="23"/>
                      <a:pt x="940" y="23"/>
                    </a:cubicBezTo>
                    <a:cubicBezTo>
                      <a:pt x="940" y="22"/>
                      <a:pt x="941" y="21"/>
                      <a:pt x="941" y="21"/>
                    </a:cubicBezTo>
                    <a:cubicBezTo>
                      <a:pt x="942" y="20"/>
                      <a:pt x="943" y="22"/>
                      <a:pt x="944" y="22"/>
                    </a:cubicBezTo>
                    <a:cubicBezTo>
                      <a:pt x="944" y="22"/>
                      <a:pt x="945" y="20"/>
                      <a:pt x="945" y="20"/>
                    </a:cubicBezTo>
                    <a:cubicBezTo>
                      <a:pt x="946" y="20"/>
                      <a:pt x="947" y="22"/>
                      <a:pt x="948" y="22"/>
                    </a:cubicBezTo>
                    <a:cubicBezTo>
                      <a:pt x="948" y="22"/>
                      <a:pt x="949" y="20"/>
                      <a:pt x="949" y="19"/>
                    </a:cubicBezTo>
                    <a:cubicBezTo>
                      <a:pt x="950" y="19"/>
                      <a:pt x="951" y="21"/>
                      <a:pt x="951" y="21"/>
                    </a:cubicBezTo>
                    <a:cubicBezTo>
                      <a:pt x="952" y="21"/>
                      <a:pt x="953" y="19"/>
                      <a:pt x="953" y="19"/>
                    </a:cubicBezTo>
                    <a:cubicBezTo>
                      <a:pt x="954" y="19"/>
                      <a:pt x="955" y="21"/>
                      <a:pt x="955" y="21"/>
                    </a:cubicBezTo>
                    <a:cubicBezTo>
                      <a:pt x="956" y="21"/>
                      <a:pt x="957" y="18"/>
                      <a:pt x="957" y="18"/>
                    </a:cubicBezTo>
                    <a:cubicBezTo>
                      <a:pt x="957" y="18"/>
                      <a:pt x="959" y="20"/>
                      <a:pt x="959" y="20"/>
                    </a:cubicBezTo>
                    <a:cubicBezTo>
                      <a:pt x="960" y="20"/>
                      <a:pt x="961" y="18"/>
                      <a:pt x="961" y="18"/>
                    </a:cubicBezTo>
                    <a:cubicBezTo>
                      <a:pt x="962" y="17"/>
                      <a:pt x="962" y="16"/>
                      <a:pt x="963" y="16"/>
                    </a:cubicBezTo>
                    <a:cubicBezTo>
                      <a:pt x="963" y="15"/>
                      <a:pt x="965" y="14"/>
                      <a:pt x="964" y="13"/>
                    </a:cubicBezTo>
                    <a:cubicBezTo>
                      <a:pt x="964" y="13"/>
                      <a:pt x="962" y="12"/>
                      <a:pt x="962" y="12"/>
                    </a:cubicBezTo>
                    <a:cubicBezTo>
                      <a:pt x="963" y="11"/>
                      <a:pt x="964" y="10"/>
                      <a:pt x="964" y="9"/>
                    </a:cubicBezTo>
                    <a:cubicBezTo>
                      <a:pt x="965" y="9"/>
                      <a:pt x="965" y="11"/>
                      <a:pt x="966" y="11"/>
                    </a:cubicBezTo>
                    <a:cubicBezTo>
                      <a:pt x="966" y="12"/>
                      <a:pt x="968" y="12"/>
                      <a:pt x="968" y="13"/>
                    </a:cubicBezTo>
                    <a:cubicBezTo>
                      <a:pt x="968" y="13"/>
                      <a:pt x="967" y="15"/>
                      <a:pt x="967" y="15"/>
                    </a:cubicBezTo>
                    <a:cubicBezTo>
                      <a:pt x="966" y="16"/>
                      <a:pt x="965" y="17"/>
                      <a:pt x="965" y="17"/>
                    </a:cubicBezTo>
                    <a:cubicBezTo>
                      <a:pt x="965" y="18"/>
                      <a:pt x="964" y="19"/>
                      <a:pt x="963" y="20"/>
                    </a:cubicBezTo>
                    <a:cubicBezTo>
                      <a:pt x="963" y="20"/>
                      <a:pt x="962" y="21"/>
                      <a:pt x="962" y="22"/>
                    </a:cubicBezTo>
                    <a:cubicBezTo>
                      <a:pt x="962" y="22"/>
                      <a:pt x="964" y="23"/>
                      <a:pt x="964" y="24"/>
                    </a:cubicBezTo>
                    <a:cubicBezTo>
                      <a:pt x="964" y="24"/>
                      <a:pt x="962" y="25"/>
                      <a:pt x="962" y="26"/>
                    </a:cubicBezTo>
                    <a:cubicBezTo>
                      <a:pt x="962" y="26"/>
                      <a:pt x="964" y="27"/>
                      <a:pt x="964" y="27"/>
                    </a:cubicBezTo>
                    <a:cubicBezTo>
                      <a:pt x="965" y="26"/>
                      <a:pt x="967" y="24"/>
                      <a:pt x="968" y="23"/>
                    </a:cubicBezTo>
                    <a:cubicBezTo>
                      <a:pt x="968" y="22"/>
                      <a:pt x="969" y="22"/>
                      <a:pt x="969" y="21"/>
                    </a:cubicBezTo>
                    <a:cubicBezTo>
                      <a:pt x="971" y="19"/>
                      <a:pt x="972" y="18"/>
                      <a:pt x="973" y="16"/>
                    </a:cubicBezTo>
                    <a:cubicBezTo>
                      <a:pt x="974" y="17"/>
                      <a:pt x="976" y="19"/>
                      <a:pt x="977" y="20"/>
                    </a:cubicBezTo>
                    <a:cubicBezTo>
                      <a:pt x="977" y="20"/>
                      <a:pt x="976" y="21"/>
                      <a:pt x="976" y="22"/>
                    </a:cubicBezTo>
                    <a:cubicBezTo>
                      <a:pt x="976" y="22"/>
                      <a:pt x="978" y="23"/>
                      <a:pt x="978" y="24"/>
                    </a:cubicBezTo>
                    <a:cubicBezTo>
                      <a:pt x="978" y="24"/>
                      <a:pt x="976" y="26"/>
                      <a:pt x="976" y="26"/>
                    </a:cubicBezTo>
                    <a:cubicBezTo>
                      <a:pt x="976" y="26"/>
                      <a:pt x="974" y="24"/>
                      <a:pt x="974" y="24"/>
                    </a:cubicBezTo>
                    <a:cubicBezTo>
                      <a:pt x="974" y="24"/>
                      <a:pt x="972" y="26"/>
                      <a:pt x="972" y="26"/>
                    </a:cubicBezTo>
                    <a:cubicBezTo>
                      <a:pt x="972" y="27"/>
                      <a:pt x="971" y="28"/>
                      <a:pt x="971" y="29"/>
                    </a:cubicBezTo>
                    <a:cubicBezTo>
                      <a:pt x="972" y="30"/>
                      <a:pt x="973" y="31"/>
                      <a:pt x="975" y="32"/>
                    </a:cubicBezTo>
                    <a:cubicBezTo>
                      <a:pt x="976" y="33"/>
                      <a:pt x="976" y="33"/>
                      <a:pt x="977" y="34"/>
                    </a:cubicBezTo>
                    <a:cubicBezTo>
                      <a:pt x="978" y="32"/>
                      <a:pt x="979" y="31"/>
                      <a:pt x="981" y="29"/>
                    </a:cubicBezTo>
                    <a:cubicBezTo>
                      <a:pt x="981" y="29"/>
                      <a:pt x="982" y="28"/>
                      <a:pt x="982" y="27"/>
                    </a:cubicBezTo>
                    <a:cubicBezTo>
                      <a:pt x="983" y="27"/>
                      <a:pt x="984" y="25"/>
                      <a:pt x="984" y="25"/>
                    </a:cubicBezTo>
                    <a:cubicBezTo>
                      <a:pt x="984" y="25"/>
                      <a:pt x="982" y="23"/>
                      <a:pt x="982" y="23"/>
                    </a:cubicBezTo>
                    <a:cubicBezTo>
                      <a:pt x="982" y="23"/>
                      <a:pt x="983" y="21"/>
                      <a:pt x="983" y="21"/>
                    </a:cubicBezTo>
                    <a:cubicBezTo>
                      <a:pt x="984" y="21"/>
                      <a:pt x="985" y="23"/>
                      <a:pt x="986" y="23"/>
                    </a:cubicBezTo>
                    <a:cubicBezTo>
                      <a:pt x="986" y="22"/>
                      <a:pt x="987" y="21"/>
                      <a:pt x="987" y="20"/>
                    </a:cubicBezTo>
                    <a:cubicBezTo>
                      <a:pt x="989" y="19"/>
                      <a:pt x="990" y="17"/>
                      <a:pt x="991" y="16"/>
                    </a:cubicBezTo>
                    <a:cubicBezTo>
                      <a:pt x="991" y="15"/>
                      <a:pt x="992" y="14"/>
                      <a:pt x="993" y="14"/>
                    </a:cubicBezTo>
                    <a:cubicBezTo>
                      <a:pt x="993" y="13"/>
                      <a:pt x="994" y="12"/>
                      <a:pt x="994" y="11"/>
                    </a:cubicBezTo>
                    <a:cubicBezTo>
                      <a:pt x="994" y="12"/>
                      <a:pt x="996" y="12"/>
                      <a:pt x="996" y="13"/>
                    </a:cubicBezTo>
                    <a:cubicBezTo>
                      <a:pt x="997" y="14"/>
                      <a:pt x="995" y="15"/>
                      <a:pt x="995" y="15"/>
                    </a:cubicBezTo>
                    <a:cubicBezTo>
                      <a:pt x="994" y="16"/>
                      <a:pt x="994" y="17"/>
                      <a:pt x="993" y="18"/>
                    </a:cubicBezTo>
                    <a:cubicBezTo>
                      <a:pt x="993" y="18"/>
                      <a:pt x="992" y="19"/>
                      <a:pt x="991" y="20"/>
                    </a:cubicBezTo>
                    <a:cubicBezTo>
                      <a:pt x="991" y="21"/>
                      <a:pt x="990" y="21"/>
                      <a:pt x="990" y="22"/>
                    </a:cubicBezTo>
                    <a:cubicBezTo>
                      <a:pt x="989" y="23"/>
                      <a:pt x="988" y="24"/>
                      <a:pt x="988" y="24"/>
                    </a:cubicBezTo>
                    <a:cubicBezTo>
                      <a:pt x="988" y="25"/>
                      <a:pt x="990" y="26"/>
                      <a:pt x="990" y="26"/>
                    </a:cubicBezTo>
                    <a:cubicBezTo>
                      <a:pt x="990" y="26"/>
                      <a:pt x="988" y="28"/>
                      <a:pt x="988" y="28"/>
                    </a:cubicBezTo>
                    <a:cubicBezTo>
                      <a:pt x="989" y="28"/>
                      <a:pt x="990" y="30"/>
                      <a:pt x="991" y="30"/>
                    </a:cubicBezTo>
                    <a:cubicBezTo>
                      <a:pt x="991" y="30"/>
                      <a:pt x="992" y="28"/>
                      <a:pt x="992" y="28"/>
                    </a:cubicBezTo>
                    <a:cubicBezTo>
                      <a:pt x="993" y="28"/>
                      <a:pt x="994" y="29"/>
                      <a:pt x="995" y="29"/>
                    </a:cubicBezTo>
                    <a:cubicBezTo>
                      <a:pt x="995" y="30"/>
                      <a:pt x="996" y="31"/>
                      <a:pt x="997" y="31"/>
                    </a:cubicBezTo>
                    <a:cubicBezTo>
                      <a:pt x="997" y="30"/>
                      <a:pt x="998" y="30"/>
                      <a:pt x="999" y="29"/>
                    </a:cubicBezTo>
                    <a:cubicBezTo>
                      <a:pt x="999" y="29"/>
                      <a:pt x="1000" y="27"/>
                      <a:pt x="1000" y="27"/>
                    </a:cubicBezTo>
                    <a:cubicBezTo>
                      <a:pt x="1000" y="26"/>
                      <a:pt x="998" y="25"/>
                      <a:pt x="998" y="25"/>
                    </a:cubicBezTo>
                    <a:cubicBezTo>
                      <a:pt x="997" y="24"/>
                      <a:pt x="997" y="24"/>
                      <a:pt x="996" y="23"/>
                    </a:cubicBezTo>
                    <a:cubicBezTo>
                      <a:pt x="997" y="22"/>
                      <a:pt x="998" y="20"/>
                      <a:pt x="999" y="19"/>
                    </a:cubicBezTo>
                    <a:cubicBezTo>
                      <a:pt x="1000" y="18"/>
                      <a:pt x="1000" y="17"/>
                      <a:pt x="1001" y="17"/>
                    </a:cubicBezTo>
                    <a:cubicBezTo>
                      <a:pt x="1001" y="16"/>
                      <a:pt x="1002" y="14"/>
                      <a:pt x="1003" y="14"/>
                    </a:cubicBezTo>
                    <a:cubicBezTo>
                      <a:pt x="1003" y="14"/>
                      <a:pt x="1005" y="16"/>
                      <a:pt x="1005" y="16"/>
                    </a:cubicBezTo>
                    <a:cubicBezTo>
                      <a:pt x="1005" y="16"/>
                      <a:pt x="1003" y="18"/>
                      <a:pt x="1003" y="18"/>
                    </a:cubicBezTo>
                    <a:cubicBezTo>
                      <a:pt x="1003" y="19"/>
                      <a:pt x="1002" y="20"/>
                      <a:pt x="1001" y="20"/>
                    </a:cubicBezTo>
                    <a:cubicBezTo>
                      <a:pt x="1001" y="21"/>
                      <a:pt x="1000" y="22"/>
                      <a:pt x="1000" y="23"/>
                    </a:cubicBezTo>
                    <a:cubicBezTo>
                      <a:pt x="1000" y="23"/>
                      <a:pt x="1002" y="24"/>
                      <a:pt x="1002" y="24"/>
                    </a:cubicBezTo>
                    <a:cubicBezTo>
                      <a:pt x="1002" y="25"/>
                      <a:pt x="1000" y="26"/>
                      <a:pt x="1000" y="27"/>
                    </a:cubicBezTo>
                    <a:cubicBezTo>
                      <a:pt x="1001" y="27"/>
                      <a:pt x="1002" y="28"/>
                      <a:pt x="1003" y="28"/>
                    </a:cubicBezTo>
                    <a:cubicBezTo>
                      <a:pt x="1003" y="29"/>
                      <a:pt x="1005" y="30"/>
                      <a:pt x="1005" y="30"/>
                    </a:cubicBezTo>
                    <a:cubicBezTo>
                      <a:pt x="1005" y="31"/>
                      <a:pt x="1003" y="32"/>
                      <a:pt x="1003" y="32"/>
                    </a:cubicBezTo>
                    <a:cubicBezTo>
                      <a:pt x="1003" y="33"/>
                      <a:pt x="1005" y="33"/>
                      <a:pt x="1005" y="34"/>
                    </a:cubicBezTo>
                    <a:cubicBezTo>
                      <a:pt x="1005" y="35"/>
                      <a:pt x="1003" y="36"/>
                      <a:pt x="1004" y="36"/>
                    </a:cubicBezTo>
                    <a:cubicBezTo>
                      <a:pt x="1004" y="37"/>
                      <a:pt x="1006" y="37"/>
                      <a:pt x="1006" y="38"/>
                    </a:cubicBezTo>
                    <a:cubicBezTo>
                      <a:pt x="1006" y="37"/>
                      <a:pt x="1007" y="36"/>
                      <a:pt x="1008" y="36"/>
                    </a:cubicBezTo>
                    <a:cubicBezTo>
                      <a:pt x="1008" y="35"/>
                      <a:pt x="1009" y="34"/>
                      <a:pt x="1009" y="33"/>
                    </a:cubicBezTo>
                    <a:cubicBezTo>
                      <a:pt x="1009" y="33"/>
                      <a:pt x="1007" y="32"/>
                      <a:pt x="1007" y="32"/>
                    </a:cubicBezTo>
                    <a:cubicBezTo>
                      <a:pt x="1007" y="31"/>
                      <a:pt x="1005" y="31"/>
                      <a:pt x="1005" y="30"/>
                    </a:cubicBezTo>
                    <a:cubicBezTo>
                      <a:pt x="1005" y="30"/>
                      <a:pt x="1006" y="28"/>
                      <a:pt x="1006" y="28"/>
                    </a:cubicBezTo>
                    <a:cubicBezTo>
                      <a:pt x="1007" y="27"/>
                      <a:pt x="1008" y="26"/>
                      <a:pt x="1008" y="26"/>
                    </a:cubicBezTo>
                    <a:cubicBezTo>
                      <a:pt x="1009" y="26"/>
                      <a:pt x="1010" y="27"/>
                      <a:pt x="1010" y="27"/>
                    </a:cubicBezTo>
                    <a:cubicBezTo>
                      <a:pt x="1011" y="28"/>
                      <a:pt x="1012" y="29"/>
                      <a:pt x="1013" y="29"/>
                    </a:cubicBezTo>
                    <a:cubicBezTo>
                      <a:pt x="1013" y="29"/>
                      <a:pt x="1014" y="31"/>
                      <a:pt x="1015" y="31"/>
                    </a:cubicBezTo>
                    <a:cubicBezTo>
                      <a:pt x="1015" y="31"/>
                      <a:pt x="1016" y="29"/>
                      <a:pt x="1017" y="28"/>
                    </a:cubicBezTo>
                    <a:cubicBezTo>
                      <a:pt x="1017" y="28"/>
                      <a:pt x="1018" y="27"/>
                      <a:pt x="1018" y="26"/>
                    </a:cubicBezTo>
                    <a:cubicBezTo>
                      <a:pt x="1019" y="26"/>
                      <a:pt x="1020" y="28"/>
                      <a:pt x="1021" y="28"/>
                    </a:cubicBezTo>
                    <a:cubicBezTo>
                      <a:pt x="1021" y="28"/>
                      <a:pt x="1022" y="26"/>
                      <a:pt x="1022" y="26"/>
                    </a:cubicBezTo>
                    <a:cubicBezTo>
                      <a:pt x="1022" y="26"/>
                      <a:pt x="1024" y="23"/>
                      <a:pt x="1024" y="23"/>
                    </a:cubicBezTo>
                    <a:cubicBezTo>
                      <a:pt x="1024" y="24"/>
                      <a:pt x="1026" y="25"/>
                      <a:pt x="1026" y="25"/>
                    </a:cubicBezTo>
                    <a:cubicBezTo>
                      <a:pt x="1026" y="26"/>
                      <a:pt x="1024" y="27"/>
                      <a:pt x="1024" y="27"/>
                    </a:cubicBezTo>
                    <a:cubicBezTo>
                      <a:pt x="1025" y="28"/>
                      <a:pt x="1027" y="28"/>
                      <a:pt x="1027" y="29"/>
                    </a:cubicBezTo>
                    <a:cubicBezTo>
                      <a:pt x="1027" y="30"/>
                      <a:pt x="1025" y="31"/>
                      <a:pt x="1025" y="31"/>
                    </a:cubicBezTo>
                    <a:cubicBezTo>
                      <a:pt x="1025" y="32"/>
                      <a:pt x="1027" y="32"/>
                      <a:pt x="1027" y="33"/>
                    </a:cubicBezTo>
                    <a:cubicBezTo>
                      <a:pt x="1028" y="32"/>
                      <a:pt x="1028" y="32"/>
                      <a:pt x="1029" y="31"/>
                    </a:cubicBezTo>
                    <a:cubicBezTo>
                      <a:pt x="1029" y="31"/>
                      <a:pt x="1030" y="29"/>
                      <a:pt x="1031" y="29"/>
                    </a:cubicBezTo>
                    <a:cubicBezTo>
                      <a:pt x="1031" y="29"/>
                      <a:pt x="1033" y="30"/>
                      <a:pt x="1033" y="30"/>
                    </a:cubicBezTo>
                    <a:cubicBezTo>
                      <a:pt x="1033" y="30"/>
                      <a:pt x="1034" y="29"/>
                      <a:pt x="1035" y="28"/>
                    </a:cubicBezTo>
                    <a:cubicBezTo>
                      <a:pt x="1035" y="27"/>
                      <a:pt x="1036" y="27"/>
                      <a:pt x="1036" y="26"/>
                    </a:cubicBezTo>
                    <a:cubicBezTo>
                      <a:pt x="1037" y="25"/>
                      <a:pt x="1037" y="24"/>
                      <a:pt x="1038" y="24"/>
                    </a:cubicBezTo>
                    <a:cubicBezTo>
                      <a:pt x="1038" y="23"/>
                      <a:pt x="1039" y="21"/>
                      <a:pt x="1040" y="21"/>
                    </a:cubicBezTo>
                    <a:cubicBezTo>
                      <a:pt x="1040" y="21"/>
                      <a:pt x="1041" y="23"/>
                      <a:pt x="1042" y="23"/>
                    </a:cubicBezTo>
                    <a:cubicBezTo>
                      <a:pt x="1042" y="24"/>
                      <a:pt x="1044" y="24"/>
                      <a:pt x="1044" y="25"/>
                    </a:cubicBezTo>
                    <a:cubicBezTo>
                      <a:pt x="1044" y="25"/>
                      <a:pt x="1043" y="27"/>
                      <a:pt x="1042" y="27"/>
                    </a:cubicBezTo>
                    <a:cubicBezTo>
                      <a:pt x="1042" y="28"/>
                      <a:pt x="1041" y="28"/>
                      <a:pt x="1041" y="29"/>
                    </a:cubicBezTo>
                    <a:cubicBezTo>
                      <a:pt x="1040" y="29"/>
                      <a:pt x="1039" y="27"/>
                      <a:pt x="1038" y="28"/>
                    </a:cubicBezTo>
                    <a:cubicBezTo>
                      <a:pt x="1038" y="28"/>
                      <a:pt x="1037" y="29"/>
                      <a:pt x="1037" y="30"/>
                    </a:cubicBezTo>
                    <a:cubicBezTo>
                      <a:pt x="1036" y="30"/>
                      <a:pt x="1035" y="32"/>
                      <a:pt x="1035" y="32"/>
                    </a:cubicBezTo>
                    <a:cubicBezTo>
                      <a:pt x="1035" y="33"/>
                      <a:pt x="1037" y="33"/>
                      <a:pt x="1037" y="34"/>
                    </a:cubicBezTo>
                    <a:cubicBezTo>
                      <a:pt x="1037" y="34"/>
                      <a:pt x="1036" y="36"/>
                      <a:pt x="1036" y="36"/>
                    </a:cubicBezTo>
                    <a:cubicBezTo>
                      <a:pt x="1035" y="37"/>
                      <a:pt x="1034" y="37"/>
                      <a:pt x="1034" y="38"/>
                    </a:cubicBezTo>
                    <a:cubicBezTo>
                      <a:pt x="1035" y="38"/>
                      <a:pt x="1035" y="40"/>
                      <a:pt x="1036" y="40"/>
                    </a:cubicBezTo>
                    <a:cubicBezTo>
                      <a:pt x="1036" y="40"/>
                      <a:pt x="1038" y="38"/>
                      <a:pt x="1038" y="38"/>
                    </a:cubicBezTo>
                    <a:cubicBezTo>
                      <a:pt x="1038" y="37"/>
                      <a:pt x="1039" y="35"/>
                      <a:pt x="1040" y="35"/>
                    </a:cubicBezTo>
                    <a:cubicBezTo>
                      <a:pt x="1040" y="35"/>
                      <a:pt x="1041" y="37"/>
                      <a:pt x="1042" y="37"/>
                    </a:cubicBezTo>
                    <a:cubicBezTo>
                      <a:pt x="1042" y="38"/>
                      <a:pt x="1043" y="39"/>
                      <a:pt x="1044" y="39"/>
                    </a:cubicBezTo>
                    <a:cubicBezTo>
                      <a:pt x="1044" y="39"/>
                      <a:pt x="1046" y="41"/>
                      <a:pt x="1046" y="41"/>
                    </a:cubicBezTo>
                    <a:cubicBezTo>
                      <a:pt x="1047" y="40"/>
                      <a:pt x="1048" y="39"/>
                      <a:pt x="1048" y="38"/>
                    </a:cubicBezTo>
                    <a:cubicBezTo>
                      <a:pt x="1049" y="38"/>
                      <a:pt x="1049" y="37"/>
                      <a:pt x="1050" y="36"/>
                    </a:cubicBezTo>
                    <a:cubicBezTo>
                      <a:pt x="1051" y="37"/>
                      <a:pt x="1053" y="38"/>
                      <a:pt x="1054" y="39"/>
                    </a:cubicBezTo>
                    <a:cubicBezTo>
                      <a:pt x="1053" y="41"/>
                      <a:pt x="1052" y="42"/>
                      <a:pt x="1051" y="44"/>
                    </a:cubicBezTo>
                    <a:cubicBezTo>
                      <a:pt x="1050" y="44"/>
                      <a:pt x="1050" y="46"/>
                      <a:pt x="1049" y="46"/>
                    </a:cubicBezTo>
                    <a:cubicBezTo>
                      <a:pt x="1048" y="46"/>
                      <a:pt x="1047" y="44"/>
                      <a:pt x="1047" y="44"/>
                    </a:cubicBezTo>
                    <a:cubicBezTo>
                      <a:pt x="1046" y="45"/>
                      <a:pt x="1046" y="47"/>
                      <a:pt x="1045" y="47"/>
                    </a:cubicBezTo>
                    <a:cubicBezTo>
                      <a:pt x="1044" y="47"/>
                      <a:pt x="1043" y="45"/>
                      <a:pt x="1043" y="45"/>
                    </a:cubicBezTo>
                    <a:cubicBezTo>
                      <a:pt x="1042" y="45"/>
                      <a:pt x="1042" y="47"/>
                      <a:pt x="1041" y="47"/>
                    </a:cubicBezTo>
                    <a:cubicBezTo>
                      <a:pt x="1041" y="48"/>
                      <a:pt x="1043" y="48"/>
                      <a:pt x="1043" y="49"/>
                    </a:cubicBezTo>
                    <a:cubicBezTo>
                      <a:pt x="1043" y="49"/>
                      <a:pt x="1041" y="51"/>
                      <a:pt x="1042" y="51"/>
                    </a:cubicBezTo>
                    <a:cubicBezTo>
                      <a:pt x="1042" y="51"/>
                      <a:pt x="1044" y="53"/>
                      <a:pt x="1044" y="53"/>
                    </a:cubicBezTo>
                    <a:cubicBezTo>
                      <a:pt x="1044" y="53"/>
                      <a:pt x="1045" y="51"/>
                      <a:pt x="1046" y="51"/>
                    </a:cubicBezTo>
                    <a:cubicBezTo>
                      <a:pt x="1046" y="51"/>
                      <a:pt x="1047" y="52"/>
                      <a:pt x="1048" y="52"/>
                    </a:cubicBezTo>
                    <a:cubicBezTo>
                      <a:pt x="1048" y="52"/>
                      <a:pt x="1049" y="50"/>
                      <a:pt x="1050" y="50"/>
                    </a:cubicBezTo>
                    <a:cubicBezTo>
                      <a:pt x="1050" y="50"/>
                      <a:pt x="1051" y="52"/>
                      <a:pt x="1052" y="52"/>
                    </a:cubicBezTo>
                    <a:cubicBezTo>
                      <a:pt x="1052" y="52"/>
                      <a:pt x="1053" y="50"/>
                      <a:pt x="1053" y="50"/>
                    </a:cubicBezTo>
                    <a:cubicBezTo>
                      <a:pt x="1054" y="49"/>
                      <a:pt x="1055" y="48"/>
                      <a:pt x="1055" y="47"/>
                    </a:cubicBezTo>
                    <a:cubicBezTo>
                      <a:pt x="1056" y="47"/>
                      <a:pt x="1057" y="46"/>
                      <a:pt x="1057" y="45"/>
                    </a:cubicBezTo>
                    <a:cubicBezTo>
                      <a:pt x="1057" y="45"/>
                      <a:pt x="1055" y="44"/>
                      <a:pt x="1055" y="43"/>
                    </a:cubicBezTo>
                    <a:cubicBezTo>
                      <a:pt x="1055" y="43"/>
                      <a:pt x="1056" y="42"/>
                      <a:pt x="1056" y="41"/>
                    </a:cubicBezTo>
                    <a:cubicBezTo>
                      <a:pt x="1056" y="41"/>
                      <a:pt x="1054" y="40"/>
                      <a:pt x="1054" y="39"/>
                    </a:cubicBezTo>
                    <a:cubicBezTo>
                      <a:pt x="1054" y="39"/>
                      <a:pt x="1056" y="38"/>
                      <a:pt x="1056" y="37"/>
                    </a:cubicBezTo>
                    <a:cubicBezTo>
                      <a:pt x="1056" y="36"/>
                      <a:pt x="1057" y="36"/>
                      <a:pt x="1058" y="35"/>
                    </a:cubicBezTo>
                    <a:cubicBezTo>
                      <a:pt x="1058" y="35"/>
                      <a:pt x="1060" y="37"/>
                      <a:pt x="1060" y="37"/>
                    </a:cubicBezTo>
                    <a:cubicBezTo>
                      <a:pt x="1060" y="37"/>
                      <a:pt x="1062" y="38"/>
                      <a:pt x="1062" y="38"/>
                    </a:cubicBezTo>
                    <a:cubicBezTo>
                      <a:pt x="1062" y="38"/>
                      <a:pt x="1064" y="36"/>
                      <a:pt x="1064" y="36"/>
                    </a:cubicBezTo>
                    <a:cubicBezTo>
                      <a:pt x="1064" y="36"/>
                      <a:pt x="1061" y="35"/>
                      <a:pt x="1061" y="34"/>
                    </a:cubicBezTo>
                    <a:cubicBezTo>
                      <a:pt x="1061" y="34"/>
                      <a:pt x="1063" y="33"/>
                      <a:pt x="1063" y="32"/>
                    </a:cubicBezTo>
                    <a:cubicBezTo>
                      <a:pt x="1064" y="31"/>
                      <a:pt x="1065" y="29"/>
                      <a:pt x="1067" y="28"/>
                    </a:cubicBezTo>
                    <a:cubicBezTo>
                      <a:pt x="1067" y="28"/>
                      <a:pt x="1069" y="29"/>
                      <a:pt x="1069" y="29"/>
                    </a:cubicBezTo>
                    <a:cubicBezTo>
                      <a:pt x="1069" y="30"/>
                      <a:pt x="1067" y="31"/>
                      <a:pt x="1067" y="32"/>
                    </a:cubicBezTo>
                    <a:cubicBezTo>
                      <a:pt x="1067" y="32"/>
                      <a:pt x="1069" y="33"/>
                      <a:pt x="1069" y="33"/>
                    </a:cubicBezTo>
                    <a:cubicBezTo>
                      <a:pt x="1069" y="34"/>
                      <a:pt x="1068" y="35"/>
                      <a:pt x="1068" y="36"/>
                    </a:cubicBezTo>
                    <a:cubicBezTo>
                      <a:pt x="1067" y="36"/>
                      <a:pt x="1066" y="37"/>
                      <a:pt x="1066" y="38"/>
                    </a:cubicBezTo>
                    <a:cubicBezTo>
                      <a:pt x="1065" y="39"/>
                      <a:pt x="1065" y="40"/>
                      <a:pt x="1064" y="40"/>
                    </a:cubicBezTo>
                    <a:cubicBezTo>
                      <a:pt x="1064" y="40"/>
                      <a:pt x="1063" y="42"/>
                      <a:pt x="1063" y="42"/>
                    </a:cubicBezTo>
                    <a:cubicBezTo>
                      <a:pt x="1062" y="42"/>
                      <a:pt x="1060" y="41"/>
                      <a:pt x="1060" y="41"/>
                    </a:cubicBezTo>
                    <a:cubicBezTo>
                      <a:pt x="1060" y="41"/>
                      <a:pt x="1058" y="42"/>
                      <a:pt x="1059" y="43"/>
                    </a:cubicBezTo>
                    <a:cubicBezTo>
                      <a:pt x="1059" y="43"/>
                      <a:pt x="1060" y="44"/>
                      <a:pt x="1061" y="45"/>
                    </a:cubicBezTo>
                    <a:cubicBezTo>
                      <a:pt x="1061" y="45"/>
                      <a:pt x="1063" y="46"/>
                      <a:pt x="1063" y="46"/>
                    </a:cubicBezTo>
                    <a:cubicBezTo>
                      <a:pt x="1063" y="47"/>
                      <a:pt x="1062" y="48"/>
                      <a:pt x="1061" y="49"/>
                    </a:cubicBezTo>
                    <a:cubicBezTo>
                      <a:pt x="1061" y="49"/>
                      <a:pt x="1060" y="50"/>
                      <a:pt x="1060" y="51"/>
                    </a:cubicBezTo>
                    <a:cubicBezTo>
                      <a:pt x="1059" y="51"/>
                      <a:pt x="1058" y="53"/>
                      <a:pt x="1058" y="53"/>
                    </a:cubicBezTo>
                    <a:cubicBezTo>
                      <a:pt x="1058" y="54"/>
                      <a:pt x="1056" y="55"/>
                      <a:pt x="1056" y="55"/>
                    </a:cubicBezTo>
                    <a:cubicBezTo>
                      <a:pt x="1056" y="55"/>
                      <a:pt x="1058" y="57"/>
                      <a:pt x="1058" y="57"/>
                    </a:cubicBezTo>
                    <a:cubicBezTo>
                      <a:pt x="1059" y="57"/>
                      <a:pt x="1060" y="55"/>
                      <a:pt x="1060" y="55"/>
                    </a:cubicBezTo>
                    <a:cubicBezTo>
                      <a:pt x="1061" y="55"/>
                      <a:pt x="1062" y="56"/>
                      <a:pt x="1062" y="56"/>
                    </a:cubicBezTo>
                    <a:cubicBezTo>
                      <a:pt x="1063" y="57"/>
                      <a:pt x="1065" y="58"/>
                      <a:pt x="1065" y="58"/>
                    </a:cubicBezTo>
                    <a:cubicBezTo>
                      <a:pt x="1065" y="59"/>
                      <a:pt x="1063" y="60"/>
                      <a:pt x="1063" y="60"/>
                    </a:cubicBezTo>
                    <a:cubicBezTo>
                      <a:pt x="1062" y="62"/>
                      <a:pt x="1061" y="63"/>
                      <a:pt x="1060" y="65"/>
                    </a:cubicBezTo>
                    <a:cubicBezTo>
                      <a:pt x="1058" y="64"/>
                      <a:pt x="1057" y="63"/>
                      <a:pt x="1055" y="61"/>
                    </a:cubicBezTo>
                    <a:cubicBezTo>
                      <a:pt x="1055" y="61"/>
                      <a:pt x="1057" y="60"/>
                      <a:pt x="1057" y="59"/>
                    </a:cubicBezTo>
                    <a:cubicBezTo>
                      <a:pt x="1057" y="59"/>
                      <a:pt x="1054" y="58"/>
                      <a:pt x="1055" y="57"/>
                    </a:cubicBezTo>
                    <a:cubicBezTo>
                      <a:pt x="1055" y="57"/>
                      <a:pt x="1056" y="56"/>
                      <a:pt x="1056" y="55"/>
                    </a:cubicBezTo>
                    <a:cubicBezTo>
                      <a:pt x="1056" y="55"/>
                      <a:pt x="1055" y="54"/>
                      <a:pt x="1054" y="53"/>
                    </a:cubicBezTo>
                    <a:cubicBezTo>
                      <a:pt x="1053" y="53"/>
                      <a:pt x="1052" y="52"/>
                      <a:pt x="1052" y="52"/>
                    </a:cubicBezTo>
                    <a:cubicBezTo>
                      <a:pt x="1051" y="53"/>
                      <a:pt x="1049" y="55"/>
                      <a:pt x="1048" y="56"/>
                    </a:cubicBezTo>
                    <a:cubicBezTo>
                      <a:pt x="1049" y="57"/>
                      <a:pt x="1050" y="57"/>
                      <a:pt x="1051" y="58"/>
                    </a:cubicBezTo>
                    <a:cubicBezTo>
                      <a:pt x="1051" y="58"/>
                      <a:pt x="1053" y="59"/>
                      <a:pt x="1053" y="60"/>
                    </a:cubicBezTo>
                    <a:cubicBezTo>
                      <a:pt x="1053" y="60"/>
                      <a:pt x="1051" y="62"/>
                      <a:pt x="1051" y="62"/>
                    </a:cubicBezTo>
                    <a:cubicBezTo>
                      <a:pt x="1051" y="62"/>
                      <a:pt x="1049" y="64"/>
                      <a:pt x="1049" y="64"/>
                    </a:cubicBezTo>
                    <a:cubicBezTo>
                      <a:pt x="1049" y="64"/>
                      <a:pt x="1051" y="66"/>
                      <a:pt x="1052" y="66"/>
                    </a:cubicBezTo>
                    <a:cubicBezTo>
                      <a:pt x="1052" y="66"/>
                      <a:pt x="1054" y="67"/>
                      <a:pt x="1054" y="68"/>
                    </a:cubicBezTo>
                    <a:cubicBezTo>
                      <a:pt x="1054" y="68"/>
                      <a:pt x="1052" y="70"/>
                      <a:pt x="1052" y="70"/>
                    </a:cubicBezTo>
                    <a:cubicBezTo>
                      <a:pt x="1052" y="70"/>
                      <a:pt x="1050" y="68"/>
                      <a:pt x="1050" y="68"/>
                    </a:cubicBezTo>
                    <a:cubicBezTo>
                      <a:pt x="1049" y="68"/>
                      <a:pt x="1049" y="70"/>
                      <a:pt x="1048" y="70"/>
                    </a:cubicBezTo>
                    <a:cubicBezTo>
                      <a:pt x="1048" y="71"/>
                      <a:pt x="1047" y="72"/>
                      <a:pt x="1047" y="73"/>
                    </a:cubicBezTo>
                    <a:cubicBezTo>
                      <a:pt x="1047" y="73"/>
                      <a:pt x="1048" y="74"/>
                      <a:pt x="1049" y="74"/>
                    </a:cubicBezTo>
                    <a:cubicBezTo>
                      <a:pt x="1049" y="74"/>
                      <a:pt x="1047" y="76"/>
                      <a:pt x="1047" y="76"/>
                    </a:cubicBezTo>
                    <a:cubicBezTo>
                      <a:pt x="1047" y="76"/>
                      <a:pt x="1045" y="75"/>
                      <a:pt x="1045" y="75"/>
                    </a:cubicBezTo>
                    <a:cubicBezTo>
                      <a:pt x="1045" y="74"/>
                      <a:pt x="1047" y="73"/>
                      <a:pt x="1047" y="73"/>
                    </a:cubicBezTo>
                    <a:cubicBezTo>
                      <a:pt x="1046" y="72"/>
                      <a:pt x="1044" y="71"/>
                      <a:pt x="1044" y="71"/>
                    </a:cubicBezTo>
                    <a:cubicBezTo>
                      <a:pt x="1044" y="70"/>
                      <a:pt x="1046" y="69"/>
                      <a:pt x="1046" y="69"/>
                    </a:cubicBezTo>
                    <a:cubicBezTo>
                      <a:pt x="1046" y="68"/>
                      <a:pt x="1044" y="68"/>
                      <a:pt x="1044" y="67"/>
                    </a:cubicBezTo>
                    <a:cubicBezTo>
                      <a:pt x="1044" y="66"/>
                      <a:pt x="1046" y="65"/>
                      <a:pt x="1045" y="65"/>
                    </a:cubicBezTo>
                    <a:cubicBezTo>
                      <a:pt x="1045" y="64"/>
                      <a:pt x="1043" y="64"/>
                      <a:pt x="1043" y="63"/>
                    </a:cubicBezTo>
                    <a:cubicBezTo>
                      <a:pt x="1043" y="62"/>
                      <a:pt x="1045" y="61"/>
                      <a:pt x="1045" y="61"/>
                    </a:cubicBezTo>
                    <a:cubicBezTo>
                      <a:pt x="1045" y="60"/>
                      <a:pt x="1043" y="60"/>
                      <a:pt x="1043" y="59"/>
                    </a:cubicBezTo>
                    <a:cubicBezTo>
                      <a:pt x="1042" y="61"/>
                      <a:pt x="1040" y="62"/>
                      <a:pt x="1039" y="63"/>
                    </a:cubicBezTo>
                    <a:cubicBezTo>
                      <a:pt x="1039" y="64"/>
                      <a:pt x="1038" y="65"/>
                      <a:pt x="1038" y="66"/>
                    </a:cubicBezTo>
                    <a:cubicBezTo>
                      <a:pt x="1037" y="66"/>
                      <a:pt x="1036" y="68"/>
                      <a:pt x="1036" y="68"/>
                    </a:cubicBezTo>
                    <a:cubicBezTo>
                      <a:pt x="1036" y="68"/>
                      <a:pt x="1034" y="66"/>
                      <a:pt x="1034" y="66"/>
                    </a:cubicBezTo>
                    <a:cubicBezTo>
                      <a:pt x="1033" y="67"/>
                      <a:pt x="1032" y="68"/>
                      <a:pt x="1032" y="68"/>
                    </a:cubicBezTo>
                    <a:cubicBezTo>
                      <a:pt x="1032" y="69"/>
                      <a:pt x="1034" y="70"/>
                      <a:pt x="1034" y="70"/>
                    </a:cubicBezTo>
                    <a:cubicBezTo>
                      <a:pt x="1034" y="71"/>
                      <a:pt x="1033" y="72"/>
                      <a:pt x="1032" y="72"/>
                    </a:cubicBezTo>
                    <a:cubicBezTo>
                      <a:pt x="1032" y="73"/>
                      <a:pt x="1031" y="74"/>
                      <a:pt x="1031" y="75"/>
                    </a:cubicBezTo>
                    <a:cubicBezTo>
                      <a:pt x="1030" y="75"/>
                      <a:pt x="1030" y="76"/>
                      <a:pt x="1029" y="77"/>
                    </a:cubicBezTo>
                    <a:cubicBezTo>
                      <a:pt x="1028" y="76"/>
                      <a:pt x="1026" y="75"/>
                      <a:pt x="1025" y="73"/>
                    </a:cubicBezTo>
                    <a:cubicBezTo>
                      <a:pt x="1025" y="73"/>
                      <a:pt x="1026" y="72"/>
                      <a:pt x="1026" y="71"/>
                    </a:cubicBezTo>
                    <a:cubicBezTo>
                      <a:pt x="1027" y="71"/>
                      <a:pt x="1028" y="69"/>
                      <a:pt x="1028" y="69"/>
                    </a:cubicBezTo>
                    <a:cubicBezTo>
                      <a:pt x="1028" y="69"/>
                      <a:pt x="1026" y="68"/>
                      <a:pt x="1026" y="67"/>
                    </a:cubicBezTo>
                    <a:cubicBezTo>
                      <a:pt x="1025" y="67"/>
                      <a:pt x="1024" y="66"/>
                      <a:pt x="1024" y="66"/>
                    </a:cubicBezTo>
                    <a:cubicBezTo>
                      <a:pt x="1023" y="66"/>
                      <a:pt x="1022" y="68"/>
                      <a:pt x="1022" y="68"/>
                    </a:cubicBezTo>
                    <a:cubicBezTo>
                      <a:pt x="1022" y="68"/>
                      <a:pt x="1020" y="70"/>
                      <a:pt x="1020" y="70"/>
                    </a:cubicBezTo>
                    <a:cubicBezTo>
                      <a:pt x="1020" y="70"/>
                      <a:pt x="1018" y="69"/>
                      <a:pt x="1018" y="68"/>
                    </a:cubicBezTo>
                    <a:cubicBezTo>
                      <a:pt x="1018" y="68"/>
                      <a:pt x="1016" y="67"/>
                      <a:pt x="1016" y="67"/>
                    </a:cubicBezTo>
                    <a:cubicBezTo>
                      <a:pt x="1016" y="66"/>
                      <a:pt x="1018" y="65"/>
                      <a:pt x="1017" y="64"/>
                    </a:cubicBezTo>
                    <a:cubicBezTo>
                      <a:pt x="1017" y="64"/>
                      <a:pt x="1016" y="63"/>
                      <a:pt x="1015" y="63"/>
                    </a:cubicBezTo>
                    <a:cubicBezTo>
                      <a:pt x="1014" y="62"/>
                      <a:pt x="1014" y="62"/>
                      <a:pt x="1013" y="61"/>
                    </a:cubicBezTo>
                    <a:cubicBezTo>
                      <a:pt x="1013" y="62"/>
                      <a:pt x="1011" y="63"/>
                      <a:pt x="1011" y="63"/>
                    </a:cubicBezTo>
                    <a:cubicBezTo>
                      <a:pt x="1011" y="64"/>
                      <a:pt x="1013" y="65"/>
                      <a:pt x="1013" y="65"/>
                    </a:cubicBezTo>
                    <a:cubicBezTo>
                      <a:pt x="1014" y="65"/>
                      <a:pt x="1016" y="66"/>
                      <a:pt x="1016" y="67"/>
                    </a:cubicBezTo>
                    <a:cubicBezTo>
                      <a:pt x="1016" y="67"/>
                      <a:pt x="1014" y="68"/>
                      <a:pt x="1014" y="69"/>
                    </a:cubicBezTo>
                    <a:cubicBezTo>
                      <a:pt x="1014" y="69"/>
                      <a:pt x="1013" y="71"/>
                      <a:pt x="1012" y="71"/>
                    </a:cubicBezTo>
                    <a:cubicBezTo>
                      <a:pt x="1012" y="71"/>
                      <a:pt x="1010" y="69"/>
                      <a:pt x="1010" y="69"/>
                    </a:cubicBezTo>
                    <a:cubicBezTo>
                      <a:pt x="1009" y="70"/>
                      <a:pt x="1009" y="71"/>
                      <a:pt x="1008" y="72"/>
                    </a:cubicBezTo>
                    <a:cubicBezTo>
                      <a:pt x="1009" y="72"/>
                      <a:pt x="1010" y="73"/>
                      <a:pt x="1011" y="73"/>
                    </a:cubicBezTo>
                    <a:cubicBezTo>
                      <a:pt x="1010" y="73"/>
                      <a:pt x="1009" y="76"/>
                      <a:pt x="1009" y="76"/>
                    </a:cubicBezTo>
                    <a:cubicBezTo>
                      <a:pt x="1008" y="76"/>
                      <a:pt x="1007" y="74"/>
                      <a:pt x="1007" y="74"/>
                    </a:cubicBezTo>
                    <a:cubicBezTo>
                      <a:pt x="1006" y="74"/>
                      <a:pt x="1004" y="72"/>
                      <a:pt x="1004" y="72"/>
                    </a:cubicBezTo>
                    <a:cubicBezTo>
                      <a:pt x="1004" y="72"/>
                      <a:pt x="1006" y="70"/>
                      <a:pt x="1006" y="70"/>
                    </a:cubicBezTo>
                    <a:cubicBezTo>
                      <a:pt x="1006" y="70"/>
                      <a:pt x="1008" y="68"/>
                      <a:pt x="1008" y="68"/>
                    </a:cubicBezTo>
                    <a:cubicBezTo>
                      <a:pt x="1008" y="67"/>
                      <a:pt x="1006" y="67"/>
                      <a:pt x="1006" y="66"/>
                    </a:cubicBezTo>
                    <a:cubicBezTo>
                      <a:pt x="1005" y="65"/>
                      <a:pt x="1007" y="64"/>
                      <a:pt x="1007" y="64"/>
                    </a:cubicBezTo>
                    <a:cubicBezTo>
                      <a:pt x="1007" y="63"/>
                      <a:pt x="1009" y="62"/>
                      <a:pt x="1009" y="62"/>
                    </a:cubicBezTo>
                    <a:cubicBezTo>
                      <a:pt x="1009" y="61"/>
                      <a:pt x="1007" y="60"/>
                      <a:pt x="1007" y="60"/>
                    </a:cubicBezTo>
                    <a:cubicBezTo>
                      <a:pt x="1007" y="59"/>
                      <a:pt x="1005" y="59"/>
                      <a:pt x="1005" y="58"/>
                    </a:cubicBezTo>
                    <a:cubicBezTo>
                      <a:pt x="1003" y="60"/>
                      <a:pt x="1002" y="61"/>
                      <a:pt x="1001" y="63"/>
                    </a:cubicBezTo>
                    <a:cubicBezTo>
                      <a:pt x="1001" y="63"/>
                      <a:pt x="1000" y="64"/>
                      <a:pt x="999" y="65"/>
                    </a:cubicBezTo>
                    <a:cubicBezTo>
                      <a:pt x="999" y="65"/>
                      <a:pt x="998" y="67"/>
                      <a:pt x="998" y="67"/>
                    </a:cubicBezTo>
                    <a:cubicBezTo>
                      <a:pt x="998" y="68"/>
                      <a:pt x="1000" y="68"/>
                      <a:pt x="1000" y="69"/>
                    </a:cubicBezTo>
                    <a:cubicBezTo>
                      <a:pt x="1000" y="70"/>
                      <a:pt x="998" y="70"/>
                      <a:pt x="998" y="71"/>
                    </a:cubicBezTo>
                    <a:cubicBezTo>
                      <a:pt x="997" y="70"/>
                      <a:pt x="997" y="70"/>
                      <a:pt x="996" y="69"/>
                    </a:cubicBezTo>
                    <a:cubicBezTo>
                      <a:pt x="996" y="69"/>
                      <a:pt x="994" y="68"/>
                      <a:pt x="994" y="68"/>
                    </a:cubicBezTo>
                    <a:cubicBezTo>
                      <a:pt x="994" y="67"/>
                      <a:pt x="996" y="66"/>
                      <a:pt x="995" y="65"/>
                    </a:cubicBezTo>
                    <a:cubicBezTo>
                      <a:pt x="995" y="65"/>
                      <a:pt x="994" y="64"/>
                      <a:pt x="993" y="64"/>
                    </a:cubicBezTo>
                    <a:cubicBezTo>
                      <a:pt x="993" y="63"/>
                      <a:pt x="991" y="62"/>
                      <a:pt x="991" y="62"/>
                    </a:cubicBezTo>
                    <a:cubicBezTo>
                      <a:pt x="991" y="61"/>
                      <a:pt x="993" y="60"/>
                      <a:pt x="993" y="60"/>
                    </a:cubicBezTo>
                    <a:cubicBezTo>
                      <a:pt x="993" y="59"/>
                      <a:pt x="991" y="59"/>
                      <a:pt x="990" y="58"/>
                    </a:cubicBezTo>
                    <a:cubicBezTo>
                      <a:pt x="990" y="57"/>
                      <a:pt x="992" y="56"/>
                      <a:pt x="992" y="56"/>
                    </a:cubicBezTo>
                    <a:cubicBezTo>
                      <a:pt x="992" y="55"/>
                      <a:pt x="990" y="55"/>
                      <a:pt x="990" y="54"/>
                    </a:cubicBezTo>
                    <a:cubicBezTo>
                      <a:pt x="990" y="55"/>
                      <a:pt x="988" y="56"/>
                      <a:pt x="988" y="56"/>
                    </a:cubicBezTo>
                    <a:cubicBezTo>
                      <a:pt x="988" y="57"/>
                      <a:pt x="991" y="58"/>
                      <a:pt x="990" y="58"/>
                    </a:cubicBezTo>
                    <a:cubicBezTo>
                      <a:pt x="990" y="59"/>
                      <a:pt x="989" y="60"/>
                      <a:pt x="989" y="60"/>
                    </a:cubicBezTo>
                    <a:cubicBezTo>
                      <a:pt x="988" y="61"/>
                      <a:pt x="987" y="62"/>
                      <a:pt x="987" y="62"/>
                    </a:cubicBezTo>
                    <a:cubicBezTo>
                      <a:pt x="987" y="63"/>
                      <a:pt x="985" y="64"/>
                      <a:pt x="985" y="65"/>
                    </a:cubicBezTo>
                    <a:cubicBezTo>
                      <a:pt x="985" y="65"/>
                      <a:pt x="988" y="66"/>
                      <a:pt x="988" y="66"/>
                    </a:cubicBezTo>
                    <a:cubicBezTo>
                      <a:pt x="987" y="67"/>
                      <a:pt x="986" y="68"/>
                      <a:pt x="986" y="69"/>
                    </a:cubicBezTo>
                    <a:cubicBezTo>
                      <a:pt x="985" y="69"/>
                      <a:pt x="985" y="70"/>
                      <a:pt x="984" y="71"/>
                    </a:cubicBezTo>
                    <a:cubicBezTo>
                      <a:pt x="984" y="71"/>
                      <a:pt x="982" y="69"/>
                      <a:pt x="982" y="69"/>
                    </a:cubicBezTo>
                    <a:cubicBezTo>
                      <a:pt x="981" y="69"/>
                      <a:pt x="981" y="71"/>
                      <a:pt x="980" y="71"/>
                    </a:cubicBezTo>
                    <a:cubicBezTo>
                      <a:pt x="979" y="71"/>
                      <a:pt x="979" y="70"/>
                      <a:pt x="978" y="70"/>
                    </a:cubicBezTo>
                    <a:cubicBezTo>
                      <a:pt x="977" y="70"/>
                      <a:pt x="977" y="71"/>
                      <a:pt x="976" y="72"/>
                    </a:cubicBezTo>
                    <a:cubicBezTo>
                      <a:pt x="976" y="72"/>
                      <a:pt x="974" y="70"/>
                      <a:pt x="974" y="70"/>
                    </a:cubicBezTo>
                    <a:cubicBezTo>
                      <a:pt x="974" y="70"/>
                      <a:pt x="976" y="68"/>
                      <a:pt x="976" y="68"/>
                    </a:cubicBezTo>
                    <a:cubicBezTo>
                      <a:pt x="976" y="68"/>
                      <a:pt x="977" y="66"/>
                      <a:pt x="977" y="66"/>
                    </a:cubicBezTo>
                    <a:cubicBezTo>
                      <a:pt x="978" y="66"/>
                      <a:pt x="980" y="68"/>
                      <a:pt x="980" y="67"/>
                    </a:cubicBezTo>
                    <a:cubicBezTo>
                      <a:pt x="980" y="67"/>
                      <a:pt x="981" y="66"/>
                      <a:pt x="981" y="65"/>
                    </a:cubicBezTo>
                    <a:cubicBezTo>
                      <a:pt x="982" y="64"/>
                      <a:pt x="983" y="64"/>
                      <a:pt x="983" y="63"/>
                    </a:cubicBezTo>
                    <a:cubicBezTo>
                      <a:pt x="983" y="63"/>
                      <a:pt x="985" y="61"/>
                      <a:pt x="985" y="61"/>
                    </a:cubicBezTo>
                    <a:cubicBezTo>
                      <a:pt x="985" y="61"/>
                      <a:pt x="983" y="59"/>
                      <a:pt x="983" y="59"/>
                    </a:cubicBezTo>
                    <a:cubicBezTo>
                      <a:pt x="982" y="59"/>
                      <a:pt x="981" y="61"/>
                      <a:pt x="981" y="61"/>
                    </a:cubicBezTo>
                    <a:cubicBezTo>
                      <a:pt x="980" y="61"/>
                      <a:pt x="979" y="60"/>
                      <a:pt x="979" y="60"/>
                    </a:cubicBezTo>
                    <a:cubicBezTo>
                      <a:pt x="978" y="59"/>
                      <a:pt x="977" y="58"/>
                      <a:pt x="976" y="58"/>
                    </a:cubicBezTo>
                    <a:cubicBezTo>
                      <a:pt x="976" y="58"/>
                      <a:pt x="975" y="56"/>
                      <a:pt x="974" y="56"/>
                    </a:cubicBezTo>
                    <a:cubicBezTo>
                      <a:pt x="974" y="56"/>
                      <a:pt x="973" y="58"/>
                      <a:pt x="972" y="58"/>
                    </a:cubicBezTo>
                    <a:cubicBezTo>
                      <a:pt x="972" y="58"/>
                      <a:pt x="971" y="57"/>
                      <a:pt x="970" y="57"/>
                    </a:cubicBezTo>
                    <a:cubicBezTo>
                      <a:pt x="970" y="57"/>
                      <a:pt x="969" y="58"/>
                      <a:pt x="969" y="59"/>
                    </a:cubicBezTo>
                    <a:cubicBezTo>
                      <a:pt x="968" y="60"/>
                      <a:pt x="967" y="60"/>
                      <a:pt x="967" y="61"/>
                    </a:cubicBezTo>
                    <a:cubicBezTo>
                      <a:pt x="966" y="62"/>
                      <a:pt x="966" y="63"/>
                      <a:pt x="965" y="63"/>
                    </a:cubicBezTo>
                    <a:cubicBezTo>
                      <a:pt x="965" y="64"/>
                      <a:pt x="964" y="65"/>
                      <a:pt x="963" y="66"/>
                    </a:cubicBezTo>
                    <a:cubicBezTo>
                      <a:pt x="963" y="66"/>
                      <a:pt x="962" y="68"/>
                      <a:pt x="962" y="68"/>
                    </a:cubicBezTo>
                    <a:cubicBezTo>
                      <a:pt x="961" y="68"/>
                      <a:pt x="961" y="70"/>
                      <a:pt x="960" y="70"/>
                    </a:cubicBezTo>
                    <a:cubicBezTo>
                      <a:pt x="960" y="70"/>
                      <a:pt x="958" y="69"/>
                      <a:pt x="958" y="68"/>
                    </a:cubicBezTo>
                    <a:cubicBezTo>
                      <a:pt x="958" y="68"/>
                      <a:pt x="959" y="67"/>
                      <a:pt x="960" y="66"/>
                    </a:cubicBezTo>
                    <a:cubicBezTo>
                      <a:pt x="960" y="65"/>
                      <a:pt x="961" y="65"/>
                      <a:pt x="961" y="64"/>
                    </a:cubicBezTo>
                    <a:cubicBezTo>
                      <a:pt x="962" y="63"/>
                      <a:pt x="962" y="62"/>
                      <a:pt x="963" y="62"/>
                    </a:cubicBezTo>
                    <a:cubicBezTo>
                      <a:pt x="962" y="61"/>
                      <a:pt x="961" y="61"/>
                      <a:pt x="961" y="60"/>
                    </a:cubicBezTo>
                    <a:cubicBezTo>
                      <a:pt x="960" y="60"/>
                      <a:pt x="959" y="58"/>
                      <a:pt x="958" y="58"/>
                    </a:cubicBezTo>
                    <a:cubicBezTo>
                      <a:pt x="958" y="58"/>
                      <a:pt x="957" y="60"/>
                      <a:pt x="957" y="61"/>
                    </a:cubicBezTo>
                    <a:cubicBezTo>
                      <a:pt x="956" y="61"/>
                      <a:pt x="955" y="59"/>
                      <a:pt x="955" y="59"/>
                    </a:cubicBezTo>
                    <a:cubicBezTo>
                      <a:pt x="954" y="59"/>
                      <a:pt x="953" y="61"/>
                      <a:pt x="953" y="61"/>
                    </a:cubicBezTo>
                    <a:cubicBezTo>
                      <a:pt x="952" y="61"/>
                      <a:pt x="951" y="60"/>
                      <a:pt x="951" y="59"/>
                    </a:cubicBezTo>
                    <a:cubicBezTo>
                      <a:pt x="950" y="59"/>
                      <a:pt x="949" y="58"/>
                      <a:pt x="948" y="58"/>
                    </a:cubicBezTo>
                    <a:cubicBezTo>
                      <a:pt x="948" y="58"/>
                      <a:pt x="947" y="56"/>
                      <a:pt x="946" y="56"/>
                    </a:cubicBezTo>
                    <a:cubicBezTo>
                      <a:pt x="946" y="56"/>
                      <a:pt x="945" y="58"/>
                      <a:pt x="944" y="58"/>
                    </a:cubicBezTo>
                    <a:cubicBezTo>
                      <a:pt x="944" y="58"/>
                      <a:pt x="943" y="56"/>
                      <a:pt x="942" y="56"/>
                    </a:cubicBezTo>
                    <a:cubicBezTo>
                      <a:pt x="942" y="57"/>
                      <a:pt x="941" y="59"/>
                      <a:pt x="940" y="59"/>
                    </a:cubicBezTo>
                    <a:cubicBezTo>
                      <a:pt x="940" y="59"/>
                      <a:pt x="939" y="57"/>
                      <a:pt x="938" y="57"/>
                    </a:cubicBezTo>
                    <a:cubicBezTo>
                      <a:pt x="938" y="57"/>
                      <a:pt x="937" y="59"/>
                      <a:pt x="937" y="59"/>
                    </a:cubicBezTo>
                    <a:cubicBezTo>
                      <a:pt x="936" y="59"/>
                      <a:pt x="935" y="57"/>
                      <a:pt x="934" y="58"/>
                    </a:cubicBezTo>
                    <a:cubicBezTo>
                      <a:pt x="934" y="58"/>
                      <a:pt x="933" y="60"/>
                      <a:pt x="933" y="60"/>
                    </a:cubicBezTo>
                    <a:cubicBezTo>
                      <a:pt x="932" y="60"/>
                      <a:pt x="931" y="58"/>
                      <a:pt x="930" y="58"/>
                    </a:cubicBezTo>
                    <a:cubicBezTo>
                      <a:pt x="930" y="58"/>
                      <a:pt x="929" y="60"/>
                      <a:pt x="929" y="60"/>
                    </a:cubicBezTo>
                    <a:cubicBezTo>
                      <a:pt x="929" y="61"/>
                      <a:pt x="931" y="61"/>
                      <a:pt x="931" y="62"/>
                    </a:cubicBezTo>
                    <a:cubicBezTo>
                      <a:pt x="931" y="62"/>
                      <a:pt x="929" y="64"/>
                      <a:pt x="929" y="64"/>
                    </a:cubicBezTo>
                    <a:cubicBezTo>
                      <a:pt x="929" y="64"/>
                      <a:pt x="927" y="62"/>
                      <a:pt x="927" y="63"/>
                    </a:cubicBezTo>
                    <a:cubicBezTo>
                      <a:pt x="926" y="63"/>
                      <a:pt x="926" y="65"/>
                      <a:pt x="925" y="65"/>
                    </a:cubicBezTo>
                    <a:cubicBezTo>
                      <a:pt x="925" y="64"/>
                      <a:pt x="923" y="64"/>
                      <a:pt x="923" y="63"/>
                    </a:cubicBezTo>
                    <a:cubicBezTo>
                      <a:pt x="923" y="63"/>
                      <a:pt x="925" y="61"/>
                      <a:pt x="925" y="61"/>
                    </a:cubicBezTo>
                    <a:cubicBezTo>
                      <a:pt x="925" y="60"/>
                      <a:pt x="926" y="59"/>
                      <a:pt x="926" y="59"/>
                    </a:cubicBezTo>
                    <a:cubicBezTo>
                      <a:pt x="927" y="58"/>
                      <a:pt x="928" y="57"/>
                      <a:pt x="928" y="56"/>
                    </a:cubicBezTo>
                    <a:cubicBezTo>
                      <a:pt x="928" y="56"/>
                      <a:pt x="926" y="55"/>
                      <a:pt x="926" y="55"/>
                    </a:cubicBezTo>
                    <a:cubicBezTo>
                      <a:pt x="926" y="54"/>
                      <a:pt x="928" y="53"/>
                      <a:pt x="928" y="52"/>
                    </a:cubicBezTo>
                    <a:cubicBezTo>
                      <a:pt x="928" y="52"/>
                      <a:pt x="925" y="51"/>
                      <a:pt x="925" y="51"/>
                    </a:cubicBezTo>
                    <a:cubicBezTo>
                      <a:pt x="926" y="50"/>
                      <a:pt x="927" y="49"/>
                      <a:pt x="927" y="48"/>
                    </a:cubicBezTo>
                    <a:cubicBezTo>
                      <a:pt x="928" y="48"/>
                      <a:pt x="928" y="47"/>
                      <a:pt x="929" y="46"/>
                    </a:cubicBezTo>
                    <a:cubicBezTo>
                      <a:pt x="929" y="46"/>
                      <a:pt x="930" y="44"/>
                      <a:pt x="930" y="44"/>
                    </a:cubicBezTo>
                    <a:cubicBezTo>
                      <a:pt x="930" y="44"/>
                      <a:pt x="929" y="42"/>
                      <a:pt x="928" y="42"/>
                    </a:cubicBezTo>
                    <a:cubicBezTo>
                      <a:pt x="928" y="42"/>
                      <a:pt x="927" y="44"/>
                      <a:pt x="927" y="45"/>
                    </a:cubicBezTo>
                    <a:cubicBezTo>
                      <a:pt x="926" y="45"/>
                      <a:pt x="924" y="43"/>
                      <a:pt x="924" y="43"/>
                    </a:cubicBezTo>
                    <a:cubicBezTo>
                      <a:pt x="924" y="43"/>
                      <a:pt x="923" y="45"/>
                      <a:pt x="923" y="45"/>
                    </a:cubicBezTo>
                    <a:cubicBezTo>
                      <a:pt x="923" y="46"/>
                      <a:pt x="925" y="46"/>
                      <a:pt x="925" y="47"/>
                    </a:cubicBezTo>
                    <a:cubicBezTo>
                      <a:pt x="925" y="47"/>
                      <a:pt x="923" y="48"/>
                      <a:pt x="923" y="49"/>
                    </a:cubicBezTo>
                    <a:cubicBezTo>
                      <a:pt x="923" y="50"/>
                      <a:pt x="925" y="50"/>
                      <a:pt x="925" y="51"/>
                    </a:cubicBezTo>
                    <a:cubicBezTo>
                      <a:pt x="925" y="51"/>
                      <a:pt x="924" y="52"/>
                      <a:pt x="924" y="53"/>
                    </a:cubicBezTo>
                    <a:cubicBezTo>
                      <a:pt x="924" y="53"/>
                      <a:pt x="926" y="54"/>
                      <a:pt x="926" y="55"/>
                    </a:cubicBezTo>
                    <a:cubicBezTo>
                      <a:pt x="926" y="55"/>
                      <a:pt x="925" y="56"/>
                      <a:pt x="924" y="57"/>
                    </a:cubicBezTo>
                    <a:cubicBezTo>
                      <a:pt x="924" y="57"/>
                      <a:pt x="923" y="59"/>
                      <a:pt x="923" y="59"/>
                    </a:cubicBezTo>
                    <a:cubicBezTo>
                      <a:pt x="922" y="59"/>
                      <a:pt x="920" y="58"/>
                      <a:pt x="920" y="57"/>
                    </a:cubicBezTo>
                    <a:cubicBezTo>
                      <a:pt x="920" y="57"/>
                      <a:pt x="919" y="56"/>
                      <a:pt x="918" y="56"/>
                    </a:cubicBezTo>
                    <a:cubicBezTo>
                      <a:pt x="918" y="56"/>
                      <a:pt x="916" y="54"/>
                      <a:pt x="916" y="54"/>
                    </a:cubicBezTo>
                    <a:cubicBezTo>
                      <a:pt x="915" y="54"/>
                      <a:pt x="914" y="56"/>
                      <a:pt x="914" y="56"/>
                    </a:cubicBezTo>
                    <a:cubicBezTo>
                      <a:pt x="914" y="57"/>
                      <a:pt x="913" y="58"/>
                      <a:pt x="912" y="58"/>
                    </a:cubicBezTo>
                    <a:cubicBezTo>
                      <a:pt x="912" y="59"/>
                      <a:pt x="910" y="57"/>
                      <a:pt x="910" y="57"/>
                    </a:cubicBezTo>
                    <a:cubicBezTo>
                      <a:pt x="910" y="57"/>
                      <a:pt x="908" y="55"/>
                      <a:pt x="908" y="55"/>
                    </a:cubicBezTo>
                    <a:cubicBezTo>
                      <a:pt x="908" y="55"/>
                      <a:pt x="906" y="57"/>
                      <a:pt x="906" y="57"/>
                    </a:cubicBezTo>
                    <a:cubicBezTo>
                      <a:pt x="906" y="57"/>
                      <a:pt x="905" y="60"/>
                      <a:pt x="905" y="60"/>
                    </a:cubicBezTo>
                    <a:cubicBezTo>
                      <a:pt x="904" y="59"/>
                      <a:pt x="903" y="58"/>
                      <a:pt x="902" y="58"/>
                    </a:cubicBezTo>
                    <a:cubicBezTo>
                      <a:pt x="902" y="57"/>
                      <a:pt x="901" y="57"/>
                      <a:pt x="900" y="56"/>
                    </a:cubicBezTo>
                    <a:cubicBezTo>
                      <a:pt x="900" y="56"/>
                      <a:pt x="898" y="55"/>
                      <a:pt x="898" y="54"/>
                    </a:cubicBezTo>
                    <a:cubicBezTo>
                      <a:pt x="898" y="54"/>
                      <a:pt x="899" y="52"/>
                      <a:pt x="900" y="52"/>
                    </a:cubicBezTo>
                    <a:cubicBezTo>
                      <a:pt x="899" y="52"/>
                      <a:pt x="898" y="50"/>
                      <a:pt x="897" y="50"/>
                    </a:cubicBezTo>
                    <a:cubicBezTo>
                      <a:pt x="897" y="51"/>
                      <a:pt x="896" y="52"/>
                      <a:pt x="896" y="53"/>
                    </a:cubicBezTo>
                    <a:cubicBezTo>
                      <a:pt x="895" y="53"/>
                      <a:pt x="895" y="54"/>
                      <a:pt x="894" y="55"/>
                    </a:cubicBezTo>
                    <a:cubicBezTo>
                      <a:pt x="893" y="56"/>
                      <a:pt x="893" y="56"/>
                      <a:pt x="892" y="57"/>
                    </a:cubicBezTo>
                    <a:cubicBezTo>
                      <a:pt x="892" y="58"/>
                      <a:pt x="891" y="59"/>
                      <a:pt x="890" y="59"/>
                    </a:cubicBezTo>
                    <a:cubicBezTo>
                      <a:pt x="890" y="59"/>
                      <a:pt x="889" y="58"/>
                      <a:pt x="888" y="58"/>
                    </a:cubicBezTo>
                    <a:cubicBezTo>
                      <a:pt x="888" y="58"/>
                      <a:pt x="886" y="56"/>
                      <a:pt x="886" y="56"/>
                    </a:cubicBezTo>
                    <a:cubicBezTo>
                      <a:pt x="886" y="56"/>
                      <a:pt x="888" y="54"/>
                      <a:pt x="888" y="54"/>
                    </a:cubicBezTo>
                    <a:cubicBezTo>
                      <a:pt x="887" y="54"/>
                      <a:pt x="886" y="52"/>
                      <a:pt x="885" y="52"/>
                    </a:cubicBezTo>
                    <a:cubicBezTo>
                      <a:pt x="885" y="52"/>
                      <a:pt x="884" y="54"/>
                      <a:pt x="884" y="54"/>
                    </a:cubicBezTo>
                    <a:cubicBezTo>
                      <a:pt x="883" y="55"/>
                      <a:pt x="883" y="56"/>
                      <a:pt x="882" y="57"/>
                    </a:cubicBezTo>
                    <a:cubicBezTo>
                      <a:pt x="882" y="57"/>
                      <a:pt x="881" y="59"/>
                      <a:pt x="880" y="59"/>
                    </a:cubicBezTo>
                    <a:cubicBezTo>
                      <a:pt x="880" y="59"/>
                      <a:pt x="878" y="57"/>
                      <a:pt x="878" y="57"/>
                    </a:cubicBezTo>
                    <a:cubicBezTo>
                      <a:pt x="878" y="57"/>
                      <a:pt x="876" y="59"/>
                      <a:pt x="876" y="59"/>
                    </a:cubicBezTo>
                    <a:cubicBezTo>
                      <a:pt x="877" y="60"/>
                      <a:pt x="879" y="61"/>
                      <a:pt x="879" y="61"/>
                    </a:cubicBezTo>
                    <a:cubicBezTo>
                      <a:pt x="879" y="62"/>
                      <a:pt x="877" y="63"/>
                      <a:pt x="877" y="63"/>
                    </a:cubicBezTo>
                    <a:cubicBezTo>
                      <a:pt x="876" y="64"/>
                      <a:pt x="876" y="65"/>
                      <a:pt x="875" y="65"/>
                    </a:cubicBezTo>
                    <a:cubicBezTo>
                      <a:pt x="875" y="66"/>
                      <a:pt x="874" y="68"/>
                      <a:pt x="874" y="68"/>
                    </a:cubicBezTo>
                    <a:cubicBezTo>
                      <a:pt x="873" y="68"/>
                      <a:pt x="872" y="66"/>
                      <a:pt x="871" y="66"/>
                    </a:cubicBezTo>
                    <a:cubicBezTo>
                      <a:pt x="871" y="66"/>
                      <a:pt x="870" y="68"/>
                      <a:pt x="870" y="68"/>
                    </a:cubicBezTo>
                    <a:cubicBezTo>
                      <a:pt x="868" y="67"/>
                      <a:pt x="867" y="66"/>
                      <a:pt x="865" y="65"/>
                    </a:cubicBezTo>
                    <a:cubicBezTo>
                      <a:pt x="866" y="64"/>
                      <a:pt x="866" y="63"/>
                      <a:pt x="867" y="63"/>
                    </a:cubicBezTo>
                    <a:cubicBezTo>
                      <a:pt x="867" y="62"/>
                      <a:pt x="869" y="61"/>
                      <a:pt x="869" y="60"/>
                    </a:cubicBezTo>
                    <a:cubicBezTo>
                      <a:pt x="869" y="60"/>
                      <a:pt x="866" y="59"/>
                      <a:pt x="866" y="59"/>
                    </a:cubicBezTo>
                    <a:cubicBezTo>
                      <a:pt x="867" y="58"/>
                      <a:pt x="868" y="56"/>
                      <a:pt x="868" y="56"/>
                    </a:cubicBezTo>
                    <a:cubicBezTo>
                      <a:pt x="869" y="56"/>
                      <a:pt x="870" y="58"/>
                      <a:pt x="870" y="58"/>
                    </a:cubicBezTo>
                    <a:cubicBezTo>
                      <a:pt x="871" y="58"/>
                      <a:pt x="872" y="59"/>
                      <a:pt x="873" y="60"/>
                    </a:cubicBezTo>
                    <a:cubicBezTo>
                      <a:pt x="873" y="60"/>
                      <a:pt x="874" y="61"/>
                      <a:pt x="875" y="62"/>
                    </a:cubicBezTo>
                    <a:cubicBezTo>
                      <a:pt x="875" y="61"/>
                      <a:pt x="877" y="60"/>
                      <a:pt x="876" y="59"/>
                    </a:cubicBezTo>
                    <a:cubicBezTo>
                      <a:pt x="876" y="59"/>
                      <a:pt x="874" y="58"/>
                      <a:pt x="874" y="58"/>
                    </a:cubicBezTo>
                    <a:cubicBezTo>
                      <a:pt x="874" y="57"/>
                      <a:pt x="876" y="56"/>
                      <a:pt x="876" y="55"/>
                    </a:cubicBezTo>
                    <a:cubicBezTo>
                      <a:pt x="876" y="55"/>
                      <a:pt x="874" y="54"/>
                      <a:pt x="874" y="54"/>
                    </a:cubicBezTo>
                    <a:cubicBezTo>
                      <a:pt x="874" y="53"/>
                      <a:pt x="876" y="52"/>
                      <a:pt x="875" y="51"/>
                    </a:cubicBezTo>
                    <a:cubicBezTo>
                      <a:pt x="875" y="51"/>
                      <a:pt x="874" y="50"/>
                      <a:pt x="873" y="50"/>
                    </a:cubicBezTo>
                    <a:cubicBezTo>
                      <a:pt x="873" y="50"/>
                      <a:pt x="872" y="52"/>
                      <a:pt x="871" y="52"/>
                    </a:cubicBezTo>
                    <a:cubicBezTo>
                      <a:pt x="871" y="52"/>
                      <a:pt x="870" y="50"/>
                      <a:pt x="869" y="50"/>
                    </a:cubicBezTo>
                    <a:cubicBezTo>
                      <a:pt x="869" y="51"/>
                      <a:pt x="868" y="52"/>
                      <a:pt x="868" y="52"/>
                    </a:cubicBezTo>
                    <a:cubicBezTo>
                      <a:pt x="867" y="53"/>
                      <a:pt x="866" y="55"/>
                      <a:pt x="866" y="55"/>
                    </a:cubicBezTo>
                    <a:cubicBezTo>
                      <a:pt x="865" y="55"/>
                      <a:pt x="864" y="53"/>
                      <a:pt x="864" y="53"/>
                    </a:cubicBezTo>
                    <a:cubicBezTo>
                      <a:pt x="863" y="52"/>
                      <a:pt x="862" y="52"/>
                      <a:pt x="861" y="51"/>
                    </a:cubicBezTo>
                    <a:cubicBezTo>
                      <a:pt x="861" y="51"/>
                      <a:pt x="859" y="50"/>
                      <a:pt x="859" y="50"/>
                    </a:cubicBezTo>
                    <a:cubicBezTo>
                      <a:pt x="859" y="50"/>
                      <a:pt x="858" y="51"/>
                      <a:pt x="857" y="52"/>
                    </a:cubicBezTo>
                    <a:cubicBezTo>
                      <a:pt x="857" y="53"/>
                      <a:pt x="856" y="53"/>
                      <a:pt x="856" y="54"/>
                    </a:cubicBezTo>
                    <a:cubicBezTo>
                      <a:pt x="855" y="55"/>
                      <a:pt x="855" y="56"/>
                      <a:pt x="854" y="56"/>
                    </a:cubicBezTo>
                    <a:cubicBezTo>
                      <a:pt x="853" y="57"/>
                      <a:pt x="853" y="58"/>
                      <a:pt x="852" y="59"/>
                    </a:cubicBezTo>
                    <a:cubicBezTo>
                      <a:pt x="852" y="59"/>
                      <a:pt x="851" y="61"/>
                      <a:pt x="851" y="61"/>
                    </a:cubicBezTo>
                    <a:cubicBezTo>
                      <a:pt x="850" y="61"/>
                      <a:pt x="849" y="59"/>
                      <a:pt x="848" y="59"/>
                    </a:cubicBezTo>
                    <a:cubicBezTo>
                      <a:pt x="848" y="58"/>
                      <a:pt x="847" y="58"/>
                      <a:pt x="846" y="57"/>
                    </a:cubicBezTo>
                    <a:cubicBezTo>
                      <a:pt x="846" y="57"/>
                      <a:pt x="844" y="56"/>
                      <a:pt x="844" y="56"/>
                    </a:cubicBezTo>
                    <a:cubicBezTo>
                      <a:pt x="843" y="56"/>
                      <a:pt x="842" y="54"/>
                      <a:pt x="842" y="54"/>
                    </a:cubicBezTo>
                    <a:cubicBezTo>
                      <a:pt x="841" y="54"/>
                      <a:pt x="840" y="56"/>
                      <a:pt x="840" y="56"/>
                    </a:cubicBezTo>
                    <a:cubicBezTo>
                      <a:pt x="840" y="57"/>
                      <a:pt x="839" y="58"/>
                      <a:pt x="838" y="58"/>
                    </a:cubicBezTo>
                    <a:cubicBezTo>
                      <a:pt x="838" y="59"/>
                      <a:pt x="837" y="57"/>
                      <a:pt x="836" y="57"/>
                    </a:cubicBezTo>
                    <a:cubicBezTo>
                      <a:pt x="835" y="57"/>
                      <a:pt x="835" y="59"/>
                      <a:pt x="834" y="59"/>
                    </a:cubicBezTo>
                    <a:cubicBezTo>
                      <a:pt x="834" y="59"/>
                      <a:pt x="833" y="57"/>
                      <a:pt x="832" y="57"/>
                    </a:cubicBezTo>
                    <a:cubicBezTo>
                      <a:pt x="832" y="57"/>
                      <a:pt x="831" y="59"/>
                      <a:pt x="830" y="59"/>
                    </a:cubicBezTo>
                    <a:cubicBezTo>
                      <a:pt x="830" y="60"/>
                      <a:pt x="829" y="62"/>
                      <a:pt x="829" y="62"/>
                    </a:cubicBezTo>
                    <a:cubicBezTo>
                      <a:pt x="828" y="62"/>
                      <a:pt x="827" y="60"/>
                      <a:pt x="826" y="60"/>
                    </a:cubicBezTo>
                    <a:cubicBezTo>
                      <a:pt x="826" y="60"/>
                      <a:pt x="825" y="62"/>
                      <a:pt x="825" y="62"/>
                    </a:cubicBezTo>
                    <a:cubicBezTo>
                      <a:pt x="824" y="62"/>
                      <a:pt x="823" y="60"/>
                      <a:pt x="823" y="61"/>
                    </a:cubicBezTo>
                    <a:cubicBezTo>
                      <a:pt x="822" y="61"/>
                      <a:pt x="822" y="62"/>
                      <a:pt x="821" y="63"/>
                    </a:cubicBezTo>
                    <a:cubicBezTo>
                      <a:pt x="820" y="63"/>
                      <a:pt x="820" y="64"/>
                      <a:pt x="819" y="65"/>
                    </a:cubicBezTo>
                    <a:cubicBezTo>
                      <a:pt x="819" y="65"/>
                      <a:pt x="817" y="63"/>
                      <a:pt x="817" y="63"/>
                    </a:cubicBezTo>
                    <a:cubicBezTo>
                      <a:pt x="817" y="63"/>
                      <a:pt x="818" y="61"/>
                      <a:pt x="819" y="61"/>
                    </a:cubicBezTo>
                    <a:cubicBezTo>
                      <a:pt x="819" y="61"/>
                      <a:pt x="820" y="59"/>
                      <a:pt x="820" y="59"/>
                    </a:cubicBezTo>
                    <a:cubicBezTo>
                      <a:pt x="821" y="59"/>
                      <a:pt x="822" y="61"/>
                      <a:pt x="823" y="61"/>
                    </a:cubicBezTo>
                    <a:cubicBezTo>
                      <a:pt x="823" y="60"/>
                      <a:pt x="824" y="59"/>
                      <a:pt x="824" y="58"/>
                    </a:cubicBezTo>
                    <a:cubicBezTo>
                      <a:pt x="825" y="58"/>
                      <a:pt x="825" y="57"/>
                      <a:pt x="826" y="56"/>
                    </a:cubicBezTo>
                    <a:cubicBezTo>
                      <a:pt x="826" y="55"/>
                      <a:pt x="827" y="55"/>
                      <a:pt x="828" y="54"/>
                    </a:cubicBezTo>
                    <a:cubicBezTo>
                      <a:pt x="828" y="53"/>
                      <a:pt x="829" y="52"/>
                      <a:pt x="829" y="52"/>
                    </a:cubicBezTo>
                    <a:cubicBezTo>
                      <a:pt x="830" y="52"/>
                      <a:pt x="831" y="53"/>
                      <a:pt x="832" y="53"/>
                    </a:cubicBezTo>
                    <a:cubicBezTo>
                      <a:pt x="832" y="53"/>
                      <a:pt x="834" y="55"/>
                      <a:pt x="834" y="55"/>
                    </a:cubicBezTo>
                    <a:cubicBezTo>
                      <a:pt x="834" y="54"/>
                      <a:pt x="835" y="53"/>
                      <a:pt x="836" y="53"/>
                    </a:cubicBezTo>
                    <a:cubicBezTo>
                      <a:pt x="836" y="53"/>
                      <a:pt x="837" y="51"/>
                      <a:pt x="837" y="51"/>
                    </a:cubicBezTo>
                    <a:cubicBezTo>
                      <a:pt x="837" y="50"/>
                      <a:pt x="835" y="49"/>
                      <a:pt x="835" y="49"/>
                    </a:cubicBezTo>
                    <a:cubicBezTo>
                      <a:pt x="835" y="48"/>
                      <a:pt x="836" y="47"/>
                      <a:pt x="837" y="47"/>
                    </a:cubicBezTo>
                    <a:cubicBezTo>
                      <a:pt x="837" y="46"/>
                      <a:pt x="838" y="45"/>
                      <a:pt x="838" y="44"/>
                    </a:cubicBezTo>
                    <a:cubicBezTo>
                      <a:pt x="839" y="44"/>
                      <a:pt x="840" y="43"/>
                      <a:pt x="840" y="42"/>
                    </a:cubicBezTo>
                    <a:cubicBezTo>
                      <a:pt x="839" y="41"/>
                      <a:pt x="837" y="40"/>
                      <a:pt x="836" y="39"/>
                    </a:cubicBezTo>
                    <a:cubicBezTo>
                      <a:pt x="835" y="38"/>
                      <a:pt x="834" y="38"/>
                      <a:pt x="833" y="37"/>
                    </a:cubicBezTo>
                    <a:cubicBezTo>
                      <a:pt x="833" y="38"/>
                      <a:pt x="832" y="39"/>
                      <a:pt x="832" y="39"/>
                    </a:cubicBezTo>
                    <a:cubicBezTo>
                      <a:pt x="832" y="40"/>
                      <a:pt x="834" y="40"/>
                      <a:pt x="834" y="41"/>
                    </a:cubicBezTo>
                    <a:cubicBezTo>
                      <a:pt x="834" y="42"/>
                      <a:pt x="832" y="43"/>
                      <a:pt x="832" y="43"/>
                    </a:cubicBezTo>
                    <a:cubicBezTo>
                      <a:pt x="832" y="43"/>
                      <a:pt x="834" y="45"/>
                      <a:pt x="834" y="45"/>
                    </a:cubicBezTo>
                    <a:cubicBezTo>
                      <a:pt x="834" y="45"/>
                      <a:pt x="833" y="47"/>
                      <a:pt x="833" y="47"/>
                    </a:cubicBezTo>
                    <a:cubicBezTo>
                      <a:pt x="832" y="47"/>
                      <a:pt x="831" y="46"/>
                      <a:pt x="831" y="45"/>
                    </a:cubicBezTo>
                    <a:cubicBezTo>
                      <a:pt x="830" y="45"/>
                      <a:pt x="829" y="44"/>
                      <a:pt x="828" y="44"/>
                    </a:cubicBezTo>
                    <a:cubicBezTo>
                      <a:pt x="828" y="44"/>
                      <a:pt x="827" y="46"/>
                      <a:pt x="827" y="46"/>
                    </a:cubicBezTo>
                    <a:cubicBezTo>
                      <a:pt x="826" y="46"/>
                      <a:pt x="825" y="44"/>
                      <a:pt x="824" y="44"/>
                    </a:cubicBezTo>
                    <a:cubicBezTo>
                      <a:pt x="824" y="44"/>
                      <a:pt x="823" y="46"/>
                      <a:pt x="823" y="46"/>
                    </a:cubicBezTo>
                    <a:cubicBezTo>
                      <a:pt x="822" y="47"/>
                      <a:pt x="821" y="49"/>
                      <a:pt x="821" y="49"/>
                    </a:cubicBezTo>
                    <a:cubicBezTo>
                      <a:pt x="821" y="49"/>
                      <a:pt x="819" y="47"/>
                      <a:pt x="819" y="47"/>
                    </a:cubicBezTo>
                    <a:cubicBezTo>
                      <a:pt x="818" y="47"/>
                      <a:pt x="817" y="49"/>
                      <a:pt x="817" y="49"/>
                    </a:cubicBezTo>
                    <a:cubicBezTo>
                      <a:pt x="816" y="50"/>
                      <a:pt x="816" y="51"/>
                      <a:pt x="815" y="51"/>
                    </a:cubicBezTo>
                    <a:cubicBezTo>
                      <a:pt x="815" y="52"/>
                      <a:pt x="814" y="53"/>
                      <a:pt x="814" y="54"/>
                    </a:cubicBezTo>
                    <a:cubicBezTo>
                      <a:pt x="813" y="54"/>
                      <a:pt x="812" y="56"/>
                      <a:pt x="812" y="56"/>
                    </a:cubicBezTo>
                    <a:cubicBezTo>
                      <a:pt x="811" y="56"/>
                      <a:pt x="810" y="54"/>
                      <a:pt x="810" y="54"/>
                    </a:cubicBezTo>
                    <a:cubicBezTo>
                      <a:pt x="809" y="54"/>
                      <a:pt x="809" y="56"/>
                      <a:pt x="808" y="56"/>
                    </a:cubicBezTo>
                    <a:cubicBezTo>
                      <a:pt x="808" y="57"/>
                      <a:pt x="806" y="55"/>
                      <a:pt x="806" y="55"/>
                    </a:cubicBezTo>
                    <a:cubicBezTo>
                      <a:pt x="805" y="55"/>
                      <a:pt x="804" y="53"/>
                      <a:pt x="803" y="53"/>
                    </a:cubicBezTo>
                    <a:cubicBezTo>
                      <a:pt x="803" y="53"/>
                      <a:pt x="805" y="51"/>
                      <a:pt x="805" y="51"/>
                    </a:cubicBezTo>
                    <a:cubicBezTo>
                      <a:pt x="806" y="50"/>
                      <a:pt x="806" y="49"/>
                      <a:pt x="807" y="49"/>
                    </a:cubicBezTo>
                    <a:cubicBezTo>
                      <a:pt x="807" y="48"/>
                      <a:pt x="808" y="47"/>
                      <a:pt x="809" y="46"/>
                    </a:cubicBezTo>
                    <a:cubicBezTo>
                      <a:pt x="808" y="46"/>
                      <a:pt x="807" y="45"/>
                      <a:pt x="806" y="45"/>
                    </a:cubicBezTo>
                    <a:cubicBezTo>
                      <a:pt x="806" y="45"/>
                      <a:pt x="805" y="47"/>
                      <a:pt x="805" y="47"/>
                    </a:cubicBezTo>
                    <a:cubicBezTo>
                      <a:pt x="804" y="47"/>
                      <a:pt x="803" y="45"/>
                      <a:pt x="802" y="45"/>
                    </a:cubicBezTo>
                    <a:cubicBezTo>
                      <a:pt x="802" y="45"/>
                      <a:pt x="801" y="47"/>
                      <a:pt x="801" y="47"/>
                    </a:cubicBezTo>
                    <a:cubicBezTo>
                      <a:pt x="800" y="48"/>
                      <a:pt x="800" y="49"/>
                      <a:pt x="799" y="50"/>
                    </a:cubicBezTo>
                    <a:cubicBezTo>
                      <a:pt x="798" y="50"/>
                      <a:pt x="798" y="51"/>
                      <a:pt x="797" y="52"/>
                    </a:cubicBezTo>
                    <a:cubicBezTo>
                      <a:pt x="797" y="51"/>
                      <a:pt x="796" y="51"/>
                      <a:pt x="795" y="50"/>
                    </a:cubicBezTo>
                    <a:cubicBezTo>
                      <a:pt x="795" y="50"/>
                      <a:pt x="793" y="48"/>
                      <a:pt x="793" y="48"/>
                    </a:cubicBezTo>
                    <a:cubicBezTo>
                      <a:pt x="792" y="49"/>
                      <a:pt x="792" y="50"/>
                      <a:pt x="791" y="51"/>
                    </a:cubicBezTo>
                    <a:cubicBezTo>
                      <a:pt x="793" y="52"/>
                      <a:pt x="794" y="53"/>
                      <a:pt x="796" y="54"/>
                    </a:cubicBezTo>
                    <a:cubicBezTo>
                      <a:pt x="796" y="55"/>
                      <a:pt x="797" y="55"/>
                      <a:pt x="798" y="56"/>
                    </a:cubicBezTo>
                    <a:cubicBezTo>
                      <a:pt x="799" y="56"/>
                      <a:pt x="799" y="57"/>
                      <a:pt x="800" y="58"/>
                    </a:cubicBezTo>
                    <a:cubicBezTo>
                      <a:pt x="800" y="58"/>
                      <a:pt x="802" y="59"/>
                      <a:pt x="802" y="59"/>
                    </a:cubicBezTo>
                    <a:cubicBezTo>
                      <a:pt x="802" y="59"/>
                      <a:pt x="804" y="57"/>
                      <a:pt x="804" y="57"/>
                    </a:cubicBezTo>
                    <a:cubicBezTo>
                      <a:pt x="804" y="57"/>
                      <a:pt x="806" y="58"/>
                      <a:pt x="806" y="59"/>
                    </a:cubicBezTo>
                    <a:cubicBezTo>
                      <a:pt x="806" y="59"/>
                      <a:pt x="805" y="61"/>
                      <a:pt x="805" y="61"/>
                    </a:cubicBezTo>
                    <a:cubicBezTo>
                      <a:pt x="804" y="61"/>
                      <a:pt x="803" y="63"/>
                      <a:pt x="803" y="63"/>
                    </a:cubicBezTo>
                    <a:cubicBezTo>
                      <a:pt x="802" y="63"/>
                      <a:pt x="801" y="62"/>
                      <a:pt x="801" y="61"/>
                    </a:cubicBezTo>
                    <a:cubicBezTo>
                      <a:pt x="800" y="62"/>
                      <a:pt x="799" y="63"/>
                      <a:pt x="799" y="64"/>
                    </a:cubicBezTo>
                    <a:cubicBezTo>
                      <a:pt x="799" y="64"/>
                      <a:pt x="797" y="66"/>
                      <a:pt x="797" y="66"/>
                    </a:cubicBezTo>
                    <a:cubicBezTo>
                      <a:pt x="796" y="66"/>
                      <a:pt x="796" y="64"/>
                      <a:pt x="795" y="64"/>
                    </a:cubicBezTo>
                    <a:cubicBezTo>
                      <a:pt x="795" y="64"/>
                      <a:pt x="793" y="67"/>
                      <a:pt x="793" y="66"/>
                    </a:cubicBezTo>
                    <a:cubicBezTo>
                      <a:pt x="793" y="66"/>
                      <a:pt x="791" y="65"/>
                      <a:pt x="791" y="65"/>
                    </a:cubicBezTo>
                    <a:cubicBezTo>
                      <a:pt x="791" y="64"/>
                      <a:pt x="793" y="63"/>
                      <a:pt x="793" y="63"/>
                    </a:cubicBezTo>
                    <a:cubicBezTo>
                      <a:pt x="793" y="62"/>
                      <a:pt x="795" y="60"/>
                      <a:pt x="794" y="60"/>
                    </a:cubicBezTo>
                    <a:cubicBezTo>
                      <a:pt x="794" y="60"/>
                      <a:pt x="792" y="59"/>
                      <a:pt x="792" y="59"/>
                    </a:cubicBezTo>
                    <a:cubicBezTo>
                      <a:pt x="792" y="59"/>
                      <a:pt x="791" y="61"/>
                      <a:pt x="791" y="61"/>
                    </a:cubicBezTo>
                    <a:cubicBezTo>
                      <a:pt x="790" y="61"/>
                      <a:pt x="789" y="60"/>
                      <a:pt x="788" y="59"/>
                    </a:cubicBezTo>
                    <a:cubicBezTo>
                      <a:pt x="788" y="59"/>
                      <a:pt x="786" y="58"/>
                      <a:pt x="786" y="57"/>
                    </a:cubicBezTo>
                    <a:cubicBezTo>
                      <a:pt x="786" y="57"/>
                      <a:pt x="788" y="55"/>
                      <a:pt x="788" y="55"/>
                    </a:cubicBezTo>
                    <a:cubicBezTo>
                      <a:pt x="788" y="54"/>
                      <a:pt x="789" y="54"/>
                      <a:pt x="789" y="53"/>
                    </a:cubicBezTo>
                    <a:cubicBezTo>
                      <a:pt x="790" y="52"/>
                      <a:pt x="791" y="51"/>
                      <a:pt x="791" y="51"/>
                    </a:cubicBezTo>
                    <a:cubicBezTo>
                      <a:pt x="791" y="50"/>
                      <a:pt x="789" y="49"/>
                      <a:pt x="789" y="49"/>
                    </a:cubicBezTo>
                    <a:cubicBezTo>
                      <a:pt x="789" y="48"/>
                      <a:pt x="791" y="47"/>
                      <a:pt x="791" y="47"/>
                    </a:cubicBezTo>
                    <a:cubicBezTo>
                      <a:pt x="791" y="46"/>
                      <a:pt x="788" y="46"/>
                      <a:pt x="788" y="45"/>
                    </a:cubicBezTo>
                    <a:cubicBezTo>
                      <a:pt x="788" y="46"/>
                      <a:pt x="787" y="47"/>
                      <a:pt x="787" y="47"/>
                    </a:cubicBezTo>
                    <a:cubicBezTo>
                      <a:pt x="786" y="48"/>
                      <a:pt x="785" y="49"/>
                      <a:pt x="785" y="50"/>
                    </a:cubicBezTo>
                    <a:cubicBezTo>
                      <a:pt x="785" y="50"/>
                      <a:pt x="787" y="51"/>
                      <a:pt x="787" y="51"/>
                    </a:cubicBezTo>
                    <a:cubicBezTo>
                      <a:pt x="787" y="52"/>
                      <a:pt x="786" y="53"/>
                      <a:pt x="786" y="53"/>
                    </a:cubicBezTo>
                    <a:cubicBezTo>
                      <a:pt x="785" y="54"/>
                      <a:pt x="784" y="52"/>
                      <a:pt x="783" y="52"/>
                    </a:cubicBezTo>
                    <a:cubicBezTo>
                      <a:pt x="782" y="53"/>
                      <a:pt x="781" y="55"/>
                      <a:pt x="780" y="56"/>
                    </a:cubicBezTo>
                    <a:cubicBezTo>
                      <a:pt x="778" y="55"/>
                      <a:pt x="777" y="54"/>
                      <a:pt x="775" y="53"/>
                    </a:cubicBezTo>
                    <a:cubicBezTo>
                      <a:pt x="777" y="51"/>
                      <a:pt x="778" y="50"/>
                      <a:pt x="779" y="48"/>
                    </a:cubicBezTo>
                    <a:cubicBezTo>
                      <a:pt x="779" y="48"/>
                      <a:pt x="780" y="50"/>
                      <a:pt x="781" y="50"/>
                    </a:cubicBezTo>
                    <a:cubicBezTo>
                      <a:pt x="781" y="50"/>
                      <a:pt x="783" y="48"/>
                      <a:pt x="783" y="48"/>
                    </a:cubicBezTo>
                    <a:cubicBezTo>
                      <a:pt x="783" y="48"/>
                      <a:pt x="781" y="46"/>
                      <a:pt x="781" y="46"/>
                    </a:cubicBezTo>
                    <a:cubicBezTo>
                      <a:pt x="780" y="46"/>
                      <a:pt x="782" y="44"/>
                      <a:pt x="782" y="44"/>
                    </a:cubicBezTo>
                    <a:cubicBezTo>
                      <a:pt x="782" y="43"/>
                      <a:pt x="780" y="43"/>
                      <a:pt x="780" y="42"/>
                    </a:cubicBezTo>
                    <a:cubicBezTo>
                      <a:pt x="779" y="44"/>
                      <a:pt x="778" y="45"/>
                      <a:pt x="777" y="47"/>
                    </a:cubicBezTo>
                    <a:cubicBezTo>
                      <a:pt x="776" y="47"/>
                      <a:pt x="776" y="48"/>
                      <a:pt x="775" y="49"/>
                    </a:cubicBezTo>
                    <a:cubicBezTo>
                      <a:pt x="775" y="49"/>
                      <a:pt x="773" y="47"/>
                      <a:pt x="773" y="47"/>
                    </a:cubicBezTo>
                    <a:cubicBezTo>
                      <a:pt x="772" y="47"/>
                      <a:pt x="771" y="49"/>
                      <a:pt x="771" y="49"/>
                    </a:cubicBezTo>
                    <a:cubicBezTo>
                      <a:pt x="771" y="50"/>
                      <a:pt x="770" y="52"/>
                      <a:pt x="769" y="52"/>
                    </a:cubicBezTo>
                    <a:cubicBezTo>
                      <a:pt x="769" y="52"/>
                      <a:pt x="767" y="50"/>
                      <a:pt x="767" y="50"/>
                    </a:cubicBezTo>
                    <a:cubicBezTo>
                      <a:pt x="767" y="50"/>
                      <a:pt x="765" y="48"/>
                      <a:pt x="765" y="48"/>
                    </a:cubicBezTo>
                    <a:cubicBezTo>
                      <a:pt x="765" y="48"/>
                      <a:pt x="763" y="50"/>
                      <a:pt x="763" y="50"/>
                    </a:cubicBezTo>
                    <a:cubicBezTo>
                      <a:pt x="763" y="51"/>
                      <a:pt x="765" y="52"/>
                      <a:pt x="765" y="52"/>
                    </a:cubicBezTo>
                    <a:cubicBezTo>
                      <a:pt x="765" y="53"/>
                      <a:pt x="764" y="54"/>
                      <a:pt x="764" y="54"/>
                    </a:cubicBezTo>
                    <a:cubicBezTo>
                      <a:pt x="763" y="55"/>
                      <a:pt x="763" y="56"/>
                      <a:pt x="762" y="57"/>
                    </a:cubicBezTo>
                    <a:cubicBezTo>
                      <a:pt x="762" y="57"/>
                      <a:pt x="760" y="55"/>
                      <a:pt x="760" y="55"/>
                    </a:cubicBezTo>
                    <a:cubicBezTo>
                      <a:pt x="759" y="55"/>
                      <a:pt x="758" y="57"/>
                      <a:pt x="758" y="57"/>
                    </a:cubicBezTo>
                    <a:cubicBezTo>
                      <a:pt x="758" y="58"/>
                      <a:pt x="756" y="59"/>
                      <a:pt x="756" y="59"/>
                    </a:cubicBezTo>
                    <a:cubicBezTo>
                      <a:pt x="756" y="60"/>
                      <a:pt x="759" y="61"/>
                      <a:pt x="758" y="61"/>
                    </a:cubicBezTo>
                    <a:cubicBezTo>
                      <a:pt x="758" y="62"/>
                      <a:pt x="757" y="63"/>
                      <a:pt x="757" y="63"/>
                    </a:cubicBezTo>
                    <a:cubicBezTo>
                      <a:pt x="756" y="64"/>
                      <a:pt x="756" y="65"/>
                      <a:pt x="755" y="66"/>
                    </a:cubicBezTo>
                    <a:cubicBezTo>
                      <a:pt x="755" y="66"/>
                      <a:pt x="753" y="64"/>
                      <a:pt x="753" y="64"/>
                    </a:cubicBezTo>
                    <a:cubicBezTo>
                      <a:pt x="753" y="64"/>
                      <a:pt x="754" y="62"/>
                      <a:pt x="755" y="62"/>
                    </a:cubicBezTo>
                    <a:cubicBezTo>
                      <a:pt x="755" y="61"/>
                      <a:pt x="756" y="60"/>
                      <a:pt x="756" y="59"/>
                    </a:cubicBezTo>
                    <a:cubicBezTo>
                      <a:pt x="756" y="59"/>
                      <a:pt x="754" y="58"/>
                      <a:pt x="754" y="58"/>
                    </a:cubicBezTo>
                    <a:cubicBezTo>
                      <a:pt x="754" y="57"/>
                      <a:pt x="756" y="56"/>
                      <a:pt x="756" y="55"/>
                    </a:cubicBezTo>
                    <a:cubicBezTo>
                      <a:pt x="756" y="55"/>
                      <a:pt x="754" y="54"/>
                      <a:pt x="753" y="54"/>
                    </a:cubicBezTo>
                    <a:cubicBezTo>
                      <a:pt x="753" y="53"/>
                      <a:pt x="752" y="53"/>
                      <a:pt x="751" y="52"/>
                    </a:cubicBezTo>
                    <a:cubicBezTo>
                      <a:pt x="751" y="53"/>
                      <a:pt x="749" y="54"/>
                      <a:pt x="750" y="54"/>
                    </a:cubicBezTo>
                    <a:cubicBezTo>
                      <a:pt x="750" y="55"/>
                      <a:pt x="752" y="55"/>
                      <a:pt x="752" y="56"/>
                    </a:cubicBezTo>
                    <a:cubicBezTo>
                      <a:pt x="752" y="56"/>
                      <a:pt x="750" y="58"/>
                      <a:pt x="750" y="58"/>
                    </a:cubicBezTo>
                    <a:cubicBezTo>
                      <a:pt x="750" y="58"/>
                      <a:pt x="748" y="56"/>
                      <a:pt x="748" y="57"/>
                    </a:cubicBezTo>
                    <a:cubicBezTo>
                      <a:pt x="747" y="57"/>
                      <a:pt x="747" y="59"/>
                      <a:pt x="746" y="59"/>
                    </a:cubicBezTo>
                    <a:cubicBezTo>
                      <a:pt x="747" y="59"/>
                      <a:pt x="748" y="61"/>
                      <a:pt x="748" y="60"/>
                    </a:cubicBezTo>
                    <a:cubicBezTo>
                      <a:pt x="748" y="61"/>
                      <a:pt x="747" y="63"/>
                      <a:pt x="747" y="63"/>
                    </a:cubicBezTo>
                    <a:cubicBezTo>
                      <a:pt x="746" y="63"/>
                      <a:pt x="745" y="61"/>
                      <a:pt x="744" y="61"/>
                    </a:cubicBezTo>
                    <a:cubicBezTo>
                      <a:pt x="744" y="61"/>
                      <a:pt x="742" y="60"/>
                      <a:pt x="742" y="59"/>
                    </a:cubicBezTo>
                    <a:cubicBezTo>
                      <a:pt x="742" y="59"/>
                      <a:pt x="744" y="58"/>
                      <a:pt x="744" y="57"/>
                    </a:cubicBezTo>
                    <a:cubicBezTo>
                      <a:pt x="744" y="56"/>
                      <a:pt x="742" y="56"/>
                      <a:pt x="742" y="55"/>
                    </a:cubicBezTo>
                    <a:cubicBezTo>
                      <a:pt x="742" y="55"/>
                      <a:pt x="744" y="54"/>
                      <a:pt x="743" y="53"/>
                    </a:cubicBezTo>
                    <a:cubicBezTo>
                      <a:pt x="743" y="52"/>
                      <a:pt x="742" y="52"/>
                      <a:pt x="741" y="51"/>
                    </a:cubicBezTo>
                    <a:cubicBezTo>
                      <a:pt x="740" y="53"/>
                      <a:pt x="739" y="54"/>
                      <a:pt x="738" y="56"/>
                    </a:cubicBezTo>
                    <a:cubicBezTo>
                      <a:pt x="737" y="57"/>
                      <a:pt x="736" y="57"/>
                      <a:pt x="736" y="58"/>
                    </a:cubicBezTo>
                    <a:cubicBezTo>
                      <a:pt x="736" y="58"/>
                      <a:pt x="738" y="59"/>
                      <a:pt x="738" y="60"/>
                    </a:cubicBezTo>
                    <a:cubicBezTo>
                      <a:pt x="738" y="60"/>
                      <a:pt x="737" y="62"/>
                      <a:pt x="737" y="62"/>
                    </a:cubicBezTo>
                    <a:cubicBezTo>
                      <a:pt x="736" y="63"/>
                      <a:pt x="735" y="64"/>
                      <a:pt x="735" y="64"/>
                    </a:cubicBezTo>
                    <a:cubicBezTo>
                      <a:pt x="732" y="62"/>
                      <a:pt x="729" y="60"/>
                      <a:pt x="726" y="57"/>
                    </a:cubicBezTo>
                    <a:cubicBezTo>
                      <a:pt x="727" y="57"/>
                      <a:pt x="727" y="55"/>
                      <a:pt x="728" y="55"/>
                    </a:cubicBezTo>
                    <a:cubicBezTo>
                      <a:pt x="728" y="55"/>
                      <a:pt x="729" y="57"/>
                      <a:pt x="730" y="57"/>
                    </a:cubicBezTo>
                    <a:cubicBezTo>
                      <a:pt x="730" y="57"/>
                      <a:pt x="731" y="55"/>
                      <a:pt x="732" y="55"/>
                    </a:cubicBezTo>
                    <a:cubicBezTo>
                      <a:pt x="732" y="54"/>
                      <a:pt x="733" y="53"/>
                      <a:pt x="733" y="52"/>
                    </a:cubicBezTo>
                    <a:cubicBezTo>
                      <a:pt x="734" y="52"/>
                      <a:pt x="734" y="51"/>
                      <a:pt x="735" y="50"/>
                    </a:cubicBezTo>
                    <a:cubicBezTo>
                      <a:pt x="735" y="50"/>
                      <a:pt x="737" y="49"/>
                      <a:pt x="737" y="48"/>
                    </a:cubicBezTo>
                    <a:cubicBezTo>
                      <a:pt x="737" y="48"/>
                      <a:pt x="735" y="47"/>
                      <a:pt x="734" y="46"/>
                    </a:cubicBezTo>
                    <a:cubicBezTo>
                      <a:pt x="734" y="47"/>
                      <a:pt x="733" y="48"/>
                      <a:pt x="733" y="49"/>
                    </a:cubicBezTo>
                    <a:cubicBezTo>
                      <a:pt x="733" y="49"/>
                      <a:pt x="731" y="51"/>
                      <a:pt x="731" y="51"/>
                    </a:cubicBezTo>
                    <a:cubicBezTo>
                      <a:pt x="731" y="51"/>
                      <a:pt x="729" y="49"/>
                      <a:pt x="729" y="49"/>
                    </a:cubicBezTo>
                    <a:cubicBezTo>
                      <a:pt x="729" y="49"/>
                      <a:pt x="731" y="47"/>
                      <a:pt x="731" y="47"/>
                    </a:cubicBezTo>
                    <a:cubicBezTo>
                      <a:pt x="730" y="47"/>
                      <a:pt x="729" y="45"/>
                      <a:pt x="728" y="45"/>
                    </a:cubicBezTo>
                    <a:cubicBezTo>
                      <a:pt x="728" y="45"/>
                      <a:pt x="727" y="47"/>
                      <a:pt x="727" y="47"/>
                    </a:cubicBezTo>
                    <a:cubicBezTo>
                      <a:pt x="726" y="47"/>
                      <a:pt x="725" y="46"/>
                      <a:pt x="724" y="46"/>
                    </a:cubicBezTo>
                    <a:cubicBezTo>
                      <a:pt x="724" y="46"/>
                      <a:pt x="723" y="44"/>
                      <a:pt x="722" y="44"/>
                    </a:cubicBezTo>
                    <a:cubicBezTo>
                      <a:pt x="722" y="44"/>
                      <a:pt x="721" y="46"/>
                      <a:pt x="720" y="46"/>
                    </a:cubicBezTo>
                    <a:cubicBezTo>
                      <a:pt x="720" y="46"/>
                      <a:pt x="719" y="44"/>
                      <a:pt x="718" y="44"/>
                    </a:cubicBezTo>
                    <a:cubicBezTo>
                      <a:pt x="718" y="45"/>
                      <a:pt x="717" y="47"/>
                      <a:pt x="716" y="47"/>
                    </a:cubicBezTo>
                    <a:cubicBezTo>
                      <a:pt x="716" y="47"/>
                      <a:pt x="715" y="45"/>
                      <a:pt x="714" y="45"/>
                    </a:cubicBezTo>
                    <a:cubicBezTo>
                      <a:pt x="714" y="45"/>
                      <a:pt x="713" y="47"/>
                      <a:pt x="713" y="47"/>
                    </a:cubicBezTo>
                    <a:cubicBezTo>
                      <a:pt x="713" y="48"/>
                      <a:pt x="715" y="48"/>
                      <a:pt x="715" y="49"/>
                    </a:cubicBezTo>
                    <a:cubicBezTo>
                      <a:pt x="715" y="50"/>
                      <a:pt x="713" y="50"/>
                      <a:pt x="713" y="51"/>
                    </a:cubicBezTo>
                    <a:cubicBezTo>
                      <a:pt x="715" y="52"/>
                      <a:pt x="716" y="53"/>
                      <a:pt x="718" y="55"/>
                    </a:cubicBezTo>
                    <a:cubicBezTo>
                      <a:pt x="718" y="55"/>
                      <a:pt x="719" y="56"/>
                      <a:pt x="720" y="56"/>
                    </a:cubicBezTo>
                    <a:cubicBezTo>
                      <a:pt x="719" y="58"/>
                      <a:pt x="717" y="59"/>
                      <a:pt x="716" y="61"/>
                    </a:cubicBezTo>
                    <a:cubicBezTo>
                      <a:pt x="715" y="60"/>
                      <a:pt x="713" y="58"/>
                      <a:pt x="712" y="57"/>
                    </a:cubicBezTo>
                    <a:cubicBezTo>
                      <a:pt x="712" y="57"/>
                      <a:pt x="714" y="56"/>
                      <a:pt x="714" y="55"/>
                    </a:cubicBezTo>
                    <a:cubicBezTo>
                      <a:pt x="714" y="55"/>
                      <a:pt x="712" y="54"/>
                      <a:pt x="711" y="53"/>
                    </a:cubicBezTo>
                    <a:cubicBezTo>
                      <a:pt x="711" y="53"/>
                      <a:pt x="710" y="52"/>
                      <a:pt x="709" y="52"/>
                    </a:cubicBezTo>
                    <a:cubicBezTo>
                      <a:pt x="708" y="53"/>
                      <a:pt x="707" y="55"/>
                      <a:pt x="706" y="56"/>
                    </a:cubicBezTo>
                    <a:cubicBezTo>
                      <a:pt x="705" y="57"/>
                      <a:pt x="705" y="58"/>
                      <a:pt x="704" y="58"/>
                    </a:cubicBezTo>
                    <a:cubicBezTo>
                      <a:pt x="704" y="58"/>
                      <a:pt x="702" y="57"/>
                      <a:pt x="702" y="57"/>
                    </a:cubicBezTo>
                    <a:cubicBezTo>
                      <a:pt x="702" y="56"/>
                      <a:pt x="700" y="55"/>
                      <a:pt x="700" y="55"/>
                    </a:cubicBezTo>
                    <a:cubicBezTo>
                      <a:pt x="699" y="55"/>
                      <a:pt x="698" y="57"/>
                      <a:pt x="698" y="57"/>
                    </a:cubicBezTo>
                    <a:cubicBezTo>
                      <a:pt x="698" y="57"/>
                      <a:pt x="696" y="56"/>
                      <a:pt x="696" y="56"/>
                    </a:cubicBezTo>
                    <a:cubicBezTo>
                      <a:pt x="696" y="55"/>
                      <a:pt x="697" y="53"/>
                      <a:pt x="697" y="53"/>
                    </a:cubicBezTo>
                    <a:cubicBezTo>
                      <a:pt x="698" y="53"/>
                      <a:pt x="699" y="55"/>
                      <a:pt x="700" y="55"/>
                    </a:cubicBezTo>
                    <a:cubicBezTo>
                      <a:pt x="700" y="54"/>
                      <a:pt x="701" y="53"/>
                      <a:pt x="701" y="53"/>
                    </a:cubicBezTo>
                    <a:cubicBezTo>
                      <a:pt x="701" y="52"/>
                      <a:pt x="699" y="51"/>
                      <a:pt x="699" y="51"/>
                    </a:cubicBezTo>
                    <a:cubicBezTo>
                      <a:pt x="699" y="50"/>
                      <a:pt x="697" y="50"/>
                      <a:pt x="697" y="49"/>
                    </a:cubicBezTo>
                    <a:cubicBezTo>
                      <a:pt x="696" y="49"/>
                      <a:pt x="695" y="48"/>
                      <a:pt x="695" y="48"/>
                    </a:cubicBezTo>
                    <a:cubicBezTo>
                      <a:pt x="694" y="47"/>
                      <a:pt x="693" y="47"/>
                      <a:pt x="692" y="46"/>
                    </a:cubicBezTo>
                    <a:cubicBezTo>
                      <a:pt x="692" y="47"/>
                      <a:pt x="691" y="47"/>
                      <a:pt x="691" y="48"/>
                    </a:cubicBezTo>
                    <a:cubicBezTo>
                      <a:pt x="690" y="48"/>
                      <a:pt x="689" y="50"/>
                      <a:pt x="689" y="50"/>
                    </a:cubicBezTo>
                    <a:cubicBezTo>
                      <a:pt x="689" y="51"/>
                      <a:pt x="691" y="52"/>
                      <a:pt x="691" y="52"/>
                    </a:cubicBezTo>
                    <a:cubicBezTo>
                      <a:pt x="691" y="52"/>
                      <a:pt x="690" y="54"/>
                      <a:pt x="689" y="54"/>
                    </a:cubicBezTo>
                    <a:cubicBezTo>
                      <a:pt x="689" y="54"/>
                      <a:pt x="688" y="53"/>
                      <a:pt x="687" y="53"/>
                    </a:cubicBezTo>
                    <a:cubicBezTo>
                      <a:pt x="686" y="52"/>
                      <a:pt x="686" y="51"/>
                      <a:pt x="685" y="51"/>
                    </a:cubicBezTo>
                    <a:cubicBezTo>
                      <a:pt x="685" y="51"/>
                      <a:pt x="683" y="49"/>
                      <a:pt x="683" y="49"/>
                    </a:cubicBezTo>
                    <a:cubicBezTo>
                      <a:pt x="682" y="49"/>
                      <a:pt x="681" y="51"/>
                      <a:pt x="681" y="51"/>
                    </a:cubicBezTo>
                    <a:cubicBezTo>
                      <a:pt x="680" y="52"/>
                      <a:pt x="680" y="53"/>
                      <a:pt x="679" y="54"/>
                    </a:cubicBezTo>
                    <a:cubicBezTo>
                      <a:pt x="679" y="54"/>
                      <a:pt x="678" y="56"/>
                      <a:pt x="678" y="56"/>
                    </a:cubicBezTo>
                    <a:cubicBezTo>
                      <a:pt x="677" y="56"/>
                      <a:pt x="676" y="54"/>
                      <a:pt x="675" y="54"/>
                    </a:cubicBezTo>
                    <a:cubicBezTo>
                      <a:pt x="675" y="54"/>
                      <a:pt x="674" y="53"/>
                      <a:pt x="673" y="53"/>
                    </a:cubicBezTo>
                    <a:cubicBezTo>
                      <a:pt x="673" y="52"/>
                      <a:pt x="672" y="55"/>
                      <a:pt x="671" y="55"/>
                    </a:cubicBezTo>
                    <a:cubicBezTo>
                      <a:pt x="671" y="55"/>
                      <a:pt x="670" y="53"/>
                      <a:pt x="669" y="53"/>
                    </a:cubicBezTo>
                    <a:cubicBezTo>
                      <a:pt x="669" y="54"/>
                      <a:pt x="668" y="55"/>
                      <a:pt x="668" y="55"/>
                    </a:cubicBezTo>
                    <a:cubicBezTo>
                      <a:pt x="668" y="55"/>
                      <a:pt x="665" y="54"/>
                      <a:pt x="665" y="54"/>
                    </a:cubicBezTo>
                    <a:cubicBezTo>
                      <a:pt x="665" y="53"/>
                      <a:pt x="667" y="52"/>
                      <a:pt x="667" y="51"/>
                    </a:cubicBezTo>
                    <a:cubicBezTo>
                      <a:pt x="667" y="51"/>
                      <a:pt x="668" y="50"/>
                      <a:pt x="669" y="49"/>
                    </a:cubicBezTo>
                    <a:cubicBezTo>
                      <a:pt x="669" y="49"/>
                      <a:pt x="670" y="47"/>
                      <a:pt x="670" y="47"/>
                    </a:cubicBezTo>
                    <a:cubicBezTo>
                      <a:pt x="670" y="46"/>
                      <a:pt x="668" y="46"/>
                      <a:pt x="668" y="45"/>
                    </a:cubicBezTo>
                    <a:cubicBezTo>
                      <a:pt x="668" y="45"/>
                      <a:pt x="670" y="43"/>
                      <a:pt x="670" y="43"/>
                    </a:cubicBezTo>
                    <a:cubicBezTo>
                      <a:pt x="670" y="42"/>
                      <a:pt x="668" y="42"/>
                      <a:pt x="668" y="41"/>
                    </a:cubicBezTo>
                    <a:cubicBezTo>
                      <a:pt x="668" y="41"/>
                      <a:pt x="666" y="40"/>
                      <a:pt x="665" y="40"/>
                    </a:cubicBezTo>
                    <a:cubicBezTo>
                      <a:pt x="665" y="40"/>
                      <a:pt x="664" y="41"/>
                      <a:pt x="664" y="42"/>
                    </a:cubicBezTo>
                    <a:cubicBezTo>
                      <a:pt x="664" y="42"/>
                      <a:pt x="666" y="43"/>
                      <a:pt x="666" y="43"/>
                    </a:cubicBezTo>
                    <a:cubicBezTo>
                      <a:pt x="666" y="44"/>
                      <a:pt x="665" y="45"/>
                      <a:pt x="664" y="46"/>
                    </a:cubicBezTo>
                    <a:cubicBezTo>
                      <a:pt x="664" y="46"/>
                      <a:pt x="663" y="47"/>
                      <a:pt x="663" y="48"/>
                    </a:cubicBezTo>
                    <a:cubicBezTo>
                      <a:pt x="662" y="48"/>
                      <a:pt x="665" y="49"/>
                      <a:pt x="665" y="50"/>
                    </a:cubicBezTo>
                    <a:cubicBezTo>
                      <a:pt x="665" y="50"/>
                      <a:pt x="663" y="51"/>
                      <a:pt x="663" y="52"/>
                    </a:cubicBezTo>
                    <a:cubicBezTo>
                      <a:pt x="663" y="53"/>
                      <a:pt x="661" y="53"/>
                      <a:pt x="661" y="54"/>
                    </a:cubicBezTo>
                    <a:cubicBezTo>
                      <a:pt x="661" y="55"/>
                      <a:pt x="663" y="55"/>
                      <a:pt x="664" y="56"/>
                    </a:cubicBezTo>
                    <a:cubicBezTo>
                      <a:pt x="662" y="57"/>
                      <a:pt x="661" y="59"/>
                      <a:pt x="660" y="60"/>
                    </a:cubicBezTo>
                    <a:cubicBezTo>
                      <a:pt x="660" y="61"/>
                      <a:pt x="659" y="62"/>
                      <a:pt x="659" y="63"/>
                    </a:cubicBezTo>
                    <a:cubicBezTo>
                      <a:pt x="657" y="61"/>
                      <a:pt x="656" y="60"/>
                      <a:pt x="654" y="59"/>
                    </a:cubicBezTo>
                    <a:cubicBezTo>
                      <a:pt x="655" y="58"/>
                      <a:pt x="655" y="58"/>
                      <a:pt x="656" y="57"/>
                    </a:cubicBezTo>
                    <a:cubicBezTo>
                      <a:pt x="656" y="56"/>
                      <a:pt x="657" y="55"/>
                      <a:pt x="657" y="55"/>
                    </a:cubicBezTo>
                    <a:cubicBezTo>
                      <a:pt x="657" y="54"/>
                      <a:pt x="655" y="53"/>
                      <a:pt x="655" y="53"/>
                    </a:cubicBezTo>
                    <a:cubicBezTo>
                      <a:pt x="655" y="53"/>
                      <a:pt x="653" y="52"/>
                      <a:pt x="653" y="51"/>
                    </a:cubicBezTo>
                    <a:cubicBezTo>
                      <a:pt x="653" y="51"/>
                      <a:pt x="655" y="50"/>
                      <a:pt x="655" y="49"/>
                    </a:cubicBezTo>
                    <a:cubicBezTo>
                      <a:pt x="654" y="48"/>
                      <a:pt x="653" y="48"/>
                      <a:pt x="652" y="47"/>
                    </a:cubicBezTo>
                    <a:cubicBezTo>
                      <a:pt x="652" y="47"/>
                      <a:pt x="651" y="46"/>
                      <a:pt x="650" y="46"/>
                    </a:cubicBezTo>
                    <a:cubicBezTo>
                      <a:pt x="650" y="46"/>
                      <a:pt x="649" y="47"/>
                      <a:pt x="649" y="48"/>
                    </a:cubicBezTo>
                    <a:cubicBezTo>
                      <a:pt x="648" y="48"/>
                      <a:pt x="647" y="50"/>
                      <a:pt x="647" y="50"/>
                    </a:cubicBezTo>
                    <a:cubicBezTo>
                      <a:pt x="647" y="50"/>
                      <a:pt x="649" y="51"/>
                      <a:pt x="649" y="52"/>
                    </a:cubicBezTo>
                    <a:cubicBezTo>
                      <a:pt x="649" y="52"/>
                      <a:pt x="648" y="53"/>
                      <a:pt x="647" y="54"/>
                    </a:cubicBezTo>
                    <a:cubicBezTo>
                      <a:pt x="647" y="54"/>
                      <a:pt x="646" y="56"/>
                      <a:pt x="646" y="56"/>
                    </a:cubicBezTo>
                    <a:cubicBezTo>
                      <a:pt x="646" y="57"/>
                      <a:pt x="648" y="57"/>
                      <a:pt x="648" y="58"/>
                    </a:cubicBezTo>
                    <a:cubicBezTo>
                      <a:pt x="648" y="59"/>
                      <a:pt x="646" y="59"/>
                      <a:pt x="646" y="60"/>
                    </a:cubicBezTo>
                    <a:cubicBezTo>
                      <a:pt x="646" y="60"/>
                      <a:pt x="644" y="59"/>
                      <a:pt x="644" y="58"/>
                    </a:cubicBezTo>
                    <a:cubicBezTo>
                      <a:pt x="644" y="58"/>
                      <a:pt x="646" y="57"/>
                      <a:pt x="646" y="56"/>
                    </a:cubicBezTo>
                    <a:cubicBezTo>
                      <a:pt x="645" y="56"/>
                      <a:pt x="644" y="55"/>
                      <a:pt x="643" y="55"/>
                    </a:cubicBezTo>
                    <a:cubicBezTo>
                      <a:pt x="643" y="54"/>
                      <a:pt x="642" y="53"/>
                      <a:pt x="641" y="53"/>
                    </a:cubicBezTo>
                    <a:cubicBezTo>
                      <a:pt x="641" y="53"/>
                      <a:pt x="639" y="51"/>
                      <a:pt x="639" y="51"/>
                    </a:cubicBezTo>
                    <a:cubicBezTo>
                      <a:pt x="638" y="51"/>
                      <a:pt x="638" y="53"/>
                      <a:pt x="637" y="53"/>
                    </a:cubicBezTo>
                    <a:cubicBezTo>
                      <a:pt x="637" y="53"/>
                      <a:pt x="636" y="51"/>
                      <a:pt x="635" y="52"/>
                    </a:cubicBezTo>
                    <a:cubicBezTo>
                      <a:pt x="634" y="52"/>
                      <a:pt x="634" y="54"/>
                      <a:pt x="633" y="54"/>
                    </a:cubicBezTo>
                    <a:cubicBezTo>
                      <a:pt x="634" y="55"/>
                      <a:pt x="635" y="55"/>
                      <a:pt x="636" y="56"/>
                    </a:cubicBezTo>
                    <a:cubicBezTo>
                      <a:pt x="636" y="56"/>
                      <a:pt x="634" y="57"/>
                      <a:pt x="634" y="58"/>
                    </a:cubicBezTo>
                    <a:cubicBezTo>
                      <a:pt x="633" y="58"/>
                      <a:pt x="632" y="59"/>
                      <a:pt x="632" y="60"/>
                    </a:cubicBezTo>
                    <a:cubicBezTo>
                      <a:pt x="632" y="60"/>
                      <a:pt x="634" y="61"/>
                      <a:pt x="634" y="62"/>
                    </a:cubicBezTo>
                    <a:cubicBezTo>
                      <a:pt x="634" y="62"/>
                      <a:pt x="633" y="64"/>
                      <a:pt x="633" y="64"/>
                    </a:cubicBezTo>
                    <a:cubicBezTo>
                      <a:pt x="632" y="65"/>
                      <a:pt x="631" y="65"/>
                      <a:pt x="631" y="66"/>
                    </a:cubicBezTo>
                    <a:cubicBezTo>
                      <a:pt x="631" y="66"/>
                      <a:pt x="629" y="65"/>
                      <a:pt x="629" y="64"/>
                    </a:cubicBezTo>
                    <a:cubicBezTo>
                      <a:pt x="629" y="64"/>
                      <a:pt x="631" y="63"/>
                      <a:pt x="630" y="62"/>
                    </a:cubicBezTo>
                    <a:cubicBezTo>
                      <a:pt x="630" y="62"/>
                      <a:pt x="628" y="61"/>
                      <a:pt x="628" y="61"/>
                    </a:cubicBezTo>
                    <a:cubicBezTo>
                      <a:pt x="628" y="60"/>
                      <a:pt x="626" y="60"/>
                      <a:pt x="626" y="59"/>
                    </a:cubicBezTo>
                    <a:cubicBezTo>
                      <a:pt x="626" y="58"/>
                      <a:pt x="628" y="57"/>
                      <a:pt x="628" y="57"/>
                    </a:cubicBezTo>
                    <a:cubicBezTo>
                      <a:pt x="628" y="56"/>
                      <a:pt x="629" y="55"/>
                      <a:pt x="629" y="54"/>
                    </a:cubicBezTo>
                    <a:cubicBezTo>
                      <a:pt x="629" y="54"/>
                      <a:pt x="627" y="53"/>
                      <a:pt x="627" y="53"/>
                    </a:cubicBezTo>
                    <a:cubicBezTo>
                      <a:pt x="627" y="52"/>
                      <a:pt x="629" y="51"/>
                      <a:pt x="629" y="50"/>
                    </a:cubicBezTo>
                    <a:cubicBezTo>
                      <a:pt x="629" y="50"/>
                      <a:pt x="627" y="49"/>
                      <a:pt x="627" y="49"/>
                    </a:cubicBezTo>
                    <a:cubicBezTo>
                      <a:pt x="626" y="48"/>
                      <a:pt x="625" y="48"/>
                      <a:pt x="624" y="47"/>
                    </a:cubicBezTo>
                    <a:cubicBezTo>
                      <a:pt x="624" y="48"/>
                      <a:pt x="623" y="49"/>
                      <a:pt x="623" y="49"/>
                    </a:cubicBezTo>
                    <a:cubicBezTo>
                      <a:pt x="623" y="50"/>
                      <a:pt x="625" y="51"/>
                      <a:pt x="625" y="51"/>
                    </a:cubicBezTo>
                    <a:cubicBezTo>
                      <a:pt x="625" y="52"/>
                      <a:pt x="624" y="53"/>
                      <a:pt x="623" y="53"/>
                    </a:cubicBezTo>
                    <a:cubicBezTo>
                      <a:pt x="623" y="54"/>
                      <a:pt x="622" y="55"/>
                      <a:pt x="621" y="55"/>
                    </a:cubicBezTo>
                    <a:cubicBezTo>
                      <a:pt x="621" y="56"/>
                      <a:pt x="624" y="57"/>
                      <a:pt x="624" y="57"/>
                    </a:cubicBezTo>
                    <a:cubicBezTo>
                      <a:pt x="624" y="58"/>
                      <a:pt x="622" y="59"/>
                      <a:pt x="622" y="59"/>
                    </a:cubicBezTo>
                    <a:cubicBezTo>
                      <a:pt x="622" y="60"/>
                      <a:pt x="621" y="61"/>
                      <a:pt x="620" y="62"/>
                    </a:cubicBezTo>
                    <a:cubicBezTo>
                      <a:pt x="620" y="62"/>
                      <a:pt x="618" y="60"/>
                      <a:pt x="618" y="60"/>
                    </a:cubicBezTo>
                    <a:cubicBezTo>
                      <a:pt x="618" y="60"/>
                      <a:pt x="620" y="58"/>
                      <a:pt x="620" y="58"/>
                    </a:cubicBezTo>
                    <a:cubicBezTo>
                      <a:pt x="619" y="57"/>
                      <a:pt x="618" y="56"/>
                      <a:pt x="618" y="56"/>
                    </a:cubicBezTo>
                    <a:cubicBezTo>
                      <a:pt x="617" y="56"/>
                      <a:pt x="616" y="54"/>
                      <a:pt x="615" y="54"/>
                    </a:cubicBezTo>
                    <a:cubicBezTo>
                      <a:pt x="615" y="54"/>
                      <a:pt x="614" y="56"/>
                      <a:pt x="614" y="57"/>
                    </a:cubicBezTo>
                    <a:cubicBezTo>
                      <a:pt x="613" y="57"/>
                      <a:pt x="612" y="58"/>
                      <a:pt x="612" y="59"/>
                    </a:cubicBezTo>
                    <a:cubicBezTo>
                      <a:pt x="612" y="59"/>
                      <a:pt x="614" y="60"/>
                      <a:pt x="614" y="60"/>
                    </a:cubicBezTo>
                    <a:cubicBezTo>
                      <a:pt x="614" y="61"/>
                      <a:pt x="616" y="62"/>
                      <a:pt x="616" y="62"/>
                    </a:cubicBezTo>
                    <a:cubicBezTo>
                      <a:pt x="616" y="62"/>
                      <a:pt x="615" y="64"/>
                      <a:pt x="615" y="64"/>
                    </a:cubicBezTo>
                    <a:cubicBezTo>
                      <a:pt x="614" y="64"/>
                      <a:pt x="613" y="62"/>
                      <a:pt x="612" y="63"/>
                    </a:cubicBezTo>
                    <a:cubicBezTo>
                      <a:pt x="612" y="63"/>
                      <a:pt x="611" y="65"/>
                      <a:pt x="611" y="65"/>
                    </a:cubicBezTo>
                    <a:cubicBezTo>
                      <a:pt x="610" y="64"/>
                      <a:pt x="609" y="64"/>
                      <a:pt x="609" y="63"/>
                    </a:cubicBezTo>
                    <a:cubicBezTo>
                      <a:pt x="608" y="63"/>
                      <a:pt x="606" y="62"/>
                      <a:pt x="606" y="62"/>
                    </a:cubicBezTo>
                    <a:cubicBezTo>
                      <a:pt x="606" y="61"/>
                      <a:pt x="608" y="60"/>
                      <a:pt x="608" y="59"/>
                    </a:cubicBezTo>
                    <a:cubicBezTo>
                      <a:pt x="608" y="59"/>
                      <a:pt x="606" y="58"/>
                      <a:pt x="606" y="58"/>
                    </a:cubicBezTo>
                    <a:cubicBezTo>
                      <a:pt x="606" y="57"/>
                      <a:pt x="608" y="56"/>
                      <a:pt x="607" y="55"/>
                    </a:cubicBezTo>
                    <a:cubicBezTo>
                      <a:pt x="607" y="55"/>
                      <a:pt x="605" y="54"/>
                      <a:pt x="605" y="54"/>
                    </a:cubicBezTo>
                    <a:cubicBezTo>
                      <a:pt x="605" y="53"/>
                      <a:pt x="607" y="52"/>
                      <a:pt x="607" y="51"/>
                    </a:cubicBezTo>
                    <a:cubicBezTo>
                      <a:pt x="607" y="51"/>
                      <a:pt x="609" y="49"/>
                      <a:pt x="609" y="49"/>
                    </a:cubicBezTo>
                    <a:cubicBezTo>
                      <a:pt x="609" y="49"/>
                      <a:pt x="606" y="48"/>
                      <a:pt x="606" y="47"/>
                    </a:cubicBezTo>
                    <a:cubicBezTo>
                      <a:pt x="607" y="47"/>
                      <a:pt x="608" y="46"/>
                      <a:pt x="608" y="45"/>
                    </a:cubicBezTo>
                    <a:cubicBezTo>
                      <a:pt x="609" y="44"/>
                      <a:pt x="609" y="44"/>
                      <a:pt x="610" y="43"/>
                    </a:cubicBezTo>
                    <a:cubicBezTo>
                      <a:pt x="609" y="43"/>
                      <a:pt x="608" y="41"/>
                      <a:pt x="608" y="41"/>
                    </a:cubicBezTo>
                    <a:cubicBezTo>
                      <a:pt x="607" y="41"/>
                      <a:pt x="607" y="43"/>
                      <a:pt x="606" y="44"/>
                    </a:cubicBezTo>
                    <a:cubicBezTo>
                      <a:pt x="605" y="44"/>
                      <a:pt x="604" y="42"/>
                      <a:pt x="604" y="42"/>
                    </a:cubicBezTo>
                    <a:cubicBezTo>
                      <a:pt x="603" y="42"/>
                      <a:pt x="602" y="44"/>
                      <a:pt x="602" y="44"/>
                    </a:cubicBezTo>
                    <a:cubicBezTo>
                      <a:pt x="602" y="44"/>
                      <a:pt x="604" y="46"/>
                      <a:pt x="604" y="46"/>
                    </a:cubicBezTo>
                    <a:cubicBezTo>
                      <a:pt x="604" y="46"/>
                      <a:pt x="603" y="48"/>
                      <a:pt x="602" y="48"/>
                    </a:cubicBezTo>
                    <a:cubicBezTo>
                      <a:pt x="602" y="49"/>
                      <a:pt x="601" y="50"/>
                      <a:pt x="601" y="50"/>
                    </a:cubicBezTo>
                    <a:cubicBezTo>
                      <a:pt x="600" y="51"/>
                      <a:pt x="600" y="52"/>
                      <a:pt x="599" y="52"/>
                    </a:cubicBezTo>
                    <a:cubicBezTo>
                      <a:pt x="599" y="53"/>
                      <a:pt x="597" y="51"/>
                      <a:pt x="597" y="51"/>
                    </a:cubicBezTo>
                    <a:cubicBezTo>
                      <a:pt x="596" y="51"/>
                      <a:pt x="596" y="53"/>
                      <a:pt x="595" y="53"/>
                    </a:cubicBezTo>
                    <a:cubicBezTo>
                      <a:pt x="594" y="53"/>
                      <a:pt x="594" y="55"/>
                      <a:pt x="593" y="55"/>
                    </a:cubicBezTo>
                    <a:cubicBezTo>
                      <a:pt x="593" y="55"/>
                      <a:pt x="591" y="53"/>
                      <a:pt x="591" y="54"/>
                    </a:cubicBezTo>
                    <a:cubicBezTo>
                      <a:pt x="591" y="54"/>
                      <a:pt x="590" y="55"/>
                      <a:pt x="589" y="56"/>
                    </a:cubicBezTo>
                    <a:cubicBezTo>
                      <a:pt x="589" y="56"/>
                      <a:pt x="588" y="57"/>
                      <a:pt x="588" y="58"/>
                    </a:cubicBezTo>
                    <a:cubicBezTo>
                      <a:pt x="587" y="59"/>
                      <a:pt x="587" y="59"/>
                      <a:pt x="586" y="60"/>
                    </a:cubicBezTo>
                    <a:cubicBezTo>
                      <a:pt x="586" y="61"/>
                      <a:pt x="585" y="62"/>
                      <a:pt x="584" y="62"/>
                    </a:cubicBezTo>
                    <a:cubicBezTo>
                      <a:pt x="584" y="62"/>
                      <a:pt x="586" y="64"/>
                      <a:pt x="587" y="64"/>
                    </a:cubicBezTo>
                    <a:cubicBezTo>
                      <a:pt x="587" y="64"/>
                      <a:pt x="588" y="62"/>
                      <a:pt x="588" y="62"/>
                    </a:cubicBezTo>
                    <a:cubicBezTo>
                      <a:pt x="588" y="62"/>
                      <a:pt x="590" y="63"/>
                      <a:pt x="591" y="64"/>
                    </a:cubicBezTo>
                    <a:cubicBezTo>
                      <a:pt x="591" y="64"/>
                      <a:pt x="589" y="66"/>
                      <a:pt x="589" y="66"/>
                    </a:cubicBezTo>
                    <a:cubicBezTo>
                      <a:pt x="589" y="66"/>
                      <a:pt x="587" y="64"/>
                      <a:pt x="587" y="64"/>
                    </a:cubicBezTo>
                    <a:cubicBezTo>
                      <a:pt x="586" y="64"/>
                      <a:pt x="586" y="66"/>
                      <a:pt x="585" y="66"/>
                    </a:cubicBezTo>
                    <a:cubicBezTo>
                      <a:pt x="584" y="66"/>
                      <a:pt x="583" y="65"/>
                      <a:pt x="583" y="65"/>
                    </a:cubicBezTo>
                    <a:cubicBezTo>
                      <a:pt x="582" y="64"/>
                      <a:pt x="580" y="63"/>
                      <a:pt x="580" y="63"/>
                    </a:cubicBezTo>
                    <a:cubicBezTo>
                      <a:pt x="580" y="63"/>
                      <a:pt x="582" y="61"/>
                      <a:pt x="582" y="61"/>
                    </a:cubicBezTo>
                    <a:cubicBezTo>
                      <a:pt x="582" y="61"/>
                      <a:pt x="584" y="59"/>
                      <a:pt x="584" y="59"/>
                    </a:cubicBezTo>
                    <a:cubicBezTo>
                      <a:pt x="584" y="58"/>
                      <a:pt x="582" y="57"/>
                      <a:pt x="582" y="57"/>
                    </a:cubicBezTo>
                    <a:cubicBezTo>
                      <a:pt x="581" y="57"/>
                      <a:pt x="580" y="59"/>
                      <a:pt x="580" y="59"/>
                    </a:cubicBezTo>
                    <a:cubicBezTo>
                      <a:pt x="579" y="59"/>
                      <a:pt x="578" y="58"/>
                      <a:pt x="578" y="57"/>
                    </a:cubicBezTo>
                    <a:cubicBezTo>
                      <a:pt x="577" y="57"/>
                      <a:pt x="576" y="56"/>
                      <a:pt x="575" y="56"/>
                    </a:cubicBezTo>
                    <a:cubicBezTo>
                      <a:pt x="575" y="55"/>
                      <a:pt x="577" y="54"/>
                      <a:pt x="577" y="53"/>
                    </a:cubicBezTo>
                    <a:cubicBezTo>
                      <a:pt x="577" y="53"/>
                      <a:pt x="579" y="51"/>
                      <a:pt x="579" y="51"/>
                    </a:cubicBezTo>
                    <a:cubicBezTo>
                      <a:pt x="579" y="50"/>
                      <a:pt x="577" y="50"/>
                      <a:pt x="577" y="49"/>
                    </a:cubicBezTo>
                    <a:cubicBezTo>
                      <a:pt x="576" y="49"/>
                      <a:pt x="575" y="48"/>
                      <a:pt x="574" y="48"/>
                    </a:cubicBezTo>
                    <a:cubicBezTo>
                      <a:pt x="573" y="49"/>
                      <a:pt x="572" y="51"/>
                      <a:pt x="571" y="52"/>
                    </a:cubicBezTo>
                    <a:cubicBezTo>
                      <a:pt x="570" y="54"/>
                      <a:pt x="569" y="55"/>
                      <a:pt x="568" y="57"/>
                    </a:cubicBezTo>
                    <a:cubicBezTo>
                      <a:pt x="566" y="58"/>
                      <a:pt x="565" y="60"/>
                      <a:pt x="564" y="61"/>
                    </a:cubicBezTo>
                    <a:cubicBezTo>
                      <a:pt x="564" y="62"/>
                      <a:pt x="563" y="63"/>
                      <a:pt x="562" y="63"/>
                    </a:cubicBezTo>
                    <a:cubicBezTo>
                      <a:pt x="562" y="64"/>
                      <a:pt x="561" y="65"/>
                      <a:pt x="561" y="66"/>
                    </a:cubicBezTo>
                    <a:cubicBezTo>
                      <a:pt x="561" y="66"/>
                      <a:pt x="559" y="64"/>
                      <a:pt x="559" y="64"/>
                    </a:cubicBezTo>
                    <a:cubicBezTo>
                      <a:pt x="558" y="63"/>
                      <a:pt x="560" y="62"/>
                      <a:pt x="560" y="62"/>
                    </a:cubicBezTo>
                    <a:cubicBezTo>
                      <a:pt x="559" y="61"/>
                      <a:pt x="559" y="60"/>
                      <a:pt x="558" y="60"/>
                    </a:cubicBezTo>
                    <a:cubicBezTo>
                      <a:pt x="557" y="60"/>
                      <a:pt x="556" y="58"/>
                      <a:pt x="556" y="58"/>
                    </a:cubicBezTo>
                    <a:cubicBezTo>
                      <a:pt x="555" y="58"/>
                      <a:pt x="555" y="61"/>
                      <a:pt x="554" y="60"/>
                    </a:cubicBezTo>
                    <a:cubicBezTo>
                      <a:pt x="553" y="60"/>
                      <a:pt x="553" y="59"/>
                      <a:pt x="552" y="59"/>
                    </a:cubicBezTo>
                    <a:cubicBezTo>
                      <a:pt x="551" y="59"/>
                      <a:pt x="551" y="61"/>
                      <a:pt x="550" y="61"/>
                    </a:cubicBezTo>
                    <a:cubicBezTo>
                      <a:pt x="550" y="61"/>
                      <a:pt x="548" y="60"/>
                      <a:pt x="548" y="59"/>
                    </a:cubicBezTo>
                    <a:cubicBezTo>
                      <a:pt x="547" y="59"/>
                      <a:pt x="546" y="58"/>
                      <a:pt x="546" y="58"/>
                    </a:cubicBezTo>
                    <a:cubicBezTo>
                      <a:pt x="546" y="58"/>
                      <a:pt x="547" y="56"/>
                      <a:pt x="547" y="55"/>
                    </a:cubicBezTo>
                    <a:cubicBezTo>
                      <a:pt x="548" y="55"/>
                      <a:pt x="549" y="54"/>
                      <a:pt x="549" y="53"/>
                    </a:cubicBezTo>
                    <a:cubicBezTo>
                      <a:pt x="549" y="53"/>
                      <a:pt x="547" y="51"/>
                      <a:pt x="547" y="51"/>
                    </a:cubicBezTo>
                    <a:cubicBezTo>
                      <a:pt x="546" y="51"/>
                      <a:pt x="546" y="54"/>
                      <a:pt x="545" y="54"/>
                    </a:cubicBezTo>
                    <a:cubicBezTo>
                      <a:pt x="544" y="54"/>
                      <a:pt x="544" y="52"/>
                      <a:pt x="543" y="52"/>
                    </a:cubicBezTo>
                    <a:cubicBezTo>
                      <a:pt x="541" y="51"/>
                      <a:pt x="540" y="50"/>
                      <a:pt x="538" y="49"/>
                    </a:cubicBezTo>
                    <a:cubicBezTo>
                      <a:pt x="538" y="49"/>
                      <a:pt x="537" y="50"/>
                      <a:pt x="537" y="51"/>
                    </a:cubicBezTo>
                    <a:cubicBezTo>
                      <a:pt x="537" y="51"/>
                      <a:pt x="539" y="52"/>
                      <a:pt x="539" y="53"/>
                    </a:cubicBezTo>
                    <a:cubicBezTo>
                      <a:pt x="539" y="53"/>
                      <a:pt x="541" y="54"/>
                      <a:pt x="541" y="54"/>
                    </a:cubicBezTo>
                    <a:cubicBezTo>
                      <a:pt x="541" y="55"/>
                      <a:pt x="540" y="56"/>
                      <a:pt x="539" y="56"/>
                    </a:cubicBezTo>
                    <a:cubicBezTo>
                      <a:pt x="540" y="57"/>
                      <a:pt x="541" y="58"/>
                      <a:pt x="542" y="58"/>
                    </a:cubicBezTo>
                    <a:cubicBezTo>
                      <a:pt x="542" y="58"/>
                      <a:pt x="540" y="60"/>
                      <a:pt x="540" y="60"/>
                    </a:cubicBezTo>
                    <a:cubicBezTo>
                      <a:pt x="540" y="60"/>
                      <a:pt x="538" y="59"/>
                      <a:pt x="538" y="59"/>
                    </a:cubicBezTo>
                    <a:cubicBezTo>
                      <a:pt x="537" y="58"/>
                      <a:pt x="536" y="57"/>
                      <a:pt x="536" y="57"/>
                    </a:cubicBezTo>
                    <a:cubicBezTo>
                      <a:pt x="535" y="56"/>
                      <a:pt x="534" y="56"/>
                      <a:pt x="533" y="55"/>
                    </a:cubicBezTo>
                    <a:cubicBezTo>
                      <a:pt x="533" y="55"/>
                      <a:pt x="531" y="53"/>
                      <a:pt x="531" y="54"/>
                    </a:cubicBezTo>
                    <a:cubicBezTo>
                      <a:pt x="531" y="54"/>
                      <a:pt x="529" y="56"/>
                      <a:pt x="529" y="56"/>
                    </a:cubicBezTo>
                    <a:cubicBezTo>
                      <a:pt x="529" y="56"/>
                      <a:pt x="532" y="57"/>
                      <a:pt x="532" y="57"/>
                    </a:cubicBezTo>
                    <a:cubicBezTo>
                      <a:pt x="532" y="58"/>
                      <a:pt x="530" y="59"/>
                      <a:pt x="530" y="60"/>
                    </a:cubicBezTo>
                    <a:cubicBezTo>
                      <a:pt x="530" y="60"/>
                      <a:pt x="529" y="61"/>
                      <a:pt x="528" y="62"/>
                    </a:cubicBezTo>
                    <a:cubicBezTo>
                      <a:pt x="528" y="63"/>
                      <a:pt x="527" y="63"/>
                      <a:pt x="526" y="64"/>
                    </a:cubicBezTo>
                    <a:cubicBezTo>
                      <a:pt x="526" y="64"/>
                      <a:pt x="525" y="66"/>
                      <a:pt x="525" y="66"/>
                    </a:cubicBezTo>
                    <a:cubicBezTo>
                      <a:pt x="525" y="66"/>
                      <a:pt x="523" y="65"/>
                      <a:pt x="523" y="65"/>
                    </a:cubicBezTo>
                    <a:cubicBezTo>
                      <a:pt x="522" y="64"/>
                      <a:pt x="524" y="63"/>
                      <a:pt x="524" y="62"/>
                    </a:cubicBezTo>
                    <a:cubicBezTo>
                      <a:pt x="524" y="62"/>
                      <a:pt x="526" y="61"/>
                      <a:pt x="526" y="60"/>
                    </a:cubicBezTo>
                    <a:cubicBezTo>
                      <a:pt x="526" y="60"/>
                      <a:pt x="524" y="59"/>
                      <a:pt x="524" y="59"/>
                    </a:cubicBezTo>
                    <a:cubicBezTo>
                      <a:pt x="523" y="58"/>
                      <a:pt x="522" y="57"/>
                      <a:pt x="522" y="57"/>
                    </a:cubicBezTo>
                    <a:cubicBezTo>
                      <a:pt x="521" y="57"/>
                      <a:pt x="520" y="59"/>
                      <a:pt x="520" y="59"/>
                    </a:cubicBezTo>
                    <a:cubicBezTo>
                      <a:pt x="519" y="60"/>
                      <a:pt x="519" y="61"/>
                      <a:pt x="518" y="61"/>
                    </a:cubicBezTo>
                    <a:cubicBezTo>
                      <a:pt x="517" y="63"/>
                      <a:pt x="516" y="64"/>
                      <a:pt x="515" y="66"/>
                    </a:cubicBezTo>
                    <a:cubicBezTo>
                      <a:pt x="513" y="65"/>
                      <a:pt x="512" y="64"/>
                      <a:pt x="510" y="62"/>
                    </a:cubicBezTo>
                    <a:cubicBezTo>
                      <a:pt x="511" y="61"/>
                      <a:pt x="512" y="59"/>
                      <a:pt x="514" y="58"/>
                    </a:cubicBezTo>
                    <a:cubicBezTo>
                      <a:pt x="515" y="56"/>
                      <a:pt x="516" y="55"/>
                      <a:pt x="517" y="53"/>
                    </a:cubicBezTo>
                    <a:cubicBezTo>
                      <a:pt x="516" y="53"/>
                      <a:pt x="515" y="52"/>
                      <a:pt x="515" y="52"/>
                    </a:cubicBezTo>
                    <a:cubicBezTo>
                      <a:pt x="514" y="52"/>
                      <a:pt x="514" y="54"/>
                      <a:pt x="513" y="54"/>
                    </a:cubicBezTo>
                    <a:cubicBezTo>
                      <a:pt x="512" y="54"/>
                      <a:pt x="512" y="52"/>
                      <a:pt x="511" y="52"/>
                    </a:cubicBezTo>
                    <a:cubicBezTo>
                      <a:pt x="510" y="52"/>
                      <a:pt x="510" y="54"/>
                      <a:pt x="509" y="54"/>
                    </a:cubicBezTo>
                    <a:cubicBezTo>
                      <a:pt x="509" y="55"/>
                      <a:pt x="508" y="53"/>
                      <a:pt x="507" y="53"/>
                    </a:cubicBezTo>
                    <a:cubicBezTo>
                      <a:pt x="506" y="53"/>
                      <a:pt x="506" y="55"/>
                      <a:pt x="505" y="55"/>
                    </a:cubicBezTo>
                    <a:cubicBezTo>
                      <a:pt x="505" y="55"/>
                      <a:pt x="503" y="53"/>
                      <a:pt x="503" y="53"/>
                    </a:cubicBezTo>
                    <a:cubicBezTo>
                      <a:pt x="502" y="54"/>
                      <a:pt x="502" y="55"/>
                      <a:pt x="501" y="56"/>
                    </a:cubicBezTo>
                    <a:cubicBezTo>
                      <a:pt x="501" y="56"/>
                      <a:pt x="500" y="57"/>
                      <a:pt x="500" y="58"/>
                    </a:cubicBezTo>
                    <a:cubicBezTo>
                      <a:pt x="499" y="57"/>
                      <a:pt x="498" y="57"/>
                      <a:pt x="497" y="56"/>
                    </a:cubicBezTo>
                    <a:cubicBezTo>
                      <a:pt x="497" y="56"/>
                      <a:pt x="495" y="55"/>
                      <a:pt x="495" y="54"/>
                    </a:cubicBezTo>
                    <a:cubicBezTo>
                      <a:pt x="495" y="54"/>
                      <a:pt x="497" y="53"/>
                      <a:pt x="497" y="52"/>
                    </a:cubicBezTo>
                    <a:cubicBezTo>
                      <a:pt x="497" y="52"/>
                      <a:pt x="495" y="51"/>
                      <a:pt x="495" y="50"/>
                    </a:cubicBezTo>
                    <a:cubicBezTo>
                      <a:pt x="495" y="50"/>
                      <a:pt x="496" y="49"/>
                      <a:pt x="496" y="48"/>
                    </a:cubicBezTo>
                    <a:cubicBezTo>
                      <a:pt x="496" y="47"/>
                      <a:pt x="494" y="47"/>
                      <a:pt x="494" y="47"/>
                    </a:cubicBezTo>
                    <a:cubicBezTo>
                      <a:pt x="493" y="48"/>
                      <a:pt x="492" y="49"/>
                      <a:pt x="491" y="51"/>
                    </a:cubicBezTo>
                    <a:cubicBezTo>
                      <a:pt x="491" y="52"/>
                      <a:pt x="492" y="52"/>
                      <a:pt x="493" y="53"/>
                    </a:cubicBezTo>
                    <a:cubicBezTo>
                      <a:pt x="493" y="53"/>
                      <a:pt x="495" y="54"/>
                      <a:pt x="495" y="54"/>
                    </a:cubicBezTo>
                    <a:cubicBezTo>
                      <a:pt x="495" y="55"/>
                      <a:pt x="493" y="56"/>
                      <a:pt x="493" y="57"/>
                    </a:cubicBezTo>
                    <a:cubicBezTo>
                      <a:pt x="493" y="57"/>
                      <a:pt x="496" y="58"/>
                      <a:pt x="496" y="58"/>
                    </a:cubicBezTo>
                    <a:cubicBezTo>
                      <a:pt x="496" y="59"/>
                      <a:pt x="494" y="61"/>
                      <a:pt x="494" y="61"/>
                    </a:cubicBezTo>
                    <a:cubicBezTo>
                      <a:pt x="493" y="61"/>
                      <a:pt x="492" y="59"/>
                      <a:pt x="492" y="59"/>
                    </a:cubicBezTo>
                    <a:cubicBezTo>
                      <a:pt x="492" y="58"/>
                      <a:pt x="490" y="58"/>
                      <a:pt x="489" y="57"/>
                    </a:cubicBezTo>
                    <a:cubicBezTo>
                      <a:pt x="489" y="57"/>
                      <a:pt x="491" y="55"/>
                      <a:pt x="491" y="55"/>
                    </a:cubicBezTo>
                    <a:cubicBezTo>
                      <a:pt x="491" y="54"/>
                      <a:pt x="490" y="54"/>
                      <a:pt x="489" y="53"/>
                    </a:cubicBezTo>
                    <a:cubicBezTo>
                      <a:pt x="489" y="53"/>
                      <a:pt x="487" y="51"/>
                      <a:pt x="487" y="52"/>
                    </a:cubicBezTo>
                    <a:cubicBezTo>
                      <a:pt x="486" y="52"/>
                      <a:pt x="485" y="54"/>
                      <a:pt x="485" y="54"/>
                    </a:cubicBezTo>
                    <a:cubicBezTo>
                      <a:pt x="484" y="54"/>
                      <a:pt x="483" y="52"/>
                      <a:pt x="483" y="52"/>
                    </a:cubicBezTo>
                    <a:cubicBezTo>
                      <a:pt x="482" y="52"/>
                      <a:pt x="481" y="51"/>
                      <a:pt x="481" y="50"/>
                    </a:cubicBezTo>
                    <a:cubicBezTo>
                      <a:pt x="481" y="50"/>
                      <a:pt x="482" y="48"/>
                      <a:pt x="482" y="48"/>
                    </a:cubicBezTo>
                    <a:cubicBezTo>
                      <a:pt x="483" y="47"/>
                      <a:pt x="483" y="47"/>
                      <a:pt x="484" y="46"/>
                    </a:cubicBezTo>
                    <a:cubicBezTo>
                      <a:pt x="484" y="45"/>
                      <a:pt x="486" y="44"/>
                      <a:pt x="486" y="44"/>
                    </a:cubicBezTo>
                    <a:cubicBezTo>
                      <a:pt x="486" y="43"/>
                      <a:pt x="484" y="42"/>
                      <a:pt x="483" y="42"/>
                    </a:cubicBezTo>
                    <a:cubicBezTo>
                      <a:pt x="483" y="43"/>
                      <a:pt x="482" y="43"/>
                      <a:pt x="482" y="44"/>
                    </a:cubicBezTo>
                    <a:cubicBezTo>
                      <a:pt x="481" y="44"/>
                      <a:pt x="480" y="46"/>
                      <a:pt x="480" y="46"/>
                    </a:cubicBezTo>
                    <a:cubicBezTo>
                      <a:pt x="480" y="46"/>
                      <a:pt x="478" y="45"/>
                      <a:pt x="478" y="45"/>
                    </a:cubicBezTo>
                    <a:cubicBezTo>
                      <a:pt x="478" y="45"/>
                      <a:pt x="476" y="43"/>
                      <a:pt x="476" y="43"/>
                    </a:cubicBezTo>
                    <a:cubicBezTo>
                      <a:pt x="475" y="43"/>
                      <a:pt x="474" y="45"/>
                      <a:pt x="474" y="45"/>
                    </a:cubicBezTo>
                    <a:cubicBezTo>
                      <a:pt x="473" y="46"/>
                      <a:pt x="473" y="47"/>
                      <a:pt x="472" y="47"/>
                    </a:cubicBezTo>
                    <a:cubicBezTo>
                      <a:pt x="472" y="48"/>
                      <a:pt x="471" y="49"/>
                      <a:pt x="470" y="50"/>
                    </a:cubicBezTo>
                    <a:cubicBezTo>
                      <a:pt x="470" y="50"/>
                      <a:pt x="473" y="51"/>
                      <a:pt x="473" y="51"/>
                    </a:cubicBezTo>
                    <a:cubicBezTo>
                      <a:pt x="473" y="52"/>
                      <a:pt x="471" y="53"/>
                      <a:pt x="471" y="54"/>
                    </a:cubicBezTo>
                    <a:cubicBezTo>
                      <a:pt x="470" y="54"/>
                      <a:pt x="470" y="55"/>
                      <a:pt x="469" y="56"/>
                    </a:cubicBezTo>
                    <a:cubicBezTo>
                      <a:pt x="469" y="57"/>
                      <a:pt x="468" y="57"/>
                      <a:pt x="468" y="58"/>
                    </a:cubicBezTo>
                    <a:cubicBezTo>
                      <a:pt x="467" y="58"/>
                      <a:pt x="466" y="60"/>
                      <a:pt x="466" y="60"/>
                    </a:cubicBezTo>
                    <a:cubicBezTo>
                      <a:pt x="466" y="60"/>
                      <a:pt x="464" y="59"/>
                      <a:pt x="464" y="59"/>
                    </a:cubicBezTo>
                    <a:cubicBezTo>
                      <a:pt x="464" y="58"/>
                      <a:pt x="466" y="57"/>
                      <a:pt x="465" y="56"/>
                    </a:cubicBezTo>
                    <a:cubicBezTo>
                      <a:pt x="465" y="56"/>
                      <a:pt x="463" y="55"/>
                      <a:pt x="463" y="55"/>
                    </a:cubicBezTo>
                    <a:cubicBezTo>
                      <a:pt x="464" y="54"/>
                      <a:pt x="464" y="53"/>
                      <a:pt x="465" y="52"/>
                    </a:cubicBezTo>
                    <a:cubicBezTo>
                      <a:pt x="465" y="52"/>
                      <a:pt x="466" y="51"/>
                      <a:pt x="467" y="50"/>
                    </a:cubicBezTo>
                    <a:cubicBezTo>
                      <a:pt x="467" y="50"/>
                      <a:pt x="468" y="48"/>
                      <a:pt x="468" y="48"/>
                    </a:cubicBezTo>
                    <a:cubicBezTo>
                      <a:pt x="468" y="48"/>
                      <a:pt x="466" y="47"/>
                      <a:pt x="466" y="46"/>
                    </a:cubicBezTo>
                    <a:cubicBezTo>
                      <a:pt x="465" y="46"/>
                      <a:pt x="464" y="45"/>
                      <a:pt x="464" y="45"/>
                    </a:cubicBezTo>
                    <a:cubicBezTo>
                      <a:pt x="464" y="45"/>
                      <a:pt x="462" y="46"/>
                      <a:pt x="462" y="47"/>
                    </a:cubicBezTo>
                    <a:cubicBezTo>
                      <a:pt x="462" y="47"/>
                      <a:pt x="464" y="48"/>
                      <a:pt x="464" y="49"/>
                    </a:cubicBezTo>
                    <a:cubicBezTo>
                      <a:pt x="464" y="49"/>
                      <a:pt x="463" y="51"/>
                      <a:pt x="463" y="51"/>
                    </a:cubicBezTo>
                    <a:cubicBezTo>
                      <a:pt x="462" y="51"/>
                      <a:pt x="460" y="49"/>
                      <a:pt x="460" y="49"/>
                    </a:cubicBezTo>
                    <a:cubicBezTo>
                      <a:pt x="460" y="49"/>
                      <a:pt x="459" y="51"/>
                      <a:pt x="459" y="51"/>
                    </a:cubicBezTo>
                    <a:cubicBezTo>
                      <a:pt x="459" y="52"/>
                      <a:pt x="461" y="52"/>
                      <a:pt x="461" y="53"/>
                    </a:cubicBezTo>
                    <a:cubicBezTo>
                      <a:pt x="461" y="54"/>
                      <a:pt x="459" y="54"/>
                      <a:pt x="459" y="55"/>
                    </a:cubicBezTo>
                    <a:cubicBezTo>
                      <a:pt x="458" y="57"/>
                      <a:pt x="457" y="58"/>
                      <a:pt x="456" y="60"/>
                    </a:cubicBezTo>
                    <a:cubicBezTo>
                      <a:pt x="455" y="60"/>
                      <a:pt x="454" y="62"/>
                      <a:pt x="454" y="62"/>
                    </a:cubicBezTo>
                    <a:cubicBezTo>
                      <a:pt x="454" y="62"/>
                      <a:pt x="452" y="60"/>
                      <a:pt x="452" y="60"/>
                    </a:cubicBezTo>
                    <a:cubicBezTo>
                      <a:pt x="452" y="60"/>
                      <a:pt x="453" y="58"/>
                      <a:pt x="454" y="58"/>
                    </a:cubicBezTo>
                    <a:cubicBezTo>
                      <a:pt x="454" y="57"/>
                      <a:pt x="455" y="56"/>
                      <a:pt x="455" y="56"/>
                    </a:cubicBezTo>
                    <a:cubicBezTo>
                      <a:pt x="456" y="55"/>
                      <a:pt x="456" y="54"/>
                      <a:pt x="457" y="53"/>
                    </a:cubicBezTo>
                    <a:cubicBezTo>
                      <a:pt x="456" y="53"/>
                      <a:pt x="455" y="52"/>
                      <a:pt x="455" y="52"/>
                    </a:cubicBezTo>
                    <a:cubicBezTo>
                      <a:pt x="454" y="52"/>
                      <a:pt x="453" y="50"/>
                      <a:pt x="452" y="50"/>
                    </a:cubicBezTo>
                    <a:cubicBezTo>
                      <a:pt x="452" y="50"/>
                      <a:pt x="454" y="48"/>
                      <a:pt x="454" y="48"/>
                    </a:cubicBezTo>
                    <a:cubicBezTo>
                      <a:pt x="455" y="47"/>
                      <a:pt x="455" y="46"/>
                      <a:pt x="456" y="46"/>
                    </a:cubicBezTo>
                    <a:cubicBezTo>
                      <a:pt x="456" y="45"/>
                      <a:pt x="457" y="44"/>
                      <a:pt x="458" y="43"/>
                    </a:cubicBezTo>
                    <a:cubicBezTo>
                      <a:pt x="458" y="43"/>
                      <a:pt x="455" y="42"/>
                      <a:pt x="455" y="42"/>
                    </a:cubicBezTo>
                    <a:cubicBezTo>
                      <a:pt x="455" y="41"/>
                      <a:pt x="457" y="40"/>
                      <a:pt x="457" y="39"/>
                    </a:cubicBezTo>
                    <a:cubicBezTo>
                      <a:pt x="457" y="39"/>
                      <a:pt x="455" y="38"/>
                      <a:pt x="455" y="38"/>
                    </a:cubicBezTo>
                    <a:cubicBezTo>
                      <a:pt x="455" y="38"/>
                      <a:pt x="453" y="39"/>
                      <a:pt x="453" y="40"/>
                    </a:cubicBezTo>
                    <a:cubicBezTo>
                      <a:pt x="453" y="41"/>
                      <a:pt x="455" y="41"/>
                      <a:pt x="455" y="42"/>
                    </a:cubicBezTo>
                    <a:cubicBezTo>
                      <a:pt x="455" y="42"/>
                      <a:pt x="454" y="43"/>
                      <a:pt x="454" y="44"/>
                    </a:cubicBezTo>
                    <a:cubicBezTo>
                      <a:pt x="453" y="45"/>
                      <a:pt x="453" y="45"/>
                      <a:pt x="452" y="46"/>
                    </a:cubicBezTo>
                    <a:cubicBezTo>
                      <a:pt x="452" y="46"/>
                      <a:pt x="451" y="48"/>
                      <a:pt x="450" y="48"/>
                    </a:cubicBezTo>
                    <a:cubicBezTo>
                      <a:pt x="450" y="48"/>
                      <a:pt x="448" y="47"/>
                      <a:pt x="448" y="47"/>
                    </a:cubicBezTo>
                    <a:cubicBezTo>
                      <a:pt x="448" y="47"/>
                      <a:pt x="446" y="49"/>
                      <a:pt x="446" y="49"/>
                    </a:cubicBezTo>
                    <a:cubicBezTo>
                      <a:pt x="446" y="49"/>
                      <a:pt x="449" y="50"/>
                      <a:pt x="449" y="51"/>
                    </a:cubicBezTo>
                    <a:cubicBezTo>
                      <a:pt x="448" y="51"/>
                      <a:pt x="447" y="52"/>
                      <a:pt x="447" y="53"/>
                    </a:cubicBezTo>
                    <a:cubicBezTo>
                      <a:pt x="447" y="53"/>
                      <a:pt x="445" y="55"/>
                      <a:pt x="445" y="55"/>
                    </a:cubicBezTo>
                    <a:cubicBezTo>
                      <a:pt x="445" y="55"/>
                      <a:pt x="443" y="53"/>
                      <a:pt x="443" y="53"/>
                    </a:cubicBezTo>
                    <a:cubicBezTo>
                      <a:pt x="443" y="54"/>
                      <a:pt x="441" y="55"/>
                      <a:pt x="441" y="56"/>
                    </a:cubicBezTo>
                    <a:cubicBezTo>
                      <a:pt x="441" y="56"/>
                      <a:pt x="443" y="57"/>
                      <a:pt x="443" y="57"/>
                    </a:cubicBezTo>
                    <a:cubicBezTo>
                      <a:pt x="444" y="58"/>
                      <a:pt x="442" y="59"/>
                      <a:pt x="442" y="60"/>
                    </a:cubicBezTo>
                    <a:cubicBezTo>
                      <a:pt x="442" y="60"/>
                      <a:pt x="444" y="61"/>
                      <a:pt x="444" y="61"/>
                    </a:cubicBezTo>
                    <a:cubicBezTo>
                      <a:pt x="444" y="62"/>
                      <a:pt x="443" y="63"/>
                      <a:pt x="442" y="63"/>
                    </a:cubicBezTo>
                    <a:cubicBezTo>
                      <a:pt x="442" y="64"/>
                      <a:pt x="441" y="62"/>
                      <a:pt x="440" y="62"/>
                    </a:cubicBezTo>
                    <a:cubicBezTo>
                      <a:pt x="439" y="62"/>
                      <a:pt x="439" y="64"/>
                      <a:pt x="438" y="64"/>
                    </a:cubicBezTo>
                    <a:cubicBezTo>
                      <a:pt x="438" y="64"/>
                      <a:pt x="437" y="62"/>
                      <a:pt x="436" y="62"/>
                    </a:cubicBezTo>
                    <a:cubicBezTo>
                      <a:pt x="436" y="62"/>
                      <a:pt x="435" y="64"/>
                      <a:pt x="434" y="65"/>
                    </a:cubicBezTo>
                    <a:cubicBezTo>
                      <a:pt x="434" y="65"/>
                      <a:pt x="432" y="63"/>
                      <a:pt x="432" y="63"/>
                    </a:cubicBezTo>
                    <a:cubicBezTo>
                      <a:pt x="432" y="63"/>
                      <a:pt x="434" y="61"/>
                      <a:pt x="434" y="61"/>
                    </a:cubicBezTo>
                    <a:cubicBezTo>
                      <a:pt x="434" y="60"/>
                      <a:pt x="432" y="59"/>
                      <a:pt x="432" y="59"/>
                    </a:cubicBezTo>
                    <a:cubicBezTo>
                      <a:pt x="432" y="59"/>
                      <a:pt x="430" y="61"/>
                      <a:pt x="430" y="61"/>
                    </a:cubicBezTo>
                    <a:cubicBezTo>
                      <a:pt x="430" y="62"/>
                      <a:pt x="432" y="62"/>
                      <a:pt x="432" y="63"/>
                    </a:cubicBezTo>
                    <a:cubicBezTo>
                      <a:pt x="432" y="63"/>
                      <a:pt x="430" y="64"/>
                      <a:pt x="430" y="65"/>
                    </a:cubicBezTo>
                    <a:cubicBezTo>
                      <a:pt x="430" y="65"/>
                      <a:pt x="433" y="67"/>
                      <a:pt x="433" y="67"/>
                    </a:cubicBezTo>
                    <a:cubicBezTo>
                      <a:pt x="432" y="67"/>
                      <a:pt x="432" y="69"/>
                      <a:pt x="431" y="69"/>
                    </a:cubicBezTo>
                    <a:cubicBezTo>
                      <a:pt x="430" y="69"/>
                      <a:pt x="429" y="67"/>
                      <a:pt x="429" y="67"/>
                    </a:cubicBezTo>
                    <a:cubicBezTo>
                      <a:pt x="429" y="67"/>
                      <a:pt x="427" y="66"/>
                      <a:pt x="427" y="66"/>
                    </a:cubicBezTo>
                    <a:cubicBezTo>
                      <a:pt x="426" y="65"/>
                      <a:pt x="428" y="64"/>
                      <a:pt x="428" y="63"/>
                    </a:cubicBezTo>
                    <a:cubicBezTo>
                      <a:pt x="428" y="63"/>
                      <a:pt x="426" y="62"/>
                      <a:pt x="426" y="62"/>
                    </a:cubicBezTo>
                    <a:cubicBezTo>
                      <a:pt x="426" y="61"/>
                      <a:pt x="428" y="60"/>
                      <a:pt x="428" y="59"/>
                    </a:cubicBezTo>
                    <a:cubicBezTo>
                      <a:pt x="428" y="59"/>
                      <a:pt x="426" y="58"/>
                      <a:pt x="425" y="58"/>
                    </a:cubicBezTo>
                    <a:cubicBezTo>
                      <a:pt x="425" y="58"/>
                      <a:pt x="423" y="56"/>
                      <a:pt x="423" y="56"/>
                    </a:cubicBezTo>
                    <a:cubicBezTo>
                      <a:pt x="423" y="56"/>
                      <a:pt x="425" y="54"/>
                      <a:pt x="425" y="54"/>
                    </a:cubicBezTo>
                    <a:cubicBezTo>
                      <a:pt x="425" y="53"/>
                      <a:pt x="423" y="52"/>
                      <a:pt x="423" y="52"/>
                    </a:cubicBezTo>
                    <a:cubicBezTo>
                      <a:pt x="422" y="52"/>
                      <a:pt x="421" y="51"/>
                      <a:pt x="420" y="50"/>
                    </a:cubicBezTo>
                    <a:cubicBezTo>
                      <a:pt x="420" y="50"/>
                      <a:pt x="418" y="49"/>
                      <a:pt x="418" y="49"/>
                    </a:cubicBezTo>
                    <a:cubicBezTo>
                      <a:pt x="418" y="48"/>
                      <a:pt x="420" y="47"/>
                      <a:pt x="420" y="46"/>
                    </a:cubicBezTo>
                    <a:cubicBezTo>
                      <a:pt x="420" y="46"/>
                      <a:pt x="418" y="45"/>
                      <a:pt x="418" y="45"/>
                    </a:cubicBezTo>
                    <a:cubicBezTo>
                      <a:pt x="417" y="45"/>
                      <a:pt x="416" y="47"/>
                      <a:pt x="416" y="47"/>
                    </a:cubicBezTo>
                    <a:cubicBezTo>
                      <a:pt x="416" y="47"/>
                      <a:pt x="418" y="48"/>
                      <a:pt x="418" y="49"/>
                    </a:cubicBezTo>
                    <a:cubicBezTo>
                      <a:pt x="418" y="49"/>
                      <a:pt x="417" y="50"/>
                      <a:pt x="417" y="51"/>
                    </a:cubicBezTo>
                    <a:cubicBezTo>
                      <a:pt x="416" y="51"/>
                      <a:pt x="415" y="52"/>
                      <a:pt x="415" y="53"/>
                    </a:cubicBezTo>
                    <a:cubicBezTo>
                      <a:pt x="415" y="54"/>
                      <a:pt x="413" y="55"/>
                      <a:pt x="413" y="55"/>
                    </a:cubicBezTo>
                    <a:cubicBezTo>
                      <a:pt x="413" y="56"/>
                      <a:pt x="415" y="57"/>
                      <a:pt x="415" y="57"/>
                    </a:cubicBezTo>
                    <a:cubicBezTo>
                      <a:pt x="415" y="58"/>
                      <a:pt x="414" y="59"/>
                      <a:pt x="414" y="59"/>
                    </a:cubicBezTo>
                    <a:cubicBezTo>
                      <a:pt x="413" y="60"/>
                      <a:pt x="413" y="61"/>
                      <a:pt x="412" y="62"/>
                    </a:cubicBezTo>
                    <a:cubicBezTo>
                      <a:pt x="411" y="63"/>
                      <a:pt x="410" y="65"/>
                      <a:pt x="409" y="66"/>
                    </a:cubicBezTo>
                    <a:cubicBezTo>
                      <a:pt x="407" y="65"/>
                      <a:pt x="406" y="64"/>
                      <a:pt x="404" y="63"/>
                    </a:cubicBezTo>
                    <a:cubicBezTo>
                      <a:pt x="404" y="62"/>
                      <a:pt x="402" y="62"/>
                      <a:pt x="402" y="61"/>
                    </a:cubicBezTo>
                    <a:cubicBezTo>
                      <a:pt x="402" y="60"/>
                      <a:pt x="404" y="59"/>
                      <a:pt x="404" y="59"/>
                    </a:cubicBezTo>
                    <a:cubicBezTo>
                      <a:pt x="403" y="58"/>
                      <a:pt x="401" y="58"/>
                      <a:pt x="401" y="57"/>
                    </a:cubicBezTo>
                    <a:cubicBezTo>
                      <a:pt x="401" y="57"/>
                      <a:pt x="403" y="55"/>
                      <a:pt x="403" y="55"/>
                    </a:cubicBezTo>
                    <a:cubicBezTo>
                      <a:pt x="403" y="54"/>
                      <a:pt x="401" y="53"/>
                      <a:pt x="401" y="53"/>
                    </a:cubicBezTo>
                    <a:cubicBezTo>
                      <a:pt x="400" y="53"/>
                      <a:pt x="399" y="55"/>
                      <a:pt x="399" y="55"/>
                    </a:cubicBezTo>
                    <a:cubicBezTo>
                      <a:pt x="399" y="55"/>
                      <a:pt x="398" y="58"/>
                      <a:pt x="397" y="57"/>
                    </a:cubicBezTo>
                    <a:cubicBezTo>
                      <a:pt x="397" y="57"/>
                      <a:pt x="395" y="56"/>
                      <a:pt x="395" y="56"/>
                    </a:cubicBezTo>
                    <a:cubicBezTo>
                      <a:pt x="395" y="55"/>
                      <a:pt x="397" y="54"/>
                      <a:pt x="397" y="54"/>
                    </a:cubicBezTo>
                    <a:cubicBezTo>
                      <a:pt x="397" y="53"/>
                      <a:pt x="395" y="53"/>
                      <a:pt x="395" y="52"/>
                    </a:cubicBezTo>
                    <a:cubicBezTo>
                      <a:pt x="393" y="53"/>
                      <a:pt x="392" y="55"/>
                      <a:pt x="391" y="56"/>
                    </a:cubicBezTo>
                    <a:cubicBezTo>
                      <a:pt x="391" y="57"/>
                      <a:pt x="390" y="58"/>
                      <a:pt x="390" y="59"/>
                    </a:cubicBezTo>
                    <a:cubicBezTo>
                      <a:pt x="389" y="59"/>
                      <a:pt x="392" y="60"/>
                      <a:pt x="392" y="60"/>
                    </a:cubicBezTo>
                    <a:cubicBezTo>
                      <a:pt x="392" y="61"/>
                      <a:pt x="390" y="62"/>
                      <a:pt x="390" y="62"/>
                    </a:cubicBezTo>
                    <a:cubicBezTo>
                      <a:pt x="390" y="63"/>
                      <a:pt x="389" y="65"/>
                      <a:pt x="388" y="65"/>
                    </a:cubicBezTo>
                    <a:cubicBezTo>
                      <a:pt x="388" y="65"/>
                      <a:pt x="386" y="63"/>
                      <a:pt x="386" y="63"/>
                    </a:cubicBezTo>
                    <a:cubicBezTo>
                      <a:pt x="386" y="62"/>
                      <a:pt x="388" y="61"/>
                      <a:pt x="388" y="61"/>
                    </a:cubicBezTo>
                    <a:cubicBezTo>
                      <a:pt x="387" y="60"/>
                      <a:pt x="386" y="60"/>
                      <a:pt x="386" y="59"/>
                    </a:cubicBezTo>
                    <a:cubicBezTo>
                      <a:pt x="385" y="59"/>
                      <a:pt x="383" y="58"/>
                      <a:pt x="383" y="57"/>
                    </a:cubicBezTo>
                    <a:cubicBezTo>
                      <a:pt x="383" y="57"/>
                      <a:pt x="385" y="55"/>
                      <a:pt x="385" y="55"/>
                    </a:cubicBezTo>
                    <a:cubicBezTo>
                      <a:pt x="385" y="55"/>
                      <a:pt x="383" y="54"/>
                      <a:pt x="383" y="53"/>
                    </a:cubicBezTo>
                    <a:cubicBezTo>
                      <a:pt x="382" y="53"/>
                      <a:pt x="381" y="52"/>
                      <a:pt x="381" y="52"/>
                    </a:cubicBezTo>
                    <a:cubicBezTo>
                      <a:pt x="381" y="51"/>
                      <a:pt x="382" y="50"/>
                      <a:pt x="382" y="49"/>
                    </a:cubicBezTo>
                    <a:cubicBezTo>
                      <a:pt x="383" y="49"/>
                      <a:pt x="384" y="48"/>
                      <a:pt x="384" y="47"/>
                    </a:cubicBezTo>
                    <a:cubicBezTo>
                      <a:pt x="384" y="47"/>
                      <a:pt x="382" y="46"/>
                      <a:pt x="382" y="46"/>
                    </a:cubicBezTo>
                    <a:cubicBezTo>
                      <a:pt x="382" y="45"/>
                      <a:pt x="383" y="44"/>
                      <a:pt x="383" y="43"/>
                    </a:cubicBezTo>
                    <a:cubicBezTo>
                      <a:pt x="384" y="43"/>
                      <a:pt x="381" y="42"/>
                      <a:pt x="381" y="42"/>
                    </a:cubicBezTo>
                    <a:cubicBezTo>
                      <a:pt x="381" y="42"/>
                      <a:pt x="379" y="43"/>
                      <a:pt x="380" y="44"/>
                    </a:cubicBezTo>
                    <a:cubicBezTo>
                      <a:pt x="380" y="44"/>
                      <a:pt x="382" y="45"/>
                      <a:pt x="382" y="46"/>
                    </a:cubicBezTo>
                    <a:cubicBezTo>
                      <a:pt x="382" y="46"/>
                      <a:pt x="380" y="47"/>
                      <a:pt x="380" y="48"/>
                    </a:cubicBezTo>
                    <a:cubicBezTo>
                      <a:pt x="380" y="49"/>
                      <a:pt x="379" y="49"/>
                      <a:pt x="378" y="50"/>
                    </a:cubicBezTo>
                    <a:cubicBezTo>
                      <a:pt x="378" y="51"/>
                      <a:pt x="377" y="52"/>
                      <a:pt x="377" y="52"/>
                    </a:cubicBezTo>
                    <a:cubicBezTo>
                      <a:pt x="376" y="54"/>
                      <a:pt x="374" y="55"/>
                      <a:pt x="373" y="57"/>
                    </a:cubicBezTo>
                    <a:cubicBezTo>
                      <a:pt x="372" y="58"/>
                      <a:pt x="371" y="60"/>
                      <a:pt x="370" y="61"/>
                    </a:cubicBezTo>
                    <a:cubicBezTo>
                      <a:pt x="369" y="62"/>
                      <a:pt x="369" y="63"/>
                      <a:pt x="368" y="63"/>
                    </a:cubicBezTo>
                    <a:cubicBezTo>
                      <a:pt x="368" y="64"/>
                      <a:pt x="367" y="65"/>
                      <a:pt x="366" y="66"/>
                    </a:cubicBezTo>
                    <a:cubicBezTo>
                      <a:pt x="366" y="66"/>
                      <a:pt x="364" y="64"/>
                      <a:pt x="364" y="64"/>
                    </a:cubicBezTo>
                    <a:cubicBezTo>
                      <a:pt x="364" y="64"/>
                      <a:pt x="362" y="62"/>
                      <a:pt x="362" y="62"/>
                    </a:cubicBezTo>
                    <a:cubicBezTo>
                      <a:pt x="361" y="62"/>
                      <a:pt x="361" y="64"/>
                      <a:pt x="360" y="64"/>
                    </a:cubicBezTo>
                    <a:cubicBezTo>
                      <a:pt x="360" y="64"/>
                      <a:pt x="359" y="63"/>
                      <a:pt x="358" y="63"/>
                    </a:cubicBezTo>
                    <a:cubicBezTo>
                      <a:pt x="358" y="63"/>
                      <a:pt x="356" y="65"/>
                      <a:pt x="356" y="65"/>
                    </a:cubicBezTo>
                    <a:cubicBezTo>
                      <a:pt x="356" y="65"/>
                      <a:pt x="354" y="64"/>
                      <a:pt x="354" y="63"/>
                    </a:cubicBezTo>
                    <a:cubicBezTo>
                      <a:pt x="354" y="63"/>
                      <a:pt x="356" y="62"/>
                      <a:pt x="356" y="61"/>
                    </a:cubicBezTo>
                    <a:cubicBezTo>
                      <a:pt x="356" y="60"/>
                      <a:pt x="357" y="59"/>
                      <a:pt x="357" y="59"/>
                    </a:cubicBezTo>
                    <a:cubicBezTo>
                      <a:pt x="358" y="58"/>
                      <a:pt x="359" y="57"/>
                      <a:pt x="359" y="57"/>
                    </a:cubicBezTo>
                    <a:cubicBezTo>
                      <a:pt x="360" y="56"/>
                      <a:pt x="360" y="55"/>
                      <a:pt x="361" y="54"/>
                    </a:cubicBezTo>
                    <a:cubicBezTo>
                      <a:pt x="361" y="54"/>
                      <a:pt x="362" y="52"/>
                      <a:pt x="363" y="52"/>
                    </a:cubicBezTo>
                    <a:cubicBezTo>
                      <a:pt x="363" y="52"/>
                      <a:pt x="365" y="54"/>
                      <a:pt x="365" y="54"/>
                    </a:cubicBezTo>
                    <a:cubicBezTo>
                      <a:pt x="365" y="53"/>
                      <a:pt x="367" y="52"/>
                      <a:pt x="367" y="52"/>
                    </a:cubicBezTo>
                    <a:cubicBezTo>
                      <a:pt x="366" y="51"/>
                      <a:pt x="365" y="51"/>
                      <a:pt x="364" y="50"/>
                    </a:cubicBezTo>
                    <a:cubicBezTo>
                      <a:pt x="364" y="49"/>
                      <a:pt x="362" y="49"/>
                      <a:pt x="362" y="48"/>
                    </a:cubicBezTo>
                    <a:cubicBezTo>
                      <a:pt x="362" y="48"/>
                      <a:pt x="364" y="47"/>
                      <a:pt x="364" y="46"/>
                    </a:cubicBezTo>
                    <a:cubicBezTo>
                      <a:pt x="363" y="46"/>
                      <a:pt x="362" y="44"/>
                      <a:pt x="362" y="44"/>
                    </a:cubicBezTo>
                    <a:cubicBezTo>
                      <a:pt x="361" y="44"/>
                      <a:pt x="360" y="46"/>
                      <a:pt x="360" y="46"/>
                    </a:cubicBezTo>
                    <a:cubicBezTo>
                      <a:pt x="360" y="47"/>
                      <a:pt x="358" y="48"/>
                      <a:pt x="358" y="49"/>
                    </a:cubicBezTo>
                    <a:cubicBezTo>
                      <a:pt x="358" y="49"/>
                      <a:pt x="360" y="50"/>
                      <a:pt x="360" y="50"/>
                    </a:cubicBezTo>
                    <a:cubicBezTo>
                      <a:pt x="360" y="51"/>
                      <a:pt x="359" y="53"/>
                      <a:pt x="359" y="53"/>
                    </a:cubicBezTo>
                    <a:cubicBezTo>
                      <a:pt x="358" y="53"/>
                      <a:pt x="357" y="51"/>
                      <a:pt x="356" y="51"/>
                    </a:cubicBezTo>
                    <a:cubicBezTo>
                      <a:pt x="356" y="51"/>
                      <a:pt x="355" y="53"/>
                      <a:pt x="355" y="53"/>
                    </a:cubicBezTo>
                    <a:cubicBezTo>
                      <a:pt x="354" y="54"/>
                      <a:pt x="354" y="55"/>
                      <a:pt x="353" y="55"/>
                    </a:cubicBezTo>
                    <a:cubicBezTo>
                      <a:pt x="353" y="56"/>
                      <a:pt x="352" y="58"/>
                      <a:pt x="351" y="58"/>
                    </a:cubicBezTo>
                    <a:cubicBezTo>
                      <a:pt x="351" y="58"/>
                      <a:pt x="349" y="56"/>
                      <a:pt x="349" y="56"/>
                    </a:cubicBezTo>
                    <a:cubicBezTo>
                      <a:pt x="348" y="56"/>
                      <a:pt x="348" y="58"/>
                      <a:pt x="347" y="58"/>
                    </a:cubicBezTo>
                    <a:cubicBezTo>
                      <a:pt x="347" y="59"/>
                      <a:pt x="346" y="60"/>
                      <a:pt x="346" y="60"/>
                    </a:cubicBezTo>
                    <a:cubicBezTo>
                      <a:pt x="346" y="60"/>
                      <a:pt x="343" y="59"/>
                      <a:pt x="343" y="59"/>
                    </a:cubicBezTo>
                    <a:cubicBezTo>
                      <a:pt x="343" y="58"/>
                      <a:pt x="345" y="57"/>
                      <a:pt x="345" y="56"/>
                    </a:cubicBezTo>
                    <a:cubicBezTo>
                      <a:pt x="345" y="56"/>
                      <a:pt x="343" y="55"/>
                      <a:pt x="343" y="55"/>
                    </a:cubicBezTo>
                    <a:cubicBezTo>
                      <a:pt x="342" y="55"/>
                      <a:pt x="342" y="57"/>
                      <a:pt x="341" y="57"/>
                    </a:cubicBezTo>
                    <a:cubicBezTo>
                      <a:pt x="341" y="57"/>
                      <a:pt x="340" y="55"/>
                      <a:pt x="339" y="55"/>
                    </a:cubicBezTo>
                    <a:cubicBezTo>
                      <a:pt x="338" y="55"/>
                      <a:pt x="338" y="57"/>
                      <a:pt x="337" y="58"/>
                    </a:cubicBezTo>
                    <a:cubicBezTo>
                      <a:pt x="337" y="58"/>
                      <a:pt x="336" y="56"/>
                      <a:pt x="335" y="56"/>
                    </a:cubicBezTo>
                    <a:cubicBezTo>
                      <a:pt x="334" y="56"/>
                      <a:pt x="334" y="58"/>
                      <a:pt x="333" y="58"/>
                    </a:cubicBezTo>
                    <a:cubicBezTo>
                      <a:pt x="332" y="57"/>
                      <a:pt x="330" y="56"/>
                      <a:pt x="329" y="55"/>
                    </a:cubicBezTo>
                    <a:cubicBezTo>
                      <a:pt x="330" y="53"/>
                      <a:pt x="331" y="52"/>
                      <a:pt x="332" y="50"/>
                    </a:cubicBezTo>
                    <a:cubicBezTo>
                      <a:pt x="333" y="49"/>
                      <a:pt x="333" y="49"/>
                      <a:pt x="334" y="48"/>
                    </a:cubicBezTo>
                    <a:cubicBezTo>
                      <a:pt x="334" y="48"/>
                      <a:pt x="336" y="46"/>
                      <a:pt x="336" y="46"/>
                    </a:cubicBezTo>
                    <a:cubicBezTo>
                      <a:pt x="336" y="46"/>
                      <a:pt x="334" y="44"/>
                      <a:pt x="333" y="44"/>
                    </a:cubicBezTo>
                    <a:cubicBezTo>
                      <a:pt x="333" y="44"/>
                      <a:pt x="332" y="46"/>
                      <a:pt x="332" y="46"/>
                    </a:cubicBezTo>
                    <a:cubicBezTo>
                      <a:pt x="331" y="47"/>
                      <a:pt x="331" y="48"/>
                      <a:pt x="330" y="48"/>
                    </a:cubicBezTo>
                    <a:cubicBezTo>
                      <a:pt x="329" y="49"/>
                      <a:pt x="329" y="50"/>
                      <a:pt x="328" y="51"/>
                    </a:cubicBezTo>
                    <a:cubicBezTo>
                      <a:pt x="328" y="51"/>
                      <a:pt x="327" y="52"/>
                      <a:pt x="327" y="53"/>
                    </a:cubicBezTo>
                    <a:cubicBezTo>
                      <a:pt x="326" y="54"/>
                      <a:pt x="325" y="55"/>
                      <a:pt x="325" y="55"/>
                    </a:cubicBezTo>
                    <a:cubicBezTo>
                      <a:pt x="325" y="56"/>
                      <a:pt x="327" y="57"/>
                      <a:pt x="327" y="57"/>
                    </a:cubicBezTo>
                    <a:cubicBezTo>
                      <a:pt x="328" y="57"/>
                      <a:pt x="329" y="58"/>
                      <a:pt x="329" y="59"/>
                    </a:cubicBezTo>
                    <a:cubicBezTo>
                      <a:pt x="330" y="59"/>
                      <a:pt x="328" y="60"/>
                      <a:pt x="328" y="61"/>
                    </a:cubicBezTo>
                    <a:cubicBezTo>
                      <a:pt x="327" y="60"/>
                      <a:pt x="326" y="60"/>
                      <a:pt x="325" y="59"/>
                    </a:cubicBezTo>
                    <a:cubicBezTo>
                      <a:pt x="325" y="59"/>
                      <a:pt x="324" y="57"/>
                      <a:pt x="323" y="57"/>
                    </a:cubicBezTo>
                    <a:cubicBezTo>
                      <a:pt x="323" y="57"/>
                      <a:pt x="322" y="59"/>
                      <a:pt x="322" y="60"/>
                    </a:cubicBezTo>
                    <a:cubicBezTo>
                      <a:pt x="321" y="60"/>
                      <a:pt x="320" y="61"/>
                      <a:pt x="320" y="62"/>
                    </a:cubicBezTo>
                    <a:cubicBezTo>
                      <a:pt x="320" y="61"/>
                      <a:pt x="318" y="61"/>
                      <a:pt x="318" y="60"/>
                    </a:cubicBezTo>
                    <a:cubicBezTo>
                      <a:pt x="318" y="60"/>
                      <a:pt x="319" y="58"/>
                      <a:pt x="319" y="58"/>
                    </a:cubicBezTo>
                    <a:cubicBezTo>
                      <a:pt x="320" y="57"/>
                      <a:pt x="320" y="56"/>
                      <a:pt x="321" y="56"/>
                    </a:cubicBezTo>
                    <a:cubicBezTo>
                      <a:pt x="322" y="55"/>
                      <a:pt x="322" y="54"/>
                      <a:pt x="323" y="53"/>
                    </a:cubicBezTo>
                    <a:cubicBezTo>
                      <a:pt x="323" y="53"/>
                      <a:pt x="324" y="52"/>
                      <a:pt x="324" y="51"/>
                    </a:cubicBezTo>
                    <a:cubicBezTo>
                      <a:pt x="324" y="51"/>
                      <a:pt x="323" y="49"/>
                      <a:pt x="322" y="50"/>
                    </a:cubicBezTo>
                    <a:cubicBezTo>
                      <a:pt x="322" y="50"/>
                      <a:pt x="321" y="52"/>
                      <a:pt x="320" y="52"/>
                    </a:cubicBezTo>
                    <a:cubicBezTo>
                      <a:pt x="320" y="52"/>
                      <a:pt x="319" y="50"/>
                      <a:pt x="318" y="50"/>
                    </a:cubicBezTo>
                    <a:cubicBezTo>
                      <a:pt x="318" y="50"/>
                      <a:pt x="317" y="52"/>
                      <a:pt x="317" y="52"/>
                    </a:cubicBezTo>
                    <a:cubicBezTo>
                      <a:pt x="316" y="53"/>
                      <a:pt x="315" y="54"/>
                      <a:pt x="315" y="55"/>
                    </a:cubicBezTo>
                    <a:cubicBezTo>
                      <a:pt x="315" y="55"/>
                      <a:pt x="314" y="57"/>
                      <a:pt x="313" y="57"/>
                    </a:cubicBezTo>
                    <a:cubicBezTo>
                      <a:pt x="313" y="57"/>
                      <a:pt x="311" y="55"/>
                      <a:pt x="311" y="55"/>
                    </a:cubicBezTo>
                    <a:cubicBezTo>
                      <a:pt x="310" y="55"/>
                      <a:pt x="310" y="57"/>
                      <a:pt x="309" y="57"/>
                    </a:cubicBezTo>
                    <a:cubicBezTo>
                      <a:pt x="309" y="57"/>
                      <a:pt x="308" y="56"/>
                      <a:pt x="307" y="56"/>
                    </a:cubicBezTo>
                    <a:cubicBezTo>
                      <a:pt x="306" y="56"/>
                      <a:pt x="306" y="58"/>
                      <a:pt x="305" y="58"/>
                    </a:cubicBezTo>
                    <a:cubicBezTo>
                      <a:pt x="305" y="58"/>
                      <a:pt x="304" y="56"/>
                      <a:pt x="303" y="56"/>
                    </a:cubicBezTo>
                    <a:cubicBezTo>
                      <a:pt x="302" y="56"/>
                      <a:pt x="302" y="58"/>
                      <a:pt x="301" y="58"/>
                    </a:cubicBezTo>
                    <a:cubicBezTo>
                      <a:pt x="301" y="58"/>
                      <a:pt x="300" y="57"/>
                      <a:pt x="299" y="57"/>
                    </a:cubicBezTo>
                    <a:cubicBezTo>
                      <a:pt x="299" y="57"/>
                      <a:pt x="298" y="59"/>
                      <a:pt x="297" y="59"/>
                    </a:cubicBezTo>
                    <a:cubicBezTo>
                      <a:pt x="297" y="59"/>
                      <a:pt x="295" y="57"/>
                      <a:pt x="295" y="57"/>
                    </a:cubicBezTo>
                    <a:cubicBezTo>
                      <a:pt x="295" y="57"/>
                      <a:pt x="294" y="59"/>
                      <a:pt x="293" y="59"/>
                    </a:cubicBezTo>
                    <a:cubicBezTo>
                      <a:pt x="293" y="60"/>
                      <a:pt x="292" y="61"/>
                      <a:pt x="292" y="62"/>
                    </a:cubicBezTo>
                    <a:cubicBezTo>
                      <a:pt x="291" y="61"/>
                      <a:pt x="290" y="61"/>
                      <a:pt x="290" y="60"/>
                    </a:cubicBezTo>
                    <a:cubicBezTo>
                      <a:pt x="289" y="60"/>
                      <a:pt x="287" y="59"/>
                      <a:pt x="287" y="58"/>
                    </a:cubicBezTo>
                    <a:cubicBezTo>
                      <a:pt x="287" y="58"/>
                      <a:pt x="289" y="56"/>
                      <a:pt x="289" y="56"/>
                    </a:cubicBezTo>
                    <a:cubicBezTo>
                      <a:pt x="290" y="55"/>
                      <a:pt x="290" y="55"/>
                      <a:pt x="291" y="54"/>
                    </a:cubicBezTo>
                    <a:cubicBezTo>
                      <a:pt x="291" y="54"/>
                      <a:pt x="292" y="55"/>
                      <a:pt x="293" y="55"/>
                    </a:cubicBezTo>
                    <a:cubicBezTo>
                      <a:pt x="293" y="56"/>
                      <a:pt x="295" y="57"/>
                      <a:pt x="295" y="57"/>
                    </a:cubicBezTo>
                    <a:cubicBezTo>
                      <a:pt x="296" y="57"/>
                      <a:pt x="296" y="55"/>
                      <a:pt x="297" y="55"/>
                    </a:cubicBezTo>
                    <a:cubicBezTo>
                      <a:pt x="298" y="55"/>
                      <a:pt x="298" y="57"/>
                      <a:pt x="299" y="57"/>
                    </a:cubicBezTo>
                    <a:cubicBezTo>
                      <a:pt x="300" y="57"/>
                      <a:pt x="300" y="54"/>
                      <a:pt x="301" y="54"/>
                    </a:cubicBezTo>
                    <a:cubicBezTo>
                      <a:pt x="301" y="54"/>
                      <a:pt x="303" y="56"/>
                      <a:pt x="303" y="56"/>
                    </a:cubicBezTo>
                    <a:cubicBezTo>
                      <a:pt x="304" y="56"/>
                      <a:pt x="304" y="54"/>
                      <a:pt x="305" y="54"/>
                    </a:cubicBezTo>
                    <a:cubicBezTo>
                      <a:pt x="304" y="53"/>
                      <a:pt x="303" y="53"/>
                      <a:pt x="303" y="52"/>
                    </a:cubicBezTo>
                    <a:cubicBezTo>
                      <a:pt x="302" y="52"/>
                      <a:pt x="300" y="51"/>
                      <a:pt x="300" y="50"/>
                    </a:cubicBezTo>
                    <a:cubicBezTo>
                      <a:pt x="300" y="50"/>
                      <a:pt x="302" y="49"/>
                      <a:pt x="302" y="48"/>
                    </a:cubicBezTo>
                    <a:cubicBezTo>
                      <a:pt x="303" y="48"/>
                      <a:pt x="303" y="47"/>
                      <a:pt x="304" y="46"/>
                    </a:cubicBezTo>
                    <a:cubicBezTo>
                      <a:pt x="304" y="45"/>
                      <a:pt x="305" y="45"/>
                      <a:pt x="305" y="44"/>
                    </a:cubicBezTo>
                    <a:cubicBezTo>
                      <a:pt x="305" y="44"/>
                      <a:pt x="304" y="42"/>
                      <a:pt x="303" y="42"/>
                    </a:cubicBezTo>
                    <a:cubicBezTo>
                      <a:pt x="303" y="42"/>
                      <a:pt x="302" y="44"/>
                      <a:pt x="301" y="44"/>
                    </a:cubicBezTo>
                    <a:cubicBezTo>
                      <a:pt x="301" y="45"/>
                      <a:pt x="300" y="46"/>
                      <a:pt x="300" y="47"/>
                    </a:cubicBezTo>
                    <a:cubicBezTo>
                      <a:pt x="299" y="47"/>
                      <a:pt x="299" y="48"/>
                      <a:pt x="298" y="49"/>
                    </a:cubicBezTo>
                    <a:cubicBezTo>
                      <a:pt x="298" y="49"/>
                      <a:pt x="297" y="51"/>
                      <a:pt x="296" y="51"/>
                    </a:cubicBezTo>
                    <a:cubicBezTo>
                      <a:pt x="296" y="51"/>
                      <a:pt x="295" y="49"/>
                      <a:pt x="294" y="49"/>
                    </a:cubicBezTo>
                    <a:cubicBezTo>
                      <a:pt x="294" y="49"/>
                      <a:pt x="293" y="52"/>
                      <a:pt x="292" y="52"/>
                    </a:cubicBezTo>
                    <a:cubicBezTo>
                      <a:pt x="292" y="52"/>
                      <a:pt x="290" y="50"/>
                      <a:pt x="290" y="50"/>
                    </a:cubicBezTo>
                    <a:cubicBezTo>
                      <a:pt x="290" y="50"/>
                      <a:pt x="289" y="51"/>
                      <a:pt x="288" y="52"/>
                    </a:cubicBezTo>
                    <a:cubicBezTo>
                      <a:pt x="288" y="53"/>
                      <a:pt x="287" y="54"/>
                      <a:pt x="287" y="54"/>
                    </a:cubicBezTo>
                    <a:cubicBezTo>
                      <a:pt x="286" y="55"/>
                      <a:pt x="286" y="56"/>
                      <a:pt x="285" y="57"/>
                    </a:cubicBezTo>
                    <a:cubicBezTo>
                      <a:pt x="284" y="57"/>
                      <a:pt x="284" y="58"/>
                      <a:pt x="283" y="59"/>
                    </a:cubicBezTo>
                    <a:cubicBezTo>
                      <a:pt x="283" y="60"/>
                      <a:pt x="282" y="60"/>
                      <a:pt x="282" y="61"/>
                    </a:cubicBezTo>
                    <a:cubicBezTo>
                      <a:pt x="281" y="62"/>
                      <a:pt x="280" y="63"/>
                      <a:pt x="280" y="63"/>
                    </a:cubicBezTo>
                    <a:cubicBezTo>
                      <a:pt x="280" y="64"/>
                      <a:pt x="282" y="65"/>
                      <a:pt x="282" y="65"/>
                    </a:cubicBezTo>
                    <a:cubicBezTo>
                      <a:pt x="282" y="65"/>
                      <a:pt x="281" y="67"/>
                      <a:pt x="280" y="67"/>
                    </a:cubicBezTo>
                    <a:cubicBezTo>
                      <a:pt x="280" y="67"/>
                      <a:pt x="279" y="69"/>
                      <a:pt x="279" y="69"/>
                    </a:cubicBezTo>
                    <a:cubicBezTo>
                      <a:pt x="278" y="69"/>
                      <a:pt x="277" y="68"/>
                      <a:pt x="277" y="68"/>
                    </a:cubicBezTo>
                    <a:cubicBezTo>
                      <a:pt x="276" y="68"/>
                      <a:pt x="275" y="70"/>
                      <a:pt x="275" y="70"/>
                    </a:cubicBezTo>
                    <a:cubicBezTo>
                      <a:pt x="275" y="70"/>
                      <a:pt x="273" y="68"/>
                      <a:pt x="273" y="68"/>
                    </a:cubicBezTo>
                    <a:cubicBezTo>
                      <a:pt x="273" y="67"/>
                      <a:pt x="274" y="67"/>
                      <a:pt x="274" y="66"/>
                    </a:cubicBezTo>
                    <a:cubicBezTo>
                      <a:pt x="275" y="65"/>
                      <a:pt x="276" y="64"/>
                      <a:pt x="276" y="64"/>
                    </a:cubicBezTo>
                    <a:cubicBezTo>
                      <a:pt x="276" y="63"/>
                      <a:pt x="274" y="62"/>
                      <a:pt x="274" y="62"/>
                    </a:cubicBezTo>
                    <a:cubicBezTo>
                      <a:pt x="274" y="62"/>
                      <a:pt x="275" y="60"/>
                      <a:pt x="275" y="60"/>
                    </a:cubicBezTo>
                    <a:cubicBezTo>
                      <a:pt x="276" y="59"/>
                      <a:pt x="277" y="58"/>
                      <a:pt x="277" y="58"/>
                    </a:cubicBezTo>
                    <a:cubicBezTo>
                      <a:pt x="278" y="57"/>
                      <a:pt x="278" y="56"/>
                      <a:pt x="279" y="55"/>
                    </a:cubicBezTo>
                    <a:cubicBezTo>
                      <a:pt x="279" y="55"/>
                      <a:pt x="280" y="54"/>
                      <a:pt x="281" y="53"/>
                    </a:cubicBezTo>
                    <a:cubicBezTo>
                      <a:pt x="281" y="54"/>
                      <a:pt x="282" y="54"/>
                      <a:pt x="283" y="55"/>
                    </a:cubicBezTo>
                    <a:cubicBezTo>
                      <a:pt x="283" y="55"/>
                      <a:pt x="285" y="53"/>
                      <a:pt x="285" y="53"/>
                    </a:cubicBezTo>
                    <a:cubicBezTo>
                      <a:pt x="285" y="52"/>
                      <a:pt x="282" y="51"/>
                      <a:pt x="282" y="51"/>
                    </a:cubicBezTo>
                    <a:cubicBezTo>
                      <a:pt x="282" y="51"/>
                      <a:pt x="281" y="53"/>
                      <a:pt x="281" y="53"/>
                    </a:cubicBezTo>
                    <a:cubicBezTo>
                      <a:pt x="280" y="53"/>
                      <a:pt x="279" y="51"/>
                      <a:pt x="278" y="51"/>
                    </a:cubicBezTo>
                    <a:cubicBezTo>
                      <a:pt x="278" y="51"/>
                      <a:pt x="277" y="54"/>
                      <a:pt x="277" y="54"/>
                    </a:cubicBezTo>
                    <a:cubicBezTo>
                      <a:pt x="276" y="54"/>
                      <a:pt x="274" y="52"/>
                      <a:pt x="274" y="52"/>
                    </a:cubicBezTo>
                    <a:cubicBezTo>
                      <a:pt x="274" y="51"/>
                      <a:pt x="276" y="50"/>
                      <a:pt x="276" y="50"/>
                    </a:cubicBezTo>
                    <a:cubicBezTo>
                      <a:pt x="276" y="50"/>
                      <a:pt x="274" y="48"/>
                      <a:pt x="274" y="48"/>
                    </a:cubicBezTo>
                    <a:cubicBezTo>
                      <a:pt x="274" y="48"/>
                      <a:pt x="272" y="50"/>
                      <a:pt x="272" y="50"/>
                    </a:cubicBezTo>
                    <a:cubicBezTo>
                      <a:pt x="272" y="51"/>
                      <a:pt x="275" y="52"/>
                      <a:pt x="274" y="52"/>
                    </a:cubicBezTo>
                    <a:cubicBezTo>
                      <a:pt x="274" y="52"/>
                      <a:pt x="273" y="54"/>
                      <a:pt x="273" y="54"/>
                    </a:cubicBezTo>
                    <a:cubicBezTo>
                      <a:pt x="272" y="54"/>
                      <a:pt x="271" y="52"/>
                      <a:pt x="270" y="52"/>
                    </a:cubicBezTo>
                    <a:cubicBezTo>
                      <a:pt x="270" y="53"/>
                      <a:pt x="269" y="55"/>
                      <a:pt x="269" y="55"/>
                    </a:cubicBezTo>
                    <a:cubicBezTo>
                      <a:pt x="268" y="55"/>
                      <a:pt x="267" y="53"/>
                      <a:pt x="267" y="53"/>
                    </a:cubicBezTo>
                    <a:cubicBezTo>
                      <a:pt x="266" y="54"/>
                      <a:pt x="265" y="54"/>
                      <a:pt x="265" y="55"/>
                    </a:cubicBezTo>
                    <a:cubicBezTo>
                      <a:pt x="265" y="56"/>
                      <a:pt x="263" y="57"/>
                      <a:pt x="263" y="57"/>
                    </a:cubicBezTo>
                    <a:cubicBezTo>
                      <a:pt x="263" y="58"/>
                      <a:pt x="265" y="59"/>
                      <a:pt x="265" y="59"/>
                    </a:cubicBezTo>
                    <a:cubicBezTo>
                      <a:pt x="265" y="60"/>
                      <a:pt x="264" y="61"/>
                      <a:pt x="264" y="61"/>
                    </a:cubicBezTo>
                    <a:cubicBezTo>
                      <a:pt x="264" y="62"/>
                      <a:pt x="266" y="63"/>
                      <a:pt x="266" y="63"/>
                    </a:cubicBezTo>
                    <a:cubicBezTo>
                      <a:pt x="266" y="64"/>
                      <a:pt x="264" y="65"/>
                      <a:pt x="264" y="65"/>
                    </a:cubicBezTo>
                    <a:cubicBezTo>
                      <a:pt x="264" y="66"/>
                      <a:pt x="262" y="67"/>
                      <a:pt x="262" y="68"/>
                    </a:cubicBezTo>
                    <a:cubicBezTo>
                      <a:pt x="262" y="67"/>
                      <a:pt x="260" y="67"/>
                      <a:pt x="260" y="66"/>
                    </a:cubicBezTo>
                    <a:cubicBezTo>
                      <a:pt x="260" y="65"/>
                      <a:pt x="262" y="64"/>
                      <a:pt x="262" y="64"/>
                    </a:cubicBezTo>
                    <a:cubicBezTo>
                      <a:pt x="262" y="63"/>
                      <a:pt x="260" y="63"/>
                      <a:pt x="260" y="62"/>
                    </a:cubicBezTo>
                    <a:cubicBezTo>
                      <a:pt x="260" y="62"/>
                      <a:pt x="262" y="60"/>
                      <a:pt x="261" y="60"/>
                    </a:cubicBezTo>
                    <a:cubicBezTo>
                      <a:pt x="261" y="59"/>
                      <a:pt x="259" y="58"/>
                      <a:pt x="259" y="58"/>
                    </a:cubicBezTo>
                    <a:cubicBezTo>
                      <a:pt x="259" y="58"/>
                      <a:pt x="258" y="60"/>
                      <a:pt x="257" y="60"/>
                    </a:cubicBezTo>
                    <a:cubicBezTo>
                      <a:pt x="257" y="60"/>
                      <a:pt x="256" y="59"/>
                      <a:pt x="255" y="59"/>
                    </a:cubicBezTo>
                    <a:cubicBezTo>
                      <a:pt x="254" y="60"/>
                      <a:pt x="253" y="62"/>
                      <a:pt x="252" y="63"/>
                    </a:cubicBezTo>
                    <a:cubicBezTo>
                      <a:pt x="251" y="64"/>
                      <a:pt x="251" y="64"/>
                      <a:pt x="250" y="65"/>
                    </a:cubicBezTo>
                    <a:cubicBezTo>
                      <a:pt x="249" y="64"/>
                      <a:pt x="247" y="63"/>
                      <a:pt x="246" y="62"/>
                    </a:cubicBezTo>
                    <a:cubicBezTo>
                      <a:pt x="246" y="61"/>
                      <a:pt x="247" y="60"/>
                      <a:pt x="247" y="60"/>
                    </a:cubicBezTo>
                    <a:cubicBezTo>
                      <a:pt x="247" y="59"/>
                      <a:pt x="245" y="58"/>
                      <a:pt x="245" y="58"/>
                    </a:cubicBezTo>
                    <a:cubicBezTo>
                      <a:pt x="245" y="57"/>
                      <a:pt x="247" y="56"/>
                      <a:pt x="247" y="56"/>
                    </a:cubicBezTo>
                    <a:cubicBezTo>
                      <a:pt x="247" y="55"/>
                      <a:pt x="248" y="53"/>
                      <a:pt x="249" y="53"/>
                    </a:cubicBezTo>
                    <a:cubicBezTo>
                      <a:pt x="249" y="53"/>
                      <a:pt x="250" y="55"/>
                      <a:pt x="251" y="55"/>
                    </a:cubicBezTo>
                    <a:cubicBezTo>
                      <a:pt x="251" y="55"/>
                      <a:pt x="253" y="57"/>
                      <a:pt x="253" y="57"/>
                    </a:cubicBezTo>
                    <a:cubicBezTo>
                      <a:pt x="253" y="56"/>
                      <a:pt x="255" y="55"/>
                      <a:pt x="255" y="55"/>
                    </a:cubicBezTo>
                    <a:cubicBezTo>
                      <a:pt x="255" y="54"/>
                      <a:pt x="253" y="54"/>
                      <a:pt x="253" y="53"/>
                    </a:cubicBezTo>
                    <a:cubicBezTo>
                      <a:pt x="252" y="52"/>
                      <a:pt x="254" y="51"/>
                      <a:pt x="254" y="51"/>
                    </a:cubicBezTo>
                    <a:cubicBezTo>
                      <a:pt x="254" y="50"/>
                      <a:pt x="252" y="49"/>
                      <a:pt x="252" y="49"/>
                    </a:cubicBezTo>
                    <a:cubicBezTo>
                      <a:pt x="252" y="49"/>
                      <a:pt x="251" y="51"/>
                      <a:pt x="250" y="51"/>
                    </a:cubicBezTo>
                    <a:cubicBezTo>
                      <a:pt x="250" y="51"/>
                      <a:pt x="249" y="50"/>
                      <a:pt x="248" y="49"/>
                    </a:cubicBezTo>
                    <a:cubicBezTo>
                      <a:pt x="248" y="49"/>
                      <a:pt x="250" y="48"/>
                      <a:pt x="250" y="47"/>
                    </a:cubicBezTo>
                    <a:cubicBezTo>
                      <a:pt x="250" y="47"/>
                      <a:pt x="247" y="46"/>
                      <a:pt x="248" y="46"/>
                    </a:cubicBezTo>
                    <a:cubicBezTo>
                      <a:pt x="247" y="46"/>
                      <a:pt x="246" y="47"/>
                      <a:pt x="246" y="48"/>
                    </a:cubicBezTo>
                    <a:cubicBezTo>
                      <a:pt x="246" y="48"/>
                      <a:pt x="248" y="49"/>
                      <a:pt x="248" y="49"/>
                    </a:cubicBezTo>
                    <a:cubicBezTo>
                      <a:pt x="248" y="50"/>
                      <a:pt x="247" y="51"/>
                      <a:pt x="246" y="52"/>
                    </a:cubicBezTo>
                    <a:cubicBezTo>
                      <a:pt x="246" y="52"/>
                      <a:pt x="245" y="53"/>
                      <a:pt x="245" y="54"/>
                    </a:cubicBezTo>
                    <a:cubicBezTo>
                      <a:pt x="244" y="55"/>
                      <a:pt x="244" y="56"/>
                      <a:pt x="243" y="56"/>
                    </a:cubicBezTo>
                    <a:cubicBezTo>
                      <a:pt x="243" y="56"/>
                      <a:pt x="241" y="54"/>
                      <a:pt x="241" y="54"/>
                    </a:cubicBezTo>
                    <a:cubicBezTo>
                      <a:pt x="240" y="55"/>
                      <a:pt x="240" y="56"/>
                      <a:pt x="239" y="57"/>
                    </a:cubicBezTo>
                    <a:cubicBezTo>
                      <a:pt x="239" y="57"/>
                      <a:pt x="241" y="58"/>
                      <a:pt x="241" y="58"/>
                    </a:cubicBezTo>
                    <a:cubicBezTo>
                      <a:pt x="241" y="59"/>
                      <a:pt x="240" y="61"/>
                      <a:pt x="240" y="61"/>
                    </a:cubicBezTo>
                    <a:cubicBezTo>
                      <a:pt x="239" y="61"/>
                      <a:pt x="237" y="59"/>
                      <a:pt x="237" y="59"/>
                    </a:cubicBezTo>
                    <a:cubicBezTo>
                      <a:pt x="237" y="59"/>
                      <a:pt x="239" y="57"/>
                      <a:pt x="239" y="57"/>
                    </a:cubicBezTo>
                    <a:cubicBezTo>
                      <a:pt x="239" y="56"/>
                      <a:pt x="237" y="55"/>
                      <a:pt x="237" y="55"/>
                    </a:cubicBezTo>
                    <a:cubicBezTo>
                      <a:pt x="236" y="54"/>
                      <a:pt x="235" y="54"/>
                      <a:pt x="235" y="53"/>
                    </a:cubicBezTo>
                    <a:cubicBezTo>
                      <a:pt x="234" y="53"/>
                      <a:pt x="233" y="52"/>
                      <a:pt x="232" y="52"/>
                    </a:cubicBezTo>
                    <a:cubicBezTo>
                      <a:pt x="231" y="53"/>
                      <a:pt x="230" y="55"/>
                      <a:pt x="229" y="56"/>
                    </a:cubicBezTo>
                    <a:cubicBezTo>
                      <a:pt x="228" y="57"/>
                      <a:pt x="228" y="58"/>
                      <a:pt x="227" y="58"/>
                    </a:cubicBezTo>
                    <a:cubicBezTo>
                      <a:pt x="227" y="58"/>
                      <a:pt x="225" y="57"/>
                      <a:pt x="225" y="57"/>
                    </a:cubicBezTo>
                    <a:cubicBezTo>
                      <a:pt x="224" y="57"/>
                      <a:pt x="224" y="59"/>
                      <a:pt x="223" y="59"/>
                    </a:cubicBezTo>
                    <a:cubicBezTo>
                      <a:pt x="222" y="59"/>
                      <a:pt x="222" y="57"/>
                      <a:pt x="221" y="57"/>
                    </a:cubicBezTo>
                    <a:cubicBezTo>
                      <a:pt x="220" y="57"/>
                      <a:pt x="219" y="55"/>
                      <a:pt x="219" y="55"/>
                    </a:cubicBezTo>
                    <a:cubicBezTo>
                      <a:pt x="218" y="55"/>
                      <a:pt x="218" y="57"/>
                      <a:pt x="217" y="58"/>
                    </a:cubicBezTo>
                    <a:cubicBezTo>
                      <a:pt x="216" y="57"/>
                      <a:pt x="216" y="57"/>
                      <a:pt x="215" y="56"/>
                    </a:cubicBezTo>
                    <a:cubicBezTo>
                      <a:pt x="214" y="56"/>
                      <a:pt x="213" y="55"/>
                      <a:pt x="213" y="54"/>
                    </a:cubicBezTo>
                    <a:cubicBezTo>
                      <a:pt x="213" y="54"/>
                      <a:pt x="214" y="52"/>
                      <a:pt x="214" y="52"/>
                    </a:cubicBezTo>
                    <a:cubicBezTo>
                      <a:pt x="215" y="52"/>
                      <a:pt x="216" y="54"/>
                      <a:pt x="217" y="54"/>
                    </a:cubicBezTo>
                    <a:cubicBezTo>
                      <a:pt x="217" y="53"/>
                      <a:pt x="218" y="52"/>
                      <a:pt x="218" y="51"/>
                    </a:cubicBezTo>
                    <a:cubicBezTo>
                      <a:pt x="217" y="50"/>
                      <a:pt x="215" y="49"/>
                      <a:pt x="214" y="48"/>
                    </a:cubicBezTo>
                    <a:cubicBezTo>
                      <a:pt x="213" y="49"/>
                      <a:pt x="213" y="50"/>
                      <a:pt x="212" y="50"/>
                    </a:cubicBezTo>
                    <a:cubicBezTo>
                      <a:pt x="212" y="51"/>
                      <a:pt x="211" y="53"/>
                      <a:pt x="210" y="53"/>
                    </a:cubicBezTo>
                    <a:cubicBezTo>
                      <a:pt x="210" y="53"/>
                      <a:pt x="208" y="51"/>
                      <a:pt x="208" y="51"/>
                    </a:cubicBezTo>
                    <a:cubicBezTo>
                      <a:pt x="208" y="51"/>
                      <a:pt x="207" y="52"/>
                      <a:pt x="206" y="53"/>
                    </a:cubicBezTo>
                    <a:cubicBezTo>
                      <a:pt x="206" y="54"/>
                      <a:pt x="205" y="55"/>
                      <a:pt x="205" y="55"/>
                    </a:cubicBezTo>
                    <a:cubicBezTo>
                      <a:pt x="205" y="56"/>
                      <a:pt x="203" y="57"/>
                      <a:pt x="203" y="58"/>
                    </a:cubicBezTo>
                    <a:cubicBezTo>
                      <a:pt x="203" y="58"/>
                      <a:pt x="205" y="59"/>
                      <a:pt x="205" y="59"/>
                    </a:cubicBezTo>
                    <a:cubicBezTo>
                      <a:pt x="205" y="59"/>
                      <a:pt x="204" y="61"/>
                      <a:pt x="204" y="61"/>
                    </a:cubicBezTo>
                    <a:cubicBezTo>
                      <a:pt x="203" y="62"/>
                      <a:pt x="202" y="60"/>
                      <a:pt x="201" y="60"/>
                    </a:cubicBezTo>
                    <a:cubicBezTo>
                      <a:pt x="201" y="60"/>
                      <a:pt x="199" y="58"/>
                      <a:pt x="199" y="58"/>
                    </a:cubicBezTo>
                    <a:cubicBezTo>
                      <a:pt x="199" y="57"/>
                      <a:pt x="201" y="56"/>
                      <a:pt x="201" y="56"/>
                    </a:cubicBezTo>
                    <a:cubicBezTo>
                      <a:pt x="201" y="55"/>
                      <a:pt x="203" y="54"/>
                      <a:pt x="203" y="54"/>
                    </a:cubicBezTo>
                    <a:cubicBezTo>
                      <a:pt x="202" y="53"/>
                      <a:pt x="200" y="53"/>
                      <a:pt x="200" y="52"/>
                    </a:cubicBezTo>
                    <a:cubicBezTo>
                      <a:pt x="200" y="51"/>
                      <a:pt x="202" y="50"/>
                      <a:pt x="202" y="50"/>
                    </a:cubicBezTo>
                    <a:cubicBezTo>
                      <a:pt x="202" y="49"/>
                      <a:pt x="200" y="49"/>
                      <a:pt x="200" y="48"/>
                    </a:cubicBezTo>
                    <a:cubicBezTo>
                      <a:pt x="199" y="49"/>
                      <a:pt x="197" y="51"/>
                      <a:pt x="196" y="52"/>
                    </a:cubicBezTo>
                    <a:cubicBezTo>
                      <a:pt x="197" y="53"/>
                      <a:pt x="198" y="53"/>
                      <a:pt x="199" y="54"/>
                    </a:cubicBezTo>
                    <a:cubicBezTo>
                      <a:pt x="199" y="54"/>
                      <a:pt x="197" y="56"/>
                      <a:pt x="197" y="56"/>
                    </a:cubicBezTo>
                    <a:cubicBezTo>
                      <a:pt x="196" y="57"/>
                      <a:pt x="196" y="58"/>
                      <a:pt x="195" y="59"/>
                    </a:cubicBezTo>
                    <a:cubicBezTo>
                      <a:pt x="195" y="59"/>
                      <a:pt x="194" y="60"/>
                      <a:pt x="193" y="61"/>
                    </a:cubicBezTo>
                    <a:cubicBezTo>
                      <a:pt x="193" y="61"/>
                      <a:pt x="192" y="63"/>
                      <a:pt x="192" y="63"/>
                    </a:cubicBezTo>
                    <a:cubicBezTo>
                      <a:pt x="192" y="63"/>
                      <a:pt x="190" y="61"/>
                      <a:pt x="190" y="61"/>
                    </a:cubicBezTo>
                    <a:cubicBezTo>
                      <a:pt x="189" y="61"/>
                      <a:pt x="188" y="60"/>
                      <a:pt x="187" y="60"/>
                    </a:cubicBezTo>
                    <a:cubicBezTo>
                      <a:pt x="187" y="60"/>
                      <a:pt x="186" y="62"/>
                      <a:pt x="186" y="62"/>
                    </a:cubicBezTo>
                    <a:cubicBezTo>
                      <a:pt x="185" y="63"/>
                      <a:pt x="184" y="63"/>
                      <a:pt x="184" y="64"/>
                    </a:cubicBezTo>
                    <a:cubicBezTo>
                      <a:pt x="183" y="65"/>
                      <a:pt x="183" y="66"/>
                      <a:pt x="182" y="66"/>
                    </a:cubicBezTo>
                    <a:cubicBezTo>
                      <a:pt x="182" y="67"/>
                      <a:pt x="181" y="68"/>
                      <a:pt x="180" y="69"/>
                    </a:cubicBezTo>
                    <a:cubicBezTo>
                      <a:pt x="180" y="69"/>
                      <a:pt x="179" y="67"/>
                      <a:pt x="178" y="67"/>
                    </a:cubicBezTo>
                    <a:cubicBezTo>
                      <a:pt x="178" y="67"/>
                      <a:pt x="177" y="69"/>
                      <a:pt x="177" y="69"/>
                    </a:cubicBezTo>
                    <a:cubicBezTo>
                      <a:pt x="176" y="69"/>
                      <a:pt x="174" y="68"/>
                      <a:pt x="174" y="67"/>
                    </a:cubicBezTo>
                    <a:cubicBezTo>
                      <a:pt x="174" y="67"/>
                      <a:pt x="176" y="65"/>
                      <a:pt x="176" y="65"/>
                    </a:cubicBezTo>
                    <a:cubicBezTo>
                      <a:pt x="176" y="65"/>
                      <a:pt x="178" y="67"/>
                      <a:pt x="178" y="67"/>
                    </a:cubicBezTo>
                    <a:cubicBezTo>
                      <a:pt x="179" y="66"/>
                      <a:pt x="179" y="65"/>
                      <a:pt x="180" y="65"/>
                    </a:cubicBezTo>
                    <a:cubicBezTo>
                      <a:pt x="181" y="64"/>
                      <a:pt x="181" y="63"/>
                      <a:pt x="182" y="62"/>
                    </a:cubicBezTo>
                    <a:cubicBezTo>
                      <a:pt x="182" y="62"/>
                      <a:pt x="183" y="61"/>
                      <a:pt x="183" y="60"/>
                    </a:cubicBezTo>
                    <a:cubicBezTo>
                      <a:pt x="184" y="59"/>
                      <a:pt x="184" y="59"/>
                      <a:pt x="185" y="58"/>
                    </a:cubicBezTo>
                    <a:cubicBezTo>
                      <a:pt x="185" y="58"/>
                      <a:pt x="187" y="60"/>
                      <a:pt x="187" y="60"/>
                    </a:cubicBezTo>
                    <a:cubicBezTo>
                      <a:pt x="188" y="60"/>
                      <a:pt x="189" y="58"/>
                      <a:pt x="189" y="57"/>
                    </a:cubicBezTo>
                    <a:cubicBezTo>
                      <a:pt x="190" y="57"/>
                      <a:pt x="190" y="56"/>
                      <a:pt x="191" y="55"/>
                    </a:cubicBezTo>
                    <a:cubicBezTo>
                      <a:pt x="191" y="55"/>
                      <a:pt x="192" y="53"/>
                      <a:pt x="192" y="53"/>
                    </a:cubicBezTo>
                    <a:cubicBezTo>
                      <a:pt x="192" y="52"/>
                      <a:pt x="190" y="52"/>
                      <a:pt x="190" y="51"/>
                    </a:cubicBezTo>
                    <a:cubicBezTo>
                      <a:pt x="190" y="51"/>
                      <a:pt x="192" y="50"/>
                      <a:pt x="192" y="49"/>
                    </a:cubicBezTo>
                    <a:cubicBezTo>
                      <a:pt x="192" y="49"/>
                      <a:pt x="190" y="48"/>
                      <a:pt x="190" y="47"/>
                    </a:cubicBezTo>
                    <a:cubicBezTo>
                      <a:pt x="189" y="49"/>
                      <a:pt x="187" y="50"/>
                      <a:pt x="186" y="52"/>
                    </a:cubicBezTo>
                    <a:cubicBezTo>
                      <a:pt x="186" y="52"/>
                      <a:pt x="185" y="54"/>
                      <a:pt x="185" y="54"/>
                    </a:cubicBezTo>
                    <a:cubicBezTo>
                      <a:pt x="184" y="54"/>
                      <a:pt x="183" y="52"/>
                      <a:pt x="182" y="52"/>
                    </a:cubicBezTo>
                    <a:cubicBezTo>
                      <a:pt x="182" y="52"/>
                      <a:pt x="181" y="55"/>
                      <a:pt x="181" y="55"/>
                    </a:cubicBezTo>
                    <a:cubicBezTo>
                      <a:pt x="180" y="55"/>
                      <a:pt x="178" y="53"/>
                      <a:pt x="178" y="53"/>
                    </a:cubicBezTo>
                    <a:cubicBezTo>
                      <a:pt x="178" y="53"/>
                      <a:pt x="177" y="55"/>
                      <a:pt x="177" y="55"/>
                    </a:cubicBezTo>
                    <a:cubicBezTo>
                      <a:pt x="177" y="56"/>
                      <a:pt x="179" y="56"/>
                      <a:pt x="179" y="57"/>
                    </a:cubicBezTo>
                    <a:cubicBezTo>
                      <a:pt x="179" y="57"/>
                      <a:pt x="177" y="58"/>
                      <a:pt x="177" y="59"/>
                    </a:cubicBezTo>
                    <a:cubicBezTo>
                      <a:pt x="177" y="60"/>
                      <a:pt x="176" y="61"/>
                      <a:pt x="175" y="61"/>
                    </a:cubicBezTo>
                    <a:cubicBezTo>
                      <a:pt x="175" y="62"/>
                      <a:pt x="174" y="63"/>
                      <a:pt x="174" y="63"/>
                    </a:cubicBezTo>
                    <a:cubicBezTo>
                      <a:pt x="174" y="64"/>
                      <a:pt x="172" y="62"/>
                      <a:pt x="172" y="62"/>
                    </a:cubicBezTo>
                    <a:cubicBezTo>
                      <a:pt x="171" y="62"/>
                      <a:pt x="171" y="64"/>
                      <a:pt x="170" y="64"/>
                    </a:cubicBezTo>
                    <a:cubicBezTo>
                      <a:pt x="169" y="64"/>
                      <a:pt x="168" y="62"/>
                      <a:pt x="168" y="62"/>
                    </a:cubicBezTo>
                    <a:cubicBezTo>
                      <a:pt x="167" y="62"/>
                      <a:pt x="167" y="64"/>
                      <a:pt x="166" y="65"/>
                    </a:cubicBezTo>
                    <a:cubicBezTo>
                      <a:pt x="164" y="63"/>
                      <a:pt x="163" y="62"/>
                      <a:pt x="161" y="61"/>
                    </a:cubicBezTo>
                    <a:cubicBezTo>
                      <a:pt x="162" y="60"/>
                      <a:pt x="163" y="60"/>
                      <a:pt x="163" y="59"/>
                    </a:cubicBezTo>
                    <a:cubicBezTo>
                      <a:pt x="163" y="59"/>
                      <a:pt x="165" y="57"/>
                      <a:pt x="165" y="57"/>
                    </a:cubicBezTo>
                    <a:cubicBezTo>
                      <a:pt x="165" y="57"/>
                      <a:pt x="167" y="58"/>
                      <a:pt x="167" y="58"/>
                    </a:cubicBezTo>
                    <a:cubicBezTo>
                      <a:pt x="167" y="58"/>
                      <a:pt x="169" y="56"/>
                      <a:pt x="169" y="56"/>
                    </a:cubicBezTo>
                    <a:cubicBezTo>
                      <a:pt x="169" y="56"/>
                      <a:pt x="167" y="55"/>
                      <a:pt x="167" y="54"/>
                    </a:cubicBezTo>
                    <a:cubicBezTo>
                      <a:pt x="167" y="54"/>
                      <a:pt x="168" y="53"/>
                      <a:pt x="168" y="52"/>
                    </a:cubicBezTo>
                    <a:cubicBezTo>
                      <a:pt x="168" y="52"/>
                      <a:pt x="170" y="51"/>
                      <a:pt x="170" y="50"/>
                    </a:cubicBezTo>
                    <a:cubicBezTo>
                      <a:pt x="170" y="49"/>
                      <a:pt x="168" y="49"/>
                      <a:pt x="168" y="48"/>
                    </a:cubicBezTo>
                    <a:cubicBezTo>
                      <a:pt x="168" y="47"/>
                      <a:pt x="169" y="47"/>
                      <a:pt x="169" y="46"/>
                    </a:cubicBezTo>
                    <a:cubicBezTo>
                      <a:pt x="169" y="45"/>
                      <a:pt x="171" y="44"/>
                      <a:pt x="171" y="44"/>
                    </a:cubicBezTo>
                    <a:cubicBezTo>
                      <a:pt x="171" y="43"/>
                      <a:pt x="169" y="43"/>
                      <a:pt x="169" y="42"/>
                    </a:cubicBezTo>
                    <a:cubicBezTo>
                      <a:pt x="169" y="41"/>
                      <a:pt x="167" y="41"/>
                      <a:pt x="167" y="40"/>
                    </a:cubicBezTo>
                    <a:cubicBezTo>
                      <a:pt x="167" y="40"/>
                      <a:pt x="169" y="39"/>
                      <a:pt x="168" y="38"/>
                    </a:cubicBezTo>
                    <a:cubicBezTo>
                      <a:pt x="168" y="38"/>
                      <a:pt x="166" y="37"/>
                      <a:pt x="166" y="36"/>
                    </a:cubicBezTo>
                    <a:cubicBezTo>
                      <a:pt x="166" y="36"/>
                      <a:pt x="168" y="35"/>
                      <a:pt x="168" y="34"/>
                    </a:cubicBezTo>
                    <a:cubicBezTo>
                      <a:pt x="168" y="34"/>
                      <a:pt x="166" y="33"/>
                      <a:pt x="166" y="32"/>
                    </a:cubicBezTo>
                    <a:cubicBezTo>
                      <a:pt x="165" y="32"/>
                      <a:pt x="164" y="31"/>
                      <a:pt x="163" y="31"/>
                    </a:cubicBezTo>
                    <a:cubicBezTo>
                      <a:pt x="163" y="31"/>
                      <a:pt x="162" y="32"/>
                      <a:pt x="162" y="33"/>
                    </a:cubicBezTo>
                    <a:cubicBezTo>
                      <a:pt x="162" y="34"/>
                      <a:pt x="164" y="34"/>
                      <a:pt x="164" y="35"/>
                    </a:cubicBezTo>
                    <a:cubicBezTo>
                      <a:pt x="164" y="35"/>
                      <a:pt x="162" y="36"/>
                      <a:pt x="162" y="37"/>
                    </a:cubicBezTo>
                    <a:cubicBezTo>
                      <a:pt x="162" y="38"/>
                      <a:pt x="164" y="38"/>
                      <a:pt x="164" y="39"/>
                    </a:cubicBezTo>
                    <a:cubicBezTo>
                      <a:pt x="165" y="39"/>
                      <a:pt x="167" y="40"/>
                      <a:pt x="167" y="40"/>
                    </a:cubicBezTo>
                    <a:cubicBezTo>
                      <a:pt x="167" y="41"/>
                      <a:pt x="165" y="42"/>
                      <a:pt x="165" y="43"/>
                    </a:cubicBezTo>
                    <a:cubicBezTo>
                      <a:pt x="165" y="43"/>
                      <a:pt x="167" y="44"/>
                      <a:pt x="167" y="44"/>
                    </a:cubicBezTo>
                    <a:cubicBezTo>
                      <a:pt x="167" y="45"/>
                      <a:pt x="166" y="46"/>
                      <a:pt x="166" y="47"/>
                    </a:cubicBezTo>
                    <a:cubicBezTo>
                      <a:pt x="165" y="47"/>
                      <a:pt x="164" y="48"/>
                      <a:pt x="164" y="49"/>
                    </a:cubicBezTo>
                    <a:cubicBezTo>
                      <a:pt x="164" y="49"/>
                      <a:pt x="166" y="50"/>
                      <a:pt x="166" y="50"/>
                    </a:cubicBezTo>
                    <a:cubicBezTo>
                      <a:pt x="166" y="51"/>
                      <a:pt x="165" y="53"/>
                      <a:pt x="164" y="53"/>
                    </a:cubicBezTo>
                    <a:cubicBezTo>
                      <a:pt x="164" y="53"/>
                      <a:pt x="163" y="51"/>
                      <a:pt x="162" y="51"/>
                    </a:cubicBezTo>
                    <a:cubicBezTo>
                      <a:pt x="162" y="51"/>
                      <a:pt x="161" y="53"/>
                      <a:pt x="160" y="53"/>
                    </a:cubicBezTo>
                    <a:cubicBezTo>
                      <a:pt x="160" y="54"/>
                      <a:pt x="159" y="55"/>
                      <a:pt x="159" y="55"/>
                    </a:cubicBezTo>
                    <a:cubicBezTo>
                      <a:pt x="158" y="56"/>
                      <a:pt x="157" y="57"/>
                      <a:pt x="157" y="58"/>
                    </a:cubicBezTo>
                    <a:cubicBezTo>
                      <a:pt x="157" y="58"/>
                      <a:pt x="159" y="59"/>
                      <a:pt x="159" y="59"/>
                    </a:cubicBezTo>
                    <a:cubicBezTo>
                      <a:pt x="159" y="60"/>
                      <a:pt x="158" y="61"/>
                      <a:pt x="158" y="62"/>
                    </a:cubicBezTo>
                    <a:cubicBezTo>
                      <a:pt x="157" y="62"/>
                      <a:pt x="160" y="63"/>
                      <a:pt x="160" y="63"/>
                    </a:cubicBezTo>
                    <a:cubicBezTo>
                      <a:pt x="160" y="64"/>
                      <a:pt x="158" y="65"/>
                      <a:pt x="158" y="66"/>
                    </a:cubicBezTo>
                    <a:cubicBezTo>
                      <a:pt x="158" y="66"/>
                      <a:pt x="157" y="67"/>
                      <a:pt x="156" y="68"/>
                    </a:cubicBezTo>
                    <a:cubicBezTo>
                      <a:pt x="156" y="68"/>
                      <a:pt x="154" y="66"/>
                      <a:pt x="154" y="66"/>
                    </a:cubicBezTo>
                    <a:cubicBezTo>
                      <a:pt x="154" y="65"/>
                      <a:pt x="156" y="65"/>
                      <a:pt x="156" y="64"/>
                    </a:cubicBezTo>
                    <a:cubicBezTo>
                      <a:pt x="156" y="63"/>
                      <a:pt x="154" y="63"/>
                      <a:pt x="154" y="62"/>
                    </a:cubicBezTo>
                    <a:cubicBezTo>
                      <a:pt x="154" y="62"/>
                      <a:pt x="155" y="60"/>
                      <a:pt x="155" y="60"/>
                    </a:cubicBezTo>
                    <a:cubicBezTo>
                      <a:pt x="155" y="59"/>
                      <a:pt x="154" y="59"/>
                      <a:pt x="153" y="58"/>
                    </a:cubicBezTo>
                    <a:cubicBezTo>
                      <a:pt x="153" y="58"/>
                      <a:pt x="151" y="57"/>
                      <a:pt x="151" y="57"/>
                    </a:cubicBezTo>
                    <a:cubicBezTo>
                      <a:pt x="151" y="56"/>
                      <a:pt x="152" y="55"/>
                      <a:pt x="153" y="54"/>
                    </a:cubicBezTo>
                    <a:cubicBezTo>
                      <a:pt x="153" y="54"/>
                      <a:pt x="154" y="53"/>
                      <a:pt x="154" y="52"/>
                    </a:cubicBezTo>
                    <a:cubicBezTo>
                      <a:pt x="154" y="52"/>
                      <a:pt x="156" y="50"/>
                      <a:pt x="156" y="50"/>
                    </a:cubicBezTo>
                    <a:cubicBezTo>
                      <a:pt x="156" y="49"/>
                      <a:pt x="154" y="49"/>
                      <a:pt x="154" y="48"/>
                    </a:cubicBezTo>
                    <a:cubicBezTo>
                      <a:pt x="154" y="48"/>
                      <a:pt x="152" y="47"/>
                      <a:pt x="151" y="46"/>
                    </a:cubicBezTo>
                    <a:cubicBezTo>
                      <a:pt x="151" y="47"/>
                      <a:pt x="150" y="48"/>
                      <a:pt x="150" y="49"/>
                    </a:cubicBezTo>
                    <a:cubicBezTo>
                      <a:pt x="150" y="49"/>
                      <a:pt x="148" y="51"/>
                      <a:pt x="148" y="51"/>
                    </a:cubicBezTo>
                    <a:cubicBezTo>
                      <a:pt x="148" y="51"/>
                      <a:pt x="150" y="52"/>
                      <a:pt x="150" y="53"/>
                    </a:cubicBezTo>
                    <a:cubicBezTo>
                      <a:pt x="150" y="53"/>
                      <a:pt x="149" y="54"/>
                      <a:pt x="149" y="55"/>
                    </a:cubicBezTo>
                    <a:cubicBezTo>
                      <a:pt x="148" y="56"/>
                      <a:pt x="147" y="56"/>
                      <a:pt x="147" y="57"/>
                    </a:cubicBezTo>
                    <a:cubicBezTo>
                      <a:pt x="146" y="58"/>
                      <a:pt x="146" y="59"/>
                      <a:pt x="145" y="59"/>
                    </a:cubicBezTo>
                    <a:cubicBezTo>
                      <a:pt x="145" y="59"/>
                      <a:pt x="143" y="58"/>
                      <a:pt x="143" y="58"/>
                    </a:cubicBezTo>
                    <a:cubicBezTo>
                      <a:pt x="143" y="57"/>
                      <a:pt x="145" y="56"/>
                      <a:pt x="145" y="55"/>
                    </a:cubicBezTo>
                    <a:cubicBezTo>
                      <a:pt x="144" y="55"/>
                      <a:pt x="143" y="54"/>
                      <a:pt x="142" y="54"/>
                    </a:cubicBezTo>
                    <a:cubicBezTo>
                      <a:pt x="142" y="54"/>
                      <a:pt x="141" y="56"/>
                      <a:pt x="141" y="56"/>
                    </a:cubicBezTo>
                    <a:cubicBezTo>
                      <a:pt x="140" y="56"/>
                      <a:pt x="139" y="54"/>
                      <a:pt x="138" y="54"/>
                    </a:cubicBezTo>
                    <a:cubicBezTo>
                      <a:pt x="138" y="54"/>
                      <a:pt x="137" y="56"/>
                      <a:pt x="137" y="56"/>
                    </a:cubicBezTo>
                    <a:cubicBezTo>
                      <a:pt x="136" y="57"/>
                      <a:pt x="136" y="58"/>
                      <a:pt x="135" y="59"/>
                    </a:cubicBezTo>
                    <a:cubicBezTo>
                      <a:pt x="134" y="60"/>
                      <a:pt x="133" y="62"/>
                      <a:pt x="132" y="63"/>
                    </a:cubicBezTo>
                    <a:cubicBezTo>
                      <a:pt x="130" y="62"/>
                      <a:pt x="129" y="61"/>
                      <a:pt x="127" y="60"/>
                    </a:cubicBezTo>
                    <a:cubicBezTo>
                      <a:pt x="128" y="59"/>
                      <a:pt x="128" y="58"/>
                      <a:pt x="129" y="57"/>
                    </a:cubicBezTo>
                    <a:cubicBezTo>
                      <a:pt x="129" y="57"/>
                      <a:pt x="131" y="56"/>
                      <a:pt x="131" y="55"/>
                    </a:cubicBezTo>
                    <a:cubicBezTo>
                      <a:pt x="131" y="55"/>
                      <a:pt x="128" y="54"/>
                      <a:pt x="128" y="54"/>
                    </a:cubicBezTo>
                    <a:cubicBezTo>
                      <a:pt x="129" y="53"/>
                      <a:pt x="130" y="51"/>
                      <a:pt x="130" y="51"/>
                    </a:cubicBezTo>
                    <a:cubicBezTo>
                      <a:pt x="130" y="51"/>
                      <a:pt x="132" y="53"/>
                      <a:pt x="132" y="53"/>
                    </a:cubicBezTo>
                    <a:cubicBezTo>
                      <a:pt x="133" y="53"/>
                      <a:pt x="134" y="51"/>
                      <a:pt x="134" y="51"/>
                    </a:cubicBezTo>
                    <a:cubicBezTo>
                      <a:pt x="135" y="50"/>
                      <a:pt x="135" y="49"/>
                      <a:pt x="136" y="49"/>
                    </a:cubic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8" y="46"/>
                      <a:pt x="139" y="45"/>
                      <a:pt x="139" y="44"/>
                    </a:cubicBezTo>
                    <a:cubicBezTo>
                      <a:pt x="140" y="43"/>
                      <a:pt x="140" y="43"/>
                      <a:pt x="141" y="42"/>
                    </a:cubicBezTo>
                    <a:cubicBezTo>
                      <a:pt x="141" y="42"/>
                      <a:pt x="139" y="40"/>
                      <a:pt x="139" y="40"/>
                    </a:cubicBezTo>
                    <a:cubicBezTo>
                      <a:pt x="138" y="40"/>
                      <a:pt x="138" y="42"/>
                      <a:pt x="137" y="42"/>
                    </a:cubicBezTo>
                    <a:cubicBezTo>
                      <a:pt x="136" y="42"/>
                      <a:pt x="135" y="40"/>
                      <a:pt x="135" y="41"/>
                    </a:cubicBezTo>
                    <a:cubicBezTo>
                      <a:pt x="134" y="41"/>
                      <a:pt x="133" y="42"/>
                      <a:pt x="133" y="43"/>
                    </a:cubicBezTo>
                    <a:cubicBezTo>
                      <a:pt x="133" y="43"/>
                      <a:pt x="135" y="44"/>
                      <a:pt x="135" y="45"/>
                    </a:cubicBezTo>
                    <a:cubicBezTo>
                      <a:pt x="135" y="45"/>
                      <a:pt x="134" y="47"/>
                      <a:pt x="133" y="47"/>
                    </a:cubicBezTo>
                    <a:cubicBezTo>
                      <a:pt x="133" y="47"/>
                      <a:pt x="131" y="45"/>
                      <a:pt x="131" y="45"/>
                    </a:cubicBezTo>
                    <a:cubicBezTo>
                      <a:pt x="131" y="46"/>
                      <a:pt x="130" y="47"/>
                      <a:pt x="130" y="47"/>
                    </a:cubicBezTo>
                    <a:cubicBezTo>
                      <a:pt x="129" y="48"/>
                      <a:pt x="128" y="49"/>
                      <a:pt x="128" y="50"/>
                    </a:cubicBezTo>
                    <a:cubicBezTo>
                      <a:pt x="127" y="50"/>
                      <a:pt x="127" y="51"/>
                      <a:pt x="126" y="52"/>
                    </a:cubicBezTo>
                    <a:cubicBezTo>
                      <a:pt x="126" y="52"/>
                      <a:pt x="125" y="54"/>
                      <a:pt x="124" y="54"/>
                    </a:cubicBezTo>
                    <a:cubicBezTo>
                      <a:pt x="124" y="54"/>
                      <a:pt x="122" y="52"/>
                      <a:pt x="122" y="52"/>
                    </a:cubicBezTo>
                    <a:cubicBezTo>
                      <a:pt x="122" y="52"/>
                      <a:pt x="121" y="54"/>
                      <a:pt x="121" y="55"/>
                    </a:cubicBezTo>
                    <a:cubicBezTo>
                      <a:pt x="120" y="55"/>
                      <a:pt x="119" y="56"/>
                      <a:pt x="119" y="57"/>
                    </a:cubicBezTo>
                    <a:cubicBezTo>
                      <a:pt x="118" y="57"/>
                      <a:pt x="118" y="59"/>
                      <a:pt x="117" y="59"/>
                    </a:cubicBezTo>
                    <a:cubicBezTo>
                      <a:pt x="117" y="59"/>
                      <a:pt x="115" y="57"/>
                      <a:pt x="115" y="57"/>
                    </a:cubicBezTo>
                    <a:cubicBezTo>
                      <a:pt x="114" y="57"/>
                      <a:pt x="114" y="59"/>
                      <a:pt x="113" y="60"/>
                    </a:cubicBezTo>
                    <a:cubicBezTo>
                      <a:pt x="113" y="60"/>
                      <a:pt x="112" y="58"/>
                      <a:pt x="111" y="58"/>
                    </a:cubicBezTo>
                    <a:cubicBezTo>
                      <a:pt x="111" y="58"/>
                      <a:pt x="110" y="60"/>
                      <a:pt x="109" y="60"/>
                    </a:cubicBezTo>
                    <a:cubicBezTo>
                      <a:pt x="109" y="60"/>
                      <a:pt x="108" y="59"/>
                      <a:pt x="107" y="58"/>
                    </a:cubicBezTo>
                    <a:cubicBezTo>
                      <a:pt x="106" y="58"/>
                      <a:pt x="106" y="57"/>
                      <a:pt x="105" y="57"/>
                    </a:cubicBezTo>
                    <a:cubicBezTo>
                      <a:pt x="104" y="56"/>
                      <a:pt x="103" y="55"/>
                      <a:pt x="103" y="55"/>
                    </a:cubicBezTo>
                    <a:cubicBezTo>
                      <a:pt x="102" y="55"/>
                      <a:pt x="101" y="57"/>
                      <a:pt x="101" y="57"/>
                    </a:cubicBezTo>
                    <a:cubicBezTo>
                      <a:pt x="101" y="57"/>
                      <a:pt x="103" y="59"/>
                      <a:pt x="103" y="59"/>
                    </a:cubicBezTo>
                    <a:cubicBezTo>
                      <a:pt x="103" y="59"/>
                      <a:pt x="102" y="61"/>
                      <a:pt x="101" y="61"/>
                    </a:cubicBezTo>
                    <a:cubicBezTo>
                      <a:pt x="101" y="61"/>
                      <a:pt x="99" y="60"/>
                      <a:pt x="99" y="59"/>
                    </a:cubicBezTo>
                    <a:cubicBezTo>
                      <a:pt x="99" y="59"/>
                      <a:pt x="101" y="57"/>
                      <a:pt x="101" y="57"/>
                    </a:cubicBezTo>
                    <a:cubicBezTo>
                      <a:pt x="101" y="57"/>
                      <a:pt x="99" y="56"/>
                      <a:pt x="99" y="56"/>
                    </a:cubicBezTo>
                    <a:cubicBezTo>
                      <a:pt x="98" y="55"/>
                      <a:pt x="97" y="54"/>
                      <a:pt x="96" y="54"/>
                    </a:cubicBezTo>
                    <a:cubicBezTo>
                      <a:pt x="96" y="53"/>
                      <a:pt x="95" y="53"/>
                      <a:pt x="94" y="52"/>
                    </a:cubicBezTo>
                    <a:cubicBezTo>
                      <a:pt x="93" y="52"/>
                      <a:pt x="93" y="51"/>
                      <a:pt x="92" y="50"/>
                    </a:cubicBezTo>
                    <a:cubicBezTo>
                      <a:pt x="91" y="50"/>
                      <a:pt x="90" y="49"/>
                      <a:pt x="90" y="49"/>
                    </a:cubicBezTo>
                    <a:cubicBezTo>
                      <a:pt x="89" y="49"/>
                      <a:pt x="89" y="50"/>
                      <a:pt x="88" y="51"/>
                    </a:cubicBezTo>
                    <a:cubicBezTo>
                      <a:pt x="88" y="51"/>
                      <a:pt x="87" y="53"/>
                      <a:pt x="86" y="53"/>
                    </a:cubicBezTo>
                    <a:cubicBezTo>
                      <a:pt x="86" y="53"/>
                      <a:pt x="84" y="51"/>
                      <a:pt x="84" y="51"/>
                    </a:cubicBezTo>
                    <a:cubicBezTo>
                      <a:pt x="83" y="52"/>
                      <a:pt x="83" y="53"/>
                      <a:pt x="82" y="54"/>
                    </a:cubicBezTo>
                    <a:cubicBezTo>
                      <a:pt x="82" y="54"/>
                      <a:pt x="81" y="55"/>
                      <a:pt x="81" y="56"/>
                    </a:cubicBezTo>
                    <a:cubicBezTo>
                      <a:pt x="80" y="57"/>
                      <a:pt x="79" y="57"/>
                      <a:pt x="79" y="58"/>
                    </a:cubicBezTo>
                    <a:cubicBezTo>
                      <a:pt x="78" y="59"/>
                      <a:pt x="78" y="60"/>
                      <a:pt x="77" y="60"/>
                    </a:cubicBezTo>
                    <a:cubicBezTo>
                      <a:pt x="77" y="61"/>
                      <a:pt x="76" y="63"/>
                      <a:pt x="76" y="63"/>
                    </a:cubicBezTo>
                    <a:cubicBezTo>
                      <a:pt x="75" y="63"/>
                      <a:pt x="73" y="61"/>
                      <a:pt x="73" y="61"/>
                    </a:cubicBezTo>
                    <a:cubicBezTo>
                      <a:pt x="73" y="61"/>
                      <a:pt x="75" y="59"/>
                      <a:pt x="75" y="59"/>
                    </a:cubicBezTo>
                    <a:cubicBezTo>
                      <a:pt x="75" y="58"/>
                      <a:pt x="73" y="57"/>
                      <a:pt x="73" y="57"/>
                    </a:cubicBezTo>
                    <a:cubicBezTo>
                      <a:pt x="72" y="57"/>
                      <a:pt x="71" y="59"/>
                      <a:pt x="71" y="59"/>
                    </a:cubicBezTo>
                    <a:cubicBezTo>
                      <a:pt x="70" y="59"/>
                      <a:pt x="69" y="58"/>
                      <a:pt x="69" y="58"/>
                    </a:cubicBezTo>
                    <a:cubicBezTo>
                      <a:pt x="68" y="57"/>
                      <a:pt x="67" y="56"/>
                      <a:pt x="67" y="56"/>
                    </a:cubicBezTo>
                    <a:cubicBezTo>
                      <a:pt x="66" y="55"/>
                      <a:pt x="65" y="55"/>
                      <a:pt x="64" y="54"/>
                    </a:cubicBezTo>
                    <a:cubicBezTo>
                      <a:pt x="64" y="55"/>
                      <a:pt x="63" y="56"/>
                      <a:pt x="63" y="56"/>
                    </a:cubicBezTo>
                    <a:close/>
                    <a:moveTo>
                      <a:pt x="163" y="13"/>
                    </a:moveTo>
                    <a:cubicBezTo>
                      <a:pt x="163" y="13"/>
                      <a:pt x="162" y="15"/>
                      <a:pt x="161" y="15"/>
                    </a:cubicBezTo>
                    <a:cubicBezTo>
                      <a:pt x="161" y="16"/>
                      <a:pt x="160" y="17"/>
                      <a:pt x="160" y="17"/>
                    </a:cubicBezTo>
                    <a:cubicBezTo>
                      <a:pt x="159" y="18"/>
                      <a:pt x="162" y="19"/>
                      <a:pt x="162" y="19"/>
                    </a:cubicBezTo>
                    <a:cubicBezTo>
                      <a:pt x="162" y="19"/>
                      <a:pt x="160" y="21"/>
                      <a:pt x="160" y="21"/>
                    </a:cubicBezTo>
                    <a:cubicBezTo>
                      <a:pt x="160" y="21"/>
                      <a:pt x="162" y="23"/>
                      <a:pt x="162" y="23"/>
                    </a:cubicBezTo>
                    <a:cubicBezTo>
                      <a:pt x="163" y="23"/>
                      <a:pt x="164" y="21"/>
                      <a:pt x="164" y="21"/>
                    </a:cubicBezTo>
                    <a:cubicBezTo>
                      <a:pt x="165" y="20"/>
                      <a:pt x="165" y="19"/>
                      <a:pt x="166" y="18"/>
                    </a:cubicBezTo>
                    <a:cubicBezTo>
                      <a:pt x="166" y="18"/>
                      <a:pt x="164" y="17"/>
                      <a:pt x="164" y="17"/>
                    </a:cubicBezTo>
                    <a:cubicBezTo>
                      <a:pt x="163" y="16"/>
                      <a:pt x="165" y="15"/>
                      <a:pt x="165" y="15"/>
                    </a:cubicBezTo>
                    <a:cubicBezTo>
                      <a:pt x="165" y="15"/>
                      <a:pt x="163" y="13"/>
                      <a:pt x="163" y="13"/>
                    </a:cubicBezTo>
                    <a:close/>
                    <a:moveTo>
                      <a:pt x="367" y="24"/>
                    </a:moveTo>
                    <a:cubicBezTo>
                      <a:pt x="367" y="24"/>
                      <a:pt x="368" y="21"/>
                      <a:pt x="368" y="21"/>
                    </a:cubicBezTo>
                    <a:cubicBezTo>
                      <a:pt x="368" y="21"/>
                      <a:pt x="367" y="20"/>
                      <a:pt x="366" y="20"/>
                    </a:cubicBezTo>
                    <a:cubicBezTo>
                      <a:pt x="366" y="19"/>
                      <a:pt x="364" y="18"/>
                      <a:pt x="364" y="18"/>
                    </a:cubicBezTo>
                    <a:cubicBezTo>
                      <a:pt x="364" y="18"/>
                      <a:pt x="363" y="20"/>
                      <a:pt x="362" y="20"/>
                    </a:cubicBezTo>
                    <a:cubicBezTo>
                      <a:pt x="362" y="21"/>
                      <a:pt x="361" y="22"/>
                      <a:pt x="361" y="22"/>
                    </a:cubicBezTo>
                    <a:cubicBezTo>
                      <a:pt x="360" y="23"/>
                      <a:pt x="359" y="24"/>
                      <a:pt x="359" y="25"/>
                    </a:cubicBezTo>
                    <a:cubicBezTo>
                      <a:pt x="359" y="25"/>
                      <a:pt x="357" y="26"/>
                      <a:pt x="357" y="27"/>
                    </a:cubicBezTo>
                    <a:cubicBezTo>
                      <a:pt x="357" y="27"/>
                      <a:pt x="359" y="29"/>
                      <a:pt x="359" y="29"/>
                    </a:cubicBezTo>
                    <a:cubicBezTo>
                      <a:pt x="360" y="28"/>
                      <a:pt x="361" y="27"/>
                      <a:pt x="361" y="26"/>
                    </a:cubicBezTo>
                    <a:cubicBezTo>
                      <a:pt x="362" y="25"/>
                      <a:pt x="363" y="23"/>
                      <a:pt x="365" y="22"/>
                    </a:cubicBezTo>
                    <a:cubicBezTo>
                      <a:pt x="365" y="22"/>
                      <a:pt x="366" y="24"/>
                      <a:pt x="367" y="24"/>
                    </a:cubicBezTo>
                    <a:close/>
                    <a:moveTo>
                      <a:pt x="592" y="15"/>
                    </a:moveTo>
                    <a:cubicBezTo>
                      <a:pt x="592" y="16"/>
                      <a:pt x="591" y="17"/>
                      <a:pt x="590" y="18"/>
                    </a:cubicBezTo>
                    <a:cubicBezTo>
                      <a:pt x="590" y="18"/>
                      <a:pt x="593" y="19"/>
                      <a:pt x="593" y="19"/>
                    </a:cubicBezTo>
                    <a:cubicBezTo>
                      <a:pt x="593" y="20"/>
                      <a:pt x="591" y="21"/>
                      <a:pt x="591" y="21"/>
                    </a:cubicBezTo>
                    <a:cubicBezTo>
                      <a:pt x="591" y="22"/>
                      <a:pt x="590" y="23"/>
                      <a:pt x="589" y="24"/>
                    </a:cubicBezTo>
                    <a:cubicBezTo>
                      <a:pt x="589" y="24"/>
                      <a:pt x="588" y="25"/>
                      <a:pt x="587" y="26"/>
                    </a:cubicBezTo>
                    <a:cubicBezTo>
                      <a:pt x="588" y="26"/>
                      <a:pt x="589" y="28"/>
                      <a:pt x="590" y="28"/>
                    </a:cubicBezTo>
                    <a:cubicBezTo>
                      <a:pt x="590" y="27"/>
                      <a:pt x="591" y="26"/>
                      <a:pt x="591" y="25"/>
                    </a:cubicBezTo>
                    <a:cubicBezTo>
                      <a:pt x="592" y="25"/>
                      <a:pt x="593" y="24"/>
                      <a:pt x="593" y="23"/>
                    </a:cubicBezTo>
                    <a:cubicBezTo>
                      <a:pt x="594" y="22"/>
                      <a:pt x="594" y="22"/>
                      <a:pt x="595" y="21"/>
                    </a:cubicBezTo>
                    <a:cubicBezTo>
                      <a:pt x="596" y="19"/>
                      <a:pt x="597" y="18"/>
                      <a:pt x="598" y="16"/>
                    </a:cubicBezTo>
                    <a:cubicBezTo>
                      <a:pt x="597" y="15"/>
                      <a:pt x="595" y="14"/>
                      <a:pt x="594" y="13"/>
                    </a:cubicBezTo>
                    <a:cubicBezTo>
                      <a:pt x="593" y="14"/>
                      <a:pt x="593" y="15"/>
                      <a:pt x="592" y="15"/>
                    </a:cubicBezTo>
                    <a:close/>
                    <a:moveTo>
                      <a:pt x="554" y="57"/>
                    </a:moveTo>
                    <a:cubicBezTo>
                      <a:pt x="554" y="56"/>
                      <a:pt x="555" y="55"/>
                      <a:pt x="555" y="54"/>
                    </a:cubicBezTo>
                    <a:cubicBezTo>
                      <a:pt x="555" y="54"/>
                      <a:pt x="553" y="53"/>
                      <a:pt x="553" y="53"/>
                    </a:cubicBezTo>
                    <a:cubicBezTo>
                      <a:pt x="553" y="52"/>
                      <a:pt x="555" y="51"/>
                      <a:pt x="555" y="50"/>
                    </a:cubicBezTo>
                    <a:cubicBezTo>
                      <a:pt x="555" y="50"/>
                      <a:pt x="553" y="49"/>
                      <a:pt x="552" y="49"/>
                    </a:cubicBezTo>
                    <a:cubicBezTo>
                      <a:pt x="552" y="48"/>
                      <a:pt x="554" y="47"/>
                      <a:pt x="554" y="46"/>
                    </a:cubicBezTo>
                    <a:cubicBezTo>
                      <a:pt x="554" y="46"/>
                      <a:pt x="556" y="45"/>
                      <a:pt x="556" y="44"/>
                    </a:cubicBezTo>
                    <a:cubicBezTo>
                      <a:pt x="556" y="44"/>
                      <a:pt x="554" y="43"/>
                      <a:pt x="554" y="43"/>
                    </a:cubicBezTo>
                    <a:cubicBezTo>
                      <a:pt x="553" y="43"/>
                      <a:pt x="553" y="44"/>
                      <a:pt x="552" y="45"/>
                    </a:cubicBezTo>
                    <a:cubicBezTo>
                      <a:pt x="551" y="45"/>
                      <a:pt x="551" y="46"/>
                      <a:pt x="550" y="47"/>
                    </a:cubicBezTo>
                    <a:cubicBezTo>
                      <a:pt x="550" y="48"/>
                      <a:pt x="549" y="49"/>
                      <a:pt x="549" y="49"/>
                    </a:cubicBezTo>
                    <a:cubicBezTo>
                      <a:pt x="548" y="50"/>
                      <a:pt x="551" y="50"/>
                      <a:pt x="551" y="51"/>
                    </a:cubicBezTo>
                    <a:cubicBezTo>
                      <a:pt x="551" y="52"/>
                      <a:pt x="549" y="52"/>
                      <a:pt x="549" y="53"/>
                    </a:cubicBezTo>
                    <a:cubicBezTo>
                      <a:pt x="549" y="54"/>
                      <a:pt x="551" y="54"/>
                      <a:pt x="551" y="55"/>
                    </a:cubicBezTo>
                    <a:cubicBezTo>
                      <a:pt x="551" y="55"/>
                      <a:pt x="550" y="57"/>
                      <a:pt x="550" y="57"/>
                    </a:cubicBezTo>
                    <a:cubicBezTo>
                      <a:pt x="550" y="58"/>
                      <a:pt x="552" y="58"/>
                      <a:pt x="552" y="59"/>
                    </a:cubicBezTo>
                    <a:cubicBezTo>
                      <a:pt x="552" y="58"/>
                      <a:pt x="553" y="57"/>
                      <a:pt x="554" y="57"/>
                    </a:cubicBezTo>
                    <a:close/>
                    <a:moveTo>
                      <a:pt x="352" y="51"/>
                    </a:moveTo>
                    <a:cubicBezTo>
                      <a:pt x="351" y="50"/>
                      <a:pt x="350" y="49"/>
                      <a:pt x="348" y="48"/>
                    </a:cubicBezTo>
                    <a:cubicBezTo>
                      <a:pt x="347" y="50"/>
                      <a:pt x="346" y="51"/>
                      <a:pt x="345" y="53"/>
                    </a:cubicBezTo>
                    <a:cubicBezTo>
                      <a:pt x="346" y="54"/>
                      <a:pt x="348" y="55"/>
                      <a:pt x="349" y="56"/>
                    </a:cubicBezTo>
                    <a:cubicBezTo>
                      <a:pt x="350" y="54"/>
                      <a:pt x="351" y="53"/>
                      <a:pt x="352" y="51"/>
                    </a:cubicBezTo>
                    <a:close/>
                    <a:moveTo>
                      <a:pt x="11" y="45"/>
                    </a:moveTo>
                    <a:cubicBezTo>
                      <a:pt x="11" y="45"/>
                      <a:pt x="13" y="47"/>
                      <a:pt x="13" y="47"/>
                    </a:cubicBezTo>
                    <a:cubicBezTo>
                      <a:pt x="14" y="47"/>
                      <a:pt x="15" y="45"/>
                      <a:pt x="15" y="45"/>
                    </a:cubicBezTo>
                    <a:cubicBezTo>
                      <a:pt x="15" y="44"/>
                      <a:pt x="13" y="43"/>
                      <a:pt x="13" y="43"/>
                    </a:cubicBezTo>
                    <a:cubicBezTo>
                      <a:pt x="12" y="43"/>
                      <a:pt x="11" y="41"/>
                      <a:pt x="11" y="41"/>
                    </a:cubicBezTo>
                    <a:cubicBezTo>
                      <a:pt x="10" y="41"/>
                      <a:pt x="9" y="43"/>
                      <a:pt x="9" y="44"/>
                    </a:cubicBezTo>
                    <a:cubicBezTo>
                      <a:pt x="9" y="44"/>
                      <a:pt x="7" y="45"/>
                      <a:pt x="7" y="46"/>
                    </a:cubicBezTo>
                    <a:cubicBezTo>
                      <a:pt x="7" y="46"/>
                      <a:pt x="9" y="47"/>
                      <a:pt x="9" y="47"/>
                    </a:cubicBezTo>
                    <a:cubicBezTo>
                      <a:pt x="10" y="47"/>
                      <a:pt x="10" y="45"/>
                      <a:pt x="11" y="45"/>
                    </a:cubicBezTo>
                    <a:close/>
                    <a:moveTo>
                      <a:pt x="51" y="44"/>
                    </a:moveTo>
                    <a:cubicBezTo>
                      <a:pt x="51" y="44"/>
                      <a:pt x="52" y="42"/>
                      <a:pt x="53" y="42"/>
                    </a:cubicBezTo>
                    <a:cubicBezTo>
                      <a:pt x="53" y="42"/>
                      <a:pt x="55" y="44"/>
                      <a:pt x="55" y="43"/>
                    </a:cubicBezTo>
                    <a:cubicBezTo>
                      <a:pt x="55" y="43"/>
                      <a:pt x="56" y="42"/>
                      <a:pt x="57" y="41"/>
                    </a:cubicBezTo>
                    <a:cubicBezTo>
                      <a:pt x="57" y="40"/>
                      <a:pt x="58" y="40"/>
                      <a:pt x="58" y="39"/>
                    </a:cubicBezTo>
                    <a:cubicBezTo>
                      <a:pt x="57" y="39"/>
                      <a:pt x="57" y="37"/>
                      <a:pt x="56" y="37"/>
                    </a:cubicBezTo>
                    <a:cubicBezTo>
                      <a:pt x="56" y="37"/>
                      <a:pt x="55" y="39"/>
                      <a:pt x="54" y="39"/>
                    </a:cubicBezTo>
                    <a:cubicBezTo>
                      <a:pt x="54" y="39"/>
                      <a:pt x="52" y="38"/>
                      <a:pt x="52" y="38"/>
                    </a:cubicBezTo>
                    <a:cubicBezTo>
                      <a:pt x="52" y="38"/>
                      <a:pt x="51" y="39"/>
                      <a:pt x="50" y="40"/>
                    </a:cubicBezTo>
                    <a:cubicBezTo>
                      <a:pt x="50" y="41"/>
                      <a:pt x="49" y="41"/>
                      <a:pt x="49" y="42"/>
                    </a:cubicBezTo>
                    <a:cubicBezTo>
                      <a:pt x="50" y="42"/>
                      <a:pt x="50" y="44"/>
                      <a:pt x="51" y="44"/>
                    </a:cubicBezTo>
                    <a:close/>
                    <a:moveTo>
                      <a:pt x="63" y="28"/>
                    </a:moveTo>
                    <a:cubicBezTo>
                      <a:pt x="63" y="28"/>
                      <a:pt x="61" y="27"/>
                      <a:pt x="61" y="27"/>
                    </a:cubicBezTo>
                    <a:cubicBezTo>
                      <a:pt x="60" y="26"/>
                      <a:pt x="59" y="25"/>
                      <a:pt x="58" y="25"/>
                    </a:cubicBezTo>
                    <a:cubicBezTo>
                      <a:pt x="58" y="25"/>
                      <a:pt x="57" y="27"/>
                      <a:pt x="57" y="27"/>
                    </a:cubicBezTo>
                    <a:cubicBezTo>
                      <a:pt x="56" y="27"/>
                      <a:pt x="55" y="29"/>
                      <a:pt x="55" y="29"/>
                    </a:cubicBezTo>
                    <a:cubicBezTo>
                      <a:pt x="55" y="30"/>
                      <a:pt x="57" y="31"/>
                      <a:pt x="57" y="31"/>
                    </a:cubicBezTo>
                    <a:cubicBezTo>
                      <a:pt x="58" y="31"/>
                      <a:pt x="59" y="33"/>
                      <a:pt x="59" y="33"/>
                    </a:cubicBezTo>
                    <a:cubicBezTo>
                      <a:pt x="60" y="33"/>
                      <a:pt x="61" y="31"/>
                      <a:pt x="61" y="30"/>
                    </a:cubicBezTo>
                    <a:cubicBezTo>
                      <a:pt x="61" y="30"/>
                      <a:pt x="63" y="29"/>
                      <a:pt x="63" y="28"/>
                    </a:cubicBezTo>
                    <a:close/>
                    <a:moveTo>
                      <a:pt x="108" y="48"/>
                    </a:moveTo>
                    <a:cubicBezTo>
                      <a:pt x="108" y="48"/>
                      <a:pt x="106" y="47"/>
                      <a:pt x="105" y="47"/>
                    </a:cubicBezTo>
                    <a:cubicBezTo>
                      <a:pt x="105" y="46"/>
                      <a:pt x="103" y="45"/>
                      <a:pt x="103" y="45"/>
                    </a:cubicBezTo>
                    <a:cubicBezTo>
                      <a:pt x="103" y="45"/>
                      <a:pt x="102" y="47"/>
                      <a:pt x="101" y="47"/>
                    </a:cubicBezTo>
                    <a:cubicBezTo>
                      <a:pt x="101" y="47"/>
                      <a:pt x="100" y="49"/>
                      <a:pt x="100" y="49"/>
                    </a:cubicBezTo>
                    <a:cubicBezTo>
                      <a:pt x="100" y="50"/>
                      <a:pt x="102" y="51"/>
                      <a:pt x="102" y="51"/>
                    </a:cubicBezTo>
                    <a:cubicBezTo>
                      <a:pt x="102" y="51"/>
                      <a:pt x="104" y="53"/>
                      <a:pt x="104" y="53"/>
                    </a:cubicBezTo>
                    <a:cubicBezTo>
                      <a:pt x="105" y="53"/>
                      <a:pt x="106" y="51"/>
                      <a:pt x="106" y="51"/>
                    </a:cubicBezTo>
                    <a:cubicBezTo>
                      <a:pt x="106" y="50"/>
                      <a:pt x="108" y="49"/>
                      <a:pt x="108" y="48"/>
                    </a:cubicBezTo>
                    <a:close/>
                    <a:moveTo>
                      <a:pt x="116" y="51"/>
                    </a:moveTo>
                    <a:cubicBezTo>
                      <a:pt x="116" y="51"/>
                      <a:pt x="117" y="49"/>
                      <a:pt x="118" y="49"/>
                    </a:cubicBezTo>
                    <a:cubicBezTo>
                      <a:pt x="118" y="48"/>
                      <a:pt x="119" y="47"/>
                      <a:pt x="119" y="47"/>
                    </a:cubicBezTo>
                    <a:cubicBezTo>
                      <a:pt x="120" y="46"/>
                      <a:pt x="121" y="45"/>
                      <a:pt x="121" y="44"/>
                    </a:cubicBezTo>
                    <a:cubicBezTo>
                      <a:pt x="121" y="44"/>
                      <a:pt x="119" y="43"/>
                      <a:pt x="119" y="43"/>
                    </a:cubicBezTo>
                    <a:cubicBezTo>
                      <a:pt x="119" y="43"/>
                      <a:pt x="117" y="41"/>
                      <a:pt x="117" y="41"/>
                    </a:cubicBezTo>
                    <a:cubicBezTo>
                      <a:pt x="116" y="41"/>
                      <a:pt x="115" y="43"/>
                      <a:pt x="115" y="43"/>
                    </a:cubicBezTo>
                    <a:cubicBezTo>
                      <a:pt x="114" y="44"/>
                      <a:pt x="114" y="45"/>
                      <a:pt x="113" y="46"/>
                    </a:cubicBezTo>
                    <a:cubicBezTo>
                      <a:pt x="113" y="46"/>
                      <a:pt x="115" y="47"/>
                      <a:pt x="116" y="47"/>
                    </a:cubicBezTo>
                    <a:cubicBezTo>
                      <a:pt x="116" y="48"/>
                      <a:pt x="114" y="49"/>
                      <a:pt x="114" y="49"/>
                    </a:cubicBezTo>
                    <a:cubicBezTo>
                      <a:pt x="114" y="49"/>
                      <a:pt x="116" y="51"/>
                      <a:pt x="116" y="51"/>
                    </a:cubicBezTo>
                    <a:close/>
                    <a:moveTo>
                      <a:pt x="177" y="27"/>
                    </a:moveTo>
                    <a:cubicBezTo>
                      <a:pt x="178" y="27"/>
                      <a:pt x="178" y="29"/>
                      <a:pt x="179" y="29"/>
                    </a:cubicBezTo>
                    <a:cubicBezTo>
                      <a:pt x="180" y="29"/>
                      <a:pt x="180" y="27"/>
                      <a:pt x="181" y="26"/>
                    </a:cubicBezTo>
                    <a:cubicBezTo>
                      <a:pt x="181" y="26"/>
                      <a:pt x="182" y="24"/>
                      <a:pt x="183" y="24"/>
                    </a:cubicBezTo>
                    <a:cubicBezTo>
                      <a:pt x="183" y="24"/>
                      <a:pt x="185" y="26"/>
                      <a:pt x="185" y="26"/>
                    </a:cubicBezTo>
                    <a:cubicBezTo>
                      <a:pt x="185" y="25"/>
                      <a:pt x="186" y="24"/>
                      <a:pt x="186" y="24"/>
                    </a:cubicBezTo>
                    <a:cubicBezTo>
                      <a:pt x="188" y="22"/>
                      <a:pt x="189" y="21"/>
                      <a:pt x="190" y="19"/>
                    </a:cubicBezTo>
                    <a:cubicBezTo>
                      <a:pt x="191" y="19"/>
                      <a:pt x="191" y="21"/>
                      <a:pt x="192" y="21"/>
                    </a:cubicBezTo>
                    <a:cubicBezTo>
                      <a:pt x="192" y="21"/>
                      <a:pt x="194" y="19"/>
                      <a:pt x="194" y="19"/>
                    </a:cubicBezTo>
                    <a:cubicBezTo>
                      <a:pt x="194" y="19"/>
                      <a:pt x="192" y="17"/>
                      <a:pt x="192" y="17"/>
                    </a:cubicBezTo>
                    <a:cubicBezTo>
                      <a:pt x="191" y="17"/>
                      <a:pt x="190" y="19"/>
                      <a:pt x="190" y="19"/>
                    </a:cubicBezTo>
                    <a:cubicBezTo>
                      <a:pt x="189" y="19"/>
                      <a:pt x="188" y="17"/>
                      <a:pt x="188" y="18"/>
                    </a:cubicBezTo>
                    <a:cubicBezTo>
                      <a:pt x="187" y="18"/>
                      <a:pt x="186" y="20"/>
                      <a:pt x="186" y="20"/>
                    </a:cubicBezTo>
                    <a:cubicBezTo>
                      <a:pt x="185" y="20"/>
                      <a:pt x="184" y="18"/>
                      <a:pt x="184" y="18"/>
                    </a:cubicBezTo>
                    <a:cubicBezTo>
                      <a:pt x="183" y="18"/>
                      <a:pt x="182" y="16"/>
                      <a:pt x="181" y="16"/>
                    </a:cubicBezTo>
                    <a:cubicBezTo>
                      <a:pt x="181" y="17"/>
                      <a:pt x="180" y="18"/>
                      <a:pt x="180" y="19"/>
                    </a:cubicBezTo>
                    <a:cubicBezTo>
                      <a:pt x="179" y="19"/>
                      <a:pt x="179" y="20"/>
                      <a:pt x="178" y="21"/>
                    </a:cubicBezTo>
                    <a:cubicBezTo>
                      <a:pt x="178" y="22"/>
                      <a:pt x="177" y="22"/>
                      <a:pt x="176" y="23"/>
                    </a:cubicBezTo>
                    <a:cubicBezTo>
                      <a:pt x="176" y="24"/>
                      <a:pt x="175" y="25"/>
                      <a:pt x="175" y="25"/>
                    </a:cubicBezTo>
                    <a:cubicBezTo>
                      <a:pt x="174" y="26"/>
                      <a:pt x="173" y="27"/>
                      <a:pt x="173" y="27"/>
                    </a:cubicBezTo>
                    <a:cubicBezTo>
                      <a:pt x="173" y="28"/>
                      <a:pt x="175" y="29"/>
                      <a:pt x="175" y="29"/>
                    </a:cubicBezTo>
                    <a:cubicBezTo>
                      <a:pt x="176" y="28"/>
                      <a:pt x="176" y="28"/>
                      <a:pt x="177" y="27"/>
                    </a:cubicBezTo>
                    <a:close/>
                    <a:moveTo>
                      <a:pt x="206" y="49"/>
                    </a:moveTo>
                    <a:cubicBezTo>
                      <a:pt x="206" y="49"/>
                      <a:pt x="207" y="47"/>
                      <a:pt x="208" y="47"/>
                    </a:cubicBezTo>
                    <a:cubicBezTo>
                      <a:pt x="208" y="47"/>
                      <a:pt x="205" y="45"/>
                      <a:pt x="205" y="45"/>
                    </a:cubicBezTo>
                    <a:cubicBezTo>
                      <a:pt x="205" y="45"/>
                      <a:pt x="207" y="44"/>
                      <a:pt x="207" y="43"/>
                    </a:cubicBezTo>
                    <a:cubicBezTo>
                      <a:pt x="207" y="42"/>
                      <a:pt x="208" y="41"/>
                      <a:pt x="209" y="41"/>
                    </a:cubicBezTo>
                    <a:cubicBezTo>
                      <a:pt x="209" y="40"/>
                      <a:pt x="210" y="39"/>
                      <a:pt x="211" y="38"/>
                    </a:cubicBezTo>
                    <a:cubicBezTo>
                      <a:pt x="211" y="38"/>
                      <a:pt x="208" y="37"/>
                      <a:pt x="208" y="37"/>
                    </a:cubicBezTo>
                    <a:cubicBezTo>
                      <a:pt x="208" y="36"/>
                      <a:pt x="210" y="35"/>
                      <a:pt x="210" y="35"/>
                    </a:cubicBezTo>
                    <a:cubicBezTo>
                      <a:pt x="210" y="35"/>
                      <a:pt x="208" y="33"/>
                      <a:pt x="208" y="33"/>
                    </a:cubicBezTo>
                    <a:cubicBezTo>
                      <a:pt x="207" y="33"/>
                      <a:pt x="207" y="34"/>
                      <a:pt x="206" y="35"/>
                    </a:cubicBezTo>
                    <a:cubicBezTo>
                      <a:pt x="206" y="35"/>
                      <a:pt x="204" y="37"/>
                      <a:pt x="204" y="37"/>
                    </a:cubicBezTo>
                    <a:cubicBezTo>
                      <a:pt x="204" y="38"/>
                      <a:pt x="207" y="39"/>
                      <a:pt x="207" y="39"/>
                    </a:cubicBezTo>
                    <a:cubicBezTo>
                      <a:pt x="206" y="40"/>
                      <a:pt x="205" y="41"/>
                      <a:pt x="205" y="41"/>
                    </a:cubicBezTo>
                    <a:cubicBezTo>
                      <a:pt x="204" y="42"/>
                      <a:pt x="203" y="43"/>
                      <a:pt x="203" y="43"/>
                    </a:cubicBezTo>
                    <a:cubicBezTo>
                      <a:pt x="203" y="44"/>
                      <a:pt x="201" y="45"/>
                      <a:pt x="201" y="46"/>
                    </a:cubicBezTo>
                    <a:cubicBezTo>
                      <a:pt x="202" y="46"/>
                      <a:pt x="203" y="47"/>
                      <a:pt x="204" y="47"/>
                    </a:cubicBezTo>
                    <a:cubicBezTo>
                      <a:pt x="204" y="47"/>
                      <a:pt x="205" y="49"/>
                      <a:pt x="206" y="49"/>
                    </a:cubicBezTo>
                    <a:close/>
                    <a:moveTo>
                      <a:pt x="240" y="51"/>
                    </a:moveTo>
                    <a:cubicBezTo>
                      <a:pt x="240" y="50"/>
                      <a:pt x="242" y="52"/>
                      <a:pt x="242" y="52"/>
                    </a:cubicBezTo>
                    <a:cubicBezTo>
                      <a:pt x="243" y="52"/>
                      <a:pt x="244" y="50"/>
                      <a:pt x="244" y="50"/>
                    </a:cubicBezTo>
                    <a:cubicBezTo>
                      <a:pt x="244" y="50"/>
                      <a:pt x="242" y="48"/>
                      <a:pt x="242" y="48"/>
                    </a:cubicBezTo>
                    <a:cubicBezTo>
                      <a:pt x="241" y="48"/>
                      <a:pt x="240" y="47"/>
                      <a:pt x="240" y="47"/>
                    </a:cubicBezTo>
                    <a:cubicBezTo>
                      <a:pt x="239" y="47"/>
                      <a:pt x="238" y="49"/>
                      <a:pt x="238" y="49"/>
                    </a:cubicBezTo>
                    <a:cubicBezTo>
                      <a:pt x="238" y="49"/>
                      <a:pt x="236" y="51"/>
                      <a:pt x="236" y="51"/>
                    </a:cubicBezTo>
                    <a:cubicBezTo>
                      <a:pt x="236" y="52"/>
                      <a:pt x="238" y="52"/>
                      <a:pt x="238" y="53"/>
                    </a:cubicBezTo>
                    <a:cubicBezTo>
                      <a:pt x="239" y="53"/>
                      <a:pt x="240" y="51"/>
                      <a:pt x="240" y="51"/>
                    </a:cubicBezTo>
                    <a:close/>
                    <a:moveTo>
                      <a:pt x="233" y="45"/>
                    </a:moveTo>
                    <a:cubicBezTo>
                      <a:pt x="234" y="46"/>
                      <a:pt x="235" y="43"/>
                      <a:pt x="235" y="43"/>
                    </a:cubicBezTo>
                    <a:cubicBezTo>
                      <a:pt x="236" y="43"/>
                      <a:pt x="237" y="45"/>
                      <a:pt x="237" y="45"/>
                    </a:cubicBezTo>
                    <a:cubicBezTo>
                      <a:pt x="238" y="45"/>
                      <a:pt x="239" y="43"/>
                      <a:pt x="239" y="43"/>
                    </a:cubicBezTo>
                    <a:cubicBezTo>
                      <a:pt x="240" y="42"/>
                      <a:pt x="240" y="41"/>
                      <a:pt x="241" y="40"/>
                    </a:cubicBezTo>
                    <a:cubicBezTo>
                      <a:pt x="240" y="40"/>
                      <a:pt x="239" y="39"/>
                      <a:pt x="239" y="39"/>
                    </a:cubicBezTo>
                    <a:cubicBezTo>
                      <a:pt x="238" y="39"/>
                      <a:pt x="237" y="41"/>
                      <a:pt x="237" y="41"/>
                    </a:cubicBezTo>
                    <a:cubicBezTo>
                      <a:pt x="236" y="41"/>
                      <a:pt x="235" y="39"/>
                      <a:pt x="235" y="39"/>
                    </a:cubicBezTo>
                    <a:cubicBezTo>
                      <a:pt x="234" y="40"/>
                      <a:pt x="233" y="41"/>
                      <a:pt x="233" y="41"/>
                    </a:cubicBezTo>
                    <a:cubicBezTo>
                      <a:pt x="232" y="42"/>
                      <a:pt x="232" y="43"/>
                      <a:pt x="231" y="44"/>
                    </a:cubicBezTo>
                    <a:cubicBezTo>
                      <a:pt x="232" y="44"/>
                      <a:pt x="233" y="45"/>
                      <a:pt x="233" y="45"/>
                    </a:cubicBezTo>
                    <a:close/>
                    <a:moveTo>
                      <a:pt x="241" y="30"/>
                    </a:moveTo>
                    <a:cubicBezTo>
                      <a:pt x="242" y="30"/>
                      <a:pt x="243" y="32"/>
                      <a:pt x="244" y="32"/>
                    </a:cubicBezTo>
                    <a:cubicBezTo>
                      <a:pt x="244" y="32"/>
                      <a:pt x="245" y="30"/>
                      <a:pt x="245" y="30"/>
                    </a:cubicBezTo>
                    <a:cubicBezTo>
                      <a:pt x="246" y="30"/>
                      <a:pt x="247" y="32"/>
                      <a:pt x="248" y="32"/>
                    </a:cubicBezTo>
                    <a:cubicBezTo>
                      <a:pt x="248" y="31"/>
                      <a:pt x="249" y="29"/>
                      <a:pt x="249" y="29"/>
                    </a:cubicBezTo>
                    <a:cubicBezTo>
                      <a:pt x="248" y="28"/>
                      <a:pt x="246" y="27"/>
                      <a:pt x="245" y="26"/>
                    </a:cubicBezTo>
                    <a:cubicBezTo>
                      <a:pt x="244" y="25"/>
                      <a:pt x="243" y="25"/>
                      <a:pt x="243" y="24"/>
                    </a:cubicBezTo>
                    <a:cubicBezTo>
                      <a:pt x="242" y="25"/>
                      <a:pt x="242" y="26"/>
                      <a:pt x="241" y="26"/>
                    </a:cubicBezTo>
                    <a:cubicBezTo>
                      <a:pt x="240" y="27"/>
                      <a:pt x="240" y="28"/>
                      <a:pt x="239" y="29"/>
                    </a:cubicBezTo>
                    <a:cubicBezTo>
                      <a:pt x="239" y="29"/>
                      <a:pt x="237" y="30"/>
                      <a:pt x="238" y="31"/>
                    </a:cubicBezTo>
                    <a:cubicBezTo>
                      <a:pt x="238" y="32"/>
                      <a:pt x="240" y="32"/>
                      <a:pt x="240" y="33"/>
                    </a:cubicBezTo>
                    <a:cubicBezTo>
                      <a:pt x="240" y="32"/>
                      <a:pt x="241" y="30"/>
                      <a:pt x="241" y="30"/>
                    </a:cubicBezTo>
                    <a:close/>
                    <a:moveTo>
                      <a:pt x="283" y="41"/>
                    </a:moveTo>
                    <a:cubicBezTo>
                      <a:pt x="284" y="40"/>
                      <a:pt x="284" y="39"/>
                      <a:pt x="285" y="39"/>
                    </a:cubicBezTo>
                    <a:cubicBezTo>
                      <a:pt x="285" y="38"/>
                      <a:pt x="286" y="37"/>
                      <a:pt x="286" y="36"/>
                    </a:cubicBezTo>
                    <a:cubicBezTo>
                      <a:pt x="286" y="36"/>
                      <a:pt x="284" y="35"/>
                      <a:pt x="284" y="35"/>
                    </a:cubicBezTo>
                    <a:cubicBezTo>
                      <a:pt x="284" y="34"/>
                      <a:pt x="286" y="33"/>
                      <a:pt x="286" y="32"/>
                    </a:cubicBezTo>
                    <a:cubicBezTo>
                      <a:pt x="286" y="32"/>
                      <a:pt x="287" y="31"/>
                      <a:pt x="288" y="30"/>
                    </a:cubicBezTo>
                    <a:cubicBezTo>
                      <a:pt x="288" y="30"/>
                      <a:pt x="285" y="29"/>
                      <a:pt x="285" y="28"/>
                    </a:cubicBezTo>
                    <a:cubicBezTo>
                      <a:pt x="285" y="28"/>
                      <a:pt x="287" y="27"/>
                      <a:pt x="287" y="26"/>
                    </a:cubicBezTo>
                    <a:cubicBezTo>
                      <a:pt x="287" y="26"/>
                      <a:pt x="289" y="25"/>
                      <a:pt x="289" y="24"/>
                    </a:cubicBezTo>
                    <a:cubicBezTo>
                      <a:pt x="289" y="23"/>
                      <a:pt x="287" y="23"/>
                      <a:pt x="286" y="22"/>
                    </a:cubicBezTo>
                    <a:cubicBezTo>
                      <a:pt x="286" y="23"/>
                      <a:pt x="285" y="24"/>
                      <a:pt x="285" y="25"/>
                    </a:cubicBezTo>
                    <a:cubicBezTo>
                      <a:pt x="285" y="25"/>
                      <a:pt x="283" y="26"/>
                      <a:pt x="283" y="27"/>
                    </a:cubicBezTo>
                    <a:cubicBezTo>
                      <a:pt x="283" y="27"/>
                      <a:pt x="285" y="28"/>
                      <a:pt x="285" y="28"/>
                    </a:cubicBezTo>
                    <a:cubicBezTo>
                      <a:pt x="285" y="29"/>
                      <a:pt x="284" y="30"/>
                      <a:pt x="284" y="31"/>
                    </a:cubicBezTo>
                    <a:cubicBezTo>
                      <a:pt x="283" y="31"/>
                      <a:pt x="282" y="32"/>
                      <a:pt x="282" y="33"/>
                    </a:cubicBezTo>
                    <a:cubicBezTo>
                      <a:pt x="282" y="33"/>
                      <a:pt x="284" y="34"/>
                      <a:pt x="284" y="35"/>
                    </a:cubicBezTo>
                    <a:cubicBezTo>
                      <a:pt x="284" y="35"/>
                      <a:pt x="283" y="37"/>
                      <a:pt x="282" y="37"/>
                    </a:cubicBezTo>
                    <a:cubicBezTo>
                      <a:pt x="282" y="37"/>
                      <a:pt x="281" y="38"/>
                      <a:pt x="281" y="39"/>
                    </a:cubicBezTo>
                    <a:cubicBezTo>
                      <a:pt x="281" y="40"/>
                      <a:pt x="279" y="41"/>
                      <a:pt x="279" y="41"/>
                    </a:cubicBezTo>
                    <a:cubicBezTo>
                      <a:pt x="279" y="42"/>
                      <a:pt x="281" y="42"/>
                      <a:pt x="281" y="43"/>
                    </a:cubicBezTo>
                    <a:cubicBezTo>
                      <a:pt x="282" y="42"/>
                      <a:pt x="282" y="42"/>
                      <a:pt x="283" y="41"/>
                    </a:cubicBezTo>
                    <a:close/>
                    <a:moveTo>
                      <a:pt x="270" y="34"/>
                    </a:moveTo>
                    <a:cubicBezTo>
                      <a:pt x="270" y="35"/>
                      <a:pt x="271" y="32"/>
                      <a:pt x="272" y="32"/>
                    </a:cubicBezTo>
                    <a:cubicBezTo>
                      <a:pt x="272" y="32"/>
                      <a:pt x="274" y="34"/>
                      <a:pt x="274" y="34"/>
                    </a:cubicBezTo>
                    <a:cubicBezTo>
                      <a:pt x="275" y="34"/>
                      <a:pt x="275" y="32"/>
                      <a:pt x="276" y="32"/>
                    </a:cubicBezTo>
                    <a:cubicBezTo>
                      <a:pt x="276" y="31"/>
                      <a:pt x="277" y="30"/>
                      <a:pt x="277" y="30"/>
                    </a:cubicBezTo>
                    <a:cubicBezTo>
                      <a:pt x="277" y="29"/>
                      <a:pt x="276" y="28"/>
                      <a:pt x="275" y="28"/>
                    </a:cubicBezTo>
                    <a:cubicBezTo>
                      <a:pt x="275" y="28"/>
                      <a:pt x="273" y="26"/>
                      <a:pt x="273" y="26"/>
                    </a:cubicBezTo>
                    <a:cubicBezTo>
                      <a:pt x="273" y="26"/>
                      <a:pt x="271" y="28"/>
                      <a:pt x="271" y="28"/>
                    </a:cubicBezTo>
                    <a:cubicBezTo>
                      <a:pt x="271" y="29"/>
                      <a:pt x="270" y="30"/>
                      <a:pt x="270" y="31"/>
                    </a:cubicBezTo>
                    <a:cubicBezTo>
                      <a:pt x="269" y="31"/>
                      <a:pt x="268" y="32"/>
                      <a:pt x="268" y="33"/>
                    </a:cubicBezTo>
                    <a:cubicBezTo>
                      <a:pt x="269" y="33"/>
                      <a:pt x="269" y="34"/>
                      <a:pt x="270" y="34"/>
                    </a:cubicBezTo>
                    <a:close/>
                    <a:moveTo>
                      <a:pt x="295" y="25"/>
                    </a:moveTo>
                    <a:cubicBezTo>
                      <a:pt x="295" y="25"/>
                      <a:pt x="293" y="27"/>
                      <a:pt x="293" y="27"/>
                    </a:cubicBezTo>
                    <a:cubicBezTo>
                      <a:pt x="293" y="28"/>
                      <a:pt x="295" y="29"/>
                      <a:pt x="295" y="29"/>
                    </a:cubicBezTo>
                    <a:cubicBezTo>
                      <a:pt x="296" y="29"/>
                      <a:pt x="297" y="31"/>
                      <a:pt x="298" y="31"/>
                    </a:cubicBezTo>
                    <a:cubicBezTo>
                      <a:pt x="298" y="31"/>
                      <a:pt x="299" y="29"/>
                      <a:pt x="299" y="29"/>
                    </a:cubicBezTo>
                    <a:cubicBezTo>
                      <a:pt x="300" y="28"/>
                      <a:pt x="301" y="27"/>
                      <a:pt x="301" y="26"/>
                    </a:cubicBezTo>
                    <a:cubicBezTo>
                      <a:pt x="301" y="26"/>
                      <a:pt x="303" y="25"/>
                      <a:pt x="303" y="24"/>
                    </a:cubicBezTo>
                    <a:cubicBezTo>
                      <a:pt x="303" y="23"/>
                      <a:pt x="301" y="23"/>
                      <a:pt x="301" y="22"/>
                    </a:cubicBezTo>
                    <a:cubicBezTo>
                      <a:pt x="299" y="24"/>
                      <a:pt x="298" y="25"/>
                      <a:pt x="297" y="27"/>
                    </a:cubicBezTo>
                    <a:cubicBezTo>
                      <a:pt x="296" y="27"/>
                      <a:pt x="296" y="25"/>
                      <a:pt x="295" y="25"/>
                    </a:cubicBezTo>
                    <a:close/>
                    <a:moveTo>
                      <a:pt x="373" y="39"/>
                    </a:moveTo>
                    <a:cubicBezTo>
                      <a:pt x="373" y="38"/>
                      <a:pt x="374" y="37"/>
                      <a:pt x="375" y="37"/>
                    </a:cubicBezTo>
                    <a:cubicBezTo>
                      <a:pt x="375" y="36"/>
                      <a:pt x="376" y="38"/>
                      <a:pt x="377" y="38"/>
                    </a:cubicBezTo>
                    <a:cubicBezTo>
                      <a:pt x="377" y="38"/>
                      <a:pt x="378" y="36"/>
                      <a:pt x="378" y="36"/>
                    </a:cubicBezTo>
                    <a:cubicBezTo>
                      <a:pt x="379" y="36"/>
                      <a:pt x="380" y="37"/>
                      <a:pt x="381" y="38"/>
                    </a:cubicBezTo>
                    <a:cubicBezTo>
                      <a:pt x="381" y="38"/>
                      <a:pt x="383" y="39"/>
                      <a:pt x="383" y="39"/>
                    </a:cubicBezTo>
                    <a:cubicBezTo>
                      <a:pt x="384" y="39"/>
                      <a:pt x="384" y="37"/>
                      <a:pt x="385" y="37"/>
                    </a:cubicBezTo>
                    <a:cubicBezTo>
                      <a:pt x="384" y="37"/>
                      <a:pt x="383" y="36"/>
                      <a:pt x="382" y="35"/>
                    </a:cubicBezTo>
                    <a:cubicBezTo>
                      <a:pt x="382" y="35"/>
                      <a:pt x="381" y="34"/>
                      <a:pt x="380" y="34"/>
                    </a:cubicBezTo>
                    <a:cubicBezTo>
                      <a:pt x="380" y="33"/>
                      <a:pt x="379" y="32"/>
                      <a:pt x="378" y="32"/>
                    </a:cubicBezTo>
                    <a:cubicBezTo>
                      <a:pt x="378" y="32"/>
                      <a:pt x="377" y="34"/>
                      <a:pt x="376" y="34"/>
                    </a:cubicBezTo>
                    <a:cubicBezTo>
                      <a:pt x="376" y="34"/>
                      <a:pt x="374" y="32"/>
                      <a:pt x="374" y="33"/>
                    </a:cubicBezTo>
                    <a:cubicBezTo>
                      <a:pt x="373" y="33"/>
                      <a:pt x="373" y="34"/>
                      <a:pt x="372" y="35"/>
                    </a:cubicBezTo>
                    <a:cubicBezTo>
                      <a:pt x="372" y="35"/>
                      <a:pt x="371" y="36"/>
                      <a:pt x="371" y="37"/>
                    </a:cubicBezTo>
                    <a:cubicBezTo>
                      <a:pt x="370" y="38"/>
                      <a:pt x="369" y="39"/>
                      <a:pt x="369" y="39"/>
                    </a:cubicBezTo>
                    <a:cubicBezTo>
                      <a:pt x="369" y="40"/>
                      <a:pt x="371" y="40"/>
                      <a:pt x="371" y="41"/>
                    </a:cubicBezTo>
                    <a:cubicBezTo>
                      <a:pt x="372" y="40"/>
                      <a:pt x="372" y="39"/>
                      <a:pt x="373" y="39"/>
                    </a:cubicBezTo>
                    <a:close/>
                    <a:moveTo>
                      <a:pt x="410" y="50"/>
                    </a:moveTo>
                    <a:cubicBezTo>
                      <a:pt x="411" y="49"/>
                      <a:pt x="412" y="48"/>
                      <a:pt x="412" y="47"/>
                    </a:cubicBezTo>
                    <a:cubicBezTo>
                      <a:pt x="412" y="47"/>
                      <a:pt x="410" y="46"/>
                      <a:pt x="410" y="46"/>
                    </a:cubicBezTo>
                    <a:cubicBezTo>
                      <a:pt x="410" y="46"/>
                      <a:pt x="408" y="44"/>
                      <a:pt x="408" y="44"/>
                    </a:cubicBezTo>
                    <a:cubicBezTo>
                      <a:pt x="407" y="44"/>
                      <a:pt x="406" y="46"/>
                      <a:pt x="406" y="46"/>
                    </a:cubicBezTo>
                    <a:cubicBezTo>
                      <a:pt x="405" y="47"/>
                      <a:pt x="405" y="48"/>
                      <a:pt x="404" y="49"/>
                    </a:cubicBezTo>
                    <a:cubicBezTo>
                      <a:pt x="404" y="49"/>
                      <a:pt x="402" y="50"/>
                      <a:pt x="402" y="51"/>
                    </a:cubicBezTo>
                    <a:cubicBezTo>
                      <a:pt x="402" y="51"/>
                      <a:pt x="404" y="52"/>
                      <a:pt x="405" y="52"/>
                    </a:cubicBezTo>
                    <a:cubicBezTo>
                      <a:pt x="405" y="53"/>
                      <a:pt x="406" y="54"/>
                      <a:pt x="407" y="54"/>
                    </a:cubicBezTo>
                    <a:cubicBezTo>
                      <a:pt x="408" y="53"/>
                      <a:pt x="409" y="51"/>
                      <a:pt x="410" y="50"/>
                    </a:cubicBezTo>
                    <a:close/>
                    <a:moveTo>
                      <a:pt x="399" y="41"/>
                    </a:moveTo>
                    <a:cubicBezTo>
                      <a:pt x="400" y="40"/>
                      <a:pt x="400" y="40"/>
                      <a:pt x="401" y="39"/>
                    </a:cubicBezTo>
                    <a:cubicBezTo>
                      <a:pt x="402" y="37"/>
                      <a:pt x="403" y="36"/>
                      <a:pt x="404" y="35"/>
                    </a:cubicBezTo>
                    <a:cubicBezTo>
                      <a:pt x="403" y="33"/>
                      <a:pt x="401" y="32"/>
                      <a:pt x="400" y="31"/>
                    </a:cubicBezTo>
                    <a:cubicBezTo>
                      <a:pt x="399" y="32"/>
                      <a:pt x="399" y="33"/>
                      <a:pt x="398" y="33"/>
                    </a:cubicBezTo>
                    <a:cubicBezTo>
                      <a:pt x="397" y="35"/>
                      <a:pt x="396" y="36"/>
                      <a:pt x="395" y="38"/>
                    </a:cubicBezTo>
                    <a:cubicBezTo>
                      <a:pt x="394" y="39"/>
                      <a:pt x="392" y="41"/>
                      <a:pt x="391" y="42"/>
                    </a:cubicBezTo>
                    <a:cubicBezTo>
                      <a:pt x="393" y="43"/>
                      <a:pt x="394" y="45"/>
                      <a:pt x="396" y="46"/>
                    </a:cubicBezTo>
                    <a:cubicBezTo>
                      <a:pt x="397" y="44"/>
                      <a:pt x="398" y="43"/>
                      <a:pt x="399" y="41"/>
                    </a:cubicBezTo>
                    <a:close/>
                    <a:moveTo>
                      <a:pt x="433" y="53"/>
                    </a:moveTo>
                    <a:cubicBezTo>
                      <a:pt x="434" y="53"/>
                      <a:pt x="434" y="54"/>
                      <a:pt x="435" y="54"/>
                    </a:cubicBezTo>
                    <a:cubicBezTo>
                      <a:pt x="436" y="55"/>
                      <a:pt x="437" y="56"/>
                      <a:pt x="437" y="56"/>
                    </a:cubicBezTo>
                    <a:cubicBezTo>
                      <a:pt x="438" y="56"/>
                      <a:pt x="439" y="54"/>
                      <a:pt x="439" y="54"/>
                    </a:cubicBezTo>
                    <a:cubicBezTo>
                      <a:pt x="440" y="53"/>
                      <a:pt x="440" y="52"/>
                      <a:pt x="441" y="52"/>
                    </a:cubicBezTo>
                    <a:cubicBezTo>
                      <a:pt x="441" y="51"/>
                      <a:pt x="442" y="50"/>
                      <a:pt x="442" y="49"/>
                    </a:cubicBezTo>
                    <a:cubicBezTo>
                      <a:pt x="442" y="49"/>
                      <a:pt x="440" y="48"/>
                      <a:pt x="440" y="48"/>
                    </a:cubicBezTo>
                    <a:cubicBezTo>
                      <a:pt x="440" y="48"/>
                      <a:pt x="439" y="50"/>
                      <a:pt x="438" y="50"/>
                    </a:cubicBezTo>
                    <a:cubicBezTo>
                      <a:pt x="438" y="50"/>
                      <a:pt x="437" y="48"/>
                      <a:pt x="436" y="48"/>
                    </a:cubicBezTo>
                    <a:cubicBezTo>
                      <a:pt x="436" y="48"/>
                      <a:pt x="435" y="46"/>
                      <a:pt x="434" y="47"/>
                    </a:cubicBezTo>
                    <a:cubicBezTo>
                      <a:pt x="433" y="47"/>
                      <a:pt x="433" y="48"/>
                      <a:pt x="432" y="49"/>
                    </a:cubicBezTo>
                    <a:cubicBezTo>
                      <a:pt x="432" y="49"/>
                      <a:pt x="431" y="50"/>
                      <a:pt x="431" y="51"/>
                    </a:cubicBezTo>
                    <a:cubicBezTo>
                      <a:pt x="430" y="51"/>
                      <a:pt x="429" y="53"/>
                      <a:pt x="429" y="53"/>
                    </a:cubicBezTo>
                    <a:cubicBezTo>
                      <a:pt x="429" y="54"/>
                      <a:pt x="431" y="54"/>
                      <a:pt x="431" y="55"/>
                    </a:cubicBezTo>
                    <a:cubicBezTo>
                      <a:pt x="432" y="54"/>
                      <a:pt x="432" y="53"/>
                      <a:pt x="433" y="53"/>
                    </a:cubicBezTo>
                    <a:close/>
                    <a:moveTo>
                      <a:pt x="464" y="31"/>
                    </a:moveTo>
                    <a:cubicBezTo>
                      <a:pt x="464" y="30"/>
                      <a:pt x="466" y="32"/>
                      <a:pt x="466" y="32"/>
                    </a:cubicBezTo>
                    <a:cubicBezTo>
                      <a:pt x="466" y="32"/>
                      <a:pt x="468" y="30"/>
                      <a:pt x="468" y="30"/>
                    </a:cubicBezTo>
                    <a:cubicBezTo>
                      <a:pt x="468" y="30"/>
                      <a:pt x="466" y="28"/>
                      <a:pt x="466" y="28"/>
                    </a:cubicBezTo>
                    <a:cubicBezTo>
                      <a:pt x="465" y="28"/>
                      <a:pt x="463" y="27"/>
                      <a:pt x="463" y="27"/>
                    </a:cubicBezTo>
                    <a:cubicBezTo>
                      <a:pt x="463" y="26"/>
                      <a:pt x="465" y="25"/>
                      <a:pt x="465" y="24"/>
                    </a:cubicBezTo>
                    <a:cubicBezTo>
                      <a:pt x="465" y="24"/>
                      <a:pt x="466" y="23"/>
                      <a:pt x="467" y="22"/>
                    </a:cubicBezTo>
                    <a:cubicBezTo>
                      <a:pt x="467" y="22"/>
                      <a:pt x="469" y="20"/>
                      <a:pt x="468" y="20"/>
                    </a:cubicBezTo>
                    <a:cubicBezTo>
                      <a:pt x="468" y="19"/>
                      <a:pt x="467" y="19"/>
                      <a:pt x="466" y="18"/>
                    </a:cubicBezTo>
                    <a:cubicBezTo>
                      <a:pt x="466" y="18"/>
                      <a:pt x="465" y="20"/>
                      <a:pt x="465" y="20"/>
                    </a:cubicBezTo>
                    <a:cubicBezTo>
                      <a:pt x="464" y="21"/>
                      <a:pt x="463" y="19"/>
                      <a:pt x="462" y="19"/>
                    </a:cubicBezTo>
                    <a:cubicBezTo>
                      <a:pt x="462" y="19"/>
                      <a:pt x="461" y="20"/>
                      <a:pt x="461" y="21"/>
                    </a:cubicBezTo>
                    <a:cubicBezTo>
                      <a:pt x="461" y="21"/>
                      <a:pt x="463" y="22"/>
                      <a:pt x="463" y="23"/>
                    </a:cubicBezTo>
                    <a:cubicBezTo>
                      <a:pt x="463" y="23"/>
                      <a:pt x="461" y="24"/>
                      <a:pt x="461" y="25"/>
                    </a:cubicBezTo>
                    <a:cubicBezTo>
                      <a:pt x="461" y="25"/>
                      <a:pt x="463" y="26"/>
                      <a:pt x="463" y="27"/>
                    </a:cubicBezTo>
                    <a:cubicBezTo>
                      <a:pt x="463" y="27"/>
                      <a:pt x="462" y="28"/>
                      <a:pt x="462" y="29"/>
                    </a:cubicBezTo>
                    <a:cubicBezTo>
                      <a:pt x="462" y="29"/>
                      <a:pt x="460" y="30"/>
                      <a:pt x="460" y="31"/>
                    </a:cubicBezTo>
                    <a:cubicBezTo>
                      <a:pt x="460" y="32"/>
                      <a:pt x="462" y="32"/>
                      <a:pt x="462" y="33"/>
                    </a:cubicBezTo>
                    <a:cubicBezTo>
                      <a:pt x="463" y="32"/>
                      <a:pt x="463" y="31"/>
                      <a:pt x="464" y="31"/>
                    </a:cubicBezTo>
                    <a:close/>
                    <a:moveTo>
                      <a:pt x="483" y="38"/>
                    </a:moveTo>
                    <a:cubicBezTo>
                      <a:pt x="483" y="38"/>
                      <a:pt x="485" y="40"/>
                      <a:pt x="485" y="40"/>
                    </a:cubicBezTo>
                    <a:cubicBezTo>
                      <a:pt x="485" y="39"/>
                      <a:pt x="487" y="38"/>
                      <a:pt x="487" y="37"/>
                    </a:cubicBezTo>
                    <a:cubicBezTo>
                      <a:pt x="487" y="37"/>
                      <a:pt x="485" y="36"/>
                      <a:pt x="485" y="36"/>
                    </a:cubicBezTo>
                    <a:cubicBezTo>
                      <a:pt x="484" y="36"/>
                      <a:pt x="483" y="34"/>
                      <a:pt x="482" y="34"/>
                    </a:cubicBezTo>
                    <a:cubicBezTo>
                      <a:pt x="482" y="34"/>
                      <a:pt x="481" y="36"/>
                      <a:pt x="481" y="36"/>
                    </a:cubicBezTo>
                    <a:cubicBezTo>
                      <a:pt x="480" y="37"/>
                      <a:pt x="479" y="38"/>
                      <a:pt x="479" y="39"/>
                    </a:cubicBezTo>
                    <a:cubicBezTo>
                      <a:pt x="479" y="39"/>
                      <a:pt x="481" y="40"/>
                      <a:pt x="481" y="40"/>
                    </a:cubicBezTo>
                    <a:cubicBezTo>
                      <a:pt x="482" y="40"/>
                      <a:pt x="482" y="38"/>
                      <a:pt x="483" y="38"/>
                    </a:cubicBezTo>
                    <a:close/>
                    <a:moveTo>
                      <a:pt x="498" y="32"/>
                    </a:moveTo>
                    <a:cubicBezTo>
                      <a:pt x="499" y="32"/>
                      <a:pt x="500" y="34"/>
                      <a:pt x="500" y="34"/>
                    </a:cubicBezTo>
                    <a:cubicBezTo>
                      <a:pt x="501" y="34"/>
                      <a:pt x="502" y="32"/>
                      <a:pt x="502" y="31"/>
                    </a:cubicBezTo>
                    <a:cubicBezTo>
                      <a:pt x="502" y="31"/>
                      <a:pt x="500" y="30"/>
                      <a:pt x="500" y="30"/>
                    </a:cubicBezTo>
                    <a:cubicBezTo>
                      <a:pt x="500" y="29"/>
                      <a:pt x="501" y="28"/>
                      <a:pt x="502" y="27"/>
                    </a:cubicBezTo>
                    <a:cubicBezTo>
                      <a:pt x="501" y="27"/>
                      <a:pt x="500" y="26"/>
                      <a:pt x="499" y="26"/>
                    </a:cubicBezTo>
                    <a:cubicBezTo>
                      <a:pt x="499" y="26"/>
                      <a:pt x="498" y="28"/>
                      <a:pt x="498" y="28"/>
                    </a:cubicBezTo>
                    <a:cubicBezTo>
                      <a:pt x="497" y="29"/>
                      <a:pt x="496" y="29"/>
                      <a:pt x="496" y="30"/>
                    </a:cubicBezTo>
                    <a:cubicBezTo>
                      <a:pt x="496" y="31"/>
                      <a:pt x="494" y="32"/>
                      <a:pt x="494" y="32"/>
                    </a:cubicBezTo>
                    <a:cubicBezTo>
                      <a:pt x="494" y="33"/>
                      <a:pt x="496" y="34"/>
                      <a:pt x="496" y="34"/>
                    </a:cubicBezTo>
                    <a:cubicBezTo>
                      <a:pt x="497" y="34"/>
                      <a:pt x="497" y="32"/>
                      <a:pt x="498" y="32"/>
                    </a:cubicBezTo>
                    <a:close/>
                    <a:moveTo>
                      <a:pt x="527" y="36"/>
                    </a:moveTo>
                    <a:cubicBezTo>
                      <a:pt x="526" y="36"/>
                      <a:pt x="525" y="34"/>
                      <a:pt x="525" y="34"/>
                    </a:cubicBezTo>
                    <a:cubicBezTo>
                      <a:pt x="524" y="34"/>
                      <a:pt x="523" y="36"/>
                      <a:pt x="523" y="37"/>
                    </a:cubicBezTo>
                    <a:cubicBezTo>
                      <a:pt x="523" y="37"/>
                      <a:pt x="525" y="38"/>
                      <a:pt x="525" y="38"/>
                    </a:cubicBezTo>
                    <a:cubicBezTo>
                      <a:pt x="525" y="39"/>
                      <a:pt x="527" y="40"/>
                      <a:pt x="527" y="40"/>
                    </a:cubicBezTo>
                    <a:cubicBezTo>
                      <a:pt x="528" y="40"/>
                      <a:pt x="529" y="38"/>
                      <a:pt x="529" y="38"/>
                    </a:cubicBezTo>
                    <a:cubicBezTo>
                      <a:pt x="530" y="37"/>
                      <a:pt x="530" y="36"/>
                      <a:pt x="531" y="36"/>
                    </a:cubicBezTo>
                    <a:cubicBezTo>
                      <a:pt x="530" y="35"/>
                      <a:pt x="529" y="35"/>
                      <a:pt x="528" y="34"/>
                    </a:cubicBezTo>
                    <a:cubicBezTo>
                      <a:pt x="528" y="34"/>
                      <a:pt x="530" y="32"/>
                      <a:pt x="530" y="32"/>
                    </a:cubicBezTo>
                    <a:cubicBezTo>
                      <a:pt x="530" y="31"/>
                      <a:pt x="528" y="30"/>
                      <a:pt x="528" y="30"/>
                    </a:cubicBezTo>
                    <a:cubicBezTo>
                      <a:pt x="528" y="30"/>
                      <a:pt x="526" y="32"/>
                      <a:pt x="526" y="32"/>
                    </a:cubicBezTo>
                    <a:cubicBezTo>
                      <a:pt x="526" y="33"/>
                      <a:pt x="528" y="33"/>
                      <a:pt x="528" y="34"/>
                    </a:cubicBezTo>
                    <a:cubicBezTo>
                      <a:pt x="528" y="34"/>
                      <a:pt x="527" y="36"/>
                      <a:pt x="527" y="36"/>
                    </a:cubicBezTo>
                    <a:close/>
                    <a:moveTo>
                      <a:pt x="567" y="49"/>
                    </a:moveTo>
                    <a:cubicBezTo>
                      <a:pt x="567" y="49"/>
                      <a:pt x="568" y="47"/>
                      <a:pt x="568" y="47"/>
                    </a:cubicBezTo>
                    <a:cubicBezTo>
                      <a:pt x="569" y="46"/>
                      <a:pt x="569" y="45"/>
                      <a:pt x="570" y="44"/>
                    </a:cubicBezTo>
                    <a:cubicBezTo>
                      <a:pt x="571" y="43"/>
                      <a:pt x="572" y="41"/>
                      <a:pt x="573" y="40"/>
                    </a:cubicBezTo>
                    <a:cubicBezTo>
                      <a:pt x="573" y="40"/>
                      <a:pt x="572" y="38"/>
                      <a:pt x="571" y="38"/>
                    </a:cubicBezTo>
                    <a:cubicBezTo>
                      <a:pt x="571" y="38"/>
                      <a:pt x="570" y="40"/>
                      <a:pt x="569" y="40"/>
                    </a:cubicBezTo>
                    <a:cubicBezTo>
                      <a:pt x="569" y="41"/>
                      <a:pt x="568" y="42"/>
                      <a:pt x="568" y="43"/>
                    </a:cubicBezTo>
                    <a:cubicBezTo>
                      <a:pt x="567" y="44"/>
                      <a:pt x="565" y="46"/>
                      <a:pt x="564" y="47"/>
                    </a:cubicBezTo>
                    <a:cubicBezTo>
                      <a:pt x="565" y="47"/>
                      <a:pt x="566" y="49"/>
                      <a:pt x="567" y="49"/>
                    </a:cubicBezTo>
                    <a:close/>
                    <a:moveTo>
                      <a:pt x="614" y="28"/>
                    </a:moveTo>
                    <a:cubicBezTo>
                      <a:pt x="614" y="28"/>
                      <a:pt x="615" y="26"/>
                      <a:pt x="616" y="26"/>
                    </a:cubicBezTo>
                    <a:cubicBezTo>
                      <a:pt x="616" y="26"/>
                      <a:pt x="618" y="28"/>
                      <a:pt x="618" y="28"/>
                    </a:cubicBezTo>
                    <a:cubicBezTo>
                      <a:pt x="618" y="28"/>
                      <a:pt x="620" y="30"/>
                      <a:pt x="620" y="30"/>
                    </a:cubicBezTo>
                    <a:cubicBezTo>
                      <a:pt x="620" y="30"/>
                      <a:pt x="622" y="28"/>
                      <a:pt x="622" y="27"/>
                    </a:cubicBezTo>
                    <a:cubicBezTo>
                      <a:pt x="622" y="27"/>
                      <a:pt x="620" y="26"/>
                      <a:pt x="619" y="26"/>
                    </a:cubicBezTo>
                    <a:cubicBezTo>
                      <a:pt x="619" y="25"/>
                      <a:pt x="621" y="24"/>
                      <a:pt x="621" y="23"/>
                    </a:cubicBezTo>
                    <a:cubicBezTo>
                      <a:pt x="621" y="23"/>
                      <a:pt x="620" y="22"/>
                      <a:pt x="619" y="22"/>
                    </a:cubicBezTo>
                    <a:cubicBezTo>
                      <a:pt x="618" y="22"/>
                      <a:pt x="618" y="24"/>
                      <a:pt x="617" y="24"/>
                    </a:cubicBezTo>
                    <a:cubicBezTo>
                      <a:pt x="617" y="24"/>
                      <a:pt x="616" y="22"/>
                      <a:pt x="615" y="22"/>
                    </a:cubicBezTo>
                    <a:cubicBezTo>
                      <a:pt x="615" y="22"/>
                      <a:pt x="614" y="24"/>
                      <a:pt x="613" y="24"/>
                    </a:cubicBezTo>
                    <a:cubicBezTo>
                      <a:pt x="613" y="25"/>
                      <a:pt x="612" y="26"/>
                      <a:pt x="612" y="27"/>
                    </a:cubicBezTo>
                    <a:cubicBezTo>
                      <a:pt x="611" y="27"/>
                      <a:pt x="610" y="28"/>
                      <a:pt x="610" y="29"/>
                    </a:cubicBezTo>
                    <a:cubicBezTo>
                      <a:pt x="610" y="30"/>
                      <a:pt x="612" y="30"/>
                      <a:pt x="612" y="31"/>
                    </a:cubicBezTo>
                    <a:cubicBezTo>
                      <a:pt x="613" y="30"/>
                      <a:pt x="613" y="29"/>
                      <a:pt x="614" y="28"/>
                    </a:cubicBezTo>
                    <a:close/>
                    <a:moveTo>
                      <a:pt x="628" y="29"/>
                    </a:moveTo>
                    <a:cubicBezTo>
                      <a:pt x="629" y="27"/>
                      <a:pt x="630" y="26"/>
                      <a:pt x="631" y="24"/>
                    </a:cubicBezTo>
                    <a:cubicBezTo>
                      <a:pt x="631" y="24"/>
                      <a:pt x="630" y="22"/>
                      <a:pt x="629" y="22"/>
                    </a:cubicBezTo>
                    <a:cubicBezTo>
                      <a:pt x="629" y="22"/>
                      <a:pt x="628" y="24"/>
                      <a:pt x="627" y="25"/>
                    </a:cubicBezTo>
                    <a:cubicBezTo>
                      <a:pt x="627" y="25"/>
                      <a:pt x="626" y="26"/>
                      <a:pt x="626" y="27"/>
                    </a:cubicBezTo>
                    <a:cubicBezTo>
                      <a:pt x="625" y="27"/>
                      <a:pt x="624" y="29"/>
                      <a:pt x="624" y="29"/>
                    </a:cubicBezTo>
                    <a:cubicBezTo>
                      <a:pt x="624" y="30"/>
                      <a:pt x="626" y="30"/>
                      <a:pt x="626" y="31"/>
                    </a:cubicBezTo>
                    <a:cubicBezTo>
                      <a:pt x="627" y="30"/>
                      <a:pt x="627" y="29"/>
                      <a:pt x="628" y="29"/>
                    </a:cubicBezTo>
                    <a:close/>
                    <a:moveTo>
                      <a:pt x="650" y="32"/>
                    </a:moveTo>
                    <a:cubicBezTo>
                      <a:pt x="651" y="32"/>
                      <a:pt x="652" y="33"/>
                      <a:pt x="653" y="33"/>
                    </a:cubicBezTo>
                    <a:cubicBezTo>
                      <a:pt x="653" y="33"/>
                      <a:pt x="654" y="31"/>
                      <a:pt x="654" y="31"/>
                    </a:cubicBezTo>
                    <a:cubicBezTo>
                      <a:pt x="655" y="31"/>
                      <a:pt x="655" y="29"/>
                      <a:pt x="656" y="29"/>
                    </a:cubicBezTo>
                    <a:cubicBezTo>
                      <a:pt x="656" y="29"/>
                      <a:pt x="658" y="31"/>
                      <a:pt x="658" y="30"/>
                    </a:cubicBezTo>
                    <a:cubicBezTo>
                      <a:pt x="659" y="30"/>
                      <a:pt x="660" y="29"/>
                      <a:pt x="660" y="28"/>
                    </a:cubicBezTo>
                    <a:cubicBezTo>
                      <a:pt x="660" y="28"/>
                      <a:pt x="662" y="26"/>
                      <a:pt x="662" y="26"/>
                    </a:cubicBezTo>
                    <a:cubicBezTo>
                      <a:pt x="662" y="25"/>
                      <a:pt x="660" y="25"/>
                      <a:pt x="659" y="24"/>
                    </a:cubicBezTo>
                    <a:cubicBezTo>
                      <a:pt x="659" y="25"/>
                      <a:pt x="658" y="26"/>
                      <a:pt x="658" y="27"/>
                    </a:cubicBezTo>
                    <a:cubicBezTo>
                      <a:pt x="657" y="27"/>
                      <a:pt x="656" y="25"/>
                      <a:pt x="655" y="25"/>
                    </a:cubicBezTo>
                    <a:cubicBezTo>
                      <a:pt x="655" y="25"/>
                      <a:pt x="653" y="23"/>
                      <a:pt x="653" y="23"/>
                    </a:cubicBezTo>
                    <a:cubicBezTo>
                      <a:pt x="653" y="23"/>
                      <a:pt x="652" y="25"/>
                      <a:pt x="652" y="25"/>
                    </a:cubicBezTo>
                    <a:cubicBezTo>
                      <a:pt x="651" y="26"/>
                      <a:pt x="650" y="27"/>
                      <a:pt x="650" y="28"/>
                    </a:cubicBezTo>
                    <a:cubicBezTo>
                      <a:pt x="649" y="28"/>
                      <a:pt x="649" y="29"/>
                      <a:pt x="648" y="30"/>
                    </a:cubicBezTo>
                    <a:cubicBezTo>
                      <a:pt x="649" y="30"/>
                      <a:pt x="650" y="31"/>
                      <a:pt x="650" y="32"/>
                    </a:cubicBezTo>
                    <a:close/>
                    <a:moveTo>
                      <a:pt x="695" y="38"/>
                    </a:moveTo>
                    <a:cubicBezTo>
                      <a:pt x="696" y="37"/>
                      <a:pt x="696" y="36"/>
                      <a:pt x="697" y="35"/>
                    </a:cubicBezTo>
                    <a:cubicBezTo>
                      <a:pt x="697" y="35"/>
                      <a:pt x="699" y="34"/>
                      <a:pt x="699" y="33"/>
                    </a:cubicBezTo>
                    <a:cubicBezTo>
                      <a:pt x="699" y="33"/>
                      <a:pt x="697" y="32"/>
                      <a:pt x="696" y="31"/>
                    </a:cubicBezTo>
                    <a:cubicBezTo>
                      <a:pt x="696" y="31"/>
                      <a:pt x="698" y="30"/>
                      <a:pt x="698" y="29"/>
                    </a:cubicBezTo>
                    <a:cubicBezTo>
                      <a:pt x="698" y="29"/>
                      <a:pt x="696" y="27"/>
                      <a:pt x="696" y="27"/>
                    </a:cubicBezTo>
                    <a:cubicBezTo>
                      <a:pt x="695" y="28"/>
                      <a:pt x="694" y="29"/>
                      <a:pt x="694" y="30"/>
                    </a:cubicBezTo>
                    <a:cubicBezTo>
                      <a:pt x="694" y="30"/>
                      <a:pt x="693" y="31"/>
                      <a:pt x="692" y="32"/>
                    </a:cubicBezTo>
                    <a:cubicBezTo>
                      <a:pt x="693" y="33"/>
                      <a:pt x="695" y="33"/>
                      <a:pt x="695" y="34"/>
                    </a:cubicBezTo>
                    <a:cubicBezTo>
                      <a:pt x="695" y="34"/>
                      <a:pt x="693" y="35"/>
                      <a:pt x="693" y="36"/>
                    </a:cubicBezTo>
                    <a:cubicBezTo>
                      <a:pt x="694" y="36"/>
                      <a:pt x="695" y="38"/>
                      <a:pt x="695" y="38"/>
                    </a:cubicBezTo>
                    <a:close/>
                    <a:moveTo>
                      <a:pt x="720" y="28"/>
                    </a:moveTo>
                    <a:cubicBezTo>
                      <a:pt x="721" y="27"/>
                      <a:pt x="721" y="27"/>
                      <a:pt x="722" y="26"/>
                    </a:cubicBezTo>
                    <a:cubicBezTo>
                      <a:pt x="720" y="25"/>
                      <a:pt x="719" y="24"/>
                      <a:pt x="717" y="23"/>
                    </a:cubicBezTo>
                    <a:cubicBezTo>
                      <a:pt x="717" y="23"/>
                      <a:pt x="716" y="24"/>
                      <a:pt x="716" y="25"/>
                    </a:cubicBezTo>
                    <a:cubicBezTo>
                      <a:pt x="715" y="25"/>
                      <a:pt x="718" y="26"/>
                      <a:pt x="718" y="26"/>
                    </a:cubicBezTo>
                    <a:cubicBezTo>
                      <a:pt x="718" y="27"/>
                      <a:pt x="716" y="28"/>
                      <a:pt x="716" y="29"/>
                    </a:cubicBezTo>
                    <a:cubicBezTo>
                      <a:pt x="716" y="29"/>
                      <a:pt x="714" y="30"/>
                      <a:pt x="714" y="31"/>
                    </a:cubicBezTo>
                    <a:cubicBezTo>
                      <a:pt x="714" y="32"/>
                      <a:pt x="716" y="32"/>
                      <a:pt x="717" y="33"/>
                    </a:cubicBezTo>
                    <a:cubicBezTo>
                      <a:pt x="718" y="31"/>
                      <a:pt x="719" y="30"/>
                      <a:pt x="720" y="28"/>
                    </a:cubicBezTo>
                    <a:close/>
                    <a:moveTo>
                      <a:pt x="736" y="44"/>
                    </a:moveTo>
                    <a:cubicBezTo>
                      <a:pt x="737" y="44"/>
                      <a:pt x="738" y="46"/>
                      <a:pt x="738" y="46"/>
                    </a:cubicBezTo>
                    <a:cubicBezTo>
                      <a:pt x="739" y="46"/>
                      <a:pt x="739" y="44"/>
                      <a:pt x="740" y="44"/>
                    </a:cubicBezTo>
                    <a:cubicBezTo>
                      <a:pt x="741" y="43"/>
                      <a:pt x="741" y="42"/>
                      <a:pt x="742" y="41"/>
                    </a:cubicBezTo>
                    <a:cubicBezTo>
                      <a:pt x="742" y="41"/>
                      <a:pt x="743" y="43"/>
                      <a:pt x="744" y="43"/>
                    </a:cubicBezTo>
                    <a:cubicBezTo>
                      <a:pt x="745" y="43"/>
                      <a:pt x="745" y="41"/>
                      <a:pt x="746" y="41"/>
                    </a:cubicBezTo>
                    <a:cubicBezTo>
                      <a:pt x="746" y="40"/>
                      <a:pt x="748" y="39"/>
                      <a:pt x="747" y="39"/>
                    </a:cubicBezTo>
                    <a:cubicBezTo>
                      <a:pt x="747" y="38"/>
                      <a:pt x="745" y="37"/>
                      <a:pt x="745" y="37"/>
                    </a:cubicBezTo>
                    <a:cubicBezTo>
                      <a:pt x="745" y="37"/>
                      <a:pt x="744" y="39"/>
                      <a:pt x="744" y="39"/>
                    </a:cubicBezTo>
                    <a:cubicBezTo>
                      <a:pt x="743" y="39"/>
                      <a:pt x="742" y="37"/>
                      <a:pt x="741" y="37"/>
                    </a:cubicBezTo>
                    <a:cubicBezTo>
                      <a:pt x="741" y="37"/>
                      <a:pt x="740" y="39"/>
                      <a:pt x="740" y="40"/>
                    </a:cubicBezTo>
                    <a:cubicBezTo>
                      <a:pt x="739" y="40"/>
                      <a:pt x="739" y="42"/>
                      <a:pt x="738" y="42"/>
                    </a:cubicBezTo>
                    <a:cubicBezTo>
                      <a:pt x="737" y="42"/>
                      <a:pt x="736" y="40"/>
                      <a:pt x="736" y="40"/>
                    </a:cubicBezTo>
                    <a:cubicBezTo>
                      <a:pt x="735" y="40"/>
                      <a:pt x="735" y="42"/>
                      <a:pt x="734" y="42"/>
                    </a:cubicBezTo>
                    <a:cubicBezTo>
                      <a:pt x="735" y="43"/>
                      <a:pt x="735" y="44"/>
                      <a:pt x="736" y="44"/>
                    </a:cubicBezTo>
                    <a:close/>
                    <a:moveTo>
                      <a:pt x="758" y="43"/>
                    </a:moveTo>
                    <a:cubicBezTo>
                      <a:pt x="758" y="43"/>
                      <a:pt x="760" y="41"/>
                      <a:pt x="760" y="41"/>
                    </a:cubicBezTo>
                    <a:cubicBezTo>
                      <a:pt x="760" y="40"/>
                      <a:pt x="761" y="39"/>
                      <a:pt x="761" y="39"/>
                    </a:cubicBezTo>
                    <a:cubicBezTo>
                      <a:pt x="762" y="38"/>
                      <a:pt x="763" y="37"/>
                      <a:pt x="763" y="36"/>
                    </a:cubicBezTo>
                    <a:cubicBezTo>
                      <a:pt x="763" y="36"/>
                      <a:pt x="761" y="35"/>
                      <a:pt x="761" y="35"/>
                    </a:cubicBezTo>
                    <a:cubicBezTo>
                      <a:pt x="761" y="34"/>
                      <a:pt x="762" y="33"/>
                      <a:pt x="763" y="32"/>
                    </a:cubicBezTo>
                    <a:cubicBezTo>
                      <a:pt x="763" y="32"/>
                      <a:pt x="765" y="34"/>
                      <a:pt x="765" y="34"/>
                    </a:cubicBezTo>
                    <a:cubicBezTo>
                      <a:pt x="765" y="34"/>
                      <a:pt x="766" y="32"/>
                      <a:pt x="767" y="32"/>
                    </a:cubicBezTo>
                    <a:cubicBezTo>
                      <a:pt x="767" y="31"/>
                      <a:pt x="768" y="30"/>
                      <a:pt x="768" y="30"/>
                    </a:cubicBezTo>
                    <a:cubicBezTo>
                      <a:pt x="767" y="29"/>
                      <a:pt x="765" y="27"/>
                      <a:pt x="764" y="26"/>
                    </a:cubicBezTo>
                    <a:cubicBezTo>
                      <a:pt x="763" y="27"/>
                      <a:pt x="763" y="28"/>
                      <a:pt x="762" y="29"/>
                    </a:cubicBezTo>
                    <a:cubicBezTo>
                      <a:pt x="762" y="29"/>
                      <a:pt x="760" y="27"/>
                      <a:pt x="760" y="27"/>
                    </a:cubicBezTo>
                    <a:cubicBezTo>
                      <a:pt x="760" y="27"/>
                      <a:pt x="758" y="29"/>
                      <a:pt x="758" y="29"/>
                    </a:cubicBezTo>
                    <a:cubicBezTo>
                      <a:pt x="758" y="29"/>
                      <a:pt x="761" y="30"/>
                      <a:pt x="760" y="31"/>
                    </a:cubicBezTo>
                    <a:cubicBezTo>
                      <a:pt x="760" y="31"/>
                      <a:pt x="759" y="32"/>
                      <a:pt x="759" y="33"/>
                    </a:cubicBezTo>
                    <a:cubicBezTo>
                      <a:pt x="759" y="33"/>
                      <a:pt x="761" y="34"/>
                      <a:pt x="761" y="35"/>
                    </a:cubicBezTo>
                    <a:cubicBezTo>
                      <a:pt x="761" y="35"/>
                      <a:pt x="760" y="36"/>
                      <a:pt x="759" y="37"/>
                    </a:cubicBezTo>
                    <a:cubicBezTo>
                      <a:pt x="759" y="37"/>
                      <a:pt x="758" y="39"/>
                      <a:pt x="758" y="39"/>
                    </a:cubicBezTo>
                    <a:cubicBezTo>
                      <a:pt x="757" y="40"/>
                      <a:pt x="756" y="41"/>
                      <a:pt x="756" y="41"/>
                    </a:cubicBezTo>
                    <a:cubicBezTo>
                      <a:pt x="757" y="42"/>
                      <a:pt x="757" y="43"/>
                      <a:pt x="758" y="43"/>
                    </a:cubicBezTo>
                    <a:close/>
                    <a:moveTo>
                      <a:pt x="750" y="30"/>
                    </a:moveTo>
                    <a:cubicBezTo>
                      <a:pt x="750" y="30"/>
                      <a:pt x="752" y="28"/>
                      <a:pt x="752" y="28"/>
                    </a:cubicBezTo>
                    <a:cubicBezTo>
                      <a:pt x="752" y="28"/>
                      <a:pt x="750" y="26"/>
                      <a:pt x="750" y="26"/>
                    </a:cubicBezTo>
                    <a:cubicBezTo>
                      <a:pt x="749" y="26"/>
                      <a:pt x="749" y="28"/>
                      <a:pt x="748" y="28"/>
                    </a:cubicBezTo>
                    <a:cubicBezTo>
                      <a:pt x="748" y="29"/>
                      <a:pt x="746" y="30"/>
                      <a:pt x="746" y="31"/>
                    </a:cubicBezTo>
                    <a:cubicBezTo>
                      <a:pt x="746" y="31"/>
                      <a:pt x="748" y="32"/>
                      <a:pt x="749" y="32"/>
                    </a:cubicBezTo>
                    <a:cubicBezTo>
                      <a:pt x="749" y="33"/>
                      <a:pt x="751" y="34"/>
                      <a:pt x="751" y="34"/>
                    </a:cubicBezTo>
                    <a:cubicBezTo>
                      <a:pt x="752" y="34"/>
                      <a:pt x="752" y="32"/>
                      <a:pt x="753" y="32"/>
                    </a:cubicBezTo>
                    <a:cubicBezTo>
                      <a:pt x="752" y="31"/>
                      <a:pt x="750" y="31"/>
                      <a:pt x="750" y="30"/>
                    </a:cubicBezTo>
                    <a:close/>
                    <a:moveTo>
                      <a:pt x="787" y="37"/>
                    </a:moveTo>
                    <a:cubicBezTo>
                      <a:pt x="787" y="37"/>
                      <a:pt x="789" y="36"/>
                      <a:pt x="789" y="35"/>
                    </a:cubicBezTo>
                    <a:cubicBezTo>
                      <a:pt x="789" y="35"/>
                      <a:pt x="787" y="34"/>
                      <a:pt x="787" y="33"/>
                    </a:cubicBezTo>
                    <a:cubicBezTo>
                      <a:pt x="787" y="33"/>
                      <a:pt x="788" y="32"/>
                      <a:pt x="789" y="31"/>
                    </a:cubicBezTo>
                    <a:cubicBezTo>
                      <a:pt x="789" y="31"/>
                      <a:pt x="790" y="29"/>
                      <a:pt x="790" y="29"/>
                    </a:cubicBezTo>
                    <a:cubicBezTo>
                      <a:pt x="790" y="28"/>
                      <a:pt x="788" y="27"/>
                      <a:pt x="788" y="27"/>
                    </a:cubicBezTo>
                    <a:cubicBezTo>
                      <a:pt x="787" y="27"/>
                      <a:pt x="786" y="26"/>
                      <a:pt x="786" y="25"/>
                    </a:cubicBezTo>
                    <a:cubicBezTo>
                      <a:pt x="785" y="25"/>
                      <a:pt x="784" y="27"/>
                      <a:pt x="784" y="28"/>
                    </a:cubicBezTo>
                    <a:cubicBezTo>
                      <a:pt x="784" y="28"/>
                      <a:pt x="782" y="26"/>
                      <a:pt x="782" y="26"/>
                    </a:cubicBezTo>
                    <a:cubicBezTo>
                      <a:pt x="781" y="26"/>
                      <a:pt x="781" y="28"/>
                      <a:pt x="780" y="28"/>
                    </a:cubicBezTo>
                    <a:cubicBezTo>
                      <a:pt x="780" y="29"/>
                      <a:pt x="778" y="30"/>
                      <a:pt x="778" y="30"/>
                    </a:cubicBezTo>
                    <a:cubicBezTo>
                      <a:pt x="778" y="31"/>
                      <a:pt x="780" y="32"/>
                      <a:pt x="781" y="32"/>
                    </a:cubicBezTo>
                    <a:cubicBezTo>
                      <a:pt x="781" y="32"/>
                      <a:pt x="782" y="30"/>
                      <a:pt x="782" y="30"/>
                    </a:cubicBezTo>
                    <a:cubicBezTo>
                      <a:pt x="783" y="30"/>
                      <a:pt x="784" y="31"/>
                      <a:pt x="785" y="32"/>
                    </a:cubicBezTo>
                    <a:cubicBezTo>
                      <a:pt x="785" y="32"/>
                      <a:pt x="786" y="33"/>
                      <a:pt x="787" y="33"/>
                    </a:cubicBezTo>
                    <a:cubicBezTo>
                      <a:pt x="786" y="34"/>
                      <a:pt x="786" y="35"/>
                      <a:pt x="785" y="35"/>
                    </a:cubicBezTo>
                    <a:cubicBezTo>
                      <a:pt x="785" y="36"/>
                      <a:pt x="783" y="37"/>
                      <a:pt x="783" y="38"/>
                    </a:cubicBezTo>
                    <a:cubicBezTo>
                      <a:pt x="783" y="38"/>
                      <a:pt x="785" y="39"/>
                      <a:pt x="786" y="39"/>
                    </a:cubicBezTo>
                    <a:cubicBezTo>
                      <a:pt x="786" y="39"/>
                      <a:pt x="787" y="38"/>
                      <a:pt x="787" y="37"/>
                    </a:cubicBezTo>
                    <a:close/>
                    <a:moveTo>
                      <a:pt x="772" y="25"/>
                    </a:moveTo>
                    <a:cubicBezTo>
                      <a:pt x="772" y="25"/>
                      <a:pt x="773" y="23"/>
                      <a:pt x="773" y="23"/>
                    </a:cubicBezTo>
                    <a:cubicBezTo>
                      <a:pt x="774" y="23"/>
                      <a:pt x="775" y="21"/>
                      <a:pt x="775" y="21"/>
                    </a:cubicBezTo>
                    <a:cubicBezTo>
                      <a:pt x="776" y="19"/>
                      <a:pt x="777" y="18"/>
                      <a:pt x="779" y="16"/>
                    </a:cubicBezTo>
                    <a:cubicBezTo>
                      <a:pt x="778" y="16"/>
                      <a:pt x="777" y="15"/>
                      <a:pt x="776" y="15"/>
                    </a:cubicBezTo>
                    <a:cubicBezTo>
                      <a:pt x="776" y="15"/>
                      <a:pt x="775" y="17"/>
                      <a:pt x="775" y="17"/>
                    </a:cubicBezTo>
                    <a:cubicBezTo>
                      <a:pt x="774" y="17"/>
                      <a:pt x="773" y="18"/>
                      <a:pt x="773" y="19"/>
                    </a:cubicBezTo>
                    <a:cubicBezTo>
                      <a:pt x="772" y="21"/>
                      <a:pt x="771" y="22"/>
                      <a:pt x="769" y="24"/>
                    </a:cubicBezTo>
                    <a:cubicBezTo>
                      <a:pt x="770" y="24"/>
                      <a:pt x="771" y="25"/>
                      <a:pt x="772" y="25"/>
                    </a:cubicBezTo>
                    <a:close/>
                    <a:moveTo>
                      <a:pt x="801" y="37"/>
                    </a:moveTo>
                    <a:cubicBezTo>
                      <a:pt x="801" y="37"/>
                      <a:pt x="804" y="39"/>
                      <a:pt x="804" y="39"/>
                    </a:cubicBezTo>
                    <a:cubicBezTo>
                      <a:pt x="804" y="39"/>
                      <a:pt x="805" y="37"/>
                      <a:pt x="805" y="37"/>
                    </a:cubicBezTo>
                    <a:cubicBezTo>
                      <a:pt x="805" y="36"/>
                      <a:pt x="807" y="35"/>
                      <a:pt x="807" y="35"/>
                    </a:cubicBezTo>
                    <a:cubicBezTo>
                      <a:pt x="807" y="34"/>
                      <a:pt x="805" y="33"/>
                      <a:pt x="805" y="33"/>
                    </a:cubicBezTo>
                    <a:cubicBezTo>
                      <a:pt x="805" y="32"/>
                      <a:pt x="806" y="31"/>
                      <a:pt x="806" y="31"/>
                    </a:cubicBezTo>
                    <a:cubicBezTo>
                      <a:pt x="807" y="30"/>
                      <a:pt x="808" y="29"/>
                      <a:pt x="808" y="28"/>
                    </a:cubicBezTo>
                    <a:cubicBezTo>
                      <a:pt x="809" y="28"/>
                      <a:pt x="809" y="26"/>
                      <a:pt x="810" y="26"/>
                    </a:cubicBezTo>
                    <a:cubicBezTo>
                      <a:pt x="810" y="26"/>
                      <a:pt x="812" y="28"/>
                      <a:pt x="812" y="28"/>
                    </a:cubicBezTo>
                    <a:cubicBezTo>
                      <a:pt x="813" y="28"/>
                      <a:pt x="813" y="26"/>
                      <a:pt x="814" y="26"/>
                    </a:cubicBezTo>
                    <a:cubicBezTo>
                      <a:pt x="814" y="25"/>
                      <a:pt x="816" y="27"/>
                      <a:pt x="816" y="27"/>
                    </a:cubicBezTo>
                    <a:cubicBezTo>
                      <a:pt x="816" y="27"/>
                      <a:pt x="818" y="25"/>
                      <a:pt x="818" y="25"/>
                    </a:cubicBezTo>
                    <a:cubicBezTo>
                      <a:pt x="818" y="25"/>
                      <a:pt x="820" y="23"/>
                      <a:pt x="819" y="23"/>
                    </a:cubicBezTo>
                    <a:cubicBezTo>
                      <a:pt x="819" y="22"/>
                      <a:pt x="817" y="22"/>
                      <a:pt x="817" y="21"/>
                    </a:cubicBezTo>
                    <a:cubicBezTo>
                      <a:pt x="817" y="21"/>
                      <a:pt x="816" y="23"/>
                      <a:pt x="816" y="23"/>
                    </a:cubicBezTo>
                    <a:cubicBezTo>
                      <a:pt x="815" y="23"/>
                      <a:pt x="814" y="22"/>
                      <a:pt x="813" y="22"/>
                    </a:cubicBezTo>
                    <a:cubicBezTo>
                      <a:pt x="813" y="22"/>
                      <a:pt x="812" y="24"/>
                      <a:pt x="812" y="24"/>
                    </a:cubicBezTo>
                    <a:cubicBezTo>
                      <a:pt x="811" y="24"/>
                      <a:pt x="810" y="22"/>
                      <a:pt x="809" y="22"/>
                    </a:cubicBezTo>
                    <a:cubicBezTo>
                      <a:pt x="809" y="22"/>
                      <a:pt x="808" y="24"/>
                      <a:pt x="808" y="24"/>
                    </a:cubicBezTo>
                    <a:cubicBezTo>
                      <a:pt x="807" y="25"/>
                      <a:pt x="806" y="26"/>
                      <a:pt x="806" y="27"/>
                    </a:cubicBezTo>
                    <a:cubicBezTo>
                      <a:pt x="805" y="27"/>
                      <a:pt x="805" y="28"/>
                      <a:pt x="804" y="29"/>
                    </a:cubicBezTo>
                    <a:cubicBezTo>
                      <a:pt x="804" y="29"/>
                      <a:pt x="803" y="31"/>
                      <a:pt x="803" y="31"/>
                    </a:cubicBezTo>
                    <a:cubicBezTo>
                      <a:pt x="802" y="31"/>
                      <a:pt x="801" y="29"/>
                      <a:pt x="800" y="29"/>
                    </a:cubicBezTo>
                    <a:cubicBezTo>
                      <a:pt x="800" y="29"/>
                      <a:pt x="799" y="31"/>
                      <a:pt x="799" y="32"/>
                    </a:cubicBezTo>
                    <a:cubicBezTo>
                      <a:pt x="799" y="32"/>
                      <a:pt x="801" y="33"/>
                      <a:pt x="801" y="33"/>
                    </a:cubicBezTo>
                    <a:cubicBezTo>
                      <a:pt x="802" y="34"/>
                      <a:pt x="802" y="35"/>
                      <a:pt x="803" y="35"/>
                    </a:cubicBezTo>
                    <a:cubicBezTo>
                      <a:pt x="803" y="36"/>
                      <a:pt x="801" y="37"/>
                      <a:pt x="801" y="37"/>
                    </a:cubicBezTo>
                    <a:close/>
                    <a:moveTo>
                      <a:pt x="853" y="52"/>
                    </a:moveTo>
                    <a:cubicBezTo>
                      <a:pt x="853" y="52"/>
                      <a:pt x="852" y="51"/>
                      <a:pt x="851" y="51"/>
                    </a:cubicBezTo>
                    <a:cubicBezTo>
                      <a:pt x="851" y="50"/>
                      <a:pt x="849" y="49"/>
                      <a:pt x="849" y="49"/>
                    </a:cubicBezTo>
                    <a:cubicBezTo>
                      <a:pt x="849" y="49"/>
                      <a:pt x="848" y="51"/>
                      <a:pt x="847" y="51"/>
                    </a:cubicBezTo>
                    <a:cubicBezTo>
                      <a:pt x="847" y="51"/>
                      <a:pt x="846" y="53"/>
                      <a:pt x="846" y="53"/>
                    </a:cubicBezTo>
                    <a:cubicBezTo>
                      <a:pt x="846" y="54"/>
                      <a:pt x="847" y="55"/>
                      <a:pt x="848" y="55"/>
                    </a:cubicBezTo>
                    <a:cubicBezTo>
                      <a:pt x="848" y="55"/>
                      <a:pt x="850" y="57"/>
                      <a:pt x="850" y="57"/>
                    </a:cubicBezTo>
                    <a:cubicBezTo>
                      <a:pt x="850" y="57"/>
                      <a:pt x="852" y="55"/>
                      <a:pt x="852" y="55"/>
                    </a:cubicBezTo>
                    <a:cubicBezTo>
                      <a:pt x="852" y="54"/>
                      <a:pt x="853" y="53"/>
                      <a:pt x="853" y="52"/>
                    </a:cubicBezTo>
                    <a:close/>
                    <a:moveTo>
                      <a:pt x="883" y="46"/>
                    </a:moveTo>
                    <a:cubicBezTo>
                      <a:pt x="883" y="46"/>
                      <a:pt x="884" y="45"/>
                      <a:pt x="884" y="44"/>
                    </a:cubicBezTo>
                    <a:cubicBezTo>
                      <a:pt x="884" y="44"/>
                      <a:pt x="886" y="43"/>
                      <a:pt x="886" y="42"/>
                    </a:cubicBezTo>
                    <a:cubicBezTo>
                      <a:pt x="886" y="41"/>
                      <a:pt x="884" y="41"/>
                      <a:pt x="884" y="40"/>
                    </a:cubicBezTo>
                    <a:cubicBezTo>
                      <a:pt x="883" y="40"/>
                      <a:pt x="883" y="42"/>
                      <a:pt x="882" y="42"/>
                    </a:cubicBezTo>
                    <a:cubicBezTo>
                      <a:pt x="882" y="43"/>
                      <a:pt x="880" y="41"/>
                      <a:pt x="880" y="41"/>
                    </a:cubicBezTo>
                    <a:cubicBezTo>
                      <a:pt x="880" y="41"/>
                      <a:pt x="878" y="43"/>
                      <a:pt x="878" y="43"/>
                    </a:cubicBezTo>
                    <a:cubicBezTo>
                      <a:pt x="878" y="44"/>
                      <a:pt x="880" y="44"/>
                      <a:pt x="881" y="45"/>
                    </a:cubicBezTo>
                    <a:cubicBezTo>
                      <a:pt x="880" y="45"/>
                      <a:pt x="879" y="46"/>
                      <a:pt x="879" y="47"/>
                    </a:cubicBezTo>
                    <a:cubicBezTo>
                      <a:pt x="879" y="47"/>
                      <a:pt x="881" y="48"/>
                      <a:pt x="881" y="49"/>
                    </a:cubicBezTo>
                    <a:cubicBezTo>
                      <a:pt x="881" y="49"/>
                      <a:pt x="883" y="50"/>
                      <a:pt x="883" y="50"/>
                    </a:cubicBezTo>
                    <a:cubicBezTo>
                      <a:pt x="884" y="50"/>
                      <a:pt x="884" y="48"/>
                      <a:pt x="885" y="48"/>
                    </a:cubicBezTo>
                    <a:cubicBezTo>
                      <a:pt x="885" y="47"/>
                      <a:pt x="883" y="47"/>
                      <a:pt x="883" y="46"/>
                    </a:cubicBezTo>
                    <a:close/>
                    <a:moveTo>
                      <a:pt x="883" y="32"/>
                    </a:moveTo>
                    <a:cubicBezTo>
                      <a:pt x="883" y="32"/>
                      <a:pt x="884" y="31"/>
                      <a:pt x="885" y="30"/>
                    </a:cubicBezTo>
                    <a:cubicBezTo>
                      <a:pt x="884" y="30"/>
                      <a:pt x="883" y="29"/>
                      <a:pt x="882" y="28"/>
                    </a:cubicBezTo>
                    <a:cubicBezTo>
                      <a:pt x="882" y="28"/>
                      <a:pt x="880" y="27"/>
                      <a:pt x="880" y="27"/>
                    </a:cubicBezTo>
                    <a:cubicBezTo>
                      <a:pt x="880" y="26"/>
                      <a:pt x="882" y="25"/>
                      <a:pt x="882" y="25"/>
                    </a:cubicBezTo>
                    <a:cubicBezTo>
                      <a:pt x="881" y="24"/>
                      <a:pt x="880" y="23"/>
                      <a:pt x="880" y="23"/>
                    </a:cubicBezTo>
                    <a:cubicBezTo>
                      <a:pt x="879" y="23"/>
                      <a:pt x="878" y="25"/>
                      <a:pt x="878" y="25"/>
                    </a:cubicBezTo>
                    <a:cubicBezTo>
                      <a:pt x="878" y="25"/>
                      <a:pt x="876" y="27"/>
                      <a:pt x="876" y="27"/>
                    </a:cubicBezTo>
                    <a:cubicBezTo>
                      <a:pt x="876" y="28"/>
                      <a:pt x="878" y="28"/>
                      <a:pt x="878" y="29"/>
                    </a:cubicBezTo>
                    <a:cubicBezTo>
                      <a:pt x="878" y="30"/>
                      <a:pt x="877" y="30"/>
                      <a:pt x="877" y="31"/>
                    </a:cubicBezTo>
                    <a:cubicBezTo>
                      <a:pt x="877" y="32"/>
                      <a:pt x="879" y="33"/>
                      <a:pt x="879" y="33"/>
                    </a:cubicBezTo>
                    <a:cubicBezTo>
                      <a:pt x="880" y="33"/>
                      <a:pt x="880" y="34"/>
                      <a:pt x="881" y="35"/>
                    </a:cubicBezTo>
                    <a:cubicBezTo>
                      <a:pt x="882" y="34"/>
                      <a:pt x="882" y="33"/>
                      <a:pt x="883" y="32"/>
                    </a:cubicBezTo>
                    <a:close/>
                    <a:moveTo>
                      <a:pt x="900" y="42"/>
                    </a:moveTo>
                    <a:cubicBezTo>
                      <a:pt x="901" y="42"/>
                      <a:pt x="901" y="40"/>
                      <a:pt x="902" y="40"/>
                    </a:cubicBezTo>
                    <a:cubicBezTo>
                      <a:pt x="902" y="39"/>
                      <a:pt x="904" y="38"/>
                      <a:pt x="904" y="38"/>
                    </a:cubicBezTo>
                    <a:cubicBezTo>
                      <a:pt x="904" y="38"/>
                      <a:pt x="902" y="36"/>
                      <a:pt x="901" y="36"/>
                    </a:cubicBezTo>
                    <a:cubicBezTo>
                      <a:pt x="901" y="36"/>
                      <a:pt x="900" y="38"/>
                      <a:pt x="900" y="38"/>
                    </a:cubicBezTo>
                    <a:cubicBezTo>
                      <a:pt x="899" y="39"/>
                      <a:pt x="899" y="40"/>
                      <a:pt x="898" y="40"/>
                    </a:cubicBezTo>
                    <a:cubicBezTo>
                      <a:pt x="898" y="41"/>
                      <a:pt x="896" y="39"/>
                      <a:pt x="896" y="39"/>
                    </a:cubicBezTo>
                    <a:cubicBezTo>
                      <a:pt x="896" y="39"/>
                      <a:pt x="894" y="41"/>
                      <a:pt x="894" y="41"/>
                    </a:cubicBezTo>
                    <a:cubicBezTo>
                      <a:pt x="894" y="41"/>
                      <a:pt x="896" y="43"/>
                      <a:pt x="896" y="43"/>
                    </a:cubicBezTo>
                    <a:cubicBezTo>
                      <a:pt x="897" y="43"/>
                      <a:pt x="897" y="41"/>
                      <a:pt x="898" y="40"/>
                    </a:cubicBezTo>
                    <a:cubicBezTo>
                      <a:pt x="898" y="40"/>
                      <a:pt x="900" y="42"/>
                      <a:pt x="900" y="42"/>
                    </a:cubicBezTo>
                    <a:close/>
                    <a:moveTo>
                      <a:pt x="899" y="30"/>
                    </a:moveTo>
                    <a:cubicBezTo>
                      <a:pt x="900" y="31"/>
                      <a:pt x="902" y="33"/>
                      <a:pt x="903" y="34"/>
                    </a:cubicBezTo>
                    <a:cubicBezTo>
                      <a:pt x="904" y="33"/>
                      <a:pt x="904" y="32"/>
                      <a:pt x="905" y="31"/>
                    </a:cubicBezTo>
                    <a:cubicBezTo>
                      <a:pt x="905" y="31"/>
                      <a:pt x="906" y="33"/>
                      <a:pt x="907" y="33"/>
                    </a:cubicBezTo>
                    <a:cubicBezTo>
                      <a:pt x="907" y="32"/>
                      <a:pt x="909" y="32"/>
                      <a:pt x="909" y="31"/>
                    </a:cubicBezTo>
                    <a:cubicBezTo>
                      <a:pt x="909" y="30"/>
                      <a:pt x="907" y="30"/>
                      <a:pt x="906" y="29"/>
                    </a:cubicBezTo>
                    <a:cubicBezTo>
                      <a:pt x="906" y="29"/>
                      <a:pt x="908" y="28"/>
                      <a:pt x="908" y="27"/>
                    </a:cubicBezTo>
                    <a:cubicBezTo>
                      <a:pt x="907" y="26"/>
                      <a:pt x="905" y="25"/>
                      <a:pt x="904" y="24"/>
                    </a:cubicBezTo>
                    <a:cubicBezTo>
                      <a:pt x="903" y="25"/>
                      <a:pt x="901" y="27"/>
                      <a:pt x="900" y="28"/>
                    </a:cubicBezTo>
                    <a:cubicBezTo>
                      <a:pt x="900" y="29"/>
                      <a:pt x="899" y="30"/>
                      <a:pt x="899" y="30"/>
                    </a:cubicBezTo>
                    <a:close/>
                    <a:moveTo>
                      <a:pt x="961" y="50"/>
                    </a:moveTo>
                    <a:cubicBezTo>
                      <a:pt x="962" y="48"/>
                      <a:pt x="964" y="47"/>
                      <a:pt x="965" y="45"/>
                    </a:cubicBezTo>
                    <a:cubicBezTo>
                      <a:pt x="964" y="45"/>
                      <a:pt x="963" y="44"/>
                      <a:pt x="963" y="44"/>
                    </a:cubicBezTo>
                    <a:cubicBezTo>
                      <a:pt x="962" y="44"/>
                      <a:pt x="961" y="46"/>
                      <a:pt x="961" y="46"/>
                    </a:cubicBezTo>
                    <a:cubicBezTo>
                      <a:pt x="960" y="46"/>
                      <a:pt x="960" y="48"/>
                      <a:pt x="959" y="48"/>
                    </a:cubicBezTo>
                    <a:cubicBezTo>
                      <a:pt x="959" y="49"/>
                      <a:pt x="957" y="50"/>
                      <a:pt x="957" y="50"/>
                    </a:cubicBezTo>
                    <a:cubicBezTo>
                      <a:pt x="957" y="51"/>
                      <a:pt x="959" y="52"/>
                      <a:pt x="960" y="52"/>
                    </a:cubicBezTo>
                    <a:cubicBezTo>
                      <a:pt x="960" y="51"/>
                      <a:pt x="961" y="51"/>
                      <a:pt x="961" y="50"/>
                    </a:cubicBezTo>
                    <a:close/>
                    <a:moveTo>
                      <a:pt x="971" y="51"/>
                    </a:moveTo>
                    <a:cubicBezTo>
                      <a:pt x="972" y="51"/>
                      <a:pt x="973" y="52"/>
                      <a:pt x="974" y="52"/>
                    </a:cubicBezTo>
                    <a:cubicBezTo>
                      <a:pt x="974" y="52"/>
                      <a:pt x="975" y="51"/>
                      <a:pt x="975" y="50"/>
                    </a:cubicBezTo>
                    <a:cubicBezTo>
                      <a:pt x="976" y="49"/>
                      <a:pt x="976" y="48"/>
                      <a:pt x="977" y="48"/>
                    </a:cubicBezTo>
                    <a:cubicBezTo>
                      <a:pt x="977" y="48"/>
                      <a:pt x="979" y="50"/>
                      <a:pt x="979" y="49"/>
                    </a:cubicBezTo>
                    <a:cubicBezTo>
                      <a:pt x="980" y="49"/>
                      <a:pt x="981" y="48"/>
                      <a:pt x="981" y="47"/>
                    </a:cubicBezTo>
                    <a:cubicBezTo>
                      <a:pt x="981" y="47"/>
                      <a:pt x="979" y="46"/>
                      <a:pt x="979" y="46"/>
                    </a:cubicBezTo>
                    <a:cubicBezTo>
                      <a:pt x="979" y="45"/>
                      <a:pt x="980" y="44"/>
                      <a:pt x="980" y="43"/>
                    </a:cubicBezTo>
                    <a:cubicBezTo>
                      <a:pt x="981" y="43"/>
                      <a:pt x="982" y="42"/>
                      <a:pt x="982" y="41"/>
                    </a:cubicBezTo>
                    <a:cubicBezTo>
                      <a:pt x="982" y="40"/>
                      <a:pt x="980" y="40"/>
                      <a:pt x="980" y="39"/>
                    </a:cubicBezTo>
                    <a:cubicBezTo>
                      <a:pt x="980" y="39"/>
                      <a:pt x="982" y="38"/>
                      <a:pt x="982" y="37"/>
                    </a:cubicBezTo>
                    <a:cubicBezTo>
                      <a:pt x="982" y="37"/>
                      <a:pt x="979" y="35"/>
                      <a:pt x="979" y="35"/>
                    </a:cubicBezTo>
                    <a:cubicBezTo>
                      <a:pt x="979" y="36"/>
                      <a:pt x="978" y="37"/>
                      <a:pt x="978" y="38"/>
                    </a:cubicBezTo>
                    <a:cubicBezTo>
                      <a:pt x="977" y="38"/>
                      <a:pt x="976" y="39"/>
                      <a:pt x="976" y="40"/>
                    </a:cubicBezTo>
                    <a:cubicBezTo>
                      <a:pt x="976" y="40"/>
                      <a:pt x="978" y="41"/>
                      <a:pt x="978" y="42"/>
                    </a:cubicBezTo>
                    <a:cubicBezTo>
                      <a:pt x="978" y="42"/>
                      <a:pt x="977" y="44"/>
                      <a:pt x="977" y="44"/>
                    </a:cubicBezTo>
                    <a:cubicBezTo>
                      <a:pt x="976" y="44"/>
                      <a:pt x="975" y="46"/>
                      <a:pt x="975" y="46"/>
                    </a:cubicBezTo>
                    <a:cubicBezTo>
                      <a:pt x="974" y="46"/>
                      <a:pt x="973" y="44"/>
                      <a:pt x="973" y="44"/>
                    </a:cubicBezTo>
                    <a:cubicBezTo>
                      <a:pt x="972" y="44"/>
                      <a:pt x="971" y="46"/>
                      <a:pt x="971" y="47"/>
                    </a:cubicBezTo>
                    <a:cubicBezTo>
                      <a:pt x="970" y="47"/>
                      <a:pt x="970" y="48"/>
                      <a:pt x="969" y="49"/>
                    </a:cubicBezTo>
                    <a:cubicBezTo>
                      <a:pt x="969" y="49"/>
                      <a:pt x="967" y="51"/>
                      <a:pt x="968" y="51"/>
                    </a:cubicBezTo>
                    <a:cubicBezTo>
                      <a:pt x="968" y="52"/>
                      <a:pt x="970" y="52"/>
                      <a:pt x="970" y="53"/>
                    </a:cubicBezTo>
                    <a:cubicBezTo>
                      <a:pt x="970" y="52"/>
                      <a:pt x="971" y="51"/>
                      <a:pt x="971" y="51"/>
                    </a:cubicBezTo>
                    <a:close/>
                    <a:moveTo>
                      <a:pt x="951" y="31"/>
                    </a:moveTo>
                    <a:cubicBezTo>
                      <a:pt x="952" y="32"/>
                      <a:pt x="952" y="32"/>
                      <a:pt x="953" y="33"/>
                    </a:cubicBezTo>
                    <a:cubicBezTo>
                      <a:pt x="953" y="33"/>
                      <a:pt x="955" y="35"/>
                      <a:pt x="955" y="35"/>
                    </a:cubicBezTo>
                    <a:cubicBezTo>
                      <a:pt x="956" y="35"/>
                      <a:pt x="957" y="33"/>
                      <a:pt x="957" y="32"/>
                    </a:cubicBezTo>
                    <a:cubicBezTo>
                      <a:pt x="957" y="32"/>
                      <a:pt x="955" y="31"/>
                      <a:pt x="955" y="31"/>
                    </a:cubicBezTo>
                    <a:cubicBezTo>
                      <a:pt x="955" y="30"/>
                      <a:pt x="956" y="29"/>
                      <a:pt x="956" y="29"/>
                    </a:cubicBezTo>
                    <a:cubicBezTo>
                      <a:pt x="957" y="28"/>
                      <a:pt x="958" y="27"/>
                      <a:pt x="958" y="26"/>
                    </a:cubicBezTo>
                    <a:cubicBezTo>
                      <a:pt x="958" y="26"/>
                      <a:pt x="960" y="24"/>
                      <a:pt x="960" y="24"/>
                    </a:cubicBezTo>
                    <a:cubicBezTo>
                      <a:pt x="960" y="23"/>
                      <a:pt x="958" y="23"/>
                      <a:pt x="958" y="22"/>
                    </a:cubicBezTo>
                    <a:cubicBezTo>
                      <a:pt x="957" y="23"/>
                      <a:pt x="957" y="24"/>
                      <a:pt x="956" y="25"/>
                    </a:cubicBezTo>
                    <a:cubicBezTo>
                      <a:pt x="955" y="25"/>
                      <a:pt x="955" y="26"/>
                      <a:pt x="954" y="27"/>
                    </a:cubicBezTo>
                    <a:cubicBezTo>
                      <a:pt x="954" y="28"/>
                      <a:pt x="953" y="28"/>
                      <a:pt x="953" y="29"/>
                    </a:cubicBezTo>
                    <a:cubicBezTo>
                      <a:pt x="952" y="29"/>
                      <a:pt x="951" y="27"/>
                      <a:pt x="950" y="27"/>
                    </a:cubicBezTo>
                    <a:cubicBezTo>
                      <a:pt x="950" y="27"/>
                      <a:pt x="949" y="29"/>
                      <a:pt x="949" y="30"/>
                    </a:cubicBezTo>
                    <a:cubicBezTo>
                      <a:pt x="948" y="30"/>
                      <a:pt x="947" y="31"/>
                      <a:pt x="947" y="32"/>
                    </a:cubicBezTo>
                    <a:cubicBezTo>
                      <a:pt x="947" y="32"/>
                      <a:pt x="949" y="33"/>
                      <a:pt x="949" y="34"/>
                    </a:cubicBezTo>
                    <a:cubicBezTo>
                      <a:pt x="950" y="33"/>
                      <a:pt x="950" y="32"/>
                      <a:pt x="951" y="31"/>
                    </a:cubicBezTo>
                    <a:close/>
                    <a:moveTo>
                      <a:pt x="994" y="54"/>
                    </a:moveTo>
                    <a:cubicBezTo>
                      <a:pt x="994" y="54"/>
                      <a:pt x="996" y="55"/>
                      <a:pt x="996" y="55"/>
                    </a:cubicBezTo>
                    <a:cubicBezTo>
                      <a:pt x="997" y="55"/>
                      <a:pt x="997" y="53"/>
                      <a:pt x="998" y="53"/>
                    </a:cubicBezTo>
                    <a:cubicBezTo>
                      <a:pt x="998" y="53"/>
                      <a:pt x="999" y="55"/>
                      <a:pt x="1000" y="55"/>
                    </a:cubicBezTo>
                    <a:cubicBezTo>
                      <a:pt x="1001" y="55"/>
                      <a:pt x="1001" y="53"/>
                      <a:pt x="1002" y="52"/>
                    </a:cubicBezTo>
                    <a:cubicBezTo>
                      <a:pt x="1002" y="52"/>
                      <a:pt x="1003" y="51"/>
                      <a:pt x="1003" y="50"/>
                    </a:cubicBezTo>
                    <a:cubicBezTo>
                      <a:pt x="1004" y="50"/>
                      <a:pt x="1005" y="49"/>
                      <a:pt x="1005" y="48"/>
                    </a:cubicBezTo>
                    <a:cubicBezTo>
                      <a:pt x="1006" y="49"/>
                      <a:pt x="1007" y="49"/>
                      <a:pt x="1007" y="50"/>
                    </a:cubicBezTo>
                    <a:cubicBezTo>
                      <a:pt x="1007" y="49"/>
                      <a:pt x="1009" y="48"/>
                      <a:pt x="1009" y="48"/>
                    </a:cubicBezTo>
                    <a:cubicBezTo>
                      <a:pt x="1009" y="47"/>
                      <a:pt x="1007" y="46"/>
                      <a:pt x="1007" y="46"/>
                    </a:cubicBezTo>
                    <a:cubicBezTo>
                      <a:pt x="1007" y="46"/>
                      <a:pt x="1006" y="48"/>
                      <a:pt x="1005" y="48"/>
                    </a:cubicBezTo>
                    <a:cubicBezTo>
                      <a:pt x="1005" y="48"/>
                      <a:pt x="1003" y="46"/>
                      <a:pt x="1003" y="46"/>
                    </a:cubicBezTo>
                    <a:cubicBezTo>
                      <a:pt x="1002" y="46"/>
                      <a:pt x="1002" y="48"/>
                      <a:pt x="1001" y="49"/>
                    </a:cubicBezTo>
                    <a:cubicBezTo>
                      <a:pt x="1001" y="49"/>
                      <a:pt x="1000" y="51"/>
                      <a:pt x="1000" y="51"/>
                    </a:cubicBezTo>
                    <a:cubicBezTo>
                      <a:pt x="999" y="51"/>
                      <a:pt x="998" y="49"/>
                      <a:pt x="997" y="49"/>
                    </a:cubicBezTo>
                    <a:cubicBezTo>
                      <a:pt x="997" y="49"/>
                      <a:pt x="996" y="51"/>
                      <a:pt x="996" y="51"/>
                    </a:cubicBezTo>
                    <a:cubicBezTo>
                      <a:pt x="996" y="52"/>
                      <a:pt x="994" y="53"/>
                      <a:pt x="994" y="54"/>
                    </a:cubicBezTo>
                    <a:close/>
                    <a:moveTo>
                      <a:pt x="1013" y="43"/>
                    </a:moveTo>
                    <a:cubicBezTo>
                      <a:pt x="1013" y="43"/>
                      <a:pt x="1014" y="41"/>
                      <a:pt x="1014" y="41"/>
                    </a:cubicBezTo>
                    <a:cubicBezTo>
                      <a:pt x="1015" y="41"/>
                      <a:pt x="1016" y="43"/>
                      <a:pt x="1016" y="43"/>
                    </a:cubicBezTo>
                    <a:cubicBezTo>
                      <a:pt x="1017" y="42"/>
                      <a:pt x="1018" y="44"/>
                      <a:pt x="1019" y="44"/>
                    </a:cubicBezTo>
                    <a:cubicBezTo>
                      <a:pt x="1019" y="44"/>
                      <a:pt x="1020" y="42"/>
                      <a:pt x="1020" y="42"/>
                    </a:cubicBezTo>
                    <a:cubicBezTo>
                      <a:pt x="1021" y="41"/>
                      <a:pt x="1022" y="40"/>
                      <a:pt x="1022" y="40"/>
                    </a:cubicBezTo>
                    <a:cubicBezTo>
                      <a:pt x="1021" y="40"/>
                      <a:pt x="1021" y="38"/>
                      <a:pt x="1020" y="38"/>
                    </a:cubicBezTo>
                    <a:cubicBezTo>
                      <a:pt x="1019" y="38"/>
                      <a:pt x="1019" y="40"/>
                      <a:pt x="1018" y="40"/>
                    </a:cubicBezTo>
                    <a:cubicBezTo>
                      <a:pt x="1018" y="40"/>
                      <a:pt x="1017" y="38"/>
                      <a:pt x="1016" y="39"/>
                    </a:cubicBezTo>
                    <a:cubicBezTo>
                      <a:pt x="1015" y="39"/>
                      <a:pt x="1015" y="41"/>
                      <a:pt x="1014" y="41"/>
                    </a:cubicBezTo>
                    <a:cubicBezTo>
                      <a:pt x="1014" y="41"/>
                      <a:pt x="1013" y="39"/>
                      <a:pt x="1012" y="39"/>
                    </a:cubicBezTo>
                    <a:cubicBezTo>
                      <a:pt x="1011" y="39"/>
                      <a:pt x="1011" y="41"/>
                      <a:pt x="1010" y="41"/>
                    </a:cubicBezTo>
                    <a:cubicBezTo>
                      <a:pt x="1011" y="42"/>
                      <a:pt x="1012" y="43"/>
                      <a:pt x="1013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pic>
          <p:nvPicPr>
            <p:cNvPr id="537" name="图片 5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350942" flipH="1" flipV="1">
              <a:off x="44026" y="-204402"/>
              <a:ext cx="620092" cy="1516609"/>
            </a:xfrm>
            <a:prstGeom prst="rect">
              <a:avLst/>
            </a:prstGeom>
          </p:spPr>
        </p:pic>
      </p:grpSp>
      <p:sp>
        <p:nvSpPr>
          <p:cNvPr id="540" name="文本框 539"/>
          <p:cNvSpPr txBox="1"/>
          <p:nvPr/>
        </p:nvSpPr>
        <p:spPr>
          <a:xfrm>
            <a:off x="1838112" y="157588"/>
            <a:ext cx="250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blipFill>
                  <a:blip r:embed="rId3"/>
                  <a:stretch>
                    <a:fillRect/>
                  </a:stretch>
                </a:blip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67436311"/>
      </p:ext>
    </p:extLst>
  </p:cSld>
  <p:clrMapOvr>
    <a:masterClrMapping/>
  </p:clrMapOvr>
  <p:transition spd="slow" advClick="0" advTm="2537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69"/>
          <p:cNvSpPr>
            <a:spLocks noChangeArrowheads="1"/>
          </p:cNvSpPr>
          <p:nvPr/>
        </p:nvSpPr>
        <p:spPr bwMode="auto">
          <a:xfrm>
            <a:off x="3059832" y="1635646"/>
            <a:ext cx="95770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5400" dirty="0">
                <a:blipFill>
                  <a:blip r:embed="rId4"/>
                  <a:stretch>
                    <a:fillRect/>
                  </a:stretch>
                </a:blipFill>
              </a:rPr>
              <a:t>效果展示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27734"/>
            <a:ext cx="5404115" cy="90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19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C5E80-BB74-45B5-B315-C271F7B3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2AABE6-525F-44A5-AAB9-7CE24A42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59545"/>
            <a:ext cx="8147248" cy="38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EAAC1C-D825-49E1-B92C-9F9592F73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48" y="3118123"/>
            <a:ext cx="540445" cy="600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9F8D55-6AB2-4E79-AAAB-A6D989C8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16" y="3103834"/>
            <a:ext cx="438150" cy="628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5B0266-54ED-400E-BC54-0A45319FE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203598"/>
            <a:ext cx="2082800" cy="2514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F661BC-8C26-4209-8FAF-D34665E20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46" y="3204160"/>
            <a:ext cx="428625" cy="476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D844C20-DD09-44E7-8F9F-497786660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29" y="3231532"/>
            <a:ext cx="428625" cy="4762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BCF23FE-1776-417D-8C59-A17DD4EF8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8309" y="3118122"/>
            <a:ext cx="540443" cy="600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947DB5-14B8-4A34-AE2D-F3C2F5DD8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9896" y="3092889"/>
            <a:ext cx="438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8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85725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绅士滑稽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ABD990-E846-4118-BE25-2EC4B16F8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904" y="34761"/>
            <a:ext cx="4104456" cy="51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9"/>
          <p:cNvSpPr>
            <a:spLocks noChangeArrowheads="1"/>
          </p:cNvSpPr>
          <p:nvPr/>
        </p:nvSpPr>
        <p:spPr bwMode="auto">
          <a:xfrm>
            <a:off x="1907704" y="1779662"/>
            <a:ext cx="95770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5400" dirty="0">
                <a:blipFill>
                  <a:blip r:embed="rId4"/>
                  <a:stretch>
                    <a:fillRect/>
                  </a:stretch>
                </a:blipFill>
              </a:rPr>
              <a:t>研究过程及方法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45" y="2698226"/>
            <a:ext cx="5404115" cy="90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19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无敌工图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AC01169-7AA4-495E-846E-3F0418DC4C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59832" y="217026"/>
            <a:ext cx="5335968" cy="47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9"/>
          <p:cNvSpPr>
            <a:spLocks noChangeArrowheads="1"/>
          </p:cNvSpPr>
          <p:nvPr/>
        </p:nvSpPr>
        <p:spPr bwMode="auto">
          <a:xfrm>
            <a:off x="2915816" y="1648420"/>
            <a:ext cx="95770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5400" dirty="0">
                <a:blipFill>
                  <a:blip r:embed="rId4"/>
                  <a:stretch>
                    <a:fillRect/>
                  </a:stretch>
                </a:blipFill>
              </a:rPr>
              <a:t>代码细节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99742"/>
            <a:ext cx="5404115" cy="90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47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537">
        <p14:gallery dir="l"/>
      </p:transition>
    </mc:Choice>
    <mc:Fallback xmlns="">
      <p:transition spd="slow" advClick="0" advTm="25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创意卡通PPT模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3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7"/>
</p:tagLst>
</file>

<file path=ppt/theme/theme1.xml><?xml version="1.0" encoding="utf-8"?>
<a:theme xmlns:a="http://schemas.openxmlformats.org/drawingml/2006/main" name="Office 主题​​">
  <a:themeElements>
    <a:clrScheme name="自定义 3282">
      <a:dk1>
        <a:srgbClr val="3FB2E5"/>
      </a:dk1>
      <a:lt1>
        <a:srgbClr val="C56DB4"/>
      </a:lt1>
      <a:dk2>
        <a:srgbClr val="56B52F"/>
      </a:dk2>
      <a:lt2>
        <a:srgbClr val="EE6EA2"/>
      </a:lt2>
      <a:accent1>
        <a:srgbClr val="1C1C1C"/>
      </a:accent1>
      <a:accent2>
        <a:srgbClr val="FFFFFF"/>
      </a:accent2>
      <a:accent3>
        <a:srgbClr val="1C1C1C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全屏显示(16:9)</PresentationFormat>
  <Paragraphs>43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方正卡通简体</vt:lpstr>
      <vt:lpstr>方正兰亭准黑_GBK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绅士滑稽</vt:lpstr>
      <vt:lpstr>PowerPoint 演示文稿</vt:lpstr>
      <vt:lpstr>无敌工图</vt:lpstr>
      <vt:lpstr>PowerPoint 演示文稿</vt:lpstr>
      <vt:lpstr>1. 工具函数准备</vt:lpstr>
      <vt:lpstr>2.Vertex/Fragment Shader Source</vt:lpstr>
      <vt:lpstr>3.0 normalize</vt:lpstr>
      <vt:lpstr>3.1圆</vt:lpstr>
      <vt:lpstr>3.2方形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清风素材</dc:title>
  <dc:creator/>
  <cp:lastModifiedBy/>
  <cp:revision>1</cp:revision>
  <dcterms:created xsi:type="dcterms:W3CDTF">2017-04-06T13:44:25Z</dcterms:created>
  <dcterms:modified xsi:type="dcterms:W3CDTF">2019-10-17T06:38:19Z</dcterms:modified>
</cp:coreProperties>
</file>