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38430200" cy="21616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6E9"/>
    <a:srgbClr val="FF9393"/>
    <a:srgbClr val="FF5757"/>
    <a:srgbClr val="FFBE7D"/>
    <a:srgbClr val="60BCEA"/>
    <a:srgbClr val="0099CC"/>
    <a:srgbClr val="00CCFF"/>
    <a:srgbClr val="0099FF"/>
    <a:srgbClr val="E79DC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45" autoAdjust="0"/>
  </p:normalViewPr>
  <p:slideViewPr>
    <p:cSldViewPr snapToGrid="0">
      <p:cViewPr varScale="1">
        <p:scale>
          <a:sx n="30" d="100"/>
          <a:sy n="30" d="100"/>
        </p:scale>
        <p:origin x="6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3775" y="3537782"/>
            <a:ext cx="28822650" cy="7525914"/>
          </a:xfrm>
        </p:spPr>
        <p:txBody>
          <a:bodyPr anchor="b"/>
          <a:lstStyle>
            <a:lvl1pPr algn="ctr">
              <a:defRPr sz="189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3775" y="11353924"/>
            <a:ext cx="28822650" cy="5219100"/>
          </a:xfrm>
        </p:spPr>
        <p:txBody>
          <a:bodyPr/>
          <a:lstStyle>
            <a:lvl1pPr marL="0" indent="0" algn="ctr">
              <a:buNone/>
              <a:defRPr sz="7565"/>
            </a:lvl1pPr>
            <a:lvl2pPr marL="1441140" indent="0" algn="ctr">
              <a:buNone/>
              <a:defRPr sz="6304"/>
            </a:lvl2pPr>
            <a:lvl3pPr marL="2882280" indent="0" algn="ctr">
              <a:buNone/>
              <a:defRPr sz="5674"/>
            </a:lvl3pPr>
            <a:lvl4pPr marL="4323420" indent="0" algn="ctr">
              <a:buNone/>
              <a:defRPr sz="5043"/>
            </a:lvl4pPr>
            <a:lvl5pPr marL="5764560" indent="0" algn="ctr">
              <a:buNone/>
              <a:defRPr sz="5043"/>
            </a:lvl5pPr>
            <a:lvl6pPr marL="7205701" indent="0" algn="ctr">
              <a:buNone/>
              <a:defRPr sz="5043"/>
            </a:lvl6pPr>
            <a:lvl7pPr marL="8646841" indent="0" algn="ctr">
              <a:buNone/>
              <a:defRPr sz="5043"/>
            </a:lvl7pPr>
            <a:lvl8pPr marL="10087981" indent="0" algn="ctr">
              <a:buNone/>
              <a:defRPr sz="5043"/>
            </a:lvl8pPr>
            <a:lvl9pPr marL="11529121" indent="0" algn="ctr">
              <a:buNone/>
              <a:defRPr sz="504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4A3F-F447-4C3F-BFB9-55AA87CADC91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D4A-B2C4-4ECA-BFC5-B4FE9AD38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4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4A3F-F447-4C3F-BFB9-55AA87CADC91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D4A-B2C4-4ECA-BFC5-B4FE9AD38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39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501612" y="1150905"/>
            <a:ext cx="8286512" cy="183193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2076" y="1150905"/>
            <a:ext cx="24379158" cy="183193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4A3F-F447-4C3F-BFB9-55AA87CADC91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D4A-B2C4-4ECA-BFC5-B4FE9AD38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15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4A3F-F447-4C3F-BFB9-55AA87CADC91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D4A-B2C4-4ECA-BFC5-B4FE9AD38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87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060" y="5389238"/>
            <a:ext cx="33146048" cy="8992065"/>
          </a:xfrm>
        </p:spPr>
        <p:txBody>
          <a:bodyPr anchor="b"/>
          <a:lstStyle>
            <a:lvl1pPr>
              <a:defRPr sz="189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2060" y="14466372"/>
            <a:ext cx="33146048" cy="4728715"/>
          </a:xfrm>
        </p:spPr>
        <p:txBody>
          <a:bodyPr/>
          <a:lstStyle>
            <a:lvl1pPr marL="0" indent="0">
              <a:buNone/>
              <a:defRPr sz="7565">
                <a:solidFill>
                  <a:schemeClr val="tx1">
                    <a:tint val="75000"/>
                  </a:schemeClr>
                </a:solidFill>
              </a:defRPr>
            </a:lvl1pPr>
            <a:lvl2pPr marL="1441140" indent="0">
              <a:buNone/>
              <a:defRPr sz="6304">
                <a:solidFill>
                  <a:schemeClr val="tx1">
                    <a:tint val="75000"/>
                  </a:schemeClr>
                </a:solidFill>
              </a:defRPr>
            </a:lvl2pPr>
            <a:lvl3pPr marL="2882280" indent="0">
              <a:buNone/>
              <a:defRPr sz="5674">
                <a:solidFill>
                  <a:schemeClr val="tx1">
                    <a:tint val="75000"/>
                  </a:schemeClr>
                </a:solidFill>
              </a:defRPr>
            </a:lvl3pPr>
            <a:lvl4pPr marL="4323420" indent="0">
              <a:buNone/>
              <a:defRPr sz="5043">
                <a:solidFill>
                  <a:schemeClr val="tx1">
                    <a:tint val="75000"/>
                  </a:schemeClr>
                </a:solidFill>
              </a:defRPr>
            </a:lvl4pPr>
            <a:lvl5pPr marL="5764560" indent="0">
              <a:buNone/>
              <a:defRPr sz="5043">
                <a:solidFill>
                  <a:schemeClr val="tx1">
                    <a:tint val="75000"/>
                  </a:schemeClr>
                </a:solidFill>
              </a:defRPr>
            </a:lvl5pPr>
            <a:lvl6pPr marL="7205701" indent="0">
              <a:buNone/>
              <a:defRPr sz="5043">
                <a:solidFill>
                  <a:schemeClr val="tx1">
                    <a:tint val="75000"/>
                  </a:schemeClr>
                </a:solidFill>
              </a:defRPr>
            </a:lvl6pPr>
            <a:lvl7pPr marL="8646841" indent="0">
              <a:buNone/>
              <a:defRPr sz="5043">
                <a:solidFill>
                  <a:schemeClr val="tx1">
                    <a:tint val="75000"/>
                  </a:schemeClr>
                </a:solidFill>
              </a:defRPr>
            </a:lvl7pPr>
            <a:lvl8pPr marL="10087981" indent="0">
              <a:buNone/>
              <a:defRPr sz="5043">
                <a:solidFill>
                  <a:schemeClr val="tx1">
                    <a:tint val="75000"/>
                  </a:schemeClr>
                </a:solidFill>
              </a:defRPr>
            </a:lvl8pPr>
            <a:lvl9pPr marL="11529121" indent="0">
              <a:buNone/>
              <a:defRPr sz="50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4A3F-F447-4C3F-BFB9-55AA87CADC91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D4A-B2C4-4ECA-BFC5-B4FE9AD38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2076" y="5754522"/>
            <a:ext cx="16332835" cy="137157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55289" y="5754522"/>
            <a:ext cx="16332835" cy="137157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4A3F-F447-4C3F-BFB9-55AA87CADC91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D4A-B2C4-4ECA-BFC5-B4FE9AD38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9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7082" y="1150906"/>
            <a:ext cx="33146048" cy="4178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7084" y="5299166"/>
            <a:ext cx="16257774" cy="2597039"/>
          </a:xfrm>
        </p:spPr>
        <p:txBody>
          <a:bodyPr anchor="b"/>
          <a:lstStyle>
            <a:lvl1pPr marL="0" indent="0">
              <a:buNone/>
              <a:defRPr sz="7565" b="1"/>
            </a:lvl1pPr>
            <a:lvl2pPr marL="1441140" indent="0">
              <a:buNone/>
              <a:defRPr sz="6304" b="1"/>
            </a:lvl2pPr>
            <a:lvl3pPr marL="2882280" indent="0">
              <a:buNone/>
              <a:defRPr sz="5674" b="1"/>
            </a:lvl3pPr>
            <a:lvl4pPr marL="4323420" indent="0">
              <a:buNone/>
              <a:defRPr sz="5043" b="1"/>
            </a:lvl4pPr>
            <a:lvl5pPr marL="5764560" indent="0">
              <a:buNone/>
              <a:defRPr sz="5043" b="1"/>
            </a:lvl5pPr>
            <a:lvl6pPr marL="7205701" indent="0">
              <a:buNone/>
              <a:defRPr sz="5043" b="1"/>
            </a:lvl6pPr>
            <a:lvl7pPr marL="8646841" indent="0">
              <a:buNone/>
              <a:defRPr sz="5043" b="1"/>
            </a:lvl7pPr>
            <a:lvl8pPr marL="10087981" indent="0">
              <a:buNone/>
              <a:defRPr sz="5043" b="1"/>
            </a:lvl8pPr>
            <a:lvl9pPr marL="11529121" indent="0">
              <a:buNone/>
              <a:defRPr sz="504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7084" y="7896205"/>
            <a:ext cx="16257774" cy="116141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55289" y="5299166"/>
            <a:ext cx="16337841" cy="2597039"/>
          </a:xfrm>
        </p:spPr>
        <p:txBody>
          <a:bodyPr anchor="b"/>
          <a:lstStyle>
            <a:lvl1pPr marL="0" indent="0">
              <a:buNone/>
              <a:defRPr sz="7565" b="1"/>
            </a:lvl1pPr>
            <a:lvl2pPr marL="1441140" indent="0">
              <a:buNone/>
              <a:defRPr sz="6304" b="1"/>
            </a:lvl2pPr>
            <a:lvl3pPr marL="2882280" indent="0">
              <a:buNone/>
              <a:defRPr sz="5674" b="1"/>
            </a:lvl3pPr>
            <a:lvl4pPr marL="4323420" indent="0">
              <a:buNone/>
              <a:defRPr sz="5043" b="1"/>
            </a:lvl4pPr>
            <a:lvl5pPr marL="5764560" indent="0">
              <a:buNone/>
              <a:defRPr sz="5043" b="1"/>
            </a:lvl5pPr>
            <a:lvl6pPr marL="7205701" indent="0">
              <a:buNone/>
              <a:defRPr sz="5043" b="1"/>
            </a:lvl6pPr>
            <a:lvl7pPr marL="8646841" indent="0">
              <a:buNone/>
              <a:defRPr sz="5043" b="1"/>
            </a:lvl7pPr>
            <a:lvl8pPr marL="10087981" indent="0">
              <a:buNone/>
              <a:defRPr sz="5043" b="1"/>
            </a:lvl8pPr>
            <a:lvl9pPr marL="11529121" indent="0">
              <a:buNone/>
              <a:defRPr sz="504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55289" y="7896205"/>
            <a:ext cx="16337841" cy="116141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4A3F-F447-4C3F-BFB9-55AA87CADC91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D4A-B2C4-4ECA-BFC5-B4FE9AD38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71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4A3F-F447-4C3F-BFB9-55AA87CADC91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D4A-B2C4-4ECA-BFC5-B4FE9AD38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0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4A3F-F447-4C3F-BFB9-55AA87CADC91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D4A-B2C4-4ECA-BFC5-B4FE9AD38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4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7083" y="1441132"/>
            <a:ext cx="12394739" cy="5043964"/>
          </a:xfrm>
        </p:spPr>
        <p:txBody>
          <a:bodyPr anchor="b"/>
          <a:lstStyle>
            <a:lvl1pPr>
              <a:defRPr sz="10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7840" y="3112448"/>
            <a:ext cx="19455289" cy="15362072"/>
          </a:xfrm>
        </p:spPr>
        <p:txBody>
          <a:bodyPr/>
          <a:lstStyle>
            <a:lvl1pPr>
              <a:defRPr sz="10087"/>
            </a:lvl1pPr>
            <a:lvl2pPr>
              <a:defRPr sz="8826"/>
            </a:lvl2pPr>
            <a:lvl3pPr>
              <a:defRPr sz="7565"/>
            </a:lvl3pPr>
            <a:lvl4pPr>
              <a:defRPr sz="6304"/>
            </a:lvl4pPr>
            <a:lvl5pPr>
              <a:defRPr sz="6304"/>
            </a:lvl5pPr>
            <a:lvl6pPr>
              <a:defRPr sz="6304"/>
            </a:lvl6pPr>
            <a:lvl7pPr>
              <a:defRPr sz="6304"/>
            </a:lvl7pPr>
            <a:lvl8pPr>
              <a:defRPr sz="6304"/>
            </a:lvl8pPr>
            <a:lvl9pPr>
              <a:defRPr sz="630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7083" y="6485097"/>
            <a:ext cx="12394739" cy="12014443"/>
          </a:xfrm>
        </p:spPr>
        <p:txBody>
          <a:bodyPr/>
          <a:lstStyle>
            <a:lvl1pPr marL="0" indent="0">
              <a:buNone/>
              <a:defRPr sz="5043"/>
            </a:lvl1pPr>
            <a:lvl2pPr marL="1441140" indent="0">
              <a:buNone/>
              <a:defRPr sz="4413"/>
            </a:lvl2pPr>
            <a:lvl3pPr marL="2882280" indent="0">
              <a:buNone/>
              <a:defRPr sz="3783"/>
            </a:lvl3pPr>
            <a:lvl4pPr marL="4323420" indent="0">
              <a:buNone/>
              <a:defRPr sz="3152"/>
            </a:lvl4pPr>
            <a:lvl5pPr marL="5764560" indent="0">
              <a:buNone/>
              <a:defRPr sz="3152"/>
            </a:lvl5pPr>
            <a:lvl6pPr marL="7205701" indent="0">
              <a:buNone/>
              <a:defRPr sz="3152"/>
            </a:lvl6pPr>
            <a:lvl7pPr marL="8646841" indent="0">
              <a:buNone/>
              <a:defRPr sz="3152"/>
            </a:lvl7pPr>
            <a:lvl8pPr marL="10087981" indent="0">
              <a:buNone/>
              <a:defRPr sz="3152"/>
            </a:lvl8pPr>
            <a:lvl9pPr marL="11529121" indent="0">
              <a:buNone/>
              <a:defRPr sz="315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4A3F-F447-4C3F-BFB9-55AA87CADC91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D4A-B2C4-4ECA-BFC5-B4FE9AD38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9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7083" y="1441132"/>
            <a:ext cx="12394739" cy="5043964"/>
          </a:xfrm>
        </p:spPr>
        <p:txBody>
          <a:bodyPr anchor="b"/>
          <a:lstStyle>
            <a:lvl1pPr>
              <a:defRPr sz="10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37840" y="3112448"/>
            <a:ext cx="19455289" cy="15362072"/>
          </a:xfrm>
        </p:spPr>
        <p:txBody>
          <a:bodyPr anchor="t"/>
          <a:lstStyle>
            <a:lvl1pPr marL="0" indent="0">
              <a:buNone/>
              <a:defRPr sz="10087"/>
            </a:lvl1pPr>
            <a:lvl2pPr marL="1441140" indent="0">
              <a:buNone/>
              <a:defRPr sz="8826"/>
            </a:lvl2pPr>
            <a:lvl3pPr marL="2882280" indent="0">
              <a:buNone/>
              <a:defRPr sz="7565"/>
            </a:lvl3pPr>
            <a:lvl4pPr marL="4323420" indent="0">
              <a:buNone/>
              <a:defRPr sz="6304"/>
            </a:lvl4pPr>
            <a:lvl5pPr marL="5764560" indent="0">
              <a:buNone/>
              <a:defRPr sz="6304"/>
            </a:lvl5pPr>
            <a:lvl6pPr marL="7205701" indent="0">
              <a:buNone/>
              <a:defRPr sz="6304"/>
            </a:lvl6pPr>
            <a:lvl7pPr marL="8646841" indent="0">
              <a:buNone/>
              <a:defRPr sz="6304"/>
            </a:lvl7pPr>
            <a:lvl8pPr marL="10087981" indent="0">
              <a:buNone/>
              <a:defRPr sz="6304"/>
            </a:lvl8pPr>
            <a:lvl9pPr marL="11529121" indent="0">
              <a:buNone/>
              <a:defRPr sz="630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7083" y="6485097"/>
            <a:ext cx="12394739" cy="12014443"/>
          </a:xfrm>
        </p:spPr>
        <p:txBody>
          <a:bodyPr/>
          <a:lstStyle>
            <a:lvl1pPr marL="0" indent="0">
              <a:buNone/>
              <a:defRPr sz="5043"/>
            </a:lvl1pPr>
            <a:lvl2pPr marL="1441140" indent="0">
              <a:buNone/>
              <a:defRPr sz="4413"/>
            </a:lvl2pPr>
            <a:lvl3pPr marL="2882280" indent="0">
              <a:buNone/>
              <a:defRPr sz="3783"/>
            </a:lvl3pPr>
            <a:lvl4pPr marL="4323420" indent="0">
              <a:buNone/>
              <a:defRPr sz="3152"/>
            </a:lvl4pPr>
            <a:lvl5pPr marL="5764560" indent="0">
              <a:buNone/>
              <a:defRPr sz="3152"/>
            </a:lvl5pPr>
            <a:lvl6pPr marL="7205701" indent="0">
              <a:buNone/>
              <a:defRPr sz="3152"/>
            </a:lvl6pPr>
            <a:lvl7pPr marL="8646841" indent="0">
              <a:buNone/>
              <a:defRPr sz="3152"/>
            </a:lvl7pPr>
            <a:lvl8pPr marL="10087981" indent="0">
              <a:buNone/>
              <a:defRPr sz="3152"/>
            </a:lvl8pPr>
            <a:lvl9pPr marL="11529121" indent="0">
              <a:buNone/>
              <a:defRPr sz="315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4A3F-F447-4C3F-BFB9-55AA87CADC91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9D4A-B2C4-4ECA-BFC5-B4FE9AD38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7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2076" y="1150906"/>
            <a:ext cx="33146048" cy="417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2076" y="5754522"/>
            <a:ext cx="33146048" cy="1371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2076" y="20035747"/>
            <a:ext cx="8646795" cy="1150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04A3F-F447-4C3F-BFB9-55AA87CADC91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30004" y="20035747"/>
            <a:ext cx="12970193" cy="1150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41329" y="20035747"/>
            <a:ext cx="8646795" cy="1150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69D4A-B2C4-4ECA-BFC5-B4FE9AD38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35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82280" rtl="0" eaLnBrk="1" latinLnBrk="0" hangingPunct="1">
        <a:lnSpc>
          <a:spcPct val="90000"/>
        </a:lnSpc>
        <a:spcBef>
          <a:spcPct val="0"/>
        </a:spcBef>
        <a:buNone/>
        <a:defRPr sz="138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570" indent="-720570" algn="l" defTabSz="2882280" rtl="0" eaLnBrk="1" latinLnBrk="0" hangingPunct="1">
        <a:lnSpc>
          <a:spcPct val="90000"/>
        </a:lnSpc>
        <a:spcBef>
          <a:spcPts val="3152"/>
        </a:spcBef>
        <a:buFont typeface="Arial" panose="020B0604020202020204" pitchFamily="34" charset="0"/>
        <a:buChar char="•"/>
        <a:defRPr sz="8826" kern="1200">
          <a:solidFill>
            <a:schemeClr val="tx1"/>
          </a:solidFill>
          <a:latin typeface="+mn-lt"/>
          <a:ea typeface="+mn-ea"/>
          <a:cs typeface="+mn-cs"/>
        </a:defRPr>
      </a:lvl1pPr>
      <a:lvl2pPr marL="2161710" indent="-720570" algn="l" defTabSz="2882280" rtl="0" eaLnBrk="1" latinLnBrk="0" hangingPunct="1">
        <a:lnSpc>
          <a:spcPct val="90000"/>
        </a:lnSpc>
        <a:spcBef>
          <a:spcPts val="1576"/>
        </a:spcBef>
        <a:buFont typeface="Arial" panose="020B0604020202020204" pitchFamily="34" charset="0"/>
        <a:buChar char="•"/>
        <a:defRPr sz="7565" kern="1200">
          <a:solidFill>
            <a:schemeClr val="tx1"/>
          </a:solidFill>
          <a:latin typeface="+mn-lt"/>
          <a:ea typeface="+mn-ea"/>
          <a:cs typeface="+mn-cs"/>
        </a:defRPr>
      </a:lvl2pPr>
      <a:lvl3pPr marL="3602850" indent="-720570" algn="l" defTabSz="2882280" rtl="0" eaLnBrk="1" latinLnBrk="0" hangingPunct="1">
        <a:lnSpc>
          <a:spcPct val="90000"/>
        </a:lnSpc>
        <a:spcBef>
          <a:spcPts val="1576"/>
        </a:spcBef>
        <a:buFont typeface="Arial" panose="020B0604020202020204" pitchFamily="34" charset="0"/>
        <a:buChar char="•"/>
        <a:defRPr sz="6304" kern="1200">
          <a:solidFill>
            <a:schemeClr val="tx1"/>
          </a:solidFill>
          <a:latin typeface="+mn-lt"/>
          <a:ea typeface="+mn-ea"/>
          <a:cs typeface="+mn-cs"/>
        </a:defRPr>
      </a:lvl3pPr>
      <a:lvl4pPr marL="5043990" indent="-720570" algn="l" defTabSz="2882280" rtl="0" eaLnBrk="1" latinLnBrk="0" hangingPunct="1">
        <a:lnSpc>
          <a:spcPct val="90000"/>
        </a:lnSpc>
        <a:spcBef>
          <a:spcPts val="1576"/>
        </a:spcBef>
        <a:buFont typeface="Arial" panose="020B0604020202020204" pitchFamily="34" charset="0"/>
        <a:buChar char="•"/>
        <a:defRPr sz="5674" kern="1200">
          <a:solidFill>
            <a:schemeClr val="tx1"/>
          </a:solidFill>
          <a:latin typeface="+mn-lt"/>
          <a:ea typeface="+mn-ea"/>
          <a:cs typeface="+mn-cs"/>
        </a:defRPr>
      </a:lvl4pPr>
      <a:lvl5pPr marL="6485131" indent="-720570" algn="l" defTabSz="2882280" rtl="0" eaLnBrk="1" latinLnBrk="0" hangingPunct="1">
        <a:lnSpc>
          <a:spcPct val="90000"/>
        </a:lnSpc>
        <a:spcBef>
          <a:spcPts val="1576"/>
        </a:spcBef>
        <a:buFont typeface="Arial" panose="020B0604020202020204" pitchFamily="34" charset="0"/>
        <a:buChar char="•"/>
        <a:defRPr sz="5674" kern="1200">
          <a:solidFill>
            <a:schemeClr val="tx1"/>
          </a:solidFill>
          <a:latin typeface="+mn-lt"/>
          <a:ea typeface="+mn-ea"/>
          <a:cs typeface="+mn-cs"/>
        </a:defRPr>
      </a:lvl5pPr>
      <a:lvl6pPr marL="7926271" indent="-720570" algn="l" defTabSz="2882280" rtl="0" eaLnBrk="1" latinLnBrk="0" hangingPunct="1">
        <a:lnSpc>
          <a:spcPct val="90000"/>
        </a:lnSpc>
        <a:spcBef>
          <a:spcPts val="1576"/>
        </a:spcBef>
        <a:buFont typeface="Arial" panose="020B0604020202020204" pitchFamily="34" charset="0"/>
        <a:buChar char="•"/>
        <a:defRPr sz="5674" kern="1200">
          <a:solidFill>
            <a:schemeClr val="tx1"/>
          </a:solidFill>
          <a:latin typeface="+mn-lt"/>
          <a:ea typeface="+mn-ea"/>
          <a:cs typeface="+mn-cs"/>
        </a:defRPr>
      </a:lvl6pPr>
      <a:lvl7pPr marL="9367411" indent="-720570" algn="l" defTabSz="2882280" rtl="0" eaLnBrk="1" latinLnBrk="0" hangingPunct="1">
        <a:lnSpc>
          <a:spcPct val="90000"/>
        </a:lnSpc>
        <a:spcBef>
          <a:spcPts val="1576"/>
        </a:spcBef>
        <a:buFont typeface="Arial" panose="020B0604020202020204" pitchFamily="34" charset="0"/>
        <a:buChar char="•"/>
        <a:defRPr sz="5674" kern="1200">
          <a:solidFill>
            <a:schemeClr val="tx1"/>
          </a:solidFill>
          <a:latin typeface="+mn-lt"/>
          <a:ea typeface="+mn-ea"/>
          <a:cs typeface="+mn-cs"/>
        </a:defRPr>
      </a:lvl7pPr>
      <a:lvl8pPr marL="10808551" indent="-720570" algn="l" defTabSz="2882280" rtl="0" eaLnBrk="1" latinLnBrk="0" hangingPunct="1">
        <a:lnSpc>
          <a:spcPct val="90000"/>
        </a:lnSpc>
        <a:spcBef>
          <a:spcPts val="1576"/>
        </a:spcBef>
        <a:buFont typeface="Arial" panose="020B0604020202020204" pitchFamily="34" charset="0"/>
        <a:buChar char="•"/>
        <a:defRPr sz="5674" kern="1200">
          <a:solidFill>
            <a:schemeClr val="tx1"/>
          </a:solidFill>
          <a:latin typeface="+mn-lt"/>
          <a:ea typeface="+mn-ea"/>
          <a:cs typeface="+mn-cs"/>
        </a:defRPr>
      </a:lvl8pPr>
      <a:lvl9pPr marL="12249691" indent="-720570" algn="l" defTabSz="2882280" rtl="0" eaLnBrk="1" latinLnBrk="0" hangingPunct="1">
        <a:lnSpc>
          <a:spcPct val="90000"/>
        </a:lnSpc>
        <a:spcBef>
          <a:spcPts val="1576"/>
        </a:spcBef>
        <a:buFont typeface="Arial" panose="020B0604020202020204" pitchFamily="34" charset="0"/>
        <a:buChar char="•"/>
        <a:defRPr sz="56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2280" rtl="0" eaLnBrk="1" latinLnBrk="0" hangingPunct="1">
        <a:defRPr sz="5674" kern="1200">
          <a:solidFill>
            <a:schemeClr val="tx1"/>
          </a:solidFill>
          <a:latin typeface="+mn-lt"/>
          <a:ea typeface="+mn-ea"/>
          <a:cs typeface="+mn-cs"/>
        </a:defRPr>
      </a:lvl1pPr>
      <a:lvl2pPr marL="1441140" algn="l" defTabSz="2882280" rtl="0" eaLnBrk="1" latinLnBrk="0" hangingPunct="1">
        <a:defRPr sz="5674" kern="1200">
          <a:solidFill>
            <a:schemeClr val="tx1"/>
          </a:solidFill>
          <a:latin typeface="+mn-lt"/>
          <a:ea typeface="+mn-ea"/>
          <a:cs typeface="+mn-cs"/>
        </a:defRPr>
      </a:lvl2pPr>
      <a:lvl3pPr marL="2882280" algn="l" defTabSz="2882280" rtl="0" eaLnBrk="1" latinLnBrk="0" hangingPunct="1">
        <a:defRPr sz="5674" kern="1200">
          <a:solidFill>
            <a:schemeClr val="tx1"/>
          </a:solidFill>
          <a:latin typeface="+mn-lt"/>
          <a:ea typeface="+mn-ea"/>
          <a:cs typeface="+mn-cs"/>
        </a:defRPr>
      </a:lvl3pPr>
      <a:lvl4pPr marL="4323420" algn="l" defTabSz="2882280" rtl="0" eaLnBrk="1" latinLnBrk="0" hangingPunct="1">
        <a:defRPr sz="5674" kern="1200">
          <a:solidFill>
            <a:schemeClr val="tx1"/>
          </a:solidFill>
          <a:latin typeface="+mn-lt"/>
          <a:ea typeface="+mn-ea"/>
          <a:cs typeface="+mn-cs"/>
        </a:defRPr>
      </a:lvl4pPr>
      <a:lvl5pPr marL="5764560" algn="l" defTabSz="2882280" rtl="0" eaLnBrk="1" latinLnBrk="0" hangingPunct="1">
        <a:defRPr sz="5674" kern="1200">
          <a:solidFill>
            <a:schemeClr val="tx1"/>
          </a:solidFill>
          <a:latin typeface="+mn-lt"/>
          <a:ea typeface="+mn-ea"/>
          <a:cs typeface="+mn-cs"/>
        </a:defRPr>
      </a:lvl5pPr>
      <a:lvl6pPr marL="7205701" algn="l" defTabSz="2882280" rtl="0" eaLnBrk="1" latinLnBrk="0" hangingPunct="1">
        <a:defRPr sz="5674" kern="1200">
          <a:solidFill>
            <a:schemeClr val="tx1"/>
          </a:solidFill>
          <a:latin typeface="+mn-lt"/>
          <a:ea typeface="+mn-ea"/>
          <a:cs typeface="+mn-cs"/>
        </a:defRPr>
      </a:lvl6pPr>
      <a:lvl7pPr marL="8646841" algn="l" defTabSz="2882280" rtl="0" eaLnBrk="1" latinLnBrk="0" hangingPunct="1">
        <a:defRPr sz="5674" kern="1200">
          <a:solidFill>
            <a:schemeClr val="tx1"/>
          </a:solidFill>
          <a:latin typeface="+mn-lt"/>
          <a:ea typeface="+mn-ea"/>
          <a:cs typeface="+mn-cs"/>
        </a:defRPr>
      </a:lvl7pPr>
      <a:lvl8pPr marL="10087981" algn="l" defTabSz="2882280" rtl="0" eaLnBrk="1" latinLnBrk="0" hangingPunct="1">
        <a:defRPr sz="5674" kern="1200">
          <a:solidFill>
            <a:schemeClr val="tx1"/>
          </a:solidFill>
          <a:latin typeface="+mn-lt"/>
          <a:ea typeface="+mn-ea"/>
          <a:cs typeface="+mn-cs"/>
        </a:defRPr>
      </a:lvl8pPr>
      <a:lvl9pPr marL="11529121" algn="l" defTabSz="2882280" rtl="0" eaLnBrk="1" latinLnBrk="0" hangingPunct="1">
        <a:defRPr sz="56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1AD657F9-8B96-4FEB-494E-8E22A6653FA5}"/>
                  </a:ext>
                </a:extLst>
              </p:cNvPr>
              <p:cNvSpPr/>
              <p:nvPr/>
            </p:nvSpPr>
            <p:spPr>
              <a:xfrm>
                <a:off x="13017184" y="7492676"/>
                <a:ext cx="1654284" cy="1654284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9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94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94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940" dirty="0"/>
              </a:p>
            </p:txBody>
          </p:sp>
        </mc:Choice>
        <mc:Fallback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1AD657F9-8B96-4FEB-494E-8E22A6653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7184" y="7492676"/>
                <a:ext cx="1654284" cy="16542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BA2DB346-33C7-5F9C-397F-03C9E7C378EC}"/>
                  </a:ext>
                </a:extLst>
              </p:cNvPr>
              <p:cNvSpPr/>
              <p:nvPr/>
            </p:nvSpPr>
            <p:spPr>
              <a:xfrm>
                <a:off x="13017184" y="9854788"/>
                <a:ext cx="1654284" cy="1654284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9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94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94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940" dirty="0"/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BA2DB346-33C7-5F9C-397F-03C9E7C37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7184" y="9854788"/>
                <a:ext cx="1654284" cy="16542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BC8829E-811F-CAC5-B924-2F8FADEAC4A2}"/>
                  </a:ext>
                </a:extLst>
              </p:cNvPr>
              <p:cNvSpPr/>
              <p:nvPr/>
            </p:nvSpPr>
            <p:spPr>
              <a:xfrm>
                <a:off x="13017182" y="12470044"/>
                <a:ext cx="1654284" cy="1654284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9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94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94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3940" dirty="0"/>
              </a:p>
            </p:txBody>
          </p:sp>
        </mc:Choice>
        <mc:Fallback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BC8829E-811F-CAC5-B924-2F8FADEAC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7182" y="12470044"/>
                <a:ext cx="1654284" cy="16542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39E7DA4-5A11-D2FB-8B78-25B2DFE658DF}"/>
                  </a:ext>
                </a:extLst>
              </p:cNvPr>
              <p:cNvSpPr/>
              <p:nvPr/>
            </p:nvSpPr>
            <p:spPr>
              <a:xfrm>
                <a:off x="16685307" y="8606822"/>
                <a:ext cx="1654284" cy="1654284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9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94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94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940" dirty="0"/>
              </a:p>
            </p:txBody>
          </p:sp>
        </mc:Choice>
        <mc:Fallback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39E7DA4-5A11-D2FB-8B78-25B2DFE65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5307" y="8606822"/>
                <a:ext cx="1654284" cy="16542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D1A8C78-42F5-D0DD-ADC7-10C01EBAFEBB}"/>
                  </a:ext>
                </a:extLst>
              </p:cNvPr>
              <p:cNvSpPr/>
              <p:nvPr/>
            </p:nvSpPr>
            <p:spPr>
              <a:xfrm>
                <a:off x="16685307" y="11355900"/>
                <a:ext cx="1654284" cy="1654284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9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94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94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940" dirty="0"/>
              </a:p>
            </p:txBody>
          </p:sp>
        </mc:Choice>
        <mc:Fallback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D1A8C78-42F5-D0DD-ADC7-10C01EBAF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5307" y="11355900"/>
                <a:ext cx="1654284" cy="16542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B1BD34F9-385A-127A-E60C-C856E5032A61}"/>
                  </a:ext>
                </a:extLst>
              </p:cNvPr>
              <p:cNvSpPr/>
              <p:nvPr/>
            </p:nvSpPr>
            <p:spPr>
              <a:xfrm>
                <a:off x="20353434" y="9854788"/>
                <a:ext cx="1654284" cy="1654284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94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94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B1BD34F9-385A-127A-E60C-C856E5032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3434" y="9854788"/>
                <a:ext cx="1654284" cy="16542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30C70B3-4B9E-F8B9-7987-98AE05C97D4A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14671466" y="8319821"/>
            <a:ext cx="2013841" cy="1114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C8880DA-2269-5B84-0321-7CA010FB75A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4671466" y="9433963"/>
            <a:ext cx="2013841" cy="1247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8A018DB-6C4F-C1C3-4E7C-DA88E1C3B86E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4671466" y="10681933"/>
            <a:ext cx="2013841" cy="1501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866D2A7-E6D3-8D14-83E6-E75995D80A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4671464" y="12183044"/>
            <a:ext cx="2013844" cy="1114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1070796-850A-2671-187B-5EFF379D23F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18339594" y="9433960"/>
            <a:ext cx="2013841" cy="1247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484D27-69B1-3268-944B-8A3CA2DB73AE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8339594" y="10681928"/>
            <a:ext cx="2013841" cy="1501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1AD657F9-8B96-4FEB-494E-8E22A6653FA5}"/>
                  </a:ext>
                </a:extLst>
              </p:cNvPr>
              <p:cNvSpPr/>
              <p:nvPr/>
            </p:nvSpPr>
            <p:spPr>
              <a:xfrm>
                <a:off x="13017184" y="7492676"/>
                <a:ext cx="1654284" cy="1654284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37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377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377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377" dirty="0"/>
              </a:p>
            </p:txBody>
          </p:sp>
        </mc:Choice>
        <mc:Fallback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1AD657F9-8B96-4FEB-494E-8E22A6653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7184" y="7492676"/>
                <a:ext cx="1654284" cy="16542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BA2DB346-33C7-5F9C-397F-03C9E7C378EC}"/>
                  </a:ext>
                </a:extLst>
              </p:cNvPr>
              <p:cNvSpPr/>
              <p:nvPr/>
            </p:nvSpPr>
            <p:spPr>
              <a:xfrm>
                <a:off x="13017184" y="9854788"/>
                <a:ext cx="1654284" cy="1654284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37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377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377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829" dirty="0"/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BA2DB346-33C7-5F9C-397F-03C9E7C37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7184" y="9854788"/>
                <a:ext cx="1654284" cy="16542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BC8829E-811F-CAC5-B924-2F8FADEAC4A2}"/>
                  </a:ext>
                </a:extLst>
              </p:cNvPr>
              <p:cNvSpPr/>
              <p:nvPr/>
            </p:nvSpPr>
            <p:spPr>
              <a:xfrm>
                <a:off x="13017182" y="12470044"/>
                <a:ext cx="1654284" cy="1654284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37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377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377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3377" dirty="0"/>
              </a:p>
            </p:txBody>
          </p:sp>
        </mc:Choice>
        <mc:Fallback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BC8829E-811F-CAC5-B924-2F8FADEAC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7182" y="12470044"/>
                <a:ext cx="1654284" cy="16542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39E7DA4-5A11-D2FB-8B78-25B2DFE658DF}"/>
                  </a:ext>
                </a:extLst>
              </p:cNvPr>
              <p:cNvSpPr/>
              <p:nvPr/>
            </p:nvSpPr>
            <p:spPr>
              <a:xfrm>
                <a:off x="16685307" y="8606822"/>
                <a:ext cx="1654284" cy="1654284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37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377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377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377" dirty="0"/>
              </a:p>
            </p:txBody>
          </p:sp>
        </mc:Choice>
        <mc:Fallback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39E7DA4-5A11-D2FB-8B78-25B2DFE65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5307" y="8606822"/>
                <a:ext cx="1654284" cy="16542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D1A8C78-42F5-D0DD-ADC7-10C01EBAFEBB}"/>
                  </a:ext>
                </a:extLst>
              </p:cNvPr>
              <p:cNvSpPr/>
              <p:nvPr/>
            </p:nvSpPr>
            <p:spPr>
              <a:xfrm>
                <a:off x="16685307" y="11355900"/>
                <a:ext cx="1654284" cy="1654284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37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377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377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377" dirty="0"/>
              </a:p>
            </p:txBody>
          </p:sp>
        </mc:Choice>
        <mc:Fallback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D1A8C78-42F5-D0DD-ADC7-10C01EBAF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5307" y="11355900"/>
                <a:ext cx="1654284" cy="16542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B1BD34F9-385A-127A-E60C-C856E5032A61}"/>
                  </a:ext>
                </a:extLst>
              </p:cNvPr>
              <p:cNvSpPr/>
              <p:nvPr/>
            </p:nvSpPr>
            <p:spPr>
              <a:xfrm>
                <a:off x="20353434" y="9854788"/>
                <a:ext cx="1654284" cy="1654284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377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37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B1BD34F9-385A-127A-E60C-C856E5032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3434" y="9854788"/>
                <a:ext cx="1654284" cy="16542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30C70B3-4B9E-F8B9-7987-98AE05C97D4A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14671466" y="8319821"/>
            <a:ext cx="2013841" cy="1114144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C8880DA-2269-5B84-0321-7CA010FB75A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4671466" y="9433963"/>
            <a:ext cx="2013841" cy="1247969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8A018DB-6C4F-C1C3-4E7C-DA88E1C3B86E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4671466" y="10681933"/>
            <a:ext cx="2013841" cy="1501111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866D2A7-E6D3-8D14-83E6-E75995D80A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4671464" y="12183044"/>
            <a:ext cx="2013844" cy="1114144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1070796-850A-2671-187B-5EFF379D23F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18339594" y="9433960"/>
            <a:ext cx="2013841" cy="1247969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484D27-69B1-3268-944B-8A3CA2DB73AE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8339594" y="10681928"/>
            <a:ext cx="2013841" cy="1501114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8FE1C28-44DA-2C1C-FCD1-A64256514EF3}"/>
                  </a:ext>
                </a:extLst>
              </p:cNvPr>
              <p:cNvSpPr txBox="1"/>
              <p:nvPr/>
            </p:nvSpPr>
            <p:spPr>
              <a:xfrm>
                <a:off x="18817240" y="9434835"/>
                <a:ext cx="1058533" cy="989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1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14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14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2814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14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8FE1C28-44DA-2C1C-FCD1-A64256514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7240" y="9434835"/>
                <a:ext cx="1058533" cy="9899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CDC884C-41C7-0DD4-69B7-508C7EF2A522}"/>
                  </a:ext>
                </a:extLst>
              </p:cNvPr>
              <p:cNvSpPr txBox="1"/>
              <p:nvPr/>
            </p:nvSpPr>
            <p:spPr>
              <a:xfrm>
                <a:off x="18817240" y="10828640"/>
                <a:ext cx="1058533" cy="989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1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14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14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2814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14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CDC884C-41C7-0DD4-69B7-508C7EF2A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7240" y="10828640"/>
                <a:ext cx="1058533" cy="9899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8DD8AC9-51FB-677F-CCB1-389C44CDD8CC}"/>
                  </a:ext>
                </a:extLst>
              </p:cNvPr>
              <p:cNvSpPr txBox="1"/>
              <p:nvPr/>
            </p:nvSpPr>
            <p:spPr>
              <a:xfrm>
                <a:off x="15149113" y="8154107"/>
                <a:ext cx="1058533" cy="986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1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14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14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14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8DD8AC9-51FB-677F-CCB1-389C44CDD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9113" y="8154107"/>
                <a:ext cx="1058533" cy="9868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F4A765-822A-C538-847C-AD8586BB749D}"/>
                  </a:ext>
                </a:extLst>
              </p:cNvPr>
              <p:cNvSpPr txBox="1"/>
              <p:nvPr/>
            </p:nvSpPr>
            <p:spPr>
              <a:xfrm>
                <a:off x="15149113" y="9547913"/>
                <a:ext cx="1058533" cy="986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1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14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14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14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F4A765-822A-C538-847C-AD8586BB7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9113" y="9547913"/>
                <a:ext cx="1058533" cy="9868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6B557DE-92DF-2F30-C2C5-8971D71D96DD}"/>
                  </a:ext>
                </a:extLst>
              </p:cNvPr>
              <p:cNvSpPr txBox="1"/>
              <p:nvPr/>
            </p:nvSpPr>
            <p:spPr>
              <a:xfrm>
                <a:off x="15149111" y="10795880"/>
                <a:ext cx="1058533" cy="986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1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14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14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14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6B557DE-92DF-2F30-C2C5-8971D71D9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9111" y="10795880"/>
                <a:ext cx="1058533" cy="98680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C0D0FA0-5443-FC5C-D17C-7FCF9DC7087C}"/>
                  </a:ext>
                </a:extLst>
              </p:cNvPr>
              <p:cNvSpPr txBox="1"/>
              <p:nvPr/>
            </p:nvSpPr>
            <p:spPr>
              <a:xfrm>
                <a:off x="15149111" y="12189690"/>
                <a:ext cx="1058533" cy="988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1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14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14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1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14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C0D0FA0-5443-FC5C-D17C-7FCF9DC70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9111" y="12189690"/>
                <a:ext cx="1058533" cy="988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05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3722EFAD-C72D-C97A-5842-DA1B33D7D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4511294"/>
                  </p:ext>
                </p:extLst>
              </p:nvPr>
            </p:nvGraphicFramePr>
            <p:xfrm>
              <a:off x="12868217" y="7933721"/>
              <a:ext cx="3213372" cy="313088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3343">
                      <a:extLst>
                        <a:ext uri="{9D8B030D-6E8A-4147-A177-3AD203B41FA5}">
                          <a16:colId xmlns:a16="http://schemas.microsoft.com/office/drawing/2014/main" val="925315555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4003715897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1943165618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3062830324"/>
                        </a:ext>
                      </a:extLst>
                    </a:gridCol>
                  </a:tblGrid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74082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8415852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60541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95612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241530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61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82953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3722EFAD-C72D-C97A-5842-DA1B33D7D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4511294"/>
                  </p:ext>
                </p:extLst>
              </p:nvPr>
            </p:nvGraphicFramePr>
            <p:xfrm>
              <a:off x="12868217" y="7933721"/>
              <a:ext cx="3213372" cy="313088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3343">
                      <a:extLst>
                        <a:ext uri="{9D8B030D-6E8A-4147-A177-3AD203B41FA5}">
                          <a16:colId xmlns:a16="http://schemas.microsoft.com/office/drawing/2014/main" val="925315555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4003715897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1943165618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3062830324"/>
                        </a:ext>
                      </a:extLst>
                    </a:gridCol>
                  </a:tblGrid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8" t="-1163" r="-302273" b="-5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163" r="-200000" b="-5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15" t="-1163" r="-101515" b="-5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515" t="-1163" r="-1515" b="-5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74082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8" t="-101163" r="-302273" b="-4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1163" r="-200000" b="-4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15" t="-101163" r="-101515" b="-4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515" t="-101163" r="-1515" b="-4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8415852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8" t="-201163" r="-302273" b="-3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1163" r="-200000" b="-3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15" t="-201163" r="-101515" b="-3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515" t="-201163" r="-1515" b="-3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60541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8" t="-304706" r="-302273" b="-2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4706" r="-200000" b="-2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15" t="-304706" r="-101515" b="-2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515" t="-304706" r="-1515" b="-20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95612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8" t="-400000" r="-302273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00000" r="-200000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15" t="-400000" r="-101515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515" t="-400000" r="-1515" b="-1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241530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8" t="-500000" r="-302273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00000" r="-200000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15" t="-500000" r="-101515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515" t="-500000" r="-1515" b="-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82953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860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3722EFAD-C72D-C97A-5842-DA1B33D7D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7137823"/>
                  </p:ext>
                </p:extLst>
              </p:nvPr>
            </p:nvGraphicFramePr>
            <p:xfrm>
              <a:off x="12850073" y="6633979"/>
              <a:ext cx="3039368" cy="334330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9842">
                      <a:extLst>
                        <a:ext uri="{9D8B030D-6E8A-4147-A177-3AD203B41FA5}">
                          <a16:colId xmlns:a16="http://schemas.microsoft.com/office/drawing/2014/main" val="925315555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4003715897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943165618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3062830324"/>
                        </a:ext>
                      </a:extLst>
                    </a:gridCol>
                  </a:tblGrid>
                  <a:tr h="557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740823"/>
                      </a:ext>
                    </a:extLst>
                  </a:tr>
                  <a:tr h="557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8415852"/>
                      </a:ext>
                    </a:extLst>
                  </a:tr>
                  <a:tr h="557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605413"/>
                      </a:ext>
                    </a:extLst>
                  </a:tr>
                  <a:tr h="557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956123"/>
                      </a:ext>
                    </a:extLst>
                  </a:tr>
                  <a:tr h="557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241530"/>
                      </a:ext>
                    </a:extLst>
                  </a:tr>
                  <a:tr h="557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61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82953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3722EFAD-C72D-C97A-5842-DA1B33D7D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7137823"/>
                  </p:ext>
                </p:extLst>
              </p:nvPr>
            </p:nvGraphicFramePr>
            <p:xfrm>
              <a:off x="12850073" y="6633979"/>
              <a:ext cx="3039368" cy="334330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9842">
                      <a:extLst>
                        <a:ext uri="{9D8B030D-6E8A-4147-A177-3AD203B41FA5}">
                          <a16:colId xmlns:a16="http://schemas.microsoft.com/office/drawing/2014/main" val="925315555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4003715897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943165618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3062830324"/>
                        </a:ext>
                      </a:extLst>
                    </a:gridCol>
                  </a:tblGrid>
                  <a:tr h="5572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1087" r="-301600" b="-4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00" t="-1087" r="-201600" b="-4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00" t="-1087" r="-101600" b="-4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00" t="-1087" r="-1600" b="-498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740823"/>
                      </a:ext>
                    </a:extLst>
                  </a:tr>
                  <a:tr h="5572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102198" r="-301600" b="-4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00" t="-102198" r="-201600" b="-4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00" t="-102198" r="-101600" b="-4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00" t="-102198" r="-1600" b="-404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8415852"/>
                      </a:ext>
                    </a:extLst>
                  </a:tr>
                  <a:tr h="5572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200000" r="-3016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00" t="-200000" r="-2016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00" t="-200000" r="-1016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00" t="-200000" r="-16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605413"/>
                      </a:ext>
                    </a:extLst>
                  </a:tr>
                  <a:tr h="5572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303297" r="-301600" b="-2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00" t="-303297" r="-201600" b="-2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00" t="-303297" r="-101600" b="-2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00" t="-303297" r="-1600" b="-2032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956123"/>
                      </a:ext>
                    </a:extLst>
                  </a:tr>
                  <a:tr h="5572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398913" r="-301600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00" t="-398913" r="-201600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00" t="-398913" r="-101600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00" t="-398913" r="-1600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241530"/>
                      </a:ext>
                    </a:extLst>
                  </a:tr>
                  <a:tr h="5572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504396" r="-301600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00" t="-504396" r="-201600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00" t="-504396" r="-101600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00" t="-504396" r="-1600" b="-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82953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436D7EFC-0600-0295-ACDA-E8726D7C3D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4703044"/>
                  </p:ext>
                </p:extLst>
              </p:nvPr>
            </p:nvGraphicFramePr>
            <p:xfrm>
              <a:off x="18791682" y="7783817"/>
              <a:ext cx="1606686" cy="104362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3343">
                      <a:extLst>
                        <a:ext uri="{9D8B030D-6E8A-4147-A177-3AD203B41FA5}">
                          <a16:colId xmlns:a16="http://schemas.microsoft.com/office/drawing/2014/main" val="554522169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440670086"/>
                        </a:ext>
                      </a:extLst>
                    </a:gridCol>
                  </a:tblGrid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058240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68317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436D7EFC-0600-0295-ACDA-E8726D7C3D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4703044"/>
                  </p:ext>
                </p:extLst>
              </p:nvPr>
            </p:nvGraphicFramePr>
            <p:xfrm>
              <a:off x="18791682" y="7783817"/>
              <a:ext cx="1606686" cy="104362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3343">
                      <a:extLst>
                        <a:ext uri="{9D8B030D-6E8A-4147-A177-3AD203B41FA5}">
                          <a16:colId xmlns:a16="http://schemas.microsoft.com/office/drawing/2014/main" val="554522169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440670086"/>
                        </a:ext>
                      </a:extLst>
                    </a:gridCol>
                  </a:tblGrid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2" t="-1149" r="-100752" b="-1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515" t="-1149" r="-1515" b="-10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058240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2" t="-102326" r="-100752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515" t="-102326" r="-1515" b="-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68317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273D46D-41BF-6ADD-79E6-8151E4C7AF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5457618"/>
                  </p:ext>
                </p:extLst>
              </p:nvPr>
            </p:nvGraphicFramePr>
            <p:xfrm>
              <a:off x="12090232" y="11639706"/>
              <a:ext cx="4559052" cy="222886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9842">
                      <a:extLst>
                        <a:ext uri="{9D8B030D-6E8A-4147-A177-3AD203B41FA5}">
                          <a16:colId xmlns:a16="http://schemas.microsoft.com/office/drawing/2014/main" val="364181213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2270031087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944607042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029285688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061129549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4225707263"/>
                        </a:ext>
                      </a:extLst>
                    </a:gridCol>
                  </a:tblGrid>
                  <a:tr h="557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0003886"/>
                      </a:ext>
                    </a:extLst>
                  </a:tr>
                  <a:tr h="557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9468434"/>
                      </a:ext>
                    </a:extLst>
                  </a:tr>
                  <a:tr h="557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61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9053492"/>
                      </a:ext>
                    </a:extLst>
                  </a:tr>
                  <a:tr h="557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5542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273D46D-41BF-6ADD-79E6-8151E4C7AF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5457618"/>
                  </p:ext>
                </p:extLst>
              </p:nvPr>
            </p:nvGraphicFramePr>
            <p:xfrm>
              <a:off x="12090232" y="11639706"/>
              <a:ext cx="4559052" cy="222886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9842">
                      <a:extLst>
                        <a:ext uri="{9D8B030D-6E8A-4147-A177-3AD203B41FA5}">
                          <a16:colId xmlns:a16="http://schemas.microsoft.com/office/drawing/2014/main" val="364181213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2270031087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944607042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029285688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061129549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4225707263"/>
                        </a:ext>
                      </a:extLst>
                    </a:gridCol>
                  </a:tblGrid>
                  <a:tr h="5572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0" t="-1087" r="-500800" b="-3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800" t="-1087" r="-400800" b="-3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00" t="-1087" r="-300800" b="-3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226" t="-1087" r="-203226" b="-3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1087" r="-101600" b="-3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1087" r="-1600" b="-3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0003886"/>
                      </a:ext>
                    </a:extLst>
                  </a:tr>
                  <a:tr h="5572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0" t="-101087" r="-500800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800" t="-101087" r="-400800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00" t="-101087" r="-300800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226" t="-101087" r="-20322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101087" r="-101600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101087" r="-1600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9468434"/>
                      </a:ext>
                    </a:extLst>
                  </a:tr>
                  <a:tr h="5572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0" t="-203297" r="-500800" b="-1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800" t="-203297" r="-400800" b="-1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00" t="-203297" r="-300800" b="-1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226" t="-203297" r="-203226" b="-1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203297" r="-101600" b="-1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203297" r="-1600" b="-1032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9053492"/>
                      </a:ext>
                    </a:extLst>
                  </a:tr>
                  <a:tr h="5572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0" t="-300000" r="-500800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800" t="-300000" r="-400800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00" t="-300000" r="-300800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226" t="-300000" r="-203226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300000" r="-101600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300000" r="-1600" b="-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554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2207F1D5-38C6-0C0F-DC92-7B92F4B84F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1478744"/>
                  </p:ext>
                </p:extLst>
              </p:nvPr>
            </p:nvGraphicFramePr>
            <p:xfrm>
              <a:off x="19215100" y="11639706"/>
              <a:ext cx="759842" cy="222886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9842">
                      <a:extLst>
                        <a:ext uri="{9D8B030D-6E8A-4147-A177-3AD203B41FA5}">
                          <a16:colId xmlns:a16="http://schemas.microsoft.com/office/drawing/2014/main" val="401218443"/>
                        </a:ext>
                      </a:extLst>
                    </a:gridCol>
                  </a:tblGrid>
                  <a:tr h="557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993639"/>
                      </a:ext>
                    </a:extLst>
                  </a:tr>
                  <a:tr h="557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4619432"/>
                      </a:ext>
                    </a:extLst>
                  </a:tr>
                  <a:tr h="557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4872799"/>
                      </a:ext>
                    </a:extLst>
                  </a:tr>
                  <a:tr h="557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0150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2207F1D5-38C6-0C0F-DC92-7B92F4B84F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1478744"/>
                  </p:ext>
                </p:extLst>
              </p:nvPr>
            </p:nvGraphicFramePr>
            <p:xfrm>
              <a:off x="19215100" y="11639706"/>
              <a:ext cx="759842" cy="222886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9842">
                      <a:extLst>
                        <a:ext uri="{9D8B030D-6E8A-4147-A177-3AD203B41FA5}">
                          <a16:colId xmlns:a16="http://schemas.microsoft.com/office/drawing/2014/main" val="401218443"/>
                        </a:ext>
                      </a:extLst>
                    </a:gridCol>
                  </a:tblGrid>
                  <a:tr h="5572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0" t="-1087" r="-1600" b="-3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993639"/>
                      </a:ext>
                    </a:extLst>
                  </a:tr>
                  <a:tr h="5572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0" t="-101087" r="-1600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4619432"/>
                      </a:ext>
                    </a:extLst>
                  </a:tr>
                  <a:tr h="5572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0" t="-203297" r="-1600" b="-1032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4872799"/>
                      </a:ext>
                    </a:extLst>
                  </a:tr>
                  <a:tr h="5572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0" t="-300000" r="-1600" b="-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0150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箭头: 下 6">
            <a:extLst>
              <a:ext uri="{FF2B5EF4-FFF2-40B4-BE49-F238E27FC236}">
                <a16:creationId xmlns:a16="http://schemas.microsoft.com/office/drawing/2014/main" id="{9E46A087-F5F7-AEBD-2381-458C0F59C5CD}"/>
              </a:ext>
            </a:extLst>
          </p:cNvPr>
          <p:cNvSpPr/>
          <p:nvPr/>
        </p:nvSpPr>
        <p:spPr>
          <a:xfrm>
            <a:off x="14245089" y="10120286"/>
            <a:ext cx="249353" cy="1376432"/>
          </a:xfrm>
          <a:prstGeom prst="downArrow">
            <a:avLst>
              <a:gd name="adj1" fmla="val 50000"/>
              <a:gd name="adj2" fmla="val 104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829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76A2E9-836D-AF27-C553-754D26CA67FD}"/>
              </a:ext>
            </a:extLst>
          </p:cNvPr>
          <p:cNvSpPr txBox="1"/>
          <p:nvPr/>
        </p:nvSpPr>
        <p:spPr>
          <a:xfrm>
            <a:off x="16554700" y="7677695"/>
            <a:ext cx="1585891" cy="1270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29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遍历求解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644B1F82-A89C-F32B-9D19-D92FDD9E9C93}"/>
              </a:ext>
            </a:extLst>
          </p:cNvPr>
          <p:cNvSpPr/>
          <p:nvPr/>
        </p:nvSpPr>
        <p:spPr>
          <a:xfrm rot="16200000">
            <a:off x="17794766" y="11664758"/>
            <a:ext cx="266123" cy="2195545"/>
          </a:xfrm>
          <a:prstGeom prst="downArrow">
            <a:avLst>
              <a:gd name="adj1" fmla="val 50000"/>
              <a:gd name="adj2" fmla="val 104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829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D73590-BE7D-8640-8DB2-CB871E73C3CB}"/>
              </a:ext>
            </a:extLst>
          </p:cNvPr>
          <p:cNvSpPr txBox="1"/>
          <p:nvPr/>
        </p:nvSpPr>
        <p:spPr>
          <a:xfrm>
            <a:off x="16413329" y="12109772"/>
            <a:ext cx="3037745" cy="43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5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保留每一行最大值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0E466537-D5A2-5B1F-C1CF-1C1433A549BA}"/>
              </a:ext>
            </a:extLst>
          </p:cNvPr>
          <p:cNvSpPr/>
          <p:nvPr/>
        </p:nvSpPr>
        <p:spPr>
          <a:xfrm rot="16200000">
            <a:off x="17218701" y="6949421"/>
            <a:ext cx="244618" cy="2690928"/>
          </a:xfrm>
          <a:prstGeom prst="downArrow">
            <a:avLst>
              <a:gd name="adj1" fmla="val 50000"/>
              <a:gd name="adj2" fmla="val 104285"/>
            </a:avLst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829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C373CE-63A8-0AD5-F27C-63BA6220B7F9}"/>
              </a:ext>
            </a:extLst>
          </p:cNvPr>
          <p:cNvSpPr txBox="1"/>
          <p:nvPr/>
        </p:nvSpPr>
        <p:spPr>
          <a:xfrm>
            <a:off x="14494435" y="10548649"/>
            <a:ext cx="1585891" cy="1270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29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数组变形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9BA11BDE-8D8D-2CD2-BD58-FD7C25B59EE7}"/>
              </a:ext>
            </a:extLst>
          </p:cNvPr>
          <p:cNvSpPr/>
          <p:nvPr/>
        </p:nvSpPr>
        <p:spPr>
          <a:xfrm rot="10800000">
            <a:off x="19470353" y="9003693"/>
            <a:ext cx="249353" cy="2493019"/>
          </a:xfrm>
          <a:prstGeom prst="downArrow">
            <a:avLst>
              <a:gd name="adj1" fmla="val 50000"/>
              <a:gd name="adj2" fmla="val 104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829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3534E26-0446-A79E-5393-041BE93980D9}"/>
              </a:ext>
            </a:extLst>
          </p:cNvPr>
          <p:cNvSpPr txBox="1"/>
          <p:nvPr/>
        </p:nvSpPr>
        <p:spPr>
          <a:xfrm>
            <a:off x="18009128" y="9990357"/>
            <a:ext cx="1585891" cy="1270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29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数组变形</a:t>
            </a:r>
          </a:p>
        </p:txBody>
      </p:sp>
    </p:spTree>
    <p:extLst>
      <p:ext uri="{BB962C8B-B14F-4D97-AF65-F5344CB8AC3E}">
        <p14:creationId xmlns:p14="http://schemas.microsoft.com/office/powerpoint/2010/main" val="267487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259C4908-C686-23F7-EE2B-E6F8A3D6AF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200119"/>
                  </p:ext>
                </p:extLst>
              </p:nvPr>
            </p:nvGraphicFramePr>
            <p:xfrm>
              <a:off x="12055590" y="9764866"/>
              <a:ext cx="3351120" cy="20872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0224">
                      <a:extLst>
                        <a:ext uri="{9D8B030D-6E8A-4147-A177-3AD203B41FA5}">
                          <a16:colId xmlns:a16="http://schemas.microsoft.com/office/drawing/2014/main" val="925315555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4003715897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1943165618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3062830324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3799547773"/>
                        </a:ext>
                      </a:extLst>
                    </a:gridCol>
                  </a:tblGrid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74082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8415852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60541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9561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259C4908-C686-23F7-EE2B-E6F8A3D6AF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200119"/>
                  </p:ext>
                </p:extLst>
              </p:nvPr>
            </p:nvGraphicFramePr>
            <p:xfrm>
              <a:off x="12055590" y="9764866"/>
              <a:ext cx="3351120" cy="20872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0224">
                      <a:extLst>
                        <a:ext uri="{9D8B030D-6E8A-4147-A177-3AD203B41FA5}">
                          <a16:colId xmlns:a16="http://schemas.microsoft.com/office/drawing/2014/main" val="925315555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4003715897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1943165618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3062830324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3799547773"/>
                        </a:ext>
                      </a:extLst>
                    </a:gridCol>
                  </a:tblGrid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9" t="-1163" r="-402727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1163" r="-302727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099" t="-1163" r="-200000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18" t="-1163" r="-101818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18" t="-1163" r="-1818" b="-3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74082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9" t="-101163" r="-402727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101163" r="-302727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099" t="-101163" r="-200000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18" t="-101163" r="-101818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18" t="-101163" r="-1818" b="-2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8415852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9" t="-201163" r="-402727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201163" r="-302727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099" t="-201163" r="-200000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18" t="-201163" r="-101818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18" t="-201163" r="-1818" b="-1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60541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9" t="-301163" r="-402727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301163" r="-302727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099" t="-301163" r="-200000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18" t="-301163" r="-101818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18" t="-301163" r="-1818" b="-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9561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73BE6228-F5DA-1B42-1693-10CB1F66B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986961"/>
                  </p:ext>
                </p:extLst>
              </p:nvPr>
            </p:nvGraphicFramePr>
            <p:xfrm>
              <a:off x="18609988" y="9764866"/>
              <a:ext cx="2010672" cy="20872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0224">
                      <a:extLst>
                        <a:ext uri="{9D8B030D-6E8A-4147-A177-3AD203B41FA5}">
                          <a16:colId xmlns:a16="http://schemas.microsoft.com/office/drawing/2014/main" val="925315555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4003715897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1943165618"/>
                        </a:ext>
                      </a:extLst>
                    </a:gridCol>
                  </a:tblGrid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74082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8415852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60541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9561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73BE6228-F5DA-1B42-1693-10CB1F66B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986961"/>
                  </p:ext>
                </p:extLst>
              </p:nvPr>
            </p:nvGraphicFramePr>
            <p:xfrm>
              <a:off x="18609988" y="9764866"/>
              <a:ext cx="2010672" cy="20872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0224">
                      <a:extLst>
                        <a:ext uri="{9D8B030D-6E8A-4147-A177-3AD203B41FA5}">
                          <a16:colId xmlns:a16="http://schemas.microsoft.com/office/drawing/2014/main" val="925315555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4003715897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1943165618"/>
                        </a:ext>
                      </a:extLst>
                    </a:gridCol>
                  </a:tblGrid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9" t="-1163" r="-202727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163" r="-100901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818" t="-1163" r="-1818" b="-3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74082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9" t="-101163" r="-202727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1163" r="-100901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818" t="-101163" r="-1818" b="-2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8415852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9" t="-201163" r="-202727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1163" r="-100901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818" t="-201163" r="-1818" b="-1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60541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9" t="-301163" r="-202727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1163" r="-100901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818" t="-301163" r="-1818" b="-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9561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16E48B17-3F5B-DBA2-B7D6-FA2CC4F40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0716356"/>
                  </p:ext>
                </p:extLst>
              </p:nvPr>
            </p:nvGraphicFramePr>
            <p:xfrm>
              <a:off x="15803333" y="6628000"/>
              <a:ext cx="2410029" cy="260907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3343">
                      <a:extLst>
                        <a:ext uri="{9D8B030D-6E8A-4147-A177-3AD203B41FA5}">
                          <a16:colId xmlns:a16="http://schemas.microsoft.com/office/drawing/2014/main" val="4141315503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1063574147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2777705579"/>
                        </a:ext>
                      </a:extLst>
                    </a:gridCol>
                  </a:tblGrid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353951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557025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1058032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60780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72228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16E48B17-3F5B-DBA2-B7D6-FA2CC4F40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0716356"/>
                  </p:ext>
                </p:extLst>
              </p:nvPr>
            </p:nvGraphicFramePr>
            <p:xfrm>
              <a:off x="15803333" y="6628000"/>
              <a:ext cx="2410029" cy="260907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3343">
                      <a:extLst>
                        <a:ext uri="{9D8B030D-6E8A-4147-A177-3AD203B41FA5}">
                          <a16:colId xmlns:a16="http://schemas.microsoft.com/office/drawing/2014/main" val="4141315503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1063574147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2777705579"/>
                        </a:ext>
                      </a:extLst>
                    </a:gridCol>
                  </a:tblGrid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58" t="-1163" r="-201515" b="-4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758" t="-1163" r="-101515" b="-4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758" t="-1163" r="-1515" b="-4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353951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58" t="-101163" r="-201515" b="-3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758" t="-101163" r="-101515" b="-3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758" t="-101163" r="-1515" b="-3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557025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58" t="-203529" r="-201515" b="-2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758" t="-203529" r="-101515" b="-2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758" t="-203529" r="-1515" b="-20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1058032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58" t="-300000" r="-201515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758" t="-300000" r="-101515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758" t="-300000" r="-1515" b="-1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60780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58" t="-400000" r="-201515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758" t="-400000" r="-101515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758" t="-400000" r="-1515" b="-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72228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CC56E085-F5B2-45F6-B23F-3C8D5F84E4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6105210"/>
                  </p:ext>
                </p:extLst>
              </p:nvPr>
            </p:nvGraphicFramePr>
            <p:xfrm>
              <a:off x="21207293" y="6888907"/>
              <a:ext cx="2010672" cy="20872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0224">
                      <a:extLst>
                        <a:ext uri="{9D8B030D-6E8A-4147-A177-3AD203B41FA5}">
                          <a16:colId xmlns:a16="http://schemas.microsoft.com/office/drawing/2014/main" val="2673323976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2963682202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1302739027"/>
                        </a:ext>
                      </a:extLst>
                    </a:gridCol>
                  </a:tblGrid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2578856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797979"/>
                            </a:solidFill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797979"/>
                            </a:solidFill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797979"/>
                            </a:solidFill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365441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797979"/>
                            </a:solidFill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797979"/>
                            </a:solidFill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797979"/>
                            </a:solidFill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3354666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797979"/>
                            </a:solidFill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797979"/>
                            </a:solidFill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79797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797979"/>
                            </a:solidFill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7994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CC56E085-F5B2-45F6-B23F-3C8D5F84E4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6105210"/>
                  </p:ext>
                </p:extLst>
              </p:nvPr>
            </p:nvGraphicFramePr>
            <p:xfrm>
              <a:off x="21207293" y="6888907"/>
              <a:ext cx="2010672" cy="20872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0224">
                      <a:extLst>
                        <a:ext uri="{9D8B030D-6E8A-4147-A177-3AD203B41FA5}">
                          <a16:colId xmlns:a16="http://schemas.microsoft.com/office/drawing/2014/main" val="2673323976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2963682202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1302739027"/>
                        </a:ext>
                      </a:extLst>
                    </a:gridCol>
                  </a:tblGrid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09" t="-1163" r="-202727" b="-3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163" r="-100901" b="-3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818" t="-1163" r="-1818" b="-3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2578856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09" t="-101163" r="-202727" b="-2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01163" r="-100901" b="-2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818" t="-101163" r="-1818" b="-2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365441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09" t="-203529" r="-202727" b="-1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203529" r="-100901" b="-1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818" t="-203529" r="-1818" b="-1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3354666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09" t="-300000" r="-202727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300000" r="-100901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818" t="-300000" r="-1818" b="-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7994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F28502E-EEA4-490D-4391-F2C7A53FED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5535427"/>
                  </p:ext>
                </p:extLst>
              </p:nvPr>
            </p:nvGraphicFramePr>
            <p:xfrm>
              <a:off x="23823943" y="9764866"/>
              <a:ext cx="2010672" cy="20872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0224">
                      <a:extLst>
                        <a:ext uri="{9D8B030D-6E8A-4147-A177-3AD203B41FA5}">
                          <a16:colId xmlns:a16="http://schemas.microsoft.com/office/drawing/2014/main" val="386035679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265946012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2766164543"/>
                        </a:ext>
                      </a:extLst>
                    </a:gridCol>
                  </a:tblGrid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109604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6601791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37503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95668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F28502E-EEA4-490D-4391-F2C7A53FED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5535427"/>
                  </p:ext>
                </p:extLst>
              </p:nvPr>
            </p:nvGraphicFramePr>
            <p:xfrm>
              <a:off x="23823943" y="9764866"/>
              <a:ext cx="2010672" cy="20872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0224">
                      <a:extLst>
                        <a:ext uri="{9D8B030D-6E8A-4147-A177-3AD203B41FA5}">
                          <a16:colId xmlns:a16="http://schemas.microsoft.com/office/drawing/2014/main" val="386035679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265946012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2766164543"/>
                        </a:ext>
                      </a:extLst>
                    </a:gridCol>
                  </a:tblGrid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09" t="-1163" r="-202727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909" t="-1163" r="-102727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909" t="-1163" r="-2727" b="-3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109604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09" t="-101163" r="-202727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909" t="-101163" r="-102727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909" t="-101163" r="-2727" b="-2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6601791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09" t="-201163" r="-202727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909" t="-201163" r="-102727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909" t="-201163" r="-2727" b="-1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37503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09" t="-301163" r="-202727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909" t="-301163" r="-102727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909" t="-301163" r="-2727" b="-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956688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06083B-962A-6F33-C3B8-094469F9988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5406710" y="10808494"/>
            <a:ext cx="3203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D026C6-3043-7785-E5D8-02228C3E9F1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7008339" y="9237070"/>
            <a:ext cx="8" cy="157143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771A3DC-7DB8-C5A2-B611-1F6AF093DEB9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>
            <a:off x="20620660" y="10808494"/>
            <a:ext cx="32032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E2EA189-A6DB-1381-3AF1-16491321A08F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2212625" y="8976163"/>
            <a:ext cx="4" cy="18323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88CE64CE-9DEE-9794-EF5B-BAA92F0B1851}"/>
              </a:ext>
            </a:extLst>
          </p:cNvPr>
          <p:cNvSpPr txBox="1"/>
          <p:nvPr/>
        </p:nvSpPr>
        <p:spPr>
          <a:xfrm>
            <a:off x="16215395" y="11070463"/>
            <a:ext cx="1585891" cy="1270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29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矩阵乘法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6DFA166-5ECB-EE29-F9C8-F7AEFBCF76E5}"/>
              </a:ext>
            </a:extLst>
          </p:cNvPr>
          <p:cNvSpPr txBox="1"/>
          <p:nvPr/>
        </p:nvSpPr>
        <p:spPr>
          <a:xfrm>
            <a:off x="21419676" y="11070463"/>
            <a:ext cx="1585891" cy="1270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29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按位加法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4F43A51-A723-1657-B0A1-F5C7BDD91166}"/>
              </a:ext>
            </a:extLst>
          </p:cNvPr>
          <p:cNvSpPr txBox="1"/>
          <p:nvPr/>
        </p:nvSpPr>
        <p:spPr>
          <a:xfrm>
            <a:off x="15190164" y="6628002"/>
            <a:ext cx="613168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82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382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5F3DCD8-A9E9-0767-E7E7-8250170B281C}"/>
              </a:ext>
            </a:extLst>
          </p:cNvPr>
          <p:cNvSpPr txBox="1"/>
          <p:nvPr/>
        </p:nvSpPr>
        <p:spPr>
          <a:xfrm>
            <a:off x="11442421" y="9762941"/>
            <a:ext cx="613168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82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382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D01BADD-7104-EB5C-4866-09A33D0089CA}"/>
              </a:ext>
            </a:extLst>
          </p:cNvPr>
          <p:cNvSpPr txBox="1"/>
          <p:nvPr/>
        </p:nvSpPr>
        <p:spPr>
          <a:xfrm>
            <a:off x="17996823" y="9762941"/>
            <a:ext cx="613168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82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382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4037152-724A-3642-B86C-E9BA37D441D8}"/>
              </a:ext>
            </a:extLst>
          </p:cNvPr>
          <p:cNvSpPr txBox="1"/>
          <p:nvPr/>
        </p:nvSpPr>
        <p:spPr>
          <a:xfrm>
            <a:off x="20592766" y="6887850"/>
            <a:ext cx="613168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82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82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8F00B16-F83C-87B5-9C85-6232B0A3E24E}"/>
              </a:ext>
            </a:extLst>
          </p:cNvPr>
          <p:cNvSpPr txBox="1"/>
          <p:nvPr/>
        </p:nvSpPr>
        <p:spPr>
          <a:xfrm>
            <a:off x="23217964" y="9759951"/>
            <a:ext cx="613168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82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382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7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73BE6228-F5DA-1B42-1693-10CB1F66B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6739885"/>
                  </p:ext>
                </p:extLst>
              </p:nvPr>
            </p:nvGraphicFramePr>
            <p:xfrm>
              <a:off x="18609988" y="9764866"/>
              <a:ext cx="2010672" cy="20872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0224">
                      <a:extLst>
                        <a:ext uri="{9D8B030D-6E8A-4147-A177-3AD203B41FA5}">
                          <a16:colId xmlns:a16="http://schemas.microsoft.com/office/drawing/2014/main" val="925315555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4003715897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1943165618"/>
                        </a:ext>
                      </a:extLst>
                    </a:gridCol>
                  </a:tblGrid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74082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8415852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60541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9561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73BE6228-F5DA-1B42-1693-10CB1F66B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6739885"/>
                  </p:ext>
                </p:extLst>
              </p:nvPr>
            </p:nvGraphicFramePr>
            <p:xfrm>
              <a:off x="18609988" y="9764866"/>
              <a:ext cx="2010672" cy="20872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0224">
                      <a:extLst>
                        <a:ext uri="{9D8B030D-6E8A-4147-A177-3AD203B41FA5}">
                          <a16:colId xmlns:a16="http://schemas.microsoft.com/office/drawing/2014/main" val="925315555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4003715897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1943165618"/>
                        </a:ext>
                      </a:extLst>
                    </a:gridCol>
                  </a:tblGrid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9" t="-1163" r="-202727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163" r="-100901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818" t="-1163" r="-1818" b="-3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74082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9" t="-101163" r="-202727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1163" r="-100901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818" t="-101163" r="-1818" b="-2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8415852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9" t="-201163" r="-202727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1163" r="-100901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818" t="-201163" r="-1818" b="-1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60541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9" t="-301163" r="-202727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1163" r="-100901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818" t="-301163" r="-1818" b="-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9561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16E48B17-3F5B-DBA2-B7D6-FA2CC4F40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706760"/>
                  </p:ext>
                </p:extLst>
              </p:nvPr>
            </p:nvGraphicFramePr>
            <p:xfrm>
              <a:off x="16302879" y="7113643"/>
              <a:ext cx="1606686" cy="156544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3343">
                      <a:extLst>
                        <a:ext uri="{9D8B030D-6E8A-4147-A177-3AD203B41FA5}">
                          <a16:colId xmlns:a16="http://schemas.microsoft.com/office/drawing/2014/main" val="4141315503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1063574147"/>
                        </a:ext>
                      </a:extLst>
                    </a:gridCol>
                  </a:tblGrid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353951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557025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10580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16E48B17-3F5B-DBA2-B7D6-FA2CC4F40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706760"/>
                  </p:ext>
                </p:extLst>
              </p:nvPr>
            </p:nvGraphicFramePr>
            <p:xfrm>
              <a:off x="16302879" y="7113643"/>
              <a:ext cx="1606686" cy="156544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3343">
                      <a:extLst>
                        <a:ext uri="{9D8B030D-6E8A-4147-A177-3AD203B41FA5}">
                          <a16:colId xmlns:a16="http://schemas.microsoft.com/office/drawing/2014/main" val="4141315503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1063574147"/>
                        </a:ext>
                      </a:extLst>
                    </a:gridCol>
                  </a:tblGrid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8" t="-1163" r="-102273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58" t="-1163" r="-2273" b="-2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353951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8" t="-101163" r="-102273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58" t="-101163" r="-2273" b="-1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557025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8" t="-201163" r="-102273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58" t="-201163" r="-2273" b="-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10580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F28502E-EEA4-490D-4391-F2C7A53FED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2773917"/>
                  </p:ext>
                </p:extLst>
              </p:nvPr>
            </p:nvGraphicFramePr>
            <p:xfrm>
              <a:off x="23823943" y="9764866"/>
              <a:ext cx="2010672" cy="20872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0224">
                      <a:extLst>
                        <a:ext uri="{9D8B030D-6E8A-4147-A177-3AD203B41FA5}">
                          <a16:colId xmlns:a16="http://schemas.microsoft.com/office/drawing/2014/main" val="386035679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265946012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2766164543"/>
                        </a:ext>
                      </a:extLst>
                    </a:gridCol>
                  </a:tblGrid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109604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6601791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37503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95668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F28502E-EEA4-490D-4391-F2C7A53FED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2773917"/>
                  </p:ext>
                </p:extLst>
              </p:nvPr>
            </p:nvGraphicFramePr>
            <p:xfrm>
              <a:off x="23823943" y="9764866"/>
              <a:ext cx="2010672" cy="20872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0224">
                      <a:extLst>
                        <a:ext uri="{9D8B030D-6E8A-4147-A177-3AD203B41FA5}">
                          <a16:colId xmlns:a16="http://schemas.microsoft.com/office/drawing/2014/main" val="386035679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265946012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2766164543"/>
                        </a:ext>
                      </a:extLst>
                    </a:gridCol>
                  </a:tblGrid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9" t="-1163" r="-202727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909" t="-1163" r="-102727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909" t="-1163" r="-2727" b="-3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109604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9" t="-101163" r="-202727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909" t="-101163" r="-102727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909" t="-101163" r="-2727" b="-2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6601791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9" t="-201163" r="-202727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909" t="-201163" r="-102727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909" t="-201163" r="-2727" b="-1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37503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9" t="-301163" r="-202727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909" t="-301163" r="-102727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909" t="-301163" r="-2727" b="-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956688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06083B-962A-6F33-C3B8-094469F99883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15414573" y="10808494"/>
            <a:ext cx="31954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D026C6-3043-7785-E5D8-02228C3E9F1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7106222" y="8679085"/>
            <a:ext cx="0" cy="212941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771A3DC-7DB8-C5A2-B611-1F6AF093DEB9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>
            <a:off x="20620660" y="10808494"/>
            <a:ext cx="32032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E2EA189-A6DB-1381-3AF1-16491321A08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2212625" y="9049491"/>
            <a:ext cx="4" cy="175900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88CE64CE-9DEE-9794-EF5B-BAA92F0B1851}"/>
              </a:ext>
            </a:extLst>
          </p:cNvPr>
          <p:cNvSpPr txBox="1"/>
          <p:nvPr/>
        </p:nvSpPr>
        <p:spPr>
          <a:xfrm>
            <a:off x="16215395" y="11070467"/>
            <a:ext cx="1585891" cy="68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829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卷积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6DFA166-5ECB-EE29-F9C8-F7AEFBCF76E5}"/>
              </a:ext>
            </a:extLst>
          </p:cNvPr>
          <p:cNvSpPr txBox="1"/>
          <p:nvPr/>
        </p:nvSpPr>
        <p:spPr>
          <a:xfrm>
            <a:off x="21419676" y="11070463"/>
            <a:ext cx="1585891" cy="1270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29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按位加法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4F43A51-A723-1657-B0A1-F5C7BDD91166}"/>
              </a:ext>
            </a:extLst>
          </p:cNvPr>
          <p:cNvSpPr txBox="1"/>
          <p:nvPr/>
        </p:nvSpPr>
        <p:spPr>
          <a:xfrm>
            <a:off x="15602233" y="7113648"/>
            <a:ext cx="613168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82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382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5F3DCD8-A9E9-0767-E7E7-8250170B281C}"/>
              </a:ext>
            </a:extLst>
          </p:cNvPr>
          <p:cNvSpPr txBox="1"/>
          <p:nvPr/>
        </p:nvSpPr>
        <p:spPr>
          <a:xfrm>
            <a:off x="11442421" y="9762941"/>
            <a:ext cx="613168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82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382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D01BADD-7104-EB5C-4866-09A33D0089CA}"/>
              </a:ext>
            </a:extLst>
          </p:cNvPr>
          <p:cNvSpPr txBox="1"/>
          <p:nvPr/>
        </p:nvSpPr>
        <p:spPr>
          <a:xfrm>
            <a:off x="17996823" y="9762941"/>
            <a:ext cx="613168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82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382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8F00B16-F83C-87B5-9C85-6232B0A3E24E}"/>
              </a:ext>
            </a:extLst>
          </p:cNvPr>
          <p:cNvSpPr txBox="1"/>
          <p:nvPr/>
        </p:nvSpPr>
        <p:spPr>
          <a:xfrm>
            <a:off x="23217964" y="9759951"/>
            <a:ext cx="613168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82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382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A19E855-640B-5D71-47CA-FD25FD5521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1605998"/>
                  </p:ext>
                </p:extLst>
              </p:nvPr>
            </p:nvGraphicFramePr>
            <p:xfrm>
              <a:off x="12201201" y="9243052"/>
              <a:ext cx="3213372" cy="313088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3343">
                      <a:extLst>
                        <a:ext uri="{9D8B030D-6E8A-4147-A177-3AD203B41FA5}">
                          <a16:colId xmlns:a16="http://schemas.microsoft.com/office/drawing/2014/main" val="925315555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4003715897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1943165618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3062830324"/>
                        </a:ext>
                      </a:extLst>
                    </a:gridCol>
                  </a:tblGrid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74082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8415852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60541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95612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241530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61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82953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A19E855-640B-5D71-47CA-FD25FD5521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1605998"/>
                  </p:ext>
                </p:extLst>
              </p:nvPr>
            </p:nvGraphicFramePr>
            <p:xfrm>
              <a:off x="12201201" y="9243052"/>
              <a:ext cx="3213372" cy="313088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3343">
                      <a:extLst>
                        <a:ext uri="{9D8B030D-6E8A-4147-A177-3AD203B41FA5}">
                          <a16:colId xmlns:a16="http://schemas.microsoft.com/office/drawing/2014/main" val="925315555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4003715897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1943165618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3062830324"/>
                        </a:ext>
                      </a:extLst>
                    </a:gridCol>
                  </a:tblGrid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58" t="-1163" r="-30151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58" t="-1163" r="-20151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758" t="-1163" r="-10151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758" t="-1163" r="-1515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74082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58" t="-102353" r="-301515" b="-4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58" t="-102353" r="-201515" b="-4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758" t="-102353" r="-101515" b="-4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758" t="-102353" r="-1515" b="-4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8415852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58" t="-200000" r="-301515" b="-3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58" t="-200000" r="-201515" b="-3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758" t="-200000" r="-101515" b="-3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758" t="-200000" r="-1515" b="-3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60541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58" t="-300000" r="-301515" b="-2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58" t="-300000" r="-201515" b="-2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758" t="-300000" r="-101515" b="-2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758" t="-300000" r="-1515" b="-2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956123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58" t="-404706" r="-301515" b="-1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58" t="-404706" r="-201515" b="-1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758" t="-404706" r="-101515" b="-1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758" t="-404706" r="-1515" b="-1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241530"/>
                      </a:ext>
                    </a:extLst>
                  </a:tr>
                  <a:tr h="5218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58" t="-498837" r="-301515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58" t="-498837" r="-201515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758" t="-498837" r="-101515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758" t="-498837" r="-1515" b="-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82953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6323E38D-204E-1DBC-9BD9-6832D40C67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2156582"/>
                  </p:ext>
                </p:extLst>
              </p:nvPr>
            </p:nvGraphicFramePr>
            <p:xfrm>
              <a:off x="21207293" y="6888907"/>
              <a:ext cx="2010672" cy="216058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0224">
                      <a:extLst>
                        <a:ext uri="{9D8B030D-6E8A-4147-A177-3AD203B41FA5}">
                          <a16:colId xmlns:a16="http://schemas.microsoft.com/office/drawing/2014/main" val="2673323976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2963682202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1302739027"/>
                        </a:ext>
                      </a:extLst>
                    </a:gridCol>
                  </a:tblGrid>
                  <a:tr h="5361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2578856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3654413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3354666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7994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6323E38D-204E-1DBC-9BD9-6832D40C67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2156582"/>
                  </p:ext>
                </p:extLst>
              </p:nvPr>
            </p:nvGraphicFramePr>
            <p:xfrm>
              <a:off x="21207293" y="6888907"/>
              <a:ext cx="2010672" cy="216058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0224">
                      <a:extLst>
                        <a:ext uri="{9D8B030D-6E8A-4147-A177-3AD203B41FA5}">
                          <a16:colId xmlns:a16="http://schemas.microsoft.com/office/drawing/2014/main" val="2673323976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2963682202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1302739027"/>
                        </a:ext>
                      </a:extLst>
                    </a:gridCol>
                  </a:tblGrid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09" t="-1124" r="-202727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1124" r="-100901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1818" t="-1124" r="-1818" b="-3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2578856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09" t="-101124" r="-202727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101124" r="-100901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1818" t="-101124" r="-1818" b="-2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3654413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09" t="-203409" r="-202727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03409" r="-100901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1818" t="-203409" r="-1818" b="-10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3354666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09" t="-300000" r="-202727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300000" r="-100901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1818" t="-300000" r="-1818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7994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86C6728C-691A-7415-534C-2600E4993C95}"/>
              </a:ext>
            </a:extLst>
          </p:cNvPr>
          <p:cNvSpPr txBox="1"/>
          <p:nvPr/>
        </p:nvSpPr>
        <p:spPr>
          <a:xfrm>
            <a:off x="20592766" y="6887850"/>
            <a:ext cx="613168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8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82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19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16E79377-D07F-1E9E-878E-8B39999BED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054273"/>
                  </p:ext>
                </p:extLst>
              </p:nvPr>
            </p:nvGraphicFramePr>
            <p:xfrm>
              <a:off x="4334912" y="12560762"/>
              <a:ext cx="9877946" cy="216058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9842">
                      <a:extLst>
                        <a:ext uri="{9D8B030D-6E8A-4147-A177-3AD203B41FA5}">
                          <a16:colId xmlns:a16="http://schemas.microsoft.com/office/drawing/2014/main" val="4141315503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063574147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935159098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221939695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13400616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546952632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4273458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50637049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2247310429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31935635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32390720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861148188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2716318768"/>
                        </a:ext>
                      </a:extLst>
                    </a:gridCol>
                  </a:tblGrid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DC3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DC3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DC3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DC3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DC3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DC3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353951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DC3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DC3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DC3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DC3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DC3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DC3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557025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DC3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DC3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DC3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DC3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DC3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DC3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1058032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757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16E79377-D07F-1E9E-878E-8B39999BED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054273"/>
                  </p:ext>
                </p:extLst>
              </p:nvPr>
            </p:nvGraphicFramePr>
            <p:xfrm>
              <a:off x="4334912" y="12560762"/>
              <a:ext cx="9877946" cy="216058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9842">
                      <a:extLst>
                        <a:ext uri="{9D8B030D-6E8A-4147-A177-3AD203B41FA5}">
                          <a16:colId xmlns:a16="http://schemas.microsoft.com/office/drawing/2014/main" val="4141315503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063574147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935159098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221939695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13400616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546952632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4273458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50637049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2247310429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31935635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32390720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861148188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2716318768"/>
                        </a:ext>
                      </a:extLst>
                    </a:gridCol>
                  </a:tblGrid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1124" r="-1198400" b="-3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613" t="-1124" r="-1108065" b="-3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124" r="-999200" b="-3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124" r="-899200" b="-3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226" t="-1124" r="-806452" b="-3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9200" t="-1124" r="-700000" b="-3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200" t="-1124" r="-600000" b="-3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9200" t="-1124" r="-500000" b="-3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645" t="-1124" r="-404032" b="-3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8400" t="-1124" r="-300800" b="-3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8400" t="-1124" r="-200800" b="-3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7258" t="-1124" r="-102419" b="-3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97600" t="-1124" r="-1600" b="-30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353951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101124" r="-1198400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613" t="-101124" r="-1108065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1124" r="-999200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01124" r="-899200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226" t="-101124" r="-806452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9200" t="-101124" r="-700000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200" t="-101124" r="-600000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9200" t="-101124" r="-500000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645" t="-101124" r="-404032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8400" t="-101124" r="-300800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8400" t="-101124" r="-200800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7258" t="-101124" r="-102419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97600" t="-101124" r="-1600" b="-20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557025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203409" r="-1198400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613" t="-203409" r="-1108065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3409" r="-999200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03409" r="-899200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226" t="-203409" r="-806452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9200" t="-203409" r="-700000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200" t="-203409" r="-600000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9200" t="-203409" r="-500000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645" t="-203409" r="-404032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8400" t="-203409" r="-300800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8400" t="-203409" r="-200800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7258" t="-203409" r="-102419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97600" t="-203409" r="-1600" b="-1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1058032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300000" r="-1198400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613" t="-300000" r="-1108065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00000" r="-999200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300000" r="-899200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226" t="-300000" r="-806452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9200" t="-300000" r="-700000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200" t="-300000" r="-600000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9200" t="-300000" r="-500000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645" t="-300000" r="-404032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8400" t="-300000" r="-300800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8400" t="-300000" r="-200800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7258" t="-300000" r="-102419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97600" t="-300000" r="-1600" b="-3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757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164BE5-638F-B9F3-C4FC-565AEC1B7094}"/>
                  </a:ext>
                </a:extLst>
              </p:cNvPr>
              <p:cNvSpPr txBox="1"/>
              <p:nvPr/>
            </p:nvSpPr>
            <p:spPr>
              <a:xfrm>
                <a:off x="14108035" y="4245818"/>
                <a:ext cx="613168" cy="692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829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829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  <m:r>
                            <a:rPr lang="en-US" altLang="zh-CN" sz="3829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CN" sz="3829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3829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164BE5-638F-B9F3-C4FC-565AEC1B7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8035" y="4245818"/>
                <a:ext cx="613168" cy="692177"/>
              </a:xfrm>
              <a:prstGeom prst="rect">
                <a:avLst/>
              </a:prstGeom>
              <a:blipFill>
                <a:blip r:embed="rId3"/>
                <a:stretch>
                  <a:fillRect l="-17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大括号 5">
            <a:extLst>
              <a:ext uri="{FF2B5EF4-FFF2-40B4-BE49-F238E27FC236}">
                <a16:creationId xmlns:a16="http://schemas.microsoft.com/office/drawing/2014/main" id="{FECD6548-91D1-91B3-CAD4-4E4223488F71}"/>
              </a:ext>
            </a:extLst>
          </p:cNvPr>
          <p:cNvSpPr/>
          <p:nvPr/>
        </p:nvSpPr>
        <p:spPr>
          <a:xfrm>
            <a:off x="17069160" y="5054706"/>
            <a:ext cx="375019" cy="3223107"/>
          </a:xfrm>
          <a:prstGeom prst="rightBrace">
            <a:avLst>
              <a:gd name="adj1" fmla="val 5076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53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3E36CF4-0C0F-A624-E07B-71C4FBE024D3}"/>
                  </a:ext>
                </a:extLst>
              </p:cNvPr>
              <p:cNvSpPr txBox="1"/>
              <p:nvPr/>
            </p:nvSpPr>
            <p:spPr>
              <a:xfrm>
                <a:off x="11587637" y="8180653"/>
                <a:ext cx="2864949" cy="525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14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2814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sz="281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3E36CF4-0C0F-A624-E07B-71C4FBE02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7637" y="8180653"/>
                <a:ext cx="2864949" cy="525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>
            <a:extLst>
              <a:ext uri="{FF2B5EF4-FFF2-40B4-BE49-F238E27FC236}">
                <a16:creationId xmlns:a16="http://schemas.microsoft.com/office/drawing/2014/main" id="{0D2EFB86-9297-D43A-7B3B-40BC7DABDF87}"/>
              </a:ext>
            </a:extLst>
          </p:cNvPr>
          <p:cNvSpPr/>
          <p:nvPr/>
        </p:nvSpPr>
        <p:spPr>
          <a:xfrm rot="10800000">
            <a:off x="14108032" y="5054702"/>
            <a:ext cx="694297" cy="6969439"/>
          </a:xfrm>
          <a:prstGeom prst="rightBrace">
            <a:avLst>
              <a:gd name="adj1" fmla="val 5076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53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96C43D6-7C7A-6B8F-E813-0F613F391D47}"/>
                  </a:ext>
                </a:extLst>
              </p:cNvPr>
              <p:cNvSpPr txBox="1"/>
              <p:nvPr/>
            </p:nvSpPr>
            <p:spPr>
              <a:xfrm>
                <a:off x="17256669" y="6380755"/>
                <a:ext cx="2010674" cy="525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2814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sz="281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96C43D6-7C7A-6B8F-E813-0F613F391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6669" y="6380755"/>
                <a:ext cx="2010674" cy="525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大括号 10">
            <a:extLst>
              <a:ext uri="{FF2B5EF4-FFF2-40B4-BE49-F238E27FC236}">
                <a16:creationId xmlns:a16="http://schemas.microsoft.com/office/drawing/2014/main" id="{412D4262-39C0-3FD1-776E-375DD5775177}"/>
              </a:ext>
            </a:extLst>
          </p:cNvPr>
          <p:cNvSpPr/>
          <p:nvPr/>
        </p:nvSpPr>
        <p:spPr>
          <a:xfrm rot="16200000">
            <a:off x="15741888" y="3727430"/>
            <a:ext cx="375019" cy="2279526"/>
          </a:xfrm>
          <a:prstGeom prst="rightBrace">
            <a:avLst>
              <a:gd name="adj1" fmla="val 5076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53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845EAD1-014F-CF1C-982C-9E02B7EE1B67}"/>
                  </a:ext>
                </a:extLst>
              </p:cNvPr>
              <p:cNvSpPr txBox="1"/>
              <p:nvPr/>
            </p:nvSpPr>
            <p:spPr>
              <a:xfrm>
                <a:off x="15647460" y="4072859"/>
                <a:ext cx="664266" cy="525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1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845EAD1-014F-CF1C-982C-9E02B7EE1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460" y="4072859"/>
                <a:ext cx="664266" cy="525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D04B0648-40C4-D675-4EED-8DE573D943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6292034"/>
                  </p:ext>
                </p:extLst>
              </p:nvPr>
            </p:nvGraphicFramePr>
            <p:xfrm>
              <a:off x="14789634" y="5054702"/>
              <a:ext cx="2279526" cy="702189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9842">
                      <a:extLst>
                        <a:ext uri="{9D8B030D-6E8A-4147-A177-3AD203B41FA5}">
                          <a16:colId xmlns:a16="http://schemas.microsoft.com/office/drawing/2014/main" val="3849407438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3535037982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4045294287"/>
                        </a:ext>
                      </a:extLst>
                    </a:gridCol>
                  </a:tblGrid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955421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33656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17217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356967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486115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4944648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9792779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5841111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8260614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0995210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1787151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2287711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476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D04B0648-40C4-D675-4EED-8DE573D943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6292034"/>
                  </p:ext>
                </p:extLst>
              </p:nvPr>
            </p:nvGraphicFramePr>
            <p:xfrm>
              <a:off x="14789634" y="5054702"/>
              <a:ext cx="2279526" cy="702189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9842">
                      <a:extLst>
                        <a:ext uri="{9D8B030D-6E8A-4147-A177-3AD203B41FA5}">
                          <a16:colId xmlns:a16="http://schemas.microsoft.com/office/drawing/2014/main" val="3849407438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3535037982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4045294287"/>
                        </a:ext>
                      </a:extLst>
                    </a:gridCol>
                  </a:tblGrid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1124" r="-201600" b="-1197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1124" r="-101600" b="-1197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800" t="-1124" r="-1600" b="-1197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955421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102273" r="-201600" b="-11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102273" r="-101600" b="-11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800" t="-102273" r="-1600" b="-11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33656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200000" r="-201600" b="-9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200000" r="-101600" b="-9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800" t="-200000" r="-1600" b="-9988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17217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300000" r="-201600" b="-8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300000" r="-101600" b="-8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800" t="-300000" r="-1600" b="-8988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356967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404545" r="-201600" b="-8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404545" r="-101600" b="-8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800" t="-404545" r="-1600" b="-8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486115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498876" r="-2016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498876" r="-1016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800" t="-498876" r="-1600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4944648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598876" r="-2016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598876" r="-1016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800" t="-598876" r="-1600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9792779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698876" r="-2016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698876" r="-1016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800" t="-698876" r="-16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5841111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807955" r="-201600" b="-40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807955" r="-101600" b="-40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800" t="-807955" r="-1600" b="-4056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8260614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897753" r="-201600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897753" r="-101600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800" t="-897753" r="-1600" b="-3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0995210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997753" r="-201600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997753" r="-101600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800" t="-997753" r="-1600" b="-2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1787151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1110227" r="-201600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1110227" r="-101600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800" t="-1110227" r="-1600" b="-10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2287711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1196629" r="-201600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1196629" r="-101600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800" t="-1196629" r="-1600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476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右大括号 13">
            <a:extLst>
              <a:ext uri="{FF2B5EF4-FFF2-40B4-BE49-F238E27FC236}">
                <a16:creationId xmlns:a16="http://schemas.microsoft.com/office/drawing/2014/main" id="{4DED5B12-6ADB-9377-DA41-5927E128D41D}"/>
              </a:ext>
            </a:extLst>
          </p:cNvPr>
          <p:cNvSpPr/>
          <p:nvPr/>
        </p:nvSpPr>
        <p:spPr>
          <a:xfrm rot="10800000">
            <a:off x="3959893" y="12560761"/>
            <a:ext cx="375019" cy="2144443"/>
          </a:xfrm>
          <a:prstGeom prst="rightBrace">
            <a:avLst>
              <a:gd name="adj1" fmla="val 5076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53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9A11AB0-6F31-FAD8-E6F6-59492F8C2B77}"/>
                  </a:ext>
                </a:extLst>
              </p:cNvPr>
              <p:cNvSpPr txBox="1"/>
              <p:nvPr/>
            </p:nvSpPr>
            <p:spPr>
              <a:xfrm>
                <a:off x="2184340" y="13351482"/>
                <a:ext cx="2112662" cy="525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sz="2814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zh-CN" altLang="en-US" sz="281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9A11AB0-6F31-FAD8-E6F6-59492F8C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340" y="13351482"/>
                <a:ext cx="2112662" cy="525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右大括号 15">
            <a:extLst>
              <a:ext uri="{FF2B5EF4-FFF2-40B4-BE49-F238E27FC236}">
                <a16:creationId xmlns:a16="http://schemas.microsoft.com/office/drawing/2014/main" id="{7D4699F4-4ECE-BCB1-62CE-13FFA6BA29EF}"/>
              </a:ext>
            </a:extLst>
          </p:cNvPr>
          <p:cNvSpPr/>
          <p:nvPr/>
        </p:nvSpPr>
        <p:spPr>
          <a:xfrm rot="16200000">
            <a:off x="6427785" y="10092873"/>
            <a:ext cx="375019" cy="4560757"/>
          </a:xfrm>
          <a:prstGeom prst="rightBrace">
            <a:avLst>
              <a:gd name="adj1" fmla="val 5076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53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CCC0A38-3B1D-6701-8069-CF33C6B02750}"/>
                  </a:ext>
                </a:extLst>
              </p:cNvPr>
              <p:cNvSpPr txBox="1"/>
              <p:nvPr/>
            </p:nvSpPr>
            <p:spPr>
              <a:xfrm>
                <a:off x="5257669" y="11739929"/>
                <a:ext cx="2864949" cy="525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2814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sz="281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CCC0A38-3B1D-6701-8069-CF33C6B02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669" y="11739929"/>
                <a:ext cx="2864949" cy="525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右大括号 21">
            <a:extLst>
              <a:ext uri="{FF2B5EF4-FFF2-40B4-BE49-F238E27FC236}">
                <a16:creationId xmlns:a16="http://schemas.microsoft.com/office/drawing/2014/main" id="{A78B429B-772A-4950-7415-2B0B91A6F597}"/>
              </a:ext>
            </a:extLst>
          </p:cNvPr>
          <p:cNvSpPr/>
          <p:nvPr/>
        </p:nvSpPr>
        <p:spPr>
          <a:xfrm rot="16200000">
            <a:off x="8524018" y="6848960"/>
            <a:ext cx="1499744" cy="9877946"/>
          </a:xfrm>
          <a:prstGeom prst="rightBrace">
            <a:avLst>
              <a:gd name="adj1" fmla="val 5076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53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60BE099-722F-2DC1-CF36-7EE843C5EE26}"/>
                  </a:ext>
                </a:extLst>
              </p:cNvPr>
              <p:cNvSpPr txBox="1"/>
              <p:nvPr/>
            </p:nvSpPr>
            <p:spPr>
              <a:xfrm>
                <a:off x="7841413" y="10442375"/>
                <a:ext cx="2864949" cy="525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14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2814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sz="281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60BE099-722F-2DC1-CF36-7EE843C5E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413" y="10442375"/>
                <a:ext cx="2864949" cy="5254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F294890-7C97-3010-5AA1-E5C418D2BB08}"/>
                  </a:ext>
                </a:extLst>
              </p:cNvPr>
              <p:cNvSpPr txBox="1"/>
              <p:nvPr/>
            </p:nvSpPr>
            <p:spPr>
              <a:xfrm>
                <a:off x="3592392" y="11787932"/>
                <a:ext cx="892219" cy="681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829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zh-CN" sz="3829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3829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F294890-7C97-3010-5AA1-E5C418D2B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392" y="11787932"/>
                <a:ext cx="892219" cy="6815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39E8E62-CB69-0E1B-1752-4D7302462C0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4212858" y="13625307"/>
            <a:ext cx="4780035" cy="15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8420686-89DD-8670-FA5A-41C163E952D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5929397" y="12076600"/>
            <a:ext cx="0" cy="154870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D66F018-D947-318D-780C-6F5B584129CC}"/>
              </a:ext>
            </a:extLst>
          </p:cNvPr>
          <p:cNvSpPr txBox="1"/>
          <p:nvPr/>
        </p:nvSpPr>
        <p:spPr>
          <a:xfrm>
            <a:off x="14870882" y="13650602"/>
            <a:ext cx="2231770" cy="68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29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矩阵乘法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AFC7349-12F9-3C23-EA19-68434F80ACE7}"/>
                  </a:ext>
                </a:extLst>
              </p:cNvPr>
              <p:cNvSpPr txBox="1"/>
              <p:nvPr/>
            </p:nvSpPr>
            <p:spPr>
              <a:xfrm>
                <a:off x="18434470" y="7533431"/>
                <a:ext cx="613168" cy="681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829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en-US" altLang="zh-CN" sz="3829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3829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AFC7349-12F9-3C23-EA19-68434F80A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4470" y="7533431"/>
                <a:ext cx="613168" cy="6815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6" name="表格 45">
                <a:extLst>
                  <a:ext uri="{FF2B5EF4-FFF2-40B4-BE49-F238E27FC236}">
                    <a16:creationId xmlns:a16="http://schemas.microsoft.com/office/drawing/2014/main" id="{F803D197-11AD-9053-8511-6BCF425871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2860722"/>
                  </p:ext>
                </p:extLst>
              </p:nvPr>
            </p:nvGraphicFramePr>
            <p:xfrm>
              <a:off x="7667198" y="5700215"/>
              <a:ext cx="3213372" cy="32408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3343">
                      <a:extLst>
                        <a:ext uri="{9D8B030D-6E8A-4147-A177-3AD203B41FA5}">
                          <a16:colId xmlns:a16="http://schemas.microsoft.com/office/drawing/2014/main" val="925315555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4003715897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1943165618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3062830324"/>
                        </a:ext>
                      </a:extLst>
                    </a:gridCol>
                  </a:tblGrid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740823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8415852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605413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956123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241530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61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82953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6" name="表格 45">
                <a:extLst>
                  <a:ext uri="{FF2B5EF4-FFF2-40B4-BE49-F238E27FC236}">
                    <a16:creationId xmlns:a16="http://schemas.microsoft.com/office/drawing/2014/main" id="{F803D197-11AD-9053-8511-6BCF425871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2860722"/>
                  </p:ext>
                </p:extLst>
              </p:nvPr>
            </p:nvGraphicFramePr>
            <p:xfrm>
              <a:off x="7667198" y="5700215"/>
              <a:ext cx="3213372" cy="32408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3343">
                      <a:extLst>
                        <a:ext uri="{9D8B030D-6E8A-4147-A177-3AD203B41FA5}">
                          <a16:colId xmlns:a16="http://schemas.microsoft.com/office/drawing/2014/main" val="925315555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4003715897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1943165618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3062830324"/>
                        </a:ext>
                      </a:extLst>
                    </a:gridCol>
                  </a:tblGrid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758" t="-1124" r="-30151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0758" t="-1124" r="-20151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0758" t="-1124" r="-10151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00758" t="-1124" r="-1515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740823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758" t="-102273" r="-301515" b="-40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0758" t="-102273" r="-201515" b="-40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0758" t="-102273" r="-101515" b="-40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00758" t="-102273" r="-1515" b="-4056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8415852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758" t="-200000" r="-301515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0758" t="-200000" r="-201515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0758" t="-200000" r="-101515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00758" t="-200000" r="-1515" b="-3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605413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758" t="-300000" r="-301515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0758" t="-300000" r="-201515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0758" t="-300000" r="-101515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00758" t="-300000" r="-1515" b="-2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956123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758" t="-404545" r="-301515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0758" t="-404545" r="-201515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0758" t="-404545" r="-101515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00758" t="-404545" r="-1515" b="-10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241530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758" t="-498876" r="-301515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0758" t="-498876" r="-201515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0758" t="-498876" r="-101515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00758" t="-498876" r="-1515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82953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箭头: 下 46">
            <a:extLst>
              <a:ext uri="{FF2B5EF4-FFF2-40B4-BE49-F238E27FC236}">
                <a16:creationId xmlns:a16="http://schemas.microsoft.com/office/drawing/2014/main" id="{77536F73-5E86-CD47-7213-3C6D00C920A7}"/>
              </a:ext>
            </a:extLst>
          </p:cNvPr>
          <p:cNvSpPr/>
          <p:nvPr/>
        </p:nvSpPr>
        <p:spPr>
          <a:xfrm>
            <a:off x="9149208" y="9033258"/>
            <a:ext cx="249353" cy="1376432"/>
          </a:xfrm>
          <a:prstGeom prst="downArrow">
            <a:avLst>
              <a:gd name="adj1" fmla="val 50000"/>
              <a:gd name="adj2" fmla="val 104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829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2FDC961-384F-1FC5-C3FC-673AAD1D2585}"/>
              </a:ext>
            </a:extLst>
          </p:cNvPr>
          <p:cNvSpPr txBox="1"/>
          <p:nvPr/>
        </p:nvSpPr>
        <p:spPr>
          <a:xfrm>
            <a:off x="9349673" y="9342537"/>
            <a:ext cx="2279526" cy="68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82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数据重组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A95E3402-58B9-4B96-83BE-B516905E57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0192646"/>
                  </p:ext>
                </p:extLst>
              </p:nvPr>
            </p:nvGraphicFramePr>
            <p:xfrm>
              <a:off x="15126054" y="1128090"/>
              <a:ext cx="1606686" cy="162043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3343">
                      <a:extLst>
                        <a:ext uri="{9D8B030D-6E8A-4147-A177-3AD203B41FA5}">
                          <a16:colId xmlns:a16="http://schemas.microsoft.com/office/drawing/2014/main" val="4141315503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1063574147"/>
                        </a:ext>
                      </a:extLst>
                    </a:gridCol>
                  </a:tblGrid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353951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557025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10580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A95E3402-58B9-4B96-83BE-B516905E57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0192646"/>
                  </p:ext>
                </p:extLst>
              </p:nvPr>
            </p:nvGraphicFramePr>
            <p:xfrm>
              <a:off x="15126054" y="1128090"/>
              <a:ext cx="1606686" cy="162043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3343">
                      <a:extLst>
                        <a:ext uri="{9D8B030D-6E8A-4147-A177-3AD203B41FA5}">
                          <a16:colId xmlns:a16="http://schemas.microsoft.com/office/drawing/2014/main" val="4141315503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1063574147"/>
                        </a:ext>
                      </a:extLst>
                    </a:gridCol>
                  </a:tblGrid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758" t="-1124" r="-101515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00758" t="-1124" r="-1515" b="-2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353951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758" t="-102273" r="-101515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00758" t="-102273" r="-1515" b="-10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557025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758" t="-200000" r="-101515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00758" t="-200000" r="-1515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10580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0" name="箭头: 下 49">
            <a:extLst>
              <a:ext uri="{FF2B5EF4-FFF2-40B4-BE49-F238E27FC236}">
                <a16:creationId xmlns:a16="http://schemas.microsoft.com/office/drawing/2014/main" id="{41127179-519C-887C-FD29-7FDDE03DD195}"/>
              </a:ext>
            </a:extLst>
          </p:cNvPr>
          <p:cNvSpPr/>
          <p:nvPr/>
        </p:nvSpPr>
        <p:spPr>
          <a:xfrm>
            <a:off x="15829323" y="2846988"/>
            <a:ext cx="249353" cy="1376432"/>
          </a:xfrm>
          <a:prstGeom prst="downArrow">
            <a:avLst>
              <a:gd name="adj1" fmla="val 50000"/>
              <a:gd name="adj2" fmla="val 104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829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52110C7-A6C5-49B5-8953-62C09C020F74}"/>
              </a:ext>
            </a:extLst>
          </p:cNvPr>
          <p:cNvSpPr txBox="1"/>
          <p:nvPr/>
        </p:nvSpPr>
        <p:spPr>
          <a:xfrm>
            <a:off x="16029788" y="3156268"/>
            <a:ext cx="2279526" cy="68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82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数据变形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2" name="表格 51">
                <a:extLst>
                  <a:ext uri="{FF2B5EF4-FFF2-40B4-BE49-F238E27FC236}">
                    <a16:creationId xmlns:a16="http://schemas.microsoft.com/office/drawing/2014/main" id="{F8CB548A-6A7D-97BE-94C6-9204BF88C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3390614"/>
                  </p:ext>
                </p:extLst>
              </p:nvPr>
            </p:nvGraphicFramePr>
            <p:xfrm>
              <a:off x="19103637" y="4579103"/>
              <a:ext cx="2010672" cy="216058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0224">
                      <a:extLst>
                        <a:ext uri="{9D8B030D-6E8A-4147-A177-3AD203B41FA5}">
                          <a16:colId xmlns:a16="http://schemas.microsoft.com/office/drawing/2014/main" val="925315555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4003715897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1943165618"/>
                        </a:ext>
                      </a:extLst>
                    </a:gridCol>
                  </a:tblGrid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740823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8415852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605413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9561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2" name="表格 51">
                <a:extLst>
                  <a:ext uri="{FF2B5EF4-FFF2-40B4-BE49-F238E27FC236}">
                    <a16:creationId xmlns:a16="http://schemas.microsoft.com/office/drawing/2014/main" id="{F8CB548A-6A7D-97BE-94C6-9204BF88C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3390614"/>
                  </p:ext>
                </p:extLst>
              </p:nvPr>
            </p:nvGraphicFramePr>
            <p:xfrm>
              <a:off x="19103637" y="4579103"/>
              <a:ext cx="2010672" cy="216058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0224">
                      <a:extLst>
                        <a:ext uri="{9D8B030D-6E8A-4147-A177-3AD203B41FA5}">
                          <a16:colId xmlns:a16="http://schemas.microsoft.com/office/drawing/2014/main" val="925315555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4003715897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1943165618"/>
                        </a:ext>
                      </a:extLst>
                    </a:gridCol>
                  </a:tblGrid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909" t="-1124" r="-202727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00000" t="-1124" r="-100901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1818" t="-1124" r="-1818" b="-3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740823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909" t="-101124" r="-202727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00000" t="-101124" r="-100901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1818" t="-101124" r="-1818" b="-2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8415852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909" t="-203409" r="-202727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00000" t="-203409" r="-100901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1818" t="-203409" r="-1818" b="-10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605413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909" t="-300000" r="-202727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00000" t="-300000" r="-100901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1818" t="-300000" r="-1818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9561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箭头: 下 52">
            <a:extLst>
              <a:ext uri="{FF2B5EF4-FFF2-40B4-BE49-F238E27FC236}">
                <a16:creationId xmlns:a16="http://schemas.microsoft.com/office/drawing/2014/main" id="{D84407D1-551F-0DB7-C9C7-EC1C2F2C87F8}"/>
              </a:ext>
            </a:extLst>
          </p:cNvPr>
          <p:cNvSpPr/>
          <p:nvPr/>
        </p:nvSpPr>
        <p:spPr>
          <a:xfrm rot="10800000">
            <a:off x="19984299" y="6804220"/>
            <a:ext cx="249353" cy="1376432"/>
          </a:xfrm>
          <a:prstGeom prst="downArrow">
            <a:avLst>
              <a:gd name="adj1" fmla="val 50000"/>
              <a:gd name="adj2" fmla="val 104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829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4C01669-1609-FABE-0734-59003FE60877}"/>
              </a:ext>
            </a:extLst>
          </p:cNvPr>
          <p:cNvSpPr txBox="1"/>
          <p:nvPr/>
        </p:nvSpPr>
        <p:spPr>
          <a:xfrm>
            <a:off x="20184764" y="7113499"/>
            <a:ext cx="2279526" cy="68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82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数据变形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5" name="表格 54">
                <a:extLst>
                  <a:ext uri="{FF2B5EF4-FFF2-40B4-BE49-F238E27FC236}">
                    <a16:creationId xmlns:a16="http://schemas.microsoft.com/office/drawing/2014/main" id="{C5375F2A-0A6C-EDCC-FEC4-17F44114C1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3268415"/>
                  </p:ext>
                </p:extLst>
              </p:nvPr>
            </p:nvGraphicFramePr>
            <p:xfrm>
              <a:off x="18992893" y="8277812"/>
              <a:ext cx="2279526" cy="648175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9842">
                      <a:extLst>
                        <a:ext uri="{9D8B030D-6E8A-4147-A177-3AD203B41FA5}">
                          <a16:colId xmlns:a16="http://schemas.microsoft.com/office/drawing/2014/main" val="2185475793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3951694902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2041897314"/>
                        </a:ext>
                      </a:extLst>
                    </a:gridCol>
                  </a:tblGrid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9D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1775829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9D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693125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9D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058434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9D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9570769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9D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7257229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9D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1181975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9D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8664439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9D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6515351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9D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129625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9D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5595035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9D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5978624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9D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38483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5" name="表格 54">
                <a:extLst>
                  <a:ext uri="{FF2B5EF4-FFF2-40B4-BE49-F238E27FC236}">
                    <a16:creationId xmlns:a16="http://schemas.microsoft.com/office/drawing/2014/main" id="{C5375F2A-0A6C-EDCC-FEC4-17F44114C1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3268415"/>
                  </p:ext>
                </p:extLst>
              </p:nvPr>
            </p:nvGraphicFramePr>
            <p:xfrm>
              <a:off x="18992893" y="8277812"/>
              <a:ext cx="2279526" cy="648175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9842">
                      <a:extLst>
                        <a:ext uri="{9D8B030D-6E8A-4147-A177-3AD203B41FA5}">
                          <a16:colId xmlns:a16="http://schemas.microsoft.com/office/drawing/2014/main" val="2185475793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3951694902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2041897314"/>
                        </a:ext>
                      </a:extLst>
                    </a:gridCol>
                  </a:tblGrid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800" t="-1124" r="-201600" b="-10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00800" t="-1124" r="-101600" b="-10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00800" t="-1124" r="-1600" b="-10988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1775829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800" t="-101124" r="-201600" b="-9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00800" t="-101124" r="-101600" b="-9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00800" t="-101124" r="-1600" b="-9988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693125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800" t="-203409" r="-201600" b="-9102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00800" t="-203409" r="-101600" b="-9102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00800" t="-203409" r="-1600" b="-9102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058434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800" t="-300000" r="-201600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00800" t="-300000" r="-101600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00800" t="-300000" r="-1600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9570769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800" t="-400000" r="-2016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00800" t="-400000" r="-1016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00800" t="-400000" r="-1600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7257229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800" t="-500000" r="-2016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00800" t="-500000" r="-1016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00800" t="-500000" r="-1600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1181975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800" t="-606818" r="-201600" b="-5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00800" t="-606818" r="-101600" b="-5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00800" t="-606818" r="-1600" b="-5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8664439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800" t="-698876" r="-201600" b="-4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00800" t="-698876" r="-101600" b="-4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00800" t="-698876" r="-1600" b="-4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6515351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800" t="-798876" r="-201600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00800" t="-798876" r="-101600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00800" t="-798876" r="-1600" b="-3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129625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800" t="-898876" r="-201600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00800" t="-898876" r="-101600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00800" t="-898876" r="-1600" b="-2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5595035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800" t="-1010227" r="-201600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00800" t="-1010227" r="-101600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00800" t="-1010227" r="-1600" b="-10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5978624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800" t="-1097753" r="-201600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00800" t="-1097753" r="-101600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00800" t="-1097753" r="-1600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38483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右大括号 2">
            <a:extLst>
              <a:ext uri="{FF2B5EF4-FFF2-40B4-BE49-F238E27FC236}">
                <a16:creationId xmlns:a16="http://schemas.microsoft.com/office/drawing/2014/main" id="{8938DC1C-DE01-2312-6C53-648B340A1895}"/>
              </a:ext>
            </a:extLst>
          </p:cNvPr>
          <p:cNvSpPr/>
          <p:nvPr/>
        </p:nvSpPr>
        <p:spPr>
          <a:xfrm rot="5400000">
            <a:off x="19945146" y="13756727"/>
            <a:ext cx="375019" cy="2279526"/>
          </a:xfrm>
          <a:prstGeom prst="rightBrace">
            <a:avLst>
              <a:gd name="adj1" fmla="val 5076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53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94EA45-1F42-9CA0-24C7-BBD9963B6690}"/>
                  </a:ext>
                </a:extLst>
              </p:cNvPr>
              <p:cNvSpPr txBox="1"/>
              <p:nvPr/>
            </p:nvSpPr>
            <p:spPr>
              <a:xfrm>
                <a:off x="19852631" y="14960560"/>
                <a:ext cx="664266" cy="525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1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94EA45-1F42-9CA0-24C7-BBD9963B6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2631" y="14960560"/>
                <a:ext cx="664266" cy="5254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大括号 8">
            <a:extLst>
              <a:ext uri="{FF2B5EF4-FFF2-40B4-BE49-F238E27FC236}">
                <a16:creationId xmlns:a16="http://schemas.microsoft.com/office/drawing/2014/main" id="{54F673EC-3FB8-5D03-8F59-AD75FB58A40B}"/>
              </a:ext>
            </a:extLst>
          </p:cNvPr>
          <p:cNvSpPr/>
          <p:nvPr/>
        </p:nvSpPr>
        <p:spPr>
          <a:xfrm>
            <a:off x="21272418" y="8297930"/>
            <a:ext cx="375019" cy="6407273"/>
          </a:xfrm>
          <a:prstGeom prst="rightBrace">
            <a:avLst>
              <a:gd name="adj1" fmla="val 5076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53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F4770A7-48A7-B942-CCC7-071D1C4B26D2}"/>
                  </a:ext>
                </a:extLst>
              </p:cNvPr>
              <p:cNvSpPr txBox="1"/>
              <p:nvPr/>
            </p:nvSpPr>
            <p:spPr>
              <a:xfrm>
                <a:off x="21481501" y="11176929"/>
                <a:ext cx="1832290" cy="525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sz="2814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zh-CN" altLang="en-US" sz="281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F4770A7-48A7-B942-CCC7-071D1C4B2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1501" y="11176929"/>
                <a:ext cx="1832290" cy="5254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4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16E79377-D07F-1E9E-878E-8B39999BED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7408026"/>
                  </p:ext>
                </p:extLst>
              </p:nvPr>
            </p:nvGraphicFramePr>
            <p:xfrm>
              <a:off x="3050550" y="17669042"/>
              <a:ext cx="12917314" cy="54014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9842">
                      <a:extLst>
                        <a:ext uri="{9D8B030D-6E8A-4147-A177-3AD203B41FA5}">
                          <a16:colId xmlns:a16="http://schemas.microsoft.com/office/drawing/2014/main" val="4141315503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063574147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935159098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221939695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13400616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546952632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4273458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50637049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2247310429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31935635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3267028352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3676057686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748451981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958214282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32390720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861148188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2716318768"/>
                        </a:ext>
                      </a:extLst>
                    </a:gridCol>
                  </a:tblGrid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7311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7311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7311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DC3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DC3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DC3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DC3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DC3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DC3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7311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DC3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7311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DC3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3539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16E79377-D07F-1E9E-878E-8B39999BED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7408026"/>
                  </p:ext>
                </p:extLst>
              </p:nvPr>
            </p:nvGraphicFramePr>
            <p:xfrm>
              <a:off x="3050550" y="17669042"/>
              <a:ext cx="12917314" cy="54014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9842">
                      <a:extLst>
                        <a:ext uri="{9D8B030D-6E8A-4147-A177-3AD203B41FA5}">
                          <a16:colId xmlns:a16="http://schemas.microsoft.com/office/drawing/2014/main" val="4141315503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063574147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935159098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221939695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13400616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546952632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4273458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50637049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2247310429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31935635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3267028352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3676057686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748451981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958214282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32390720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861148188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2716318768"/>
                        </a:ext>
                      </a:extLst>
                    </a:gridCol>
                  </a:tblGrid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1111" r="-159760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613" t="-1111" r="-1510484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111" r="-139840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111" r="-129840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111" r="-119840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4032" t="-1111" r="-1108065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200" t="-1111" r="-99920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9200" t="-1111" r="-89920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645" t="-1111" r="-806452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8400" t="-1111" r="-70000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8400" t="-1111" r="-60000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7258" t="-1111" r="-504839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97600" t="-1111" r="-40080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97600" t="-1111" r="-30080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97600" t="-1111" r="-20080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9677" t="-1111" r="-102419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96800" t="-1111" r="-1600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3539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右大括号 15">
            <a:extLst>
              <a:ext uri="{FF2B5EF4-FFF2-40B4-BE49-F238E27FC236}">
                <a16:creationId xmlns:a16="http://schemas.microsoft.com/office/drawing/2014/main" id="{7D4699F4-4ECE-BCB1-62CE-13FFA6BA29EF}"/>
              </a:ext>
            </a:extLst>
          </p:cNvPr>
          <p:cNvSpPr/>
          <p:nvPr/>
        </p:nvSpPr>
        <p:spPr>
          <a:xfrm rot="16200000">
            <a:off x="5895859" y="14448716"/>
            <a:ext cx="375019" cy="6065631"/>
          </a:xfrm>
          <a:prstGeom prst="rightBrace">
            <a:avLst>
              <a:gd name="adj1" fmla="val 5076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53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CCC0A38-3B1D-6701-8069-CF33C6B02750}"/>
                  </a:ext>
                </a:extLst>
              </p:cNvPr>
              <p:cNvSpPr txBox="1"/>
              <p:nvPr/>
            </p:nvSpPr>
            <p:spPr>
              <a:xfrm>
                <a:off x="5314605" y="16824542"/>
                <a:ext cx="1687223" cy="525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sz="2814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zh-CN" altLang="en-US" sz="281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CCC0A38-3B1D-6701-8069-CF33C6B02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605" y="16824542"/>
                <a:ext cx="1687223" cy="525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右大括号 21">
            <a:extLst>
              <a:ext uri="{FF2B5EF4-FFF2-40B4-BE49-F238E27FC236}">
                <a16:creationId xmlns:a16="http://schemas.microsoft.com/office/drawing/2014/main" id="{A78B429B-772A-4950-7415-2B0B91A6F597}"/>
              </a:ext>
            </a:extLst>
          </p:cNvPr>
          <p:cNvSpPr/>
          <p:nvPr/>
        </p:nvSpPr>
        <p:spPr>
          <a:xfrm rot="16200000">
            <a:off x="8759337" y="10437557"/>
            <a:ext cx="1499744" cy="12917308"/>
          </a:xfrm>
          <a:prstGeom prst="rightBrace">
            <a:avLst>
              <a:gd name="adj1" fmla="val 5076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53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60BE099-722F-2DC1-CF36-7EE843C5EE26}"/>
                  </a:ext>
                </a:extLst>
              </p:cNvPr>
              <p:cNvSpPr txBox="1"/>
              <p:nvPr/>
            </p:nvSpPr>
            <p:spPr>
              <a:xfrm>
                <a:off x="8060419" y="15550654"/>
                <a:ext cx="2864949" cy="525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14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sz="2814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zh-CN" altLang="en-US" sz="281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60BE099-722F-2DC1-CF36-7EE843C5E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419" y="15550654"/>
                <a:ext cx="2864949" cy="525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F294890-7C97-3010-5AA1-E5C418D2BB08}"/>
                  </a:ext>
                </a:extLst>
              </p:cNvPr>
              <p:cNvSpPr txBox="1"/>
              <p:nvPr/>
            </p:nvSpPr>
            <p:spPr>
              <a:xfrm>
                <a:off x="2308030" y="16896212"/>
                <a:ext cx="892219" cy="681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829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zh-CN" sz="3829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′′</m:t>
                      </m:r>
                    </m:oMath>
                  </m:oMathPara>
                </a14:m>
                <a:endParaRPr lang="zh-CN" altLang="en-US" sz="3829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F294890-7C97-3010-5AA1-E5C418D2B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030" y="16896212"/>
                <a:ext cx="892219" cy="6815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6" name="表格 45">
                <a:extLst>
                  <a:ext uri="{FF2B5EF4-FFF2-40B4-BE49-F238E27FC236}">
                    <a16:creationId xmlns:a16="http://schemas.microsoft.com/office/drawing/2014/main" id="{F803D197-11AD-9053-8511-6BCF425871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848008"/>
                  </p:ext>
                </p:extLst>
              </p:nvPr>
            </p:nvGraphicFramePr>
            <p:xfrm>
              <a:off x="7886204" y="10808494"/>
              <a:ext cx="3213372" cy="32408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3343">
                      <a:extLst>
                        <a:ext uri="{9D8B030D-6E8A-4147-A177-3AD203B41FA5}">
                          <a16:colId xmlns:a16="http://schemas.microsoft.com/office/drawing/2014/main" val="925315555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4003715897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1943165618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3062830324"/>
                        </a:ext>
                      </a:extLst>
                    </a:gridCol>
                  </a:tblGrid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740823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8415852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605413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956123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241530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61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82953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6" name="表格 45">
                <a:extLst>
                  <a:ext uri="{FF2B5EF4-FFF2-40B4-BE49-F238E27FC236}">
                    <a16:creationId xmlns:a16="http://schemas.microsoft.com/office/drawing/2014/main" id="{F803D197-11AD-9053-8511-6BCF425871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848008"/>
                  </p:ext>
                </p:extLst>
              </p:nvPr>
            </p:nvGraphicFramePr>
            <p:xfrm>
              <a:off x="7886204" y="10808494"/>
              <a:ext cx="3213372" cy="32408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3343">
                      <a:extLst>
                        <a:ext uri="{9D8B030D-6E8A-4147-A177-3AD203B41FA5}">
                          <a16:colId xmlns:a16="http://schemas.microsoft.com/office/drawing/2014/main" val="925315555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4003715897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1943165618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3062830324"/>
                        </a:ext>
                      </a:extLst>
                    </a:gridCol>
                  </a:tblGrid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58" t="-1124" r="-30151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758" t="-1124" r="-20151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758" t="-1124" r="-10151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0758" t="-1124" r="-1515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740823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58" t="-102273" r="-301515" b="-40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758" t="-102273" r="-201515" b="-40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758" t="-102273" r="-101515" b="-40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0758" t="-102273" r="-1515" b="-4056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8415852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58" t="-200000" r="-301515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758" t="-200000" r="-201515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758" t="-200000" r="-101515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0758" t="-200000" r="-1515" b="-3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605413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58" t="-300000" r="-301515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758" t="-300000" r="-201515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758" t="-300000" r="-101515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0758" t="-300000" r="-1515" b="-2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956123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58" t="-404545" r="-301515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758" t="-404545" r="-201515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758" t="-404545" r="-101515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0758" t="-404545" r="-1515" b="-10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241530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58" t="-498876" r="-301515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758" t="-498876" r="-201515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758" t="-498876" r="-101515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0758" t="-498876" r="-1515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82953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箭头: 下 46">
            <a:extLst>
              <a:ext uri="{FF2B5EF4-FFF2-40B4-BE49-F238E27FC236}">
                <a16:creationId xmlns:a16="http://schemas.microsoft.com/office/drawing/2014/main" id="{77536F73-5E86-CD47-7213-3C6D00C920A7}"/>
              </a:ext>
            </a:extLst>
          </p:cNvPr>
          <p:cNvSpPr/>
          <p:nvPr/>
        </p:nvSpPr>
        <p:spPr>
          <a:xfrm>
            <a:off x="9368214" y="14141537"/>
            <a:ext cx="249353" cy="1376432"/>
          </a:xfrm>
          <a:prstGeom prst="downArrow">
            <a:avLst>
              <a:gd name="adj1" fmla="val 50000"/>
              <a:gd name="adj2" fmla="val 104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829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2FDC961-384F-1FC5-C3FC-673AAD1D2585}"/>
              </a:ext>
            </a:extLst>
          </p:cNvPr>
          <p:cNvSpPr txBox="1"/>
          <p:nvPr/>
        </p:nvSpPr>
        <p:spPr>
          <a:xfrm>
            <a:off x="9568679" y="14450817"/>
            <a:ext cx="2279526" cy="68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82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数据重组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F8C08F71-C8A8-5D91-9451-B1C58AB5CE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7267970"/>
                  </p:ext>
                </p:extLst>
              </p:nvPr>
            </p:nvGraphicFramePr>
            <p:xfrm>
              <a:off x="16277359" y="6167479"/>
              <a:ext cx="6078736" cy="1026277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9842">
                      <a:extLst>
                        <a:ext uri="{9D8B030D-6E8A-4147-A177-3AD203B41FA5}">
                          <a16:colId xmlns:a16="http://schemas.microsoft.com/office/drawing/2014/main" val="3849407438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4201754757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3535037982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4045294287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4292779677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739219733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2373304031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991471946"/>
                        </a:ext>
                      </a:extLst>
                    </a:gridCol>
                  </a:tblGrid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7311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7311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7311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7311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955421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7311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7311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7311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33656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7311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7311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17217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7311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7311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356967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7311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486115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4944648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9792779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5841111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8260614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0995210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1787151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2287711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47688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3640812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7311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8700211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1765765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marL="0" marR="0" lvl="0" indent="0" algn="ctr" defTabSz="27311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7311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7311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7311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3979380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0406847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73309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F8C08F71-C8A8-5D91-9451-B1C58AB5CE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7267970"/>
                  </p:ext>
                </p:extLst>
              </p:nvPr>
            </p:nvGraphicFramePr>
            <p:xfrm>
              <a:off x="16277359" y="6167479"/>
              <a:ext cx="6078736" cy="1026277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9842">
                      <a:extLst>
                        <a:ext uri="{9D8B030D-6E8A-4147-A177-3AD203B41FA5}">
                          <a16:colId xmlns:a16="http://schemas.microsoft.com/office/drawing/2014/main" val="3849407438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4201754757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3535037982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4045294287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4292779677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739219733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2373304031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991471946"/>
                        </a:ext>
                      </a:extLst>
                    </a:gridCol>
                  </a:tblGrid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1124" r="-700000" b="-1795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1124" r="-600000" b="-1795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419" t="-1124" r="-504839" b="-1795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1124" r="-400800" b="-1795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1124" r="-300800" b="-1795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0000" t="-1124" r="-200800" b="-1795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4839" t="-1124" r="-102419" b="-1795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9200" t="-1124" r="-1600" b="-17955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955421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102273" r="-700000" b="-17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102273" r="-600000" b="-17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419" t="-102273" r="-504839" b="-17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102273" r="-400800" b="-17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102273" r="-300800" b="-17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0000" t="-102273" r="-200800" b="-17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4839" t="-102273" r="-102419" b="-17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9200" t="-102273" r="-1600" b="-1715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33656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200000" r="-700000" b="-15966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200000" r="-600000" b="-15966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419" t="-200000" r="-504839" b="-15966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200000" r="-400800" b="-15966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200000" r="-300800" b="-15966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0000" t="-200000" r="-200800" b="-15966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4839" t="-200000" r="-102419" b="-15966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9200" t="-200000" r="-1600" b="-15966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17217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300000" r="-700000" b="-14966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300000" r="-600000" b="-14966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419" t="-300000" r="-504839" b="-14966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300000" r="-400800" b="-14966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300000" r="-300800" b="-14966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0000" t="-300000" r="-200800" b="-14966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4839" t="-300000" r="-102419" b="-14966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9200" t="-300000" r="-1600" b="-14966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356967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404545" r="-700000" b="-14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404545" r="-600000" b="-14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419" t="-404545" r="-504839" b="-14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404545" r="-400800" b="-14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404545" r="-300800" b="-14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0000" t="-404545" r="-200800" b="-14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4839" t="-404545" r="-102419" b="-14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9200" t="-404545" r="-1600" b="-14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486115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498876" r="-700000" b="-1297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498876" r="-600000" b="-1297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419" t="-498876" r="-504839" b="-1297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498876" r="-400800" b="-1297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498876" r="-300800" b="-1297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0000" t="-498876" r="-200800" b="-1297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4839" t="-498876" r="-102419" b="-1297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9200" t="-498876" r="-1600" b="-1297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4944648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598876" r="-700000" b="-1197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598876" r="-600000" b="-1197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419" t="-598876" r="-504839" b="-1197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598876" r="-400800" b="-1197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598876" r="-300800" b="-1197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0000" t="-598876" r="-200800" b="-1197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4839" t="-598876" r="-102419" b="-1197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9200" t="-598876" r="-1600" b="-1197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9792779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706818" r="-700000" b="-11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706818" r="-600000" b="-11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419" t="-706818" r="-504839" b="-11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706818" r="-400800" b="-11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706818" r="-300800" b="-11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0000" t="-706818" r="-200800" b="-11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4839" t="-706818" r="-102419" b="-11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9200" t="-706818" r="-1600" b="-11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5841111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797753" r="-700000" b="-9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797753" r="-600000" b="-9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419" t="-797753" r="-504839" b="-9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797753" r="-400800" b="-9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797753" r="-300800" b="-9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0000" t="-797753" r="-200800" b="-9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4839" t="-797753" r="-102419" b="-9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9200" t="-797753" r="-1600" b="-9988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8260614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897753" r="-700000" b="-8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897753" r="-600000" b="-8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419" t="-897753" r="-504839" b="-8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897753" r="-400800" b="-8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897753" r="-300800" b="-8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0000" t="-897753" r="-200800" b="-8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4839" t="-897753" r="-102419" b="-8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9200" t="-897753" r="-1600" b="-8988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0995210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997753" r="-700000" b="-7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997753" r="-600000" b="-7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419" t="-997753" r="-504839" b="-7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997753" r="-400800" b="-7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997753" r="-300800" b="-7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0000" t="-997753" r="-200800" b="-7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4839" t="-997753" r="-102419" b="-7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9200" t="-997753" r="-1600" b="-7988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1787151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1110227" r="-700000" b="-707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1110227" r="-600000" b="-707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419" t="-1110227" r="-504839" b="-707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1110227" r="-400800" b="-707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1110227" r="-300800" b="-707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0000" t="-1110227" r="-200800" b="-707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4839" t="-1110227" r="-102419" b="-707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9200" t="-1110227" r="-1600" b="-707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2287711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1196629" r="-7000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1196629" r="-6000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419" t="-1196629" r="-50483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1196629" r="-4008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1196629" r="-3008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0000" t="-1196629" r="-2008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4839" t="-1196629" r="-10241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9200" t="-1196629" r="-1600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47688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1296629" r="-7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1296629" r="-6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419" t="-1296629" r="-50483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1296629" r="-4008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1296629" r="-3008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0000" t="-1296629" r="-2008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4839" t="-1296629" r="-10241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9200" t="-1296629" r="-16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3640812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1412500" r="-700000" b="-40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1412500" r="-600000" b="-40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419" t="-1412500" r="-504839" b="-40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1412500" r="-400800" b="-40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1412500" r="-300800" b="-40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0000" t="-1412500" r="-200800" b="-40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4839" t="-1412500" r="-102419" b="-40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9200" t="-1412500" r="-1600" b="-4056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8700211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1495506" r="-700000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1495506" r="-600000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419" t="-1495506" r="-504839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1495506" r="-400800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1495506" r="-300800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0000" t="-1495506" r="-200800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4839" t="-1495506" r="-102419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9200" t="-1495506" r="-1600" b="-3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1765765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1595506" r="-700000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1595506" r="-600000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419" t="-1595506" r="-504839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1595506" r="-400800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1595506" r="-300800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0000" t="-1595506" r="-200800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4839" t="-1595506" r="-102419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9200" t="-1595506" r="-1600" b="-2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3979380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1714773" r="-700000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1714773" r="-600000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419" t="-1714773" r="-504839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1714773" r="-400800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1714773" r="-300800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0000" t="-1714773" r="-200800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4839" t="-1714773" r="-102419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9200" t="-1714773" r="-1600" b="-10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0406847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0" t="-1794382" r="-700000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800" t="-1794382" r="-600000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419" t="-1794382" r="-504839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000" t="-1794382" r="-400800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1794382" r="-300800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0000" t="-1794382" r="-200800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4839" t="-1794382" r="-102419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9200" t="-1794382" r="-1600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73309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847295B8-9765-C0B0-0908-883BEA717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771216"/>
                  </p:ext>
                </p:extLst>
              </p:nvPr>
            </p:nvGraphicFramePr>
            <p:xfrm>
              <a:off x="18484923" y="934821"/>
              <a:ext cx="1606686" cy="162043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3343">
                      <a:extLst>
                        <a:ext uri="{9D8B030D-6E8A-4147-A177-3AD203B41FA5}">
                          <a16:colId xmlns:a16="http://schemas.microsoft.com/office/drawing/2014/main" val="4141315503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1063574147"/>
                        </a:ext>
                      </a:extLst>
                    </a:gridCol>
                  </a:tblGrid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353951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557025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10580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847295B8-9765-C0B0-0908-883BEA717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771216"/>
                  </p:ext>
                </p:extLst>
              </p:nvPr>
            </p:nvGraphicFramePr>
            <p:xfrm>
              <a:off x="18484923" y="934821"/>
              <a:ext cx="1606686" cy="162043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3343">
                      <a:extLst>
                        <a:ext uri="{9D8B030D-6E8A-4147-A177-3AD203B41FA5}">
                          <a16:colId xmlns:a16="http://schemas.microsoft.com/office/drawing/2014/main" val="4141315503"/>
                        </a:ext>
                      </a:extLst>
                    </a:gridCol>
                    <a:gridCol w="803343">
                      <a:extLst>
                        <a:ext uri="{9D8B030D-6E8A-4147-A177-3AD203B41FA5}">
                          <a16:colId xmlns:a16="http://schemas.microsoft.com/office/drawing/2014/main" val="1063574147"/>
                        </a:ext>
                      </a:extLst>
                    </a:gridCol>
                  </a:tblGrid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758" t="-1124" r="-101515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0758" t="-1124" r="-1515" b="-20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353951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758" t="-101124" r="-101515" b="-1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0758" t="-101124" r="-1515" b="-10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557025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758" t="-201124" r="-101515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0758" t="-201124" r="-1515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10580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箭头: 下 8">
            <a:extLst>
              <a:ext uri="{FF2B5EF4-FFF2-40B4-BE49-F238E27FC236}">
                <a16:creationId xmlns:a16="http://schemas.microsoft.com/office/drawing/2014/main" id="{0EB9FB76-A96D-FD9C-B98E-80686F83C537}"/>
              </a:ext>
            </a:extLst>
          </p:cNvPr>
          <p:cNvSpPr/>
          <p:nvPr/>
        </p:nvSpPr>
        <p:spPr>
          <a:xfrm>
            <a:off x="19188191" y="2653720"/>
            <a:ext cx="249353" cy="1376432"/>
          </a:xfrm>
          <a:prstGeom prst="downArrow">
            <a:avLst>
              <a:gd name="adj1" fmla="val 50000"/>
              <a:gd name="adj2" fmla="val 104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829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6BEADD3-18E8-9E26-20FA-FCFFEE21FB71}"/>
              </a:ext>
            </a:extLst>
          </p:cNvPr>
          <p:cNvSpPr txBox="1"/>
          <p:nvPr/>
        </p:nvSpPr>
        <p:spPr>
          <a:xfrm>
            <a:off x="19388656" y="2962999"/>
            <a:ext cx="2279526" cy="68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82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数据变形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5D31BF4-5D07-0100-1559-DD1761A21DED}"/>
                  </a:ext>
                </a:extLst>
              </p:cNvPr>
              <p:cNvSpPr txBox="1"/>
              <p:nvPr/>
            </p:nvSpPr>
            <p:spPr>
              <a:xfrm>
                <a:off x="15229636" y="4949709"/>
                <a:ext cx="1183891" cy="692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829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829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</m:t>
                          </m:r>
                          <m:r>
                            <a:rPr lang="en-US" altLang="zh-CN" sz="3829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CN" sz="3829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altLang="zh-CN" sz="3829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3829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5D31BF4-5D07-0100-1559-DD1761A21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9636" y="4949709"/>
                <a:ext cx="1183891" cy="692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CA60A0C-C9E4-DBC9-3084-235F6F9AB422}"/>
                  </a:ext>
                </a:extLst>
              </p:cNvPr>
              <p:cNvSpPr txBox="1"/>
              <p:nvPr/>
            </p:nvSpPr>
            <p:spPr>
              <a:xfrm>
                <a:off x="13384334" y="10877780"/>
                <a:ext cx="2286574" cy="525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14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sz="2814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zh-CN" altLang="en-US" sz="281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CA60A0C-C9E4-DBC9-3084-235F6F9AB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4334" y="10877780"/>
                <a:ext cx="2286574" cy="5254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大括号 20">
            <a:extLst>
              <a:ext uri="{FF2B5EF4-FFF2-40B4-BE49-F238E27FC236}">
                <a16:creationId xmlns:a16="http://schemas.microsoft.com/office/drawing/2014/main" id="{FADB5426-38E3-9B8A-2111-5C49C559EA9F}"/>
              </a:ext>
            </a:extLst>
          </p:cNvPr>
          <p:cNvSpPr/>
          <p:nvPr/>
        </p:nvSpPr>
        <p:spPr>
          <a:xfrm rot="10800000">
            <a:off x="15583061" y="6167479"/>
            <a:ext cx="694297" cy="10186103"/>
          </a:xfrm>
          <a:prstGeom prst="rightBrace">
            <a:avLst>
              <a:gd name="adj1" fmla="val 5076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533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58FCE53-4393-146D-E3CF-1FBFD0AD52F6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 flipV="1">
            <a:off x="15967864" y="17938495"/>
            <a:ext cx="6763248" cy="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258902D-70C0-6C89-A622-F8783D0556EF}"/>
              </a:ext>
            </a:extLst>
          </p:cNvPr>
          <p:cNvCxnSpPr>
            <a:cxnSpLocks/>
          </p:cNvCxnSpPr>
          <p:nvPr/>
        </p:nvCxnSpPr>
        <p:spPr>
          <a:xfrm>
            <a:off x="19324008" y="16353582"/>
            <a:ext cx="0" cy="160116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F22CA58-2AE7-0D65-F8D1-B2FCF90D55F2}"/>
              </a:ext>
            </a:extLst>
          </p:cNvPr>
          <p:cNvSpPr txBox="1"/>
          <p:nvPr/>
        </p:nvSpPr>
        <p:spPr>
          <a:xfrm>
            <a:off x="18265087" y="17937098"/>
            <a:ext cx="2231770" cy="68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29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矩阵乘法</a:t>
            </a:r>
          </a:p>
        </p:txBody>
      </p:sp>
      <p:sp>
        <p:nvSpPr>
          <p:cNvPr id="35" name="右大括号 34">
            <a:extLst>
              <a:ext uri="{FF2B5EF4-FFF2-40B4-BE49-F238E27FC236}">
                <a16:creationId xmlns:a16="http://schemas.microsoft.com/office/drawing/2014/main" id="{855E0E28-B562-17AE-A975-64E95B84CDF9}"/>
              </a:ext>
            </a:extLst>
          </p:cNvPr>
          <p:cNvSpPr/>
          <p:nvPr/>
        </p:nvSpPr>
        <p:spPr>
          <a:xfrm>
            <a:off x="22356093" y="6167480"/>
            <a:ext cx="375019" cy="9104844"/>
          </a:xfrm>
          <a:prstGeom prst="rightBrace">
            <a:avLst>
              <a:gd name="adj1" fmla="val 5076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53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7F338A8-FFA3-C919-1FFF-D6A4DD0FEDB6}"/>
                  </a:ext>
                </a:extLst>
              </p:cNvPr>
              <p:cNvSpPr txBox="1"/>
              <p:nvPr/>
            </p:nvSpPr>
            <p:spPr>
              <a:xfrm>
                <a:off x="22498927" y="10386260"/>
                <a:ext cx="2010674" cy="525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sz="2814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zh-CN" altLang="en-US" sz="281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7F338A8-FFA3-C919-1FFF-D6A4DD0FE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8927" y="10386260"/>
                <a:ext cx="2010674" cy="5254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右大括号 37">
            <a:extLst>
              <a:ext uri="{FF2B5EF4-FFF2-40B4-BE49-F238E27FC236}">
                <a16:creationId xmlns:a16="http://schemas.microsoft.com/office/drawing/2014/main" id="{54D6BF21-C01C-6E9E-A5E6-C39F25258CA8}"/>
              </a:ext>
            </a:extLst>
          </p:cNvPr>
          <p:cNvSpPr/>
          <p:nvPr/>
        </p:nvSpPr>
        <p:spPr>
          <a:xfrm rot="16200000">
            <a:off x="18360698" y="3709118"/>
            <a:ext cx="375019" cy="4541702"/>
          </a:xfrm>
          <a:prstGeom prst="rightBrace">
            <a:avLst>
              <a:gd name="adj1" fmla="val 5076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53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2E505ED-65BC-B77B-5F21-8C7B1AEAE1E7}"/>
                  </a:ext>
                </a:extLst>
              </p:cNvPr>
              <p:cNvSpPr txBox="1"/>
              <p:nvPr/>
            </p:nvSpPr>
            <p:spPr>
              <a:xfrm>
                <a:off x="18033334" y="4099779"/>
                <a:ext cx="2808419" cy="525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14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sz="2814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zh-CN" altLang="en-US" sz="281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2E505ED-65BC-B77B-5F21-8C7B1AEAE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334" y="4099779"/>
                <a:ext cx="2808419" cy="5254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右大括号 39">
            <a:extLst>
              <a:ext uri="{FF2B5EF4-FFF2-40B4-BE49-F238E27FC236}">
                <a16:creationId xmlns:a16="http://schemas.microsoft.com/office/drawing/2014/main" id="{CA5F095C-0FF3-3EF6-E209-82D6F1F93066}"/>
              </a:ext>
            </a:extLst>
          </p:cNvPr>
          <p:cNvSpPr/>
          <p:nvPr/>
        </p:nvSpPr>
        <p:spPr>
          <a:xfrm rot="16200000">
            <a:off x="18566853" y="2409024"/>
            <a:ext cx="1499744" cy="6078735"/>
          </a:xfrm>
          <a:prstGeom prst="rightBrace">
            <a:avLst>
              <a:gd name="adj1" fmla="val 5076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533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E96140CA-DCF2-6FF1-28CC-A5295C574D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5201196"/>
                  </p:ext>
                </p:extLst>
              </p:nvPr>
            </p:nvGraphicFramePr>
            <p:xfrm>
              <a:off x="26981691" y="11916421"/>
              <a:ext cx="2010672" cy="216058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0224">
                      <a:extLst>
                        <a:ext uri="{9D8B030D-6E8A-4147-A177-3AD203B41FA5}">
                          <a16:colId xmlns:a16="http://schemas.microsoft.com/office/drawing/2014/main" val="925315555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4003715897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1943165618"/>
                        </a:ext>
                      </a:extLst>
                    </a:gridCol>
                  </a:tblGrid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740823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8415852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605413"/>
                      </a:ext>
                    </a:extLst>
                  </a:tr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9561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E96140CA-DCF2-6FF1-28CC-A5295C574D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5201196"/>
                  </p:ext>
                </p:extLst>
              </p:nvPr>
            </p:nvGraphicFramePr>
            <p:xfrm>
              <a:off x="26981691" y="11916421"/>
              <a:ext cx="2010672" cy="216058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0224">
                      <a:extLst>
                        <a:ext uri="{9D8B030D-6E8A-4147-A177-3AD203B41FA5}">
                          <a16:colId xmlns:a16="http://schemas.microsoft.com/office/drawing/2014/main" val="925315555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4003715897"/>
                        </a:ext>
                      </a:extLst>
                    </a:gridCol>
                    <a:gridCol w="670224">
                      <a:extLst>
                        <a:ext uri="{9D8B030D-6E8A-4147-A177-3AD203B41FA5}">
                          <a16:colId xmlns:a16="http://schemas.microsoft.com/office/drawing/2014/main" val="1943165618"/>
                        </a:ext>
                      </a:extLst>
                    </a:gridCol>
                  </a:tblGrid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909" t="-1124" r="-202727" b="-3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0909" t="-1124" r="-102727" b="-3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0909" t="-1124" r="-2727" b="-30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740823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909" t="-101124" r="-202727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0909" t="-101124" r="-102727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0909" t="-101124" r="-2727" b="-20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8415852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909" t="-201124" r="-202727" b="-1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0909" t="-201124" r="-102727" b="-1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0909" t="-201124" r="-2727" b="-10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605413"/>
                      </a:ext>
                    </a:extLst>
                  </a:tr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909" t="-301124" r="-202727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0909" t="-301124" r="-102727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0909" t="-301124" r="-2727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9561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箭头: 下 42">
            <a:extLst>
              <a:ext uri="{FF2B5EF4-FFF2-40B4-BE49-F238E27FC236}">
                <a16:creationId xmlns:a16="http://schemas.microsoft.com/office/drawing/2014/main" id="{3034AE0B-05F9-58F3-8235-35DE66727FF7}"/>
              </a:ext>
            </a:extLst>
          </p:cNvPr>
          <p:cNvSpPr/>
          <p:nvPr/>
        </p:nvSpPr>
        <p:spPr>
          <a:xfrm rot="10800000">
            <a:off x="27862352" y="14141537"/>
            <a:ext cx="249353" cy="1376432"/>
          </a:xfrm>
          <a:prstGeom prst="downArrow">
            <a:avLst>
              <a:gd name="adj1" fmla="val 50000"/>
              <a:gd name="adj2" fmla="val 104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829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0CEC75C-188D-F019-2DED-096832FB8020}"/>
              </a:ext>
            </a:extLst>
          </p:cNvPr>
          <p:cNvSpPr txBox="1"/>
          <p:nvPr/>
        </p:nvSpPr>
        <p:spPr>
          <a:xfrm>
            <a:off x="28062817" y="14450817"/>
            <a:ext cx="2279526" cy="68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82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数据变形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69C6F97-A347-696D-36C0-88E648095545}"/>
                  </a:ext>
                </a:extLst>
              </p:cNvPr>
              <p:cNvSpPr txBox="1"/>
              <p:nvPr/>
            </p:nvSpPr>
            <p:spPr>
              <a:xfrm>
                <a:off x="17622756" y="5369157"/>
                <a:ext cx="1996009" cy="525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sz="2814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zh-CN" altLang="en-US" sz="281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69C6F97-A347-696D-36C0-88E648095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2756" y="5369157"/>
                <a:ext cx="1996009" cy="5254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7" name="表格 56">
                <a:extLst>
                  <a:ext uri="{FF2B5EF4-FFF2-40B4-BE49-F238E27FC236}">
                    <a16:creationId xmlns:a16="http://schemas.microsoft.com/office/drawing/2014/main" id="{ABCCDD82-2EC4-ECFB-6808-07529275D0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5732478"/>
                  </p:ext>
                </p:extLst>
              </p:nvPr>
            </p:nvGraphicFramePr>
            <p:xfrm>
              <a:off x="22731112" y="17668422"/>
              <a:ext cx="10637788" cy="54014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9842">
                      <a:extLst>
                        <a:ext uri="{9D8B030D-6E8A-4147-A177-3AD203B41FA5}">
                          <a16:colId xmlns:a16="http://schemas.microsoft.com/office/drawing/2014/main" val="4141315503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063574147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935159098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221939695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13400616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546952632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4273458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50637049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2247310429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31935635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3267028352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3676057686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748451981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958214282"/>
                        </a:ext>
                      </a:extLst>
                    </a:gridCol>
                  </a:tblGrid>
                  <a:tr h="536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9D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9D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9D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9D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9D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9D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9D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9D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9D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9D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9D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7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700" dirty="0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79D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7311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73113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0" lang="zh-CN" alt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3539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7" name="表格 56">
                <a:extLst>
                  <a:ext uri="{FF2B5EF4-FFF2-40B4-BE49-F238E27FC236}">
                    <a16:creationId xmlns:a16="http://schemas.microsoft.com/office/drawing/2014/main" id="{ABCCDD82-2EC4-ECFB-6808-07529275D0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5732478"/>
                  </p:ext>
                </p:extLst>
              </p:nvPr>
            </p:nvGraphicFramePr>
            <p:xfrm>
              <a:off x="22731112" y="17668422"/>
              <a:ext cx="10637788" cy="54014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9842">
                      <a:extLst>
                        <a:ext uri="{9D8B030D-6E8A-4147-A177-3AD203B41FA5}">
                          <a16:colId xmlns:a16="http://schemas.microsoft.com/office/drawing/2014/main" val="4141315503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063574147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935159098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221939695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13400616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546952632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4273458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50637049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2247310429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319356350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3267028352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3676057686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748451981"/>
                        </a:ext>
                      </a:extLst>
                    </a:gridCol>
                    <a:gridCol w="759842">
                      <a:extLst>
                        <a:ext uri="{9D8B030D-6E8A-4147-A177-3AD203B41FA5}">
                          <a16:colId xmlns:a16="http://schemas.microsoft.com/office/drawing/2014/main" val="1958214282"/>
                        </a:ext>
                      </a:extLst>
                    </a:gridCol>
                  </a:tblGrid>
                  <a:tr h="54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800" t="-1124" r="-1298400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01613" t="-1124" r="-1208871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200000" t="-1124" r="-1099200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300000" t="-1124" r="-999200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400000" t="-1124" r="-899200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504032" t="-1124" r="-806452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599200" t="-1124" r="-700000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699200" t="-1124" r="-600000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805645" t="-1124" r="-504839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898400" t="-1124" r="-400800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998400" t="-1124" r="-300800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098400" t="-1124" r="-200800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208065" t="-1124" r="-102419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667" marR="128667" marT="64333" marB="6433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297600" t="-1124" r="-1600" b="-3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3539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8" name="右大括号 57">
            <a:extLst>
              <a:ext uri="{FF2B5EF4-FFF2-40B4-BE49-F238E27FC236}">
                <a16:creationId xmlns:a16="http://schemas.microsoft.com/office/drawing/2014/main" id="{9CA2B276-F229-D903-F67D-A24FA5A892CD}"/>
              </a:ext>
            </a:extLst>
          </p:cNvPr>
          <p:cNvSpPr/>
          <p:nvPr/>
        </p:nvSpPr>
        <p:spPr>
          <a:xfrm rot="16200000">
            <a:off x="27093568" y="12936096"/>
            <a:ext cx="375019" cy="9099931"/>
          </a:xfrm>
          <a:prstGeom prst="rightBrace">
            <a:avLst>
              <a:gd name="adj1" fmla="val 5076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53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5CC470A-7CCC-E16B-C5AF-28EEAD5CABC5}"/>
                  </a:ext>
                </a:extLst>
              </p:cNvPr>
              <p:cNvSpPr txBox="1"/>
              <p:nvPr/>
            </p:nvSpPr>
            <p:spPr>
              <a:xfrm>
                <a:off x="26509343" y="16872666"/>
                <a:ext cx="1687223" cy="525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sz="2814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zh-CN" altLang="en-US" sz="281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5CC470A-7CCC-E16B-C5AF-28EEAD5CA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9343" y="16872666"/>
                <a:ext cx="1687223" cy="5254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右大括号 59">
            <a:extLst>
              <a:ext uri="{FF2B5EF4-FFF2-40B4-BE49-F238E27FC236}">
                <a16:creationId xmlns:a16="http://schemas.microsoft.com/office/drawing/2014/main" id="{12D807DB-D51F-CF22-F4DF-4B8458CAE814}"/>
              </a:ext>
            </a:extLst>
          </p:cNvPr>
          <p:cNvSpPr/>
          <p:nvPr/>
        </p:nvSpPr>
        <p:spPr>
          <a:xfrm rot="16200000">
            <a:off x="27300138" y="11599660"/>
            <a:ext cx="1499744" cy="10637781"/>
          </a:xfrm>
          <a:prstGeom prst="rightBrace">
            <a:avLst>
              <a:gd name="adj1" fmla="val 5076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53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35507CA-EAEB-9D51-DB8F-6B3218D520FF}"/>
                  </a:ext>
                </a:extLst>
              </p:cNvPr>
              <p:cNvSpPr txBox="1"/>
              <p:nvPr/>
            </p:nvSpPr>
            <p:spPr>
              <a:xfrm>
                <a:off x="26682621" y="15600529"/>
                <a:ext cx="2864949" cy="525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14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sz="2814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14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zh-CN" altLang="en-US" sz="2814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35507CA-EAEB-9D51-DB8F-6B3218D52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2621" y="15600529"/>
                <a:ext cx="2864949" cy="5254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110B2DD8-EE73-79A3-3388-D0C3CEDF0C6C}"/>
                  </a:ext>
                </a:extLst>
              </p:cNvPr>
              <p:cNvSpPr txBox="1"/>
              <p:nvPr/>
            </p:nvSpPr>
            <p:spPr>
              <a:xfrm>
                <a:off x="22656125" y="16244857"/>
                <a:ext cx="892219" cy="681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829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en-US" altLang="zh-CN" sz="3829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′′</m:t>
                      </m:r>
                    </m:oMath>
                  </m:oMathPara>
                </a14:m>
                <a:endParaRPr lang="zh-CN" altLang="en-US" sz="3829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110B2DD8-EE73-79A3-3388-D0C3CEDF0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6125" y="16244857"/>
                <a:ext cx="892219" cy="68159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80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2E47E615-1729-FE17-D7E1-584807BF47AE}"/>
              </a:ext>
            </a:extLst>
          </p:cNvPr>
          <p:cNvSpPr/>
          <p:nvPr/>
        </p:nvSpPr>
        <p:spPr>
          <a:xfrm>
            <a:off x="13963181" y="6936195"/>
            <a:ext cx="5473686" cy="5488262"/>
          </a:xfrm>
          <a:prstGeom prst="roundRect">
            <a:avLst>
              <a:gd name="adj" fmla="val 12266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533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AACF1877-10EA-1557-1E43-08F9F2315144}"/>
              </a:ext>
            </a:extLst>
          </p:cNvPr>
          <p:cNvSpPr/>
          <p:nvPr/>
        </p:nvSpPr>
        <p:spPr>
          <a:xfrm>
            <a:off x="13963181" y="5491947"/>
            <a:ext cx="7576434" cy="1294115"/>
          </a:xfrm>
          <a:prstGeom prst="roundRect">
            <a:avLst>
              <a:gd name="adj" fmla="val 33440"/>
            </a:avLst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53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44A7ADD-412F-2A86-9BA1-93EADA941AD9}"/>
                  </a:ext>
                </a:extLst>
              </p:cNvPr>
              <p:cNvSpPr/>
              <p:nvPr/>
            </p:nvSpPr>
            <p:spPr>
              <a:xfrm>
                <a:off x="16191291" y="5625621"/>
                <a:ext cx="1017469" cy="10174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533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2533" dirty="0"/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44A7ADD-412F-2A86-9BA1-93EADA941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1291" y="5625621"/>
                <a:ext cx="1017469" cy="101746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>
            <a:extLst>
              <a:ext uri="{FF2B5EF4-FFF2-40B4-BE49-F238E27FC236}">
                <a16:creationId xmlns:a16="http://schemas.microsoft.com/office/drawing/2014/main" id="{7C80C201-F2A9-25BD-921D-EB9615D184A8}"/>
              </a:ext>
            </a:extLst>
          </p:cNvPr>
          <p:cNvGrpSpPr/>
          <p:nvPr/>
        </p:nvGrpSpPr>
        <p:grpSpPr>
          <a:xfrm>
            <a:off x="15330264" y="7121126"/>
            <a:ext cx="2739526" cy="1742360"/>
            <a:chOff x="6466840" y="4908549"/>
            <a:chExt cx="1946910" cy="1518286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DF1B90C2-A8B3-F0D8-9DB5-F6917BC80192}"/>
                </a:ext>
              </a:extLst>
            </p:cNvPr>
            <p:cNvSpPr/>
            <p:nvPr/>
          </p:nvSpPr>
          <p:spPr>
            <a:xfrm>
              <a:off x="6466840" y="4908549"/>
              <a:ext cx="1946910" cy="1517856"/>
            </a:xfrm>
            <a:prstGeom prst="roundRect">
              <a:avLst>
                <a:gd name="adj" fmla="val 598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533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9EC8DD8-7D78-B179-4855-6B02B082016D}"/>
                </a:ext>
              </a:extLst>
            </p:cNvPr>
            <p:cNvGrpSpPr/>
            <p:nvPr/>
          </p:nvGrpSpPr>
          <p:grpSpPr>
            <a:xfrm>
              <a:off x="6466840" y="4908550"/>
              <a:ext cx="1946910" cy="1518285"/>
              <a:chOff x="6701790" y="4908550"/>
              <a:chExt cx="1477010" cy="1518285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C5B60C80-5744-1C8F-8DBE-5C8009750D5E}"/>
                  </a:ext>
                </a:extLst>
              </p:cNvPr>
              <p:cNvSpPr/>
              <p:nvPr/>
            </p:nvSpPr>
            <p:spPr>
              <a:xfrm>
                <a:off x="6701790" y="4908550"/>
                <a:ext cx="1477010" cy="379730"/>
              </a:xfrm>
              <a:prstGeom prst="roundRect">
                <a:avLst/>
              </a:prstGeom>
              <a:solidFill>
                <a:srgbClr val="60BCEA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533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Convolution</a:t>
                </a:r>
                <a:endParaRPr lang="zh-CN" altLang="en-US" sz="2533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D1D466AC-372E-01F4-BF61-3D2C3C3E1A07}"/>
                  </a:ext>
                </a:extLst>
              </p:cNvPr>
              <p:cNvSpPr/>
              <p:nvPr/>
            </p:nvSpPr>
            <p:spPr>
              <a:xfrm>
                <a:off x="6701790" y="5477510"/>
                <a:ext cx="1477010" cy="37973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533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MaxPooling</a:t>
                </a:r>
                <a:endParaRPr lang="zh-CN" altLang="en-US" sz="2533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0D3F2E6C-B7C5-7DE0-A026-F399526026E0}"/>
                  </a:ext>
                </a:extLst>
              </p:cNvPr>
              <p:cNvSpPr/>
              <p:nvPr/>
            </p:nvSpPr>
            <p:spPr>
              <a:xfrm>
                <a:off x="6701790" y="6047105"/>
                <a:ext cx="1477010" cy="379730"/>
              </a:xfrm>
              <a:prstGeom prst="roundRect">
                <a:avLst/>
              </a:prstGeom>
              <a:solidFill>
                <a:srgbClr val="FF9393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533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ReLU</a:t>
                </a:r>
                <a:endParaRPr lang="zh-CN" altLang="en-US" sz="2533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E28BEA0-3DCA-C036-A652-3B1310D7F609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7440295" y="5288280"/>
              <a:ext cx="0" cy="1892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D113EBBF-42D4-9626-1028-B061FE049F8A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7440295" y="5857240"/>
              <a:ext cx="0" cy="1898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E6E21C7-90E9-9D6D-4C76-BCA17F2D88FE}"/>
              </a:ext>
            </a:extLst>
          </p:cNvPr>
          <p:cNvGrpSpPr/>
          <p:nvPr/>
        </p:nvGrpSpPr>
        <p:grpSpPr>
          <a:xfrm>
            <a:off x="15696606" y="9123636"/>
            <a:ext cx="2006841" cy="1742360"/>
            <a:chOff x="6466840" y="4908549"/>
            <a:chExt cx="1946910" cy="1518286"/>
          </a:xfrm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40E1486C-33F2-15AF-47FA-F97EC7BF9599}"/>
                </a:ext>
              </a:extLst>
            </p:cNvPr>
            <p:cNvSpPr/>
            <p:nvPr/>
          </p:nvSpPr>
          <p:spPr>
            <a:xfrm>
              <a:off x="6466840" y="4908549"/>
              <a:ext cx="1946910" cy="1517856"/>
            </a:xfrm>
            <a:prstGeom prst="roundRect">
              <a:avLst>
                <a:gd name="adj" fmla="val 598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533"/>
            </a:p>
          </p:txBody>
        </p: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659E7392-353F-69F2-04C1-1557B2374E79}"/>
                </a:ext>
              </a:extLst>
            </p:cNvPr>
            <p:cNvGrpSpPr/>
            <p:nvPr/>
          </p:nvGrpSpPr>
          <p:grpSpPr>
            <a:xfrm>
              <a:off x="6466840" y="4908550"/>
              <a:ext cx="1946910" cy="1518285"/>
              <a:chOff x="6701790" y="4908550"/>
              <a:chExt cx="1477010" cy="1518285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1186E775-F95D-7D45-3728-8A4D74FFD9E5}"/>
                  </a:ext>
                </a:extLst>
              </p:cNvPr>
              <p:cNvSpPr/>
              <p:nvPr/>
            </p:nvSpPr>
            <p:spPr>
              <a:xfrm>
                <a:off x="6701790" y="4908550"/>
                <a:ext cx="1477010" cy="379730"/>
              </a:xfrm>
              <a:prstGeom prst="roundRect">
                <a:avLst/>
              </a:prstGeom>
              <a:solidFill>
                <a:srgbClr val="60BCEA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533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Convolution</a:t>
                </a:r>
                <a:endParaRPr lang="zh-CN" altLang="en-US" sz="2533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A76C3AC7-2D09-FCA7-C4D7-7940C6BEE8B2}"/>
                  </a:ext>
                </a:extLst>
              </p:cNvPr>
              <p:cNvSpPr/>
              <p:nvPr/>
            </p:nvSpPr>
            <p:spPr>
              <a:xfrm>
                <a:off x="6701790" y="5477510"/>
                <a:ext cx="1477010" cy="37973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533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MaxPooling</a:t>
                </a:r>
                <a:endParaRPr lang="zh-CN" altLang="en-US" sz="2533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1A37A0AB-85BF-3576-6537-037FA2559F2D}"/>
                  </a:ext>
                </a:extLst>
              </p:cNvPr>
              <p:cNvSpPr/>
              <p:nvPr/>
            </p:nvSpPr>
            <p:spPr>
              <a:xfrm>
                <a:off x="6701790" y="6047105"/>
                <a:ext cx="1477010" cy="379730"/>
              </a:xfrm>
              <a:prstGeom prst="roundRect">
                <a:avLst/>
              </a:prstGeom>
              <a:solidFill>
                <a:srgbClr val="FF9393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533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ReLU</a:t>
                </a:r>
                <a:endParaRPr lang="zh-CN" altLang="en-US" sz="2533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596184AA-3E9A-AE3E-481A-AD7365ED6272}"/>
                </a:ext>
              </a:extLst>
            </p:cNvPr>
            <p:cNvCxnSpPr>
              <a:stCxn id="70" idx="2"/>
              <a:endCxn id="71" idx="0"/>
            </p:cNvCxnSpPr>
            <p:nvPr/>
          </p:nvCxnSpPr>
          <p:spPr>
            <a:xfrm>
              <a:off x="7440295" y="5288280"/>
              <a:ext cx="0" cy="1892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2BB02B56-50BF-1561-E608-464143917A90}"/>
                </a:ext>
              </a:extLst>
            </p:cNvPr>
            <p:cNvCxnSpPr>
              <a:cxnSpLocks/>
              <a:stCxn id="71" idx="2"/>
              <a:endCxn id="72" idx="0"/>
            </p:cNvCxnSpPr>
            <p:nvPr/>
          </p:nvCxnSpPr>
          <p:spPr>
            <a:xfrm>
              <a:off x="7440295" y="5857240"/>
              <a:ext cx="0" cy="1898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F65F801-5986-C878-7787-18ECA5853F78}"/>
              </a:ext>
            </a:extLst>
          </p:cNvPr>
          <p:cNvCxnSpPr>
            <a:cxnSpLocks/>
            <a:stCxn id="11" idx="2"/>
            <a:endCxn id="70" idx="0"/>
          </p:cNvCxnSpPr>
          <p:nvPr/>
        </p:nvCxnSpPr>
        <p:spPr>
          <a:xfrm>
            <a:off x="16700027" y="8863485"/>
            <a:ext cx="0" cy="2601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D357264-B299-BE4A-7BA9-57B92CCF76C8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16700026" y="6643089"/>
            <a:ext cx="1" cy="4780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44C1F357-A828-A817-0C91-36E5145B660C}"/>
              </a:ext>
            </a:extLst>
          </p:cNvPr>
          <p:cNvSpPr/>
          <p:nvPr/>
        </p:nvSpPr>
        <p:spPr>
          <a:xfrm>
            <a:off x="15696605" y="11139089"/>
            <a:ext cx="2006841" cy="4357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53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Flatten</a:t>
            </a:r>
            <a:endParaRPr lang="zh-CN" altLang="en-US" sz="2533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4942C0B-DBFD-CA08-E25C-09020642F239}"/>
              </a:ext>
            </a:extLst>
          </p:cNvPr>
          <p:cNvCxnSpPr>
            <a:cxnSpLocks/>
            <a:stCxn id="72" idx="2"/>
            <a:endCxn id="81" idx="0"/>
          </p:cNvCxnSpPr>
          <p:nvPr/>
        </p:nvCxnSpPr>
        <p:spPr>
          <a:xfrm flipH="1">
            <a:off x="16700026" y="10865995"/>
            <a:ext cx="1" cy="2730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363027FD-3973-C621-FC76-834C0A5C047A}"/>
              </a:ext>
            </a:extLst>
          </p:cNvPr>
          <p:cNvSpPr/>
          <p:nvPr/>
        </p:nvSpPr>
        <p:spPr>
          <a:xfrm>
            <a:off x="14459081" y="11847954"/>
            <a:ext cx="4481888" cy="435772"/>
          </a:xfrm>
          <a:prstGeom prst="roundRect">
            <a:avLst/>
          </a:prstGeom>
          <a:solidFill>
            <a:srgbClr val="F296E9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53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</a:t>
            </a:r>
            <a:endParaRPr lang="zh-CN" altLang="en-US" sz="2533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CC2C221-2521-454B-6A84-B5EE3F14AABE}"/>
              </a:ext>
            </a:extLst>
          </p:cNvPr>
          <p:cNvCxnSpPr>
            <a:cxnSpLocks/>
            <a:stCxn id="81" idx="2"/>
            <a:endCxn id="85" idx="0"/>
          </p:cNvCxnSpPr>
          <p:nvPr/>
        </p:nvCxnSpPr>
        <p:spPr>
          <a:xfrm>
            <a:off x="16700025" y="11574861"/>
            <a:ext cx="0" cy="2730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C8A5B24-9270-5794-C86E-206526EBE741}"/>
              </a:ext>
            </a:extLst>
          </p:cNvPr>
          <p:cNvCxnSpPr>
            <a:cxnSpLocks/>
            <a:stCxn id="85" idx="2"/>
            <a:endCxn id="90" idx="0"/>
          </p:cNvCxnSpPr>
          <p:nvPr/>
        </p:nvCxnSpPr>
        <p:spPr>
          <a:xfrm>
            <a:off x="16700026" y="12283727"/>
            <a:ext cx="1" cy="3536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6B6FFF38-E49B-6F81-686C-B5CBCB5682C9}"/>
                  </a:ext>
                </a:extLst>
              </p:cNvPr>
              <p:cNvSpPr/>
              <p:nvPr/>
            </p:nvSpPr>
            <p:spPr>
              <a:xfrm>
                <a:off x="16191292" y="12637328"/>
                <a:ext cx="1017469" cy="101746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53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533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533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zh-CN" altLang="en-US" sz="2533" dirty="0"/>
              </a:p>
            </p:txBody>
          </p:sp>
        </mc:Choice>
        <mc:Fallback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6B6FFF38-E49B-6F81-686C-B5CBCB5682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1292" y="12637328"/>
                <a:ext cx="1017469" cy="10174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60004F8A-9420-0428-3685-DD6FF8AE3BDB}"/>
                  </a:ext>
                </a:extLst>
              </p:cNvPr>
              <p:cNvSpPr/>
              <p:nvPr/>
            </p:nvSpPr>
            <p:spPr>
              <a:xfrm>
                <a:off x="20170424" y="5625621"/>
                <a:ext cx="1017469" cy="10174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53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533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533" i="1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zh-CN" altLang="en-US" sz="2533" dirty="0"/>
              </a:p>
            </p:txBody>
          </p:sp>
        </mc:Choice>
        <mc:Fallback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60004F8A-9420-0428-3685-DD6FF8AE3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0424" y="5625621"/>
                <a:ext cx="1017469" cy="101746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文本框 98">
            <a:extLst>
              <a:ext uri="{FF2B5EF4-FFF2-40B4-BE49-F238E27FC236}">
                <a16:creationId xmlns:a16="http://schemas.microsoft.com/office/drawing/2014/main" id="{FEA268A4-94F3-11FD-9634-7D757A7302C3}"/>
              </a:ext>
            </a:extLst>
          </p:cNvPr>
          <p:cNvSpPr txBox="1"/>
          <p:nvPr/>
        </p:nvSpPr>
        <p:spPr>
          <a:xfrm>
            <a:off x="13960501" y="7079166"/>
            <a:ext cx="1369763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33" dirty="0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CNN</a:t>
            </a:r>
            <a:endParaRPr lang="zh-CN" altLang="en-US" sz="2533" dirty="0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1262FA7-9A57-CF64-364F-CC55D7929A7B}"/>
              </a:ext>
            </a:extLst>
          </p:cNvPr>
          <p:cNvCxnSpPr>
            <a:cxnSpLocks/>
            <a:stCxn id="90" idx="4"/>
          </p:cNvCxnSpPr>
          <p:nvPr/>
        </p:nvCxnSpPr>
        <p:spPr>
          <a:xfrm>
            <a:off x="16700027" y="13654796"/>
            <a:ext cx="0" cy="3196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32BE46E3-0E63-C39E-C380-A06A98ED64CF}"/>
              </a:ext>
            </a:extLst>
          </p:cNvPr>
          <p:cNvCxnSpPr>
            <a:cxnSpLocks/>
            <a:stCxn id="95" idx="4"/>
          </p:cNvCxnSpPr>
          <p:nvPr/>
        </p:nvCxnSpPr>
        <p:spPr>
          <a:xfrm>
            <a:off x="20679159" y="6643089"/>
            <a:ext cx="0" cy="73313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2591621-C156-A938-6A22-D70E8E415942}"/>
              </a:ext>
            </a:extLst>
          </p:cNvPr>
          <p:cNvSpPr/>
          <p:nvPr/>
        </p:nvSpPr>
        <p:spPr>
          <a:xfrm>
            <a:off x="15905090" y="13974892"/>
            <a:ext cx="5521332" cy="4357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533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CrossEntropyLoss</a:t>
            </a:r>
            <a:endParaRPr lang="zh-CN" altLang="en-US" sz="2533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705D61A2-1382-1190-262D-3DC47B137B0B}"/>
                  </a:ext>
                </a:extLst>
              </p:cNvPr>
              <p:cNvSpPr/>
              <p:nvPr/>
            </p:nvSpPr>
            <p:spPr>
              <a:xfrm>
                <a:off x="18157022" y="14703771"/>
                <a:ext cx="1017469" cy="101746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533" i="1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zh-CN" altLang="en-US" sz="2533" dirty="0"/>
              </a:p>
            </p:txBody>
          </p:sp>
        </mc:Choice>
        <mc:Fallback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705D61A2-1382-1190-262D-3DC47B137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7022" y="14703771"/>
                <a:ext cx="1017469" cy="101746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DB715CD-6BBC-6C3B-9B8E-634702B267F1}"/>
              </a:ext>
            </a:extLst>
          </p:cNvPr>
          <p:cNvCxnSpPr>
            <a:cxnSpLocks/>
            <a:stCxn id="108" idx="2"/>
            <a:endCxn id="112" idx="0"/>
          </p:cNvCxnSpPr>
          <p:nvPr/>
        </p:nvCxnSpPr>
        <p:spPr>
          <a:xfrm>
            <a:off x="18665756" y="14410665"/>
            <a:ext cx="0" cy="293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CCDDEE7-D596-4BC5-60B5-83ACE2987F52}"/>
              </a:ext>
            </a:extLst>
          </p:cNvPr>
          <p:cNvSpPr txBox="1"/>
          <p:nvPr/>
        </p:nvSpPr>
        <p:spPr>
          <a:xfrm>
            <a:off x="14025578" y="5646394"/>
            <a:ext cx="1369763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33" dirty="0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endParaRPr lang="zh-CN" altLang="en-US" sz="2533" dirty="0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2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1448</TotalTime>
  <Words>754</Words>
  <Application>Microsoft Office PowerPoint</Application>
  <PresentationFormat>自定义</PresentationFormat>
  <Paragraphs>692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 l</dc:creator>
  <cp:lastModifiedBy>jh l</cp:lastModifiedBy>
  <cp:revision>150</cp:revision>
  <dcterms:created xsi:type="dcterms:W3CDTF">2023-10-10T14:19:31Z</dcterms:created>
  <dcterms:modified xsi:type="dcterms:W3CDTF">2023-10-15T10:02:52Z</dcterms:modified>
</cp:coreProperties>
</file>