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84" y="-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792A6-72F2-EF67-E3C2-73D262CF5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6DBCDA-EC0B-2ED1-538B-CFC005EF3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4A5C2-A48F-F92E-6906-2E911725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12B6-A2C5-4305-B717-D04ABAE877A6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234FDF-8DD5-B6B7-C2FE-320AE579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8A46ED-DE56-7648-C25B-93461505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8278-40BE-49D3-A89F-225084ED7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89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E3ED4-F262-D98E-FF4B-46F9FB40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9A8EC4-A936-8604-D5D6-287890A82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7127CA-A35B-5EEF-7F60-6E342350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12B6-A2C5-4305-B717-D04ABAE877A6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88B95E-007E-658F-9DD1-8B3952D6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84D33F-DD8E-283B-A769-2B575ED6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8278-40BE-49D3-A89F-225084ED7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8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C2094F-BFBC-4DD3-1077-71B789690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BA46CE-72AB-9005-E62A-82961FF94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9F87D-8C8B-7044-FBDC-8DE5A07B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12B6-A2C5-4305-B717-D04ABAE877A6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33ED0B-B97D-6B37-6EC9-BACFA4B9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1DA0C-5C07-B127-9B5A-BE26423D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8278-40BE-49D3-A89F-225084ED7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77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BCDB3-C5C8-8F58-A851-B5839CF3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ED8A53-569A-B7C9-F42D-2CEB2BC11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BE19E-6CAE-3710-0A77-E769D341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12B6-A2C5-4305-B717-D04ABAE877A6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5DE5E-61FB-9B0E-A6F7-881D7BE1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DB4F17-97EF-8DCF-9275-D045D0CB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8278-40BE-49D3-A89F-225084ED7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89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F458E-F885-4506-D474-452BE47A4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BD3348-36F4-4A4C-0636-34051BD97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8D1DDD-DDF0-B51A-5169-47A4C18D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12B6-A2C5-4305-B717-D04ABAE877A6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C8FF14-65FA-B7CB-9A6E-CB53A1D5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4EDA19-026D-1142-8AD5-00C323B06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8278-40BE-49D3-A89F-225084ED7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61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B84F0-16D8-C3B7-9813-58F1296B1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02A7A-0F02-94E3-962C-7F721FD21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40C906-C9AF-FE3F-0FB8-83FC91BD7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82319B-202A-E7D5-44E2-6CAF1C1CD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12B6-A2C5-4305-B717-D04ABAE877A6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360029-BEF4-06CB-D1D3-95E1C0ECC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F7C821-4869-2AF1-537C-A2E911A3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8278-40BE-49D3-A89F-225084ED7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5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7F56A-082B-BD0E-9BA6-F0039785E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D02D9D-0135-C75C-E4AD-B630B3028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E2C0CA-FCB2-E166-33A0-8A5A3E0C9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F8900B-3AFD-E199-5DC7-039F077B9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4FC491-A165-37CA-0DD7-FAFC3336D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A6680E-D0A3-2D43-4B37-1DDB4FFA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12B6-A2C5-4305-B717-D04ABAE877A6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55890A-67EC-3EA4-B038-5555A78F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E5C109-8553-013F-573D-546B1674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8278-40BE-49D3-A89F-225084ED7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46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31C9F-8AB9-806A-71DB-D28A67E8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C95680-8FA0-DD77-3A8A-09B9E112F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12B6-A2C5-4305-B717-D04ABAE877A6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87167B-AB76-8B4D-BF68-C968E1B1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11C50F-97B3-CFCB-5033-3C417EA6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8278-40BE-49D3-A89F-225084ED7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89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E1C8A6-B578-E77C-EED4-EE27AEC9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12B6-A2C5-4305-B717-D04ABAE877A6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09B603-5E22-161E-87FB-BA8F483EC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261AD6-A026-053F-34FB-A4EC190C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8278-40BE-49D3-A89F-225084ED7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06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BDBF9-83AE-5C6A-813E-5018622E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07C5A-F223-D5A4-08E4-AB0C5DB6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C1E9B5-D3B4-6951-FEB8-6E430DDA3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672AE0-2C67-917B-D097-41506B038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12B6-A2C5-4305-B717-D04ABAE877A6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E810E9-4401-9E4F-145D-115D4B78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1BFC95-B175-F92D-D680-79195D92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8278-40BE-49D3-A89F-225084ED7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18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3C932-6021-FCC0-873E-EE2C4C11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12B12A-A842-F5B4-D62D-3AC324077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D7AB1B-4F93-1BDE-91B1-09C2B7292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C4F137-498D-52BB-82D0-7510AB7F1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12B6-A2C5-4305-B717-D04ABAE877A6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5B07E5-9624-3272-6ADC-243B6E4A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B68502-F56E-6CE0-694F-FEBC61DAF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8278-40BE-49D3-A89F-225084ED7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04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8EDCE2-B11E-A713-1108-B66E6CCD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B3365F-3B42-76E1-8BBE-E8087FBFC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8347C7-60B0-91B9-70C9-0BAB05995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612B6-A2C5-4305-B717-D04ABAE877A6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5A5F03-C061-9F91-C173-11C2EE9FE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644365-B3A8-3F63-CECE-C6ACB7F31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08278-40BE-49D3-A89F-225084ED7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15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B6AE85B6-3717-3CAB-9DD9-52D077019791}"/>
              </a:ext>
            </a:extLst>
          </p:cNvPr>
          <p:cNvGrpSpPr/>
          <p:nvPr/>
        </p:nvGrpSpPr>
        <p:grpSpPr>
          <a:xfrm>
            <a:off x="4572959" y="4286285"/>
            <a:ext cx="3531936" cy="1449869"/>
            <a:chOff x="5786983" y="4736093"/>
            <a:chExt cx="3531936" cy="144986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3C273C8C-1453-7F04-0915-DDCC02D32BAB}"/>
                    </a:ext>
                  </a:extLst>
                </p:cNvPr>
                <p:cNvSpPr/>
                <p:nvPr/>
              </p:nvSpPr>
              <p:spPr>
                <a:xfrm>
                  <a:off x="8633150" y="5500192"/>
                  <a:ext cx="685769" cy="685769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3C273C8C-1453-7F04-0915-DDCC02D32B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3150" y="5500192"/>
                  <a:ext cx="685769" cy="685769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DBC9F78D-72FD-E416-A97F-257A238F2F8F}"/>
                </a:ext>
              </a:extLst>
            </p:cNvPr>
            <p:cNvCxnSpPr>
              <a:cxnSpLocks/>
              <a:stCxn id="24" idx="6"/>
              <a:endCxn id="18" idx="1"/>
            </p:cNvCxnSpPr>
            <p:nvPr/>
          </p:nvCxnSpPr>
          <p:spPr>
            <a:xfrm>
              <a:off x="7420308" y="5843078"/>
              <a:ext cx="19043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BD65DA1D-6DD8-5210-6102-248FBF5CDF6C}"/>
                </a:ext>
              </a:extLst>
            </p:cNvPr>
            <p:cNvCxnSpPr>
              <a:cxnSpLocks/>
              <a:stCxn id="18" idx="3"/>
              <a:endCxn id="6" idx="2"/>
            </p:cNvCxnSpPr>
            <p:nvPr/>
          </p:nvCxnSpPr>
          <p:spPr>
            <a:xfrm flipV="1">
              <a:off x="8436587" y="5843077"/>
              <a:ext cx="196563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B3D559CD-4AFF-88B1-9A7E-91A7CFF66DD5}"/>
                    </a:ext>
                  </a:extLst>
                </p:cNvPr>
                <p:cNvSpPr/>
                <p:nvPr/>
              </p:nvSpPr>
              <p:spPr>
                <a:xfrm>
                  <a:off x="7610739" y="5620833"/>
                  <a:ext cx="825848" cy="444489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𝐺𝑅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B3D559CD-4AFF-88B1-9A7E-91A7CFF66D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0739" y="5620833"/>
                  <a:ext cx="825848" cy="444489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B549F97-2E44-FF11-575C-8D159AF8972B}"/>
                    </a:ext>
                  </a:extLst>
                </p:cNvPr>
                <p:cNvSpPr/>
                <p:nvPr/>
              </p:nvSpPr>
              <p:spPr>
                <a:xfrm>
                  <a:off x="6734539" y="5500193"/>
                  <a:ext cx="685769" cy="685769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B549F97-2E44-FF11-575C-8D159AF897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4539" y="5500193"/>
                  <a:ext cx="685769" cy="685769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EA8A653B-B7DF-4AA2-656D-5F911D810531}"/>
                    </a:ext>
                  </a:extLst>
                </p:cNvPr>
                <p:cNvSpPr/>
                <p:nvPr/>
              </p:nvSpPr>
              <p:spPr>
                <a:xfrm>
                  <a:off x="7680778" y="4736094"/>
                  <a:ext cx="685769" cy="685769"/>
                </a:xfrm>
                <a:prstGeom prst="ellipse">
                  <a:avLst/>
                </a:prstGeom>
                <a:solidFill>
                  <a:srgbClr val="FF0000">
                    <a:alpha val="30196"/>
                  </a:srgb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EA8A653B-B7DF-4AA2-656D-5F911D8105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0778" y="4736094"/>
                  <a:ext cx="685769" cy="68576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9C23C8DB-82F1-C068-467B-A9B22050C4FB}"/>
                </a:ext>
              </a:extLst>
            </p:cNvPr>
            <p:cNvCxnSpPr>
              <a:cxnSpLocks/>
              <a:stCxn id="34" idx="4"/>
              <a:endCxn id="18" idx="0"/>
            </p:cNvCxnSpPr>
            <p:nvPr/>
          </p:nvCxnSpPr>
          <p:spPr>
            <a:xfrm>
              <a:off x="8023663" y="5421863"/>
              <a:ext cx="0" cy="1989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矩形: 圆角 38">
                  <a:extLst>
                    <a:ext uri="{FF2B5EF4-FFF2-40B4-BE49-F238E27FC236}">
                      <a16:creationId xmlns:a16="http://schemas.microsoft.com/office/drawing/2014/main" id="{3DC9F444-D012-E6AD-F0EF-EA1EF149BEC9}"/>
                    </a:ext>
                  </a:extLst>
                </p:cNvPr>
                <p:cNvSpPr/>
                <p:nvPr/>
              </p:nvSpPr>
              <p:spPr>
                <a:xfrm>
                  <a:off x="6664499" y="4856734"/>
                  <a:ext cx="825848" cy="444489"/>
                </a:xfrm>
                <a:prstGeom prst="roundRect">
                  <a:avLst/>
                </a:prstGeom>
                <a:solidFill>
                  <a:srgbClr val="FF0000">
                    <a:alpha val="50196"/>
                  </a:srgb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𝐺𝑅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39" name="矩形: 圆角 38">
                  <a:extLst>
                    <a:ext uri="{FF2B5EF4-FFF2-40B4-BE49-F238E27FC236}">
                      <a16:creationId xmlns:a16="http://schemas.microsoft.com/office/drawing/2014/main" id="{3DC9F444-D012-E6AD-F0EF-EA1EF149BE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499" y="4856734"/>
                  <a:ext cx="825848" cy="444489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D7B20F67-6D55-1FB1-C324-CC13C09A209B}"/>
                </a:ext>
              </a:extLst>
            </p:cNvPr>
            <p:cNvCxnSpPr>
              <a:cxnSpLocks/>
              <a:stCxn id="39" idx="3"/>
              <a:endCxn id="34" idx="2"/>
            </p:cNvCxnSpPr>
            <p:nvPr/>
          </p:nvCxnSpPr>
          <p:spPr>
            <a:xfrm>
              <a:off x="7490347" y="5078979"/>
              <a:ext cx="19043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AD053BFC-5FA3-039D-3960-0F807AF84216}"/>
                    </a:ext>
                  </a:extLst>
                </p:cNvPr>
                <p:cNvSpPr/>
                <p:nvPr/>
              </p:nvSpPr>
              <p:spPr>
                <a:xfrm>
                  <a:off x="5786983" y="4736093"/>
                  <a:ext cx="685769" cy="685769"/>
                </a:xfrm>
                <a:prstGeom prst="ellipse">
                  <a:avLst/>
                </a:prstGeom>
                <a:solidFill>
                  <a:srgbClr val="FF0000">
                    <a:alpha val="30196"/>
                  </a:srgb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−1,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AD053BFC-5FA3-039D-3960-0F807AF842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6983" y="4736093"/>
                  <a:ext cx="685769" cy="685769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B62EAB50-FECB-27F0-A4D4-8791D340DB3E}"/>
                </a:ext>
              </a:extLst>
            </p:cNvPr>
            <p:cNvCxnSpPr>
              <a:cxnSpLocks/>
              <a:stCxn id="44" idx="6"/>
              <a:endCxn id="39" idx="1"/>
            </p:cNvCxnSpPr>
            <p:nvPr/>
          </p:nvCxnSpPr>
          <p:spPr>
            <a:xfrm>
              <a:off x="6472752" y="5078978"/>
              <a:ext cx="191747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2F380491-B324-09DC-61B1-D251F6344761}"/>
                  </a:ext>
                </a:extLst>
              </p:cNvPr>
              <p:cNvSpPr/>
              <p:nvPr/>
            </p:nvSpPr>
            <p:spPr>
              <a:xfrm>
                <a:off x="3311287" y="3332918"/>
                <a:ext cx="685769" cy="685769"/>
              </a:xfrm>
              <a:prstGeom prst="ellipse">
                <a:avLst/>
              </a:prstGeom>
              <a:solidFill>
                <a:srgbClr val="FFCC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2F380491-B324-09DC-61B1-D251F63447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287" y="3332918"/>
                <a:ext cx="685769" cy="68576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0F145627-6521-F8F9-6D1F-41A36D422CE8}"/>
                  </a:ext>
                </a:extLst>
              </p:cNvPr>
              <p:cNvSpPr/>
              <p:nvPr/>
            </p:nvSpPr>
            <p:spPr>
              <a:xfrm>
                <a:off x="5520515" y="2330764"/>
                <a:ext cx="685769" cy="68576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0F145627-6521-F8F9-6D1F-41A36D422C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515" y="2330764"/>
                <a:ext cx="685769" cy="68576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EBB5FE33-9E67-8677-A28C-61A17A766320}"/>
              </a:ext>
            </a:extLst>
          </p:cNvPr>
          <p:cNvCxnSpPr>
            <a:cxnSpLocks/>
            <a:stCxn id="155" idx="0"/>
            <a:endCxn id="90" idx="0"/>
          </p:cNvCxnSpPr>
          <p:nvPr/>
        </p:nvCxnSpPr>
        <p:spPr>
          <a:xfrm rot="5400000" flipH="1" flipV="1">
            <a:off x="4960992" y="-698285"/>
            <a:ext cx="80619" cy="2694261"/>
          </a:xfrm>
          <a:prstGeom prst="bentConnector3">
            <a:avLst>
              <a:gd name="adj1" fmla="val 38355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58F0A127-3F04-F908-985A-60D74DB6181F}"/>
              </a:ext>
            </a:extLst>
          </p:cNvPr>
          <p:cNvGrpSpPr/>
          <p:nvPr/>
        </p:nvGrpSpPr>
        <p:grpSpPr>
          <a:xfrm>
            <a:off x="4105189" y="487894"/>
            <a:ext cx="3516418" cy="933574"/>
            <a:chOff x="4104150" y="1021294"/>
            <a:chExt cx="3516418" cy="933574"/>
          </a:xfrm>
        </p:grpSpPr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6ED15361-A0E6-0EBA-2616-13F51A8EDFD4}"/>
                </a:ext>
              </a:extLst>
            </p:cNvPr>
            <p:cNvGrpSpPr/>
            <p:nvPr/>
          </p:nvGrpSpPr>
          <p:grpSpPr>
            <a:xfrm>
              <a:off x="4104151" y="1021294"/>
              <a:ext cx="3516417" cy="685770"/>
              <a:chOff x="7647998" y="2921717"/>
              <a:chExt cx="3516417" cy="68577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2" name="椭圆 71">
                    <a:extLst>
                      <a:ext uri="{FF2B5EF4-FFF2-40B4-BE49-F238E27FC236}">
                        <a16:creationId xmlns:a16="http://schemas.microsoft.com/office/drawing/2014/main" id="{368E9338-AAF0-8D20-633D-849786941F54}"/>
                      </a:ext>
                    </a:extLst>
                  </p:cNvPr>
                  <p:cNvSpPr/>
                  <p:nvPr/>
                </p:nvSpPr>
                <p:spPr>
                  <a:xfrm>
                    <a:off x="7647998" y="2921717"/>
                    <a:ext cx="685769" cy="685769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mc:Choice>
            <mc:Fallback>
              <p:sp>
                <p:nvSpPr>
                  <p:cNvPr id="72" name="椭圆 71">
                    <a:extLst>
                      <a:ext uri="{FF2B5EF4-FFF2-40B4-BE49-F238E27FC236}">
                        <a16:creationId xmlns:a16="http://schemas.microsoft.com/office/drawing/2014/main" id="{368E9338-AAF0-8D20-633D-849786941F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7998" y="2921717"/>
                    <a:ext cx="685769" cy="685769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" name="椭圆 88">
                    <a:extLst>
                      <a:ext uri="{FF2B5EF4-FFF2-40B4-BE49-F238E27FC236}">
                        <a16:creationId xmlns:a16="http://schemas.microsoft.com/office/drawing/2014/main" id="{93FBA239-8C9A-DADE-F920-31A0EDA91114}"/>
                      </a:ext>
                    </a:extLst>
                  </p:cNvPr>
                  <p:cNvSpPr/>
                  <p:nvPr/>
                </p:nvSpPr>
                <p:spPr>
                  <a:xfrm>
                    <a:off x="10478646" y="2921717"/>
                    <a:ext cx="685769" cy="685769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  <a:ea typeface="宋体" panose="02010600030101010101" pitchFamily="2" charset="-122"/>
                    </a:endParaRPr>
                  </a:p>
                </p:txBody>
              </p:sp>
            </mc:Choice>
            <mc:Fallback>
              <p:sp>
                <p:nvSpPr>
                  <p:cNvPr id="89" name="椭圆 88">
                    <a:extLst>
                      <a:ext uri="{FF2B5EF4-FFF2-40B4-BE49-F238E27FC236}">
                        <a16:creationId xmlns:a16="http://schemas.microsoft.com/office/drawing/2014/main" id="{93FBA239-8C9A-DADE-F920-31A0EDA911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8646" y="2921717"/>
                    <a:ext cx="685769" cy="685769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" name="矩形: 圆角 89">
                    <a:extLst>
                      <a:ext uri="{FF2B5EF4-FFF2-40B4-BE49-F238E27FC236}">
                        <a16:creationId xmlns:a16="http://schemas.microsoft.com/office/drawing/2014/main" id="{610BB2D5-3088-AFB0-983B-569E43C71A56}"/>
                      </a:ext>
                    </a:extLst>
                  </p:cNvPr>
                  <p:cNvSpPr/>
                  <p:nvPr/>
                </p:nvSpPr>
                <p:spPr>
                  <a:xfrm>
                    <a:off x="9478316" y="3042358"/>
                    <a:ext cx="825848" cy="444489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𝐺𝑅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𝐺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mc:Choice>
            <mc:Fallback>
              <p:sp>
                <p:nvSpPr>
                  <p:cNvPr id="90" name="矩形: 圆角 89">
                    <a:extLst>
                      <a:ext uri="{FF2B5EF4-FFF2-40B4-BE49-F238E27FC236}">
                        <a16:creationId xmlns:a16="http://schemas.microsoft.com/office/drawing/2014/main" id="{610BB2D5-3088-AFB0-983B-569E43C71A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78316" y="3042358"/>
                    <a:ext cx="825848" cy="444489"/>
                  </a:xfrm>
                  <a:prstGeom prst="round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直接箭头连接符 90">
                <a:extLst>
                  <a:ext uri="{FF2B5EF4-FFF2-40B4-BE49-F238E27FC236}">
                    <a16:creationId xmlns:a16="http://schemas.microsoft.com/office/drawing/2014/main" id="{11E833E6-316F-BB47-9141-D24BBC36EDE4}"/>
                  </a:ext>
                </a:extLst>
              </p:cNvPr>
              <p:cNvCxnSpPr>
                <a:cxnSpLocks/>
                <a:stCxn id="90" idx="3"/>
                <a:endCxn id="89" idx="2"/>
              </p:cNvCxnSpPr>
              <p:nvPr/>
            </p:nvCxnSpPr>
            <p:spPr>
              <a:xfrm flipV="1">
                <a:off x="10304164" y="3264602"/>
                <a:ext cx="174482" cy="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2" name="椭圆 91">
                    <a:extLst>
                      <a:ext uri="{FF2B5EF4-FFF2-40B4-BE49-F238E27FC236}">
                        <a16:creationId xmlns:a16="http://schemas.microsoft.com/office/drawing/2014/main" id="{0351AD59-B0FA-B571-72E1-31A9BDF6AB32}"/>
                      </a:ext>
                    </a:extLst>
                  </p:cNvPr>
                  <p:cNvSpPr/>
                  <p:nvPr/>
                </p:nvSpPr>
                <p:spPr>
                  <a:xfrm>
                    <a:off x="8618065" y="2921718"/>
                    <a:ext cx="685769" cy="685769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  <a:ea typeface="宋体" panose="02010600030101010101" pitchFamily="2" charset="-122"/>
                    </a:endParaRPr>
                  </a:p>
                </p:txBody>
              </p:sp>
            </mc:Choice>
            <mc:Fallback>
              <p:sp>
                <p:nvSpPr>
                  <p:cNvPr id="92" name="椭圆 91">
                    <a:extLst>
                      <a:ext uri="{FF2B5EF4-FFF2-40B4-BE49-F238E27FC236}">
                        <a16:creationId xmlns:a16="http://schemas.microsoft.com/office/drawing/2014/main" id="{0351AD59-B0FA-B571-72E1-31A9BDF6AB3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8065" y="2921718"/>
                    <a:ext cx="685769" cy="685769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3" name="直接箭头连接符 92">
                <a:extLst>
                  <a:ext uri="{FF2B5EF4-FFF2-40B4-BE49-F238E27FC236}">
                    <a16:creationId xmlns:a16="http://schemas.microsoft.com/office/drawing/2014/main" id="{B15B483D-E523-77EB-20B2-008A37430DC5}"/>
                  </a:ext>
                </a:extLst>
              </p:cNvPr>
              <p:cNvCxnSpPr>
                <a:cxnSpLocks/>
                <a:stCxn id="92" idx="6"/>
                <a:endCxn id="90" idx="1"/>
              </p:cNvCxnSpPr>
              <p:nvPr/>
            </p:nvCxnSpPr>
            <p:spPr>
              <a:xfrm>
                <a:off x="9303834" y="3264603"/>
                <a:ext cx="17448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EEA3D9CF-38B4-ED2D-95C4-54476C01B638}"/>
                      </a:ext>
                    </a:extLst>
                  </p:cNvPr>
                  <p:cNvSpPr txBox="1"/>
                  <p:nvPr/>
                </p:nvSpPr>
                <p:spPr>
                  <a:xfrm>
                    <a:off x="8293989" y="3042358"/>
                    <a:ext cx="34584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EEA3D9CF-38B4-ED2D-95C4-54476C01B6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3989" y="3042358"/>
                    <a:ext cx="345842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8" name="右大括号 137">
              <a:extLst>
                <a:ext uri="{FF2B5EF4-FFF2-40B4-BE49-F238E27FC236}">
                  <a16:creationId xmlns:a16="http://schemas.microsoft.com/office/drawing/2014/main" id="{9B24AE02-0539-8D04-BB90-23E6A4EECE5E}"/>
                </a:ext>
              </a:extLst>
            </p:cNvPr>
            <p:cNvSpPr/>
            <p:nvPr/>
          </p:nvSpPr>
          <p:spPr>
            <a:xfrm rot="5400000">
              <a:off x="5724454" y="58755"/>
              <a:ext cx="275809" cy="3516417"/>
            </a:xfrm>
            <a:prstGeom prst="rightBrace">
              <a:avLst>
                <a:gd name="adj1" fmla="val 40427"/>
                <a:gd name="adj2" fmla="val 5000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39FBCE60-D861-3B10-3A15-A1893E70E9A5}"/>
              </a:ext>
            </a:extLst>
          </p:cNvPr>
          <p:cNvCxnSpPr>
            <a:cxnSpLocks/>
            <a:stCxn id="53" idx="4"/>
            <a:endCxn id="183" idx="0"/>
          </p:cNvCxnSpPr>
          <p:nvPr/>
        </p:nvCxnSpPr>
        <p:spPr>
          <a:xfrm flipH="1">
            <a:off x="5863397" y="3016533"/>
            <a:ext cx="3" cy="5176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连接符: 肘形 143">
            <a:extLst>
              <a:ext uri="{FF2B5EF4-FFF2-40B4-BE49-F238E27FC236}">
                <a16:creationId xmlns:a16="http://schemas.microsoft.com/office/drawing/2014/main" id="{7C8C3196-AE9E-81C2-FD4D-BDAECA2B3C42}"/>
              </a:ext>
            </a:extLst>
          </p:cNvPr>
          <p:cNvCxnSpPr>
            <a:cxnSpLocks/>
            <a:stCxn id="44" idx="2"/>
            <a:endCxn id="155" idx="2"/>
          </p:cNvCxnSpPr>
          <p:nvPr/>
        </p:nvCxnSpPr>
        <p:spPr>
          <a:xfrm rot="10800000">
            <a:off x="3512547" y="830778"/>
            <a:ext cx="1060412" cy="3798392"/>
          </a:xfrm>
          <a:prstGeom prst="bentConnector3">
            <a:avLst>
              <a:gd name="adj1" fmla="val 13832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C4E1AACA-EAEE-4F69-647B-46D05039D921}"/>
                  </a:ext>
                </a:extLst>
              </p:cNvPr>
              <p:cNvSpPr/>
              <p:nvPr/>
            </p:nvSpPr>
            <p:spPr>
              <a:xfrm>
                <a:off x="3512547" y="689154"/>
                <a:ext cx="283248" cy="283248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b" anchorCtr="0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C4E1AACA-EAEE-4F69-647B-46D05039D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547" y="689154"/>
                <a:ext cx="283248" cy="283248"/>
              </a:xfrm>
              <a:prstGeom prst="ellipse">
                <a:avLst/>
              </a:prstGeom>
              <a:blipFill>
                <a:blip r:embed="rId15"/>
                <a:stretch>
                  <a:fillRect l="-4082" r="-4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E28560C5-9438-86C2-6C26-5744AE69ED29}"/>
              </a:ext>
            </a:extLst>
          </p:cNvPr>
          <p:cNvCxnSpPr>
            <a:cxnSpLocks/>
            <a:stCxn id="49" idx="0"/>
            <a:endCxn id="155" idx="4"/>
          </p:cNvCxnSpPr>
          <p:nvPr/>
        </p:nvCxnSpPr>
        <p:spPr>
          <a:xfrm flipH="1" flipV="1">
            <a:off x="3654171" y="972402"/>
            <a:ext cx="1" cy="23605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矩形: 圆角 166">
                <a:extLst>
                  <a:ext uri="{FF2B5EF4-FFF2-40B4-BE49-F238E27FC236}">
                    <a16:creationId xmlns:a16="http://schemas.microsoft.com/office/drawing/2014/main" id="{C905210C-F176-5A6F-3585-265A89CAEA24}"/>
                  </a:ext>
                </a:extLst>
              </p:cNvPr>
              <p:cNvSpPr/>
              <p:nvPr/>
            </p:nvSpPr>
            <p:spPr>
              <a:xfrm>
                <a:off x="5222726" y="1698842"/>
                <a:ext cx="1281345" cy="33310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𝐴𝑡𝑡𝑒𝑛𝑡𝑖𝑜𝑛</m:t>
                      </m:r>
                    </m:oMath>
                  </m:oMathPara>
                </a14:m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67" name="矩形: 圆角 166">
                <a:extLst>
                  <a:ext uri="{FF2B5EF4-FFF2-40B4-BE49-F238E27FC236}">
                    <a16:creationId xmlns:a16="http://schemas.microsoft.com/office/drawing/2014/main" id="{C905210C-F176-5A6F-3585-265A89CAE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726" y="1698842"/>
                <a:ext cx="1281345" cy="333108"/>
              </a:xfrm>
              <a:prstGeom prst="roundRect">
                <a:avLst/>
              </a:prstGeom>
              <a:blipFill>
                <a:blip r:embed="rId16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AA1BEED6-4EA7-EE8E-DB27-DFF37AFABE2A}"/>
              </a:ext>
            </a:extLst>
          </p:cNvPr>
          <p:cNvCxnSpPr>
            <a:cxnSpLocks/>
            <a:stCxn id="138" idx="1"/>
            <a:endCxn id="167" idx="0"/>
          </p:cNvCxnSpPr>
          <p:nvPr/>
        </p:nvCxnSpPr>
        <p:spPr>
          <a:xfrm>
            <a:off x="5863397" y="1421468"/>
            <a:ext cx="2" cy="2773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B738EFA9-B890-B3E5-5F1A-BED871EA4779}"/>
              </a:ext>
            </a:extLst>
          </p:cNvPr>
          <p:cNvCxnSpPr>
            <a:cxnSpLocks/>
            <a:stCxn id="167" idx="2"/>
            <a:endCxn id="53" idx="0"/>
          </p:cNvCxnSpPr>
          <p:nvPr/>
        </p:nvCxnSpPr>
        <p:spPr>
          <a:xfrm>
            <a:off x="5863399" y="2031950"/>
            <a:ext cx="1" cy="2988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连接符: 肘形 178">
            <a:extLst>
              <a:ext uri="{FF2B5EF4-FFF2-40B4-BE49-F238E27FC236}">
                <a16:creationId xmlns:a16="http://schemas.microsoft.com/office/drawing/2014/main" id="{0E1BAF2E-4278-9EF4-C34D-EE5226E58334}"/>
              </a:ext>
            </a:extLst>
          </p:cNvPr>
          <p:cNvCxnSpPr>
            <a:cxnSpLocks/>
            <a:stCxn id="49" idx="0"/>
            <a:endCxn id="167" idx="1"/>
          </p:cNvCxnSpPr>
          <p:nvPr/>
        </p:nvCxnSpPr>
        <p:spPr>
          <a:xfrm rot="5400000" flipH="1" flipV="1">
            <a:off x="3704688" y="1814880"/>
            <a:ext cx="1467522" cy="156855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1B8A7A90-225F-F1C4-D1D1-C430D412333D}"/>
                  </a:ext>
                </a:extLst>
              </p:cNvPr>
              <p:cNvSpPr/>
              <p:nvPr/>
            </p:nvSpPr>
            <p:spPr>
              <a:xfrm>
                <a:off x="5721773" y="3534178"/>
                <a:ext cx="283248" cy="283248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b" anchorCtr="0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1B8A7A90-225F-F1C4-D1D1-C430D41233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773" y="3534178"/>
                <a:ext cx="283248" cy="283248"/>
              </a:xfrm>
              <a:prstGeom prst="ellipse">
                <a:avLst/>
              </a:prstGeom>
              <a:blipFill>
                <a:blip r:embed="rId17"/>
                <a:stretch>
                  <a:fillRect l="-6250" r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40425261-67BB-7054-87C2-F29A50D9918C}"/>
              </a:ext>
            </a:extLst>
          </p:cNvPr>
          <p:cNvCxnSpPr>
            <a:cxnSpLocks/>
            <a:stCxn id="49" idx="6"/>
            <a:endCxn id="183" idx="2"/>
          </p:cNvCxnSpPr>
          <p:nvPr/>
        </p:nvCxnSpPr>
        <p:spPr>
          <a:xfrm flipV="1">
            <a:off x="3997056" y="3675802"/>
            <a:ext cx="172471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39896EFD-E88E-65FF-A1C3-ECC6167DEC70}"/>
              </a:ext>
            </a:extLst>
          </p:cNvPr>
          <p:cNvCxnSpPr>
            <a:cxnSpLocks/>
            <a:stCxn id="183" idx="4"/>
            <a:endCxn id="39" idx="0"/>
          </p:cNvCxnSpPr>
          <p:nvPr/>
        </p:nvCxnSpPr>
        <p:spPr>
          <a:xfrm>
            <a:off x="5863397" y="3817426"/>
            <a:ext cx="2" cy="589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矩形: 圆角 194">
                <a:extLst>
                  <a:ext uri="{FF2B5EF4-FFF2-40B4-BE49-F238E27FC236}">
                    <a16:creationId xmlns:a16="http://schemas.microsoft.com/office/drawing/2014/main" id="{1B276001-317E-FD61-4A6A-7585CE77C9AA}"/>
                  </a:ext>
                </a:extLst>
              </p:cNvPr>
              <p:cNvSpPr/>
              <p:nvPr/>
            </p:nvSpPr>
            <p:spPr>
              <a:xfrm>
                <a:off x="7318281" y="5990813"/>
                <a:ext cx="887457" cy="33310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𝐿𝑖𝑛𝑒𝑎𝑟</m:t>
                      </m:r>
                    </m:oMath>
                  </m:oMathPara>
                </a14:m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95" name="矩形: 圆角 194">
                <a:extLst>
                  <a:ext uri="{FF2B5EF4-FFF2-40B4-BE49-F238E27FC236}">
                    <a16:creationId xmlns:a16="http://schemas.microsoft.com/office/drawing/2014/main" id="{1B276001-317E-FD61-4A6A-7585CE77C9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281" y="5990813"/>
                <a:ext cx="887457" cy="333108"/>
              </a:xfrm>
              <a:prstGeom prst="roundRect">
                <a:avLst/>
              </a:prstGeom>
              <a:blipFill>
                <a:blip r:embed="rId18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BD36C46-855E-641D-DFB8-039DF2693FA8}"/>
              </a:ext>
            </a:extLst>
          </p:cNvPr>
          <p:cNvCxnSpPr>
            <a:cxnSpLocks/>
            <a:stCxn id="6" idx="4"/>
            <a:endCxn id="195" idx="0"/>
          </p:cNvCxnSpPr>
          <p:nvPr/>
        </p:nvCxnSpPr>
        <p:spPr>
          <a:xfrm flipH="1">
            <a:off x="7762010" y="5736153"/>
            <a:ext cx="1" cy="2546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18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17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jh l</dc:creator>
  <cp:lastModifiedBy>jh l</cp:lastModifiedBy>
  <cp:revision>21</cp:revision>
  <dcterms:created xsi:type="dcterms:W3CDTF">2023-11-20T08:42:59Z</dcterms:created>
  <dcterms:modified xsi:type="dcterms:W3CDTF">2023-11-20T09:53:21Z</dcterms:modified>
</cp:coreProperties>
</file>