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0" r:id="rId3"/>
    <p:sldId id="287" r:id="rId4"/>
    <p:sldId id="291" r:id="rId5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2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E9ED5-778F-4C3B-A3A2-21FBEEE106AF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1143000"/>
            <a:ext cx="193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07396-B653-41B6-8B16-1ACDFCD9A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.ustb.edu.cn/http/77726476706e69737468656265737421e5f443d232237c52300d8db9d6562d/teacherExtSol/edit/8873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36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9873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7396-B653-41B6-8B16-1ACDFCD9AC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4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3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6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6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TEST6_</a:t>
            </a:r>
            <a:r>
              <a:rPr lang="zh-CN" altLang="en-US" dirty="0" smtClean="0"/>
              <a:t>函数代码分析（答案）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0</a:t>
            </a:r>
            <a:endParaRPr lang="zh-CN" altLang="en-US" sz="20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85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593039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写出以下代码的执行</a:t>
            </a:r>
            <a:r>
              <a:rPr lang="zh-CN" altLang="en-US" sz="2800" dirty="0" smtClean="0"/>
              <a:t>结果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[ 8 ]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a=3,b=5;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max(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a,int</a:t>
            </a:r>
            <a:r>
              <a:rPr lang="en-US" altLang="zh-CN" sz="2800" dirty="0"/>
              <a:t> b) </a:t>
            </a:r>
          </a:p>
          <a:p>
            <a:r>
              <a:rPr lang="en-US" altLang="zh-CN" sz="2800" dirty="0"/>
              <a:t>{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c=a&gt;</a:t>
            </a:r>
            <a:r>
              <a:rPr lang="en-US" altLang="zh-CN" sz="2800" dirty="0" err="1"/>
              <a:t>b?a:b</a:t>
            </a:r>
            <a:r>
              <a:rPr lang="en-US" altLang="zh-CN" sz="2800" dirty="0"/>
              <a:t>;   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/>
              <a:t>return c; }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main() </a:t>
            </a:r>
          </a:p>
          <a:p>
            <a:r>
              <a:rPr lang="en-US" altLang="zh-CN" sz="2800" dirty="0"/>
              <a:t>{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a=8; </a:t>
            </a:r>
          </a:p>
          <a:p>
            <a:r>
              <a:rPr lang="en-US" altLang="zh-CN" sz="2800" dirty="0" err="1"/>
              <a:t>printf</a:t>
            </a:r>
            <a:r>
              <a:rPr lang="en-US" altLang="zh-CN" sz="2800" dirty="0"/>
              <a:t>("%d", max(a, b)); </a:t>
            </a:r>
          </a:p>
          <a:p>
            <a:r>
              <a:rPr lang="en-US" altLang="zh-CN" sz="2800" dirty="0"/>
              <a:t>return 0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48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4000" y="1549400"/>
            <a:ext cx="5016500" cy="5270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以下程序的输出结果</a:t>
            </a:r>
            <a:r>
              <a:rPr lang="zh-CN" altLang="en-US" sz="2800" dirty="0" smtClean="0"/>
              <a:t>是</a:t>
            </a:r>
            <a:r>
              <a:rPr lang="zh-CN" altLang="en-US" sz="2800" dirty="0" smtClean="0">
                <a:solidFill>
                  <a:srgbClr val="639EF4"/>
                </a:solidFill>
              </a:rPr>
              <a:t> </a:t>
            </a:r>
            <a:r>
              <a:rPr lang="en-US" altLang="zh-CN" sz="2800" dirty="0" smtClean="0">
                <a:solidFill>
                  <a:srgbClr val="639EF4"/>
                </a:solidFill>
              </a:rPr>
              <a:t>[ 5,4,3 ]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f1(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x,int</a:t>
            </a:r>
            <a:r>
              <a:rPr lang="en-US" altLang="zh-CN" sz="2800" dirty="0"/>
              <a:t>  y)</a:t>
            </a:r>
            <a:br>
              <a:rPr lang="en-US" altLang="zh-CN" sz="2800" dirty="0"/>
            </a:br>
            <a:r>
              <a:rPr lang="en-US" altLang="zh-CN" sz="2800" dirty="0"/>
              <a:t>{       return  x&gt;</a:t>
            </a:r>
            <a:r>
              <a:rPr lang="en-US" altLang="zh-CN" sz="2800" dirty="0" err="1"/>
              <a:t>y?x:y</a:t>
            </a:r>
            <a:r>
              <a:rPr lang="en-US" altLang="zh-CN" sz="2800" dirty="0"/>
              <a:t>;  }</a:t>
            </a:r>
            <a:br>
              <a:rPr lang="en-US" altLang="zh-CN" sz="2800" dirty="0"/>
            </a:br>
            <a:r>
              <a:rPr lang="en-US" altLang="zh-CN" sz="2800" dirty="0" err="1"/>
              <a:t>int</a:t>
            </a:r>
            <a:r>
              <a:rPr lang="en-US" altLang="zh-CN" sz="2800" dirty="0"/>
              <a:t> f2(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x,int</a:t>
            </a:r>
            <a:r>
              <a:rPr lang="en-US" altLang="zh-CN" sz="2800" dirty="0"/>
              <a:t>  y)</a:t>
            </a:r>
            <a:br>
              <a:rPr lang="en-US" altLang="zh-CN" sz="2800" dirty="0"/>
            </a:br>
            <a:r>
              <a:rPr lang="en-US" altLang="zh-CN" sz="2800" dirty="0"/>
              <a:t>{       return  x&gt;</a:t>
            </a:r>
            <a:r>
              <a:rPr lang="en-US" altLang="zh-CN" sz="2800" dirty="0" err="1"/>
              <a:t>y?y:x</a:t>
            </a:r>
            <a:r>
              <a:rPr lang="en-US" altLang="zh-CN" sz="2800" dirty="0"/>
              <a:t>;  }</a:t>
            </a:r>
            <a:br>
              <a:rPr lang="en-US" altLang="zh-CN" sz="2800" dirty="0"/>
            </a:br>
            <a:r>
              <a:rPr lang="en-US" altLang="zh-CN" sz="2800" dirty="0"/>
              <a:t>void main()</a:t>
            </a:r>
            <a:br>
              <a:rPr lang="en-US" altLang="zh-CN" sz="2800" dirty="0"/>
            </a:br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a=4,b=3,c=5,d,e,f;</a:t>
            </a:r>
            <a:br>
              <a:rPr lang="en-US" altLang="zh-CN" sz="2800" dirty="0" smtClean="0"/>
            </a:br>
            <a:r>
              <a:rPr lang="en-US" altLang="zh-CN" sz="2800" dirty="0" smtClean="0"/>
              <a:t>    d=f1(</a:t>
            </a:r>
            <a:r>
              <a:rPr lang="en-US" altLang="zh-CN" sz="2800" dirty="0" err="1" smtClean="0"/>
              <a:t>a,b</a:t>
            </a:r>
            <a:r>
              <a:rPr lang="en-US" altLang="zh-CN" sz="2800" dirty="0" smtClean="0"/>
              <a:t>);     d=f1(</a:t>
            </a:r>
            <a:r>
              <a:rPr lang="en-US" altLang="zh-CN" sz="2800" dirty="0" err="1" smtClean="0"/>
              <a:t>d,c</a:t>
            </a:r>
            <a:r>
              <a:rPr lang="en-US" altLang="zh-CN" sz="2800" dirty="0" smtClean="0"/>
              <a:t>);</a:t>
            </a:r>
            <a:br>
              <a:rPr lang="en-US" altLang="zh-CN" sz="2800" dirty="0" smtClean="0"/>
            </a:br>
            <a:r>
              <a:rPr lang="en-US" altLang="zh-CN" sz="2800" dirty="0" smtClean="0"/>
              <a:t>    e=f2(</a:t>
            </a:r>
            <a:r>
              <a:rPr lang="en-US" altLang="zh-CN" sz="2800" dirty="0" err="1" smtClean="0"/>
              <a:t>a,b</a:t>
            </a:r>
            <a:r>
              <a:rPr lang="en-US" altLang="zh-CN" sz="2800" dirty="0" smtClean="0"/>
              <a:t>);     e=f2(</a:t>
            </a:r>
            <a:r>
              <a:rPr lang="en-US" altLang="zh-CN" sz="2800" dirty="0" err="1" smtClean="0"/>
              <a:t>e,c</a:t>
            </a:r>
            <a:r>
              <a:rPr lang="en-US" altLang="zh-CN" sz="2800" dirty="0" smtClean="0"/>
              <a:t>);</a:t>
            </a:r>
            <a:br>
              <a:rPr lang="en-US" altLang="zh-CN" sz="2800" dirty="0" smtClean="0"/>
            </a:br>
            <a:r>
              <a:rPr lang="en-US" altLang="zh-CN" sz="2800" dirty="0" smtClean="0"/>
              <a:t>    f=</a:t>
            </a:r>
            <a:r>
              <a:rPr lang="en-US" altLang="zh-CN" sz="2800" dirty="0" err="1" smtClean="0"/>
              <a:t>a+b+c-d-e</a:t>
            </a:r>
            <a:r>
              <a:rPr lang="en-US" altLang="zh-CN" sz="2800" dirty="0" smtClean="0"/>
              <a:t>;</a:t>
            </a:r>
            <a:br>
              <a:rPr lang="en-US" altLang="zh-CN" sz="2800" dirty="0" smtClean="0"/>
            </a:br>
            <a:r>
              <a:rPr lang="en-US" altLang="zh-CN" sz="2800" dirty="0" smtClean="0"/>
              <a:t> 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("%d,%d,%d",</a:t>
            </a:r>
            <a:r>
              <a:rPr lang="en-US" altLang="zh-CN" sz="2800" dirty="0" err="1" smtClean="0"/>
              <a:t>d,f,e</a:t>
            </a:r>
            <a:r>
              <a:rPr lang="en-US" altLang="zh-CN" sz="2800" dirty="0" smtClean="0"/>
              <a:t>);  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8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71500" y="634999"/>
            <a:ext cx="4366260" cy="757237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分析下面代码，写出程序运行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结果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一行输出对应一个空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[ 5,8 ]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[ 11,14 ]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void fun()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 static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a=0;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a+=3;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b = 2;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("%d",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a+b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); } </a:t>
            </a:r>
          </a:p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main()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n=5,i;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for 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=1;i&lt;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n;i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++)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{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fun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	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if(i%2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(",");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else 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("\n");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}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return 0; }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5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185</Words>
  <Application>Microsoft Office PowerPoint</Application>
  <PresentationFormat>全屏显示(16:10)</PresentationFormat>
  <Paragraphs>36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Microsoft Yahei</vt:lpstr>
      <vt:lpstr>宋体</vt:lpstr>
      <vt:lpstr>Arial</vt:lpstr>
      <vt:lpstr>Calibri</vt:lpstr>
      <vt:lpstr>Calibri Light</vt:lpstr>
      <vt:lpstr>Office 主题</vt:lpstr>
      <vt:lpstr>TEST6_函数代码分析（答案）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Test_穷举算法</dc:title>
  <dc:creator>WEI QU</dc:creator>
  <cp:lastModifiedBy>qw</cp:lastModifiedBy>
  <cp:revision>51</cp:revision>
  <dcterms:created xsi:type="dcterms:W3CDTF">2018-10-21T08:09:33Z</dcterms:created>
  <dcterms:modified xsi:type="dcterms:W3CDTF">2021-04-09T03:31:14Z</dcterms:modified>
</cp:coreProperties>
</file>