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591D-8E0F-44B2-8A2B-F72DBB60D8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2562-16D5-400F-9E52-A963C5485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540" y="365125"/>
            <a:ext cx="11353165" cy="132588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https://github.com/ecnu-10195101530/Travis_CI_Tutorial</a:t>
            </a:r>
            <a:endParaRPr lang="en-US" altLang="zh-CN" sz="3600" dirty="0"/>
          </a:p>
        </p:txBody>
      </p:sp>
      <p:pic>
        <p:nvPicPr>
          <p:cNvPr id="4" name="内容占位符 3" descr="1.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59480" y="1785620"/>
            <a:ext cx="4643755" cy="3903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https://github.com/Apochens/Travis_CI_Tutorial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SE-Lab7</dc:title>
  <dc:creator>黄 杉</dc:creator>
  <cp:lastModifiedBy>NICE-HAO</cp:lastModifiedBy>
  <cp:revision>4</cp:revision>
  <dcterms:created xsi:type="dcterms:W3CDTF">2021-06-03T04:45:00Z</dcterms:created>
  <dcterms:modified xsi:type="dcterms:W3CDTF">2021-06-13T09:27:06Z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17410FB34C3341A5B30E7332E76A493B</vt:lpwstr>
  </property>
  <property fmtid="{D5CDD505-2E9C-101B-9397-08002B2CF9AE}" pid="3" name="KSOProductBuildVer">
    <vt:lpwstr>2052-11.1.0.10577</vt:lpwstr>
  </property>
</Properties>
</file>