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123" r:id="rId2"/>
    <p:sldId id="376" r:id="rId3"/>
    <p:sldId id="345" r:id="rId4"/>
    <p:sldId id="1908" r:id="rId5"/>
    <p:sldId id="598" r:id="rId6"/>
    <p:sldId id="535" r:id="rId7"/>
    <p:sldId id="213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00"/>
    <p:restoredTop sz="94655"/>
  </p:normalViewPr>
  <p:slideViewPr>
    <p:cSldViewPr snapToGrid="0">
      <p:cViewPr varScale="1">
        <p:scale>
          <a:sx n="80" d="100"/>
          <a:sy n="80" d="100"/>
        </p:scale>
        <p:origin x="-811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E3488-600C-48B6-953D-A312D20A41F4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EC090-1D11-44F3-AF8F-F6F93BF0A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2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86E-575D-F544-882E-C4F534F99C7D}" type="slidenum">
              <a:rPr lang="en-US" altLang="zh-CN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AD53D-8A36-4298-8A68-41675434C277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D43-4CEA-4845-B182-C21026152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/>
          <p:cNvSpPr/>
          <p:nvPr/>
        </p:nvSpPr>
        <p:spPr>
          <a:xfrm rot="2700000">
            <a:off x="4718984" y="-359874"/>
            <a:ext cx="7511244" cy="7318723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4" name="矩形: 圆角 6"/>
          <p:cNvSpPr/>
          <p:nvPr/>
        </p:nvSpPr>
        <p:spPr>
          <a:xfrm rot="2700000">
            <a:off x="-2804729" y="566645"/>
            <a:ext cx="5609457" cy="54656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PA-矩形 3"/>
          <p:cNvSpPr/>
          <p:nvPr>
            <p:custDataLst>
              <p:tags r:id="rId1"/>
            </p:custDataLst>
          </p:nvPr>
        </p:nvSpPr>
        <p:spPr>
          <a:xfrm>
            <a:off x="5847080" y="1855470"/>
            <a:ext cx="5524500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ea"/>
                <a:sym typeface="思源黑体" panose="020B0500000000000000" pitchFamily="34" charset="-122"/>
              </a:rPr>
              <a:t>软件工程实践</a:t>
            </a:r>
          </a:p>
        </p:txBody>
      </p:sp>
      <p:sp>
        <p:nvSpPr>
          <p:cNvPr id="7" name="PA-文本框 6"/>
          <p:cNvSpPr txBox="1"/>
          <p:nvPr>
            <p:custDataLst>
              <p:tags r:id="rId2"/>
            </p:custDataLst>
          </p:nvPr>
        </p:nvSpPr>
        <p:spPr>
          <a:xfrm>
            <a:off x="5846849" y="3007807"/>
            <a:ext cx="5929119" cy="583565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SE</a:t>
            </a:r>
          </a:p>
        </p:txBody>
      </p:sp>
      <p:sp>
        <p:nvSpPr>
          <p:cNvPr id="8" name="PA-文本框 6"/>
          <p:cNvSpPr txBox="1"/>
          <p:nvPr>
            <p:custDataLst>
              <p:tags r:id="rId3"/>
            </p:custDataLst>
          </p:nvPr>
        </p:nvSpPr>
        <p:spPr>
          <a:xfrm>
            <a:off x="5964161" y="3755758"/>
            <a:ext cx="302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>
                    <a:lumMod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Unlimited progress</a:t>
            </a:r>
            <a:endParaRPr lang="zh-CN" altLang="en-US" sz="2400">
              <a:solidFill>
                <a:schemeClr val="bg1">
                  <a:lumMod val="7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9" name="矩形: 圆角 6"/>
          <p:cNvSpPr/>
          <p:nvPr/>
        </p:nvSpPr>
        <p:spPr>
          <a:xfrm>
            <a:off x="5964160" y="4474866"/>
            <a:ext cx="1987853" cy="443185"/>
          </a:xfrm>
          <a:prstGeom prst="roundRect">
            <a:avLst/>
          </a:prstGeom>
          <a:solidFill>
            <a:schemeClr val="accent2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第</a:t>
            </a:r>
            <a:r>
              <a:rPr lang="en-US" altLang="zh-CN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n</a:t>
            </a:r>
            <a:r>
              <a:rPr lang="zh-CN" alt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组</a:t>
            </a:r>
          </a:p>
        </p:txBody>
      </p:sp>
      <p:sp>
        <p:nvSpPr>
          <p:cNvPr id="10" name="矩形: 圆角 6"/>
          <p:cNvSpPr/>
          <p:nvPr/>
        </p:nvSpPr>
        <p:spPr>
          <a:xfrm rot="2700000">
            <a:off x="10719226" y="-602045"/>
            <a:ext cx="2027189" cy="19752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7" grpId="0" bldLvl="0" animBg="1"/>
      <p:bldP spid="8" grpId="0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1"/>
          <p:cNvSpPr/>
          <p:nvPr/>
        </p:nvSpPr>
        <p:spPr>
          <a:xfrm rot="2700000">
            <a:off x="4692776" y="-551127"/>
            <a:ext cx="8168338" cy="7958976"/>
          </a:xfrm>
          <a:prstGeom prst="round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3" name="矩形: 圆角 10"/>
          <p:cNvSpPr/>
          <p:nvPr/>
        </p:nvSpPr>
        <p:spPr>
          <a:xfrm rot="2700000">
            <a:off x="-3088588" y="-550489"/>
            <a:ext cx="8168338" cy="7958976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4" name="矩形: 圆角 9"/>
          <p:cNvSpPr/>
          <p:nvPr/>
        </p:nvSpPr>
        <p:spPr>
          <a:xfrm rot="2700000">
            <a:off x="-3667365" y="-550489"/>
            <a:ext cx="8168338" cy="7958976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5" name="矩形: 圆角 8"/>
          <p:cNvSpPr/>
          <p:nvPr/>
        </p:nvSpPr>
        <p:spPr>
          <a:xfrm rot="2700000">
            <a:off x="-4246142" y="-550489"/>
            <a:ext cx="8168338" cy="7958976"/>
          </a:xfrm>
          <a:prstGeom prst="round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矩形: 圆角 6"/>
          <p:cNvSpPr/>
          <p:nvPr/>
        </p:nvSpPr>
        <p:spPr>
          <a:xfrm rot="2700000">
            <a:off x="-4824920" y="-550488"/>
            <a:ext cx="8168338" cy="79589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74758" y="2589902"/>
            <a:ext cx="2380877" cy="1678196"/>
            <a:chOff x="1637031" y="2589902"/>
            <a:chExt cx="2380877" cy="1678196"/>
          </a:xfrm>
        </p:grpSpPr>
        <p:sp>
          <p:nvSpPr>
            <p:cNvPr id="8" name="添加标题"/>
            <p:cNvSpPr/>
            <p:nvPr/>
          </p:nvSpPr>
          <p:spPr>
            <a:xfrm>
              <a:off x="1637031" y="2589902"/>
              <a:ext cx="2380877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目录</a:t>
              </a:r>
              <a:endParaRPr lang="en-US" altLang="zh-CN" sz="8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74346" y="3929544"/>
              <a:ext cx="190624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600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CONTENTS</a:t>
              </a:r>
              <a:endParaRPr lang="en-US" altLang="zh-CN" sz="40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234783" y="1675049"/>
            <a:ext cx="2467197" cy="593113"/>
            <a:chOff x="1204686" y="2163479"/>
            <a:chExt cx="2468089" cy="593327"/>
          </a:xfrm>
        </p:grpSpPr>
        <p:sp>
          <p:nvSpPr>
            <p:cNvPr id="11" name="椭圆 10"/>
            <p:cNvSpPr/>
            <p:nvPr/>
          </p:nvSpPr>
          <p:spPr>
            <a:xfrm>
              <a:off x="1204686" y="2176235"/>
              <a:ext cx="580571" cy="580571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960196" y="2163479"/>
              <a:ext cx="1712579" cy="4605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spc="600" dirty="0">
                  <a:solidFill>
                    <a:schemeClr val="accent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小组成员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234785" y="2710422"/>
            <a:ext cx="5075777" cy="593113"/>
            <a:chOff x="1204686" y="3150828"/>
            <a:chExt cx="5077613" cy="593327"/>
          </a:xfrm>
        </p:grpSpPr>
        <p:sp>
          <p:nvSpPr>
            <p:cNvPr id="16" name="椭圆 15"/>
            <p:cNvSpPr/>
            <p:nvPr/>
          </p:nvSpPr>
          <p:spPr>
            <a:xfrm>
              <a:off x="1204686" y="3163584"/>
              <a:ext cx="580571" cy="580571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960196" y="3150828"/>
              <a:ext cx="4322103" cy="4605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spc="600" dirty="0">
                  <a:solidFill>
                    <a:schemeClr val="accent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Usefulness/Novelty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234783" y="3745795"/>
            <a:ext cx="5075777" cy="593113"/>
            <a:chOff x="1204686" y="4138177"/>
            <a:chExt cx="5077613" cy="593327"/>
          </a:xfrm>
        </p:grpSpPr>
        <p:sp>
          <p:nvSpPr>
            <p:cNvPr id="21" name="椭圆 20"/>
            <p:cNvSpPr/>
            <p:nvPr/>
          </p:nvSpPr>
          <p:spPr>
            <a:xfrm>
              <a:off x="1204686" y="4150933"/>
              <a:ext cx="580571" cy="580571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3</a:t>
              </a:r>
              <a:endParaRPr lang="zh-CN" altLang="en-US" sz="2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60196" y="4138177"/>
              <a:ext cx="4322103" cy="4605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spc="600" dirty="0">
                  <a:solidFill>
                    <a:schemeClr val="accent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Features/UI design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234785" y="4781167"/>
            <a:ext cx="3996277" cy="593114"/>
            <a:chOff x="1204686" y="5125526"/>
            <a:chExt cx="3997722" cy="593328"/>
          </a:xfrm>
        </p:grpSpPr>
        <p:sp>
          <p:nvSpPr>
            <p:cNvPr id="26" name="椭圆 25"/>
            <p:cNvSpPr/>
            <p:nvPr/>
          </p:nvSpPr>
          <p:spPr>
            <a:xfrm>
              <a:off x="1204686" y="5138283"/>
              <a:ext cx="580571" cy="580571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4</a:t>
              </a:r>
              <a:endParaRPr lang="zh-CN" altLang="en-US" sz="2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60196" y="5125526"/>
              <a:ext cx="3242212" cy="4605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spc="600" dirty="0">
                  <a:solidFill>
                    <a:schemeClr val="accent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风险以及应对计划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animBg="1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845127" y="0"/>
            <a:ext cx="3657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9"/>
          <p:cNvSpPr txBox="1"/>
          <p:nvPr/>
        </p:nvSpPr>
        <p:spPr>
          <a:xfrm rot="5400000">
            <a:off x="11275812" y="5566173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DESIGH</a:t>
            </a:r>
          </a:p>
        </p:txBody>
      </p:sp>
      <p:sp>
        <p:nvSpPr>
          <p:cNvPr id="5" name="Oval 10"/>
          <p:cNvSpPr/>
          <p:nvPr/>
        </p:nvSpPr>
        <p:spPr>
          <a:xfrm>
            <a:off x="11509437" y="6316045"/>
            <a:ext cx="360219" cy="3602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/>
          <p:cNvSpPr/>
          <p:nvPr/>
        </p:nvSpPr>
        <p:spPr>
          <a:xfrm>
            <a:off x="6580910" y="3241965"/>
            <a:ext cx="401781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ircle: Hollow 14"/>
          <p:cNvSpPr/>
          <p:nvPr/>
        </p:nvSpPr>
        <p:spPr>
          <a:xfrm>
            <a:off x="11319163" y="-397083"/>
            <a:ext cx="1274614" cy="1274614"/>
          </a:xfrm>
          <a:prstGeom prst="donut">
            <a:avLst>
              <a:gd name="adj" fmla="val 158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9535753" y="2028443"/>
            <a:ext cx="142099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7200" b="1" i="1" dirty="0">
                <a:solidFill>
                  <a:schemeClr val="bg1">
                    <a:lumMod val="9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01</a:t>
            </a:r>
            <a:endParaRPr lang="id-ID" sz="7200" b="1" i="1" dirty="0">
              <a:solidFill>
                <a:schemeClr val="bg1">
                  <a:lumMod val="9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6420725" y="2424161"/>
            <a:ext cx="2889251" cy="492125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小组成员</a:t>
            </a:r>
          </a:p>
        </p:txBody>
      </p:sp>
      <p:sp>
        <p:nvSpPr>
          <p:cNvPr id="11" name="TextBox 24"/>
          <p:cNvSpPr txBox="1"/>
          <p:nvPr/>
        </p:nvSpPr>
        <p:spPr>
          <a:xfrm>
            <a:off x="6426044" y="3730760"/>
            <a:ext cx="3730928" cy="111569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10195101529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徐岩</a:t>
            </a: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10195101530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王浩</a:t>
            </a: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10195101417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文雯</a:t>
            </a: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10195101568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陈辰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40"/>
          <p:cNvSpPr/>
          <p:nvPr/>
        </p:nvSpPr>
        <p:spPr>
          <a:xfrm>
            <a:off x="3624607" y="1723139"/>
            <a:ext cx="1687416" cy="152272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3" name="Rounded Rectangle 37"/>
          <p:cNvSpPr/>
          <p:nvPr/>
        </p:nvSpPr>
        <p:spPr>
          <a:xfrm>
            <a:off x="1182037" y="1723139"/>
            <a:ext cx="1687416" cy="15227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lt"/>
              </a:rPr>
              <a:t>日历日历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45322" y="3010064"/>
            <a:ext cx="1531786" cy="840013"/>
            <a:chOff x="1381123" y="2623111"/>
            <a:chExt cx="1531786" cy="840013"/>
          </a:xfrm>
        </p:grpSpPr>
        <p:sp>
          <p:nvSpPr>
            <p:cNvPr id="5" name="TextBox 4"/>
            <p:cNvSpPr txBox="1"/>
            <p:nvPr/>
          </p:nvSpPr>
          <p:spPr>
            <a:xfrm>
              <a:off x="1598896" y="2623111"/>
              <a:ext cx="1096241" cy="76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2935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Black" panose="02000000000000000000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81123" y="3209759"/>
              <a:ext cx="1531786" cy="253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65"/>
                </a:lnSpc>
              </a:pPr>
              <a:endParaRPr lang="en-US" sz="1000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Medium" panose="02000000000000000000" pitchFamily="2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68512" y="3010064"/>
            <a:ext cx="1531786" cy="837871"/>
            <a:chOff x="3393417" y="2623111"/>
            <a:chExt cx="1531786" cy="837871"/>
          </a:xfrm>
        </p:grpSpPr>
        <p:sp>
          <p:nvSpPr>
            <p:cNvPr id="8" name="TextBox 7"/>
            <p:cNvSpPr txBox="1"/>
            <p:nvPr/>
          </p:nvSpPr>
          <p:spPr>
            <a:xfrm>
              <a:off x="3611190" y="2623111"/>
              <a:ext cx="1096241" cy="699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935" dirty="0">
                  <a:solidFill>
                    <a:schemeClr val="bg1"/>
                  </a:solidFill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Black" panose="02000000000000000000" pitchFamily="2" charset="0"/>
                </a:rPr>
                <a:t>000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93417" y="3209759"/>
              <a:ext cx="1531786" cy="2512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65"/>
                </a:lnSpc>
              </a:pPr>
              <a:r>
                <a:rPr lang="en-US" sz="1000" dirty="0">
                  <a:solidFill>
                    <a:schemeClr val="bg1"/>
                  </a:solidFill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Medium" panose="02000000000000000000" pitchFamily="2" charset="0"/>
                </a:rPr>
                <a:t>Subtitle Here</a:t>
              </a:r>
            </a:p>
          </p:txBody>
        </p:sp>
      </p:grpSp>
      <p:sp>
        <p:nvSpPr>
          <p:cNvPr id="10" name="Rounded Rectangle 40"/>
          <p:cNvSpPr/>
          <p:nvPr/>
        </p:nvSpPr>
        <p:spPr>
          <a:xfrm>
            <a:off x="9568927" y="1723139"/>
            <a:ext cx="1687416" cy="152272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11" name="Rounded Rectangle 37"/>
          <p:cNvSpPr/>
          <p:nvPr/>
        </p:nvSpPr>
        <p:spPr>
          <a:xfrm>
            <a:off x="7116832" y="1723139"/>
            <a:ext cx="1687416" cy="15227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814892" y="3010064"/>
            <a:ext cx="1531786" cy="837871"/>
            <a:chOff x="3393417" y="2623111"/>
            <a:chExt cx="1531786" cy="837871"/>
          </a:xfrm>
        </p:grpSpPr>
        <p:sp>
          <p:nvSpPr>
            <p:cNvPr id="16" name="TextBox 15"/>
            <p:cNvSpPr txBox="1"/>
            <p:nvPr/>
          </p:nvSpPr>
          <p:spPr>
            <a:xfrm>
              <a:off x="3611190" y="2623111"/>
              <a:ext cx="1096241" cy="699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935" dirty="0">
                  <a:solidFill>
                    <a:schemeClr val="bg1"/>
                  </a:solidFill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Black" panose="02000000000000000000" pitchFamily="2" charset="0"/>
                </a:rPr>
                <a:t>000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93417" y="3209759"/>
              <a:ext cx="1531786" cy="2512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65"/>
                </a:lnSpc>
              </a:pPr>
              <a:r>
                <a:rPr lang="en-US" sz="1000" dirty="0">
                  <a:solidFill>
                    <a:schemeClr val="bg1"/>
                  </a:solidFill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Medium" panose="02000000000000000000" pitchFamily="2" charset="0"/>
                </a:rPr>
                <a:t>Subtitle Here</a:t>
              </a:r>
            </a:p>
          </p:txBody>
        </p:sp>
      </p:grpSp>
      <p:sp>
        <p:nvSpPr>
          <p:cNvPr id="18" name="TextBox 7"/>
          <p:cNvSpPr txBox="1"/>
          <p:nvPr/>
        </p:nvSpPr>
        <p:spPr>
          <a:xfrm>
            <a:off x="5096828" y="1026144"/>
            <a:ext cx="20415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usefulness</a:t>
            </a:r>
          </a:p>
        </p:txBody>
      </p:sp>
      <p:sp>
        <p:nvSpPr>
          <p:cNvPr id="19" name="Google Shape;86;p19"/>
          <p:cNvSpPr txBox="1"/>
          <p:nvPr/>
        </p:nvSpPr>
        <p:spPr>
          <a:xfrm>
            <a:off x="4526303" y="926519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bg1">
                  <a:lumMod val="50000"/>
                </a:schemeClr>
              </a:solidFill>
              <a:latin typeface="Source Han Sans SC" panose="020B0500000000000000" pitchFamily="34" charset="-128"/>
              <a:ea typeface="Source Han Sans SC" panose="020B0500000000000000" pitchFamily="34" charset="-128"/>
              <a:cs typeface="Lato"/>
              <a:sym typeface="Lato"/>
            </a:endParaRPr>
          </a:p>
        </p:txBody>
      </p:sp>
      <p:grpSp>
        <p:nvGrpSpPr>
          <p:cNvPr id="21" name="Group 8"/>
          <p:cNvGrpSpPr/>
          <p:nvPr/>
        </p:nvGrpSpPr>
        <p:grpSpPr>
          <a:xfrm>
            <a:off x="0" y="594791"/>
            <a:ext cx="12192000" cy="6263209"/>
            <a:chOff x="0" y="594791"/>
            <a:chExt cx="12192000" cy="6263209"/>
          </a:xfrm>
        </p:grpSpPr>
        <p:sp>
          <p:nvSpPr>
            <p:cNvPr id="22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3" name="Rectangle 10"/>
            <p:cNvSpPr/>
            <p:nvPr/>
          </p:nvSpPr>
          <p:spPr>
            <a:xfrm>
              <a:off x="1181804" y="594791"/>
              <a:ext cx="3098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4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5" name="Rounded Rectangle 37"/>
          <p:cNvSpPr/>
          <p:nvPr/>
        </p:nvSpPr>
        <p:spPr>
          <a:xfrm>
            <a:off x="1182037" y="3426844"/>
            <a:ext cx="1687416" cy="15227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26" name="Rounded Rectangle 40"/>
          <p:cNvSpPr/>
          <p:nvPr/>
        </p:nvSpPr>
        <p:spPr>
          <a:xfrm>
            <a:off x="3624607" y="3426844"/>
            <a:ext cx="1687416" cy="152272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27" name="Rounded Rectangle 37"/>
          <p:cNvSpPr/>
          <p:nvPr/>
        </p:nvSpPr>
        <p:spPr>
          <a:xfrm>
            <a:off x="7127627" y="3426844"/>
            <a:ext cx="1687416" cy="15227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28" name="Rounded Rectangle 40"/>
          <p:cNvSpPr/>
          <p:nvPr/>
        </p:nvSpPr>
        <p:spPr>
          <a:xfrm>
            <a:off x="9568927" y="3426844"/>
            <a:ext cx="1687416" cy="152272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467485" y="2181225"/>
            <a:ext cx="111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日历查询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491615" y="3914140"/>
            <a:ext cx="111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制订任务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910330" y="2181225"/>
            <a:ext cx="1115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导出与导入文件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910330" y="3848100"/>
            <a:ext cx="1115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好友间分享与查看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413625" y="2181225"/>
            <a:ext cx="111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评论功能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413625" y="4004310"/>
            <a:ext cx="111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年龄计算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9854565" y="2181225"/>
            <a:ext cx="1115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ip</a:t>
            </a:r>
            <a:r>
              <a:rPr lang="zh-CN" altLang="en-US">
                <a:solidFill>
                  <a:schemeClr val="bg1"/>
                </a:solidFill>
              </a:rPr>
              <a:t>地址查询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9854565" y="3848100"/>
            <a:ext cx="1115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体重变化记录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172210" y="5655945"/>
            <a:ext cx="786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novelty</a:t>
            </a:r>
            <a:r>
              <a:rPr lang="zh-CN" altLang="en-US" dirty="0"/>
              <a:t>：微信小程序，对任务的制定与体重变化的记录功能，好友间可以互相观察的功能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"/>
          <p:cNvGrpSpPr/>
          <p:nvPr/>
        </p:nvGrpSpPr>
        <p:grpSpPr>
          <a:xfrm>
            <a:off x="1564470" y="2189696"/>
            <a:ext cx="555557" cy="555625"/>
            <a:chOff x="5956300" y="5453063"/>
            <a:chExt cx="566738" cy="555625"/>
          </a:xfrm>
          <a:solidFill>
            <a:schemeClr val="accent1"/>
          </a:solidFill>
        </p:grpSpPr>
        <p:sp>
          <p:nvSpPr>
            <p:cNvPr id="4" name="Freeform 29"/>
            <p:cNvSpPr>
              <a:spLocks noEditPoints="1"/>
            </p:cNvSpPr>
            <p:nvPr/>
          </p:nvSpPr>
          <p:spPr bwMode="auto">
            <a:xfrm>
              <a:off x="6011863" y="5697538"/>
              <a:ext cx="22225" cy="23812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9 h 9"/>
                <a:gd name="T4" fmla="*/ 0 w 9"/>
                <a:gd name="T5" fmla="*/ 5 h 9"/>
                <a:gd name="T6" fmla="*/ 4 w 9"/>
                <a:gd name="T7" fmla="*/ 0 h 9"/>
                <a:gd name="T8" fmla="*/ 9 w 9"/>
                <a:gd name="T9" fmla="*/ 5 h 9"/>
                <a:gd name="T10" fmla="*/ 9 w 9"/>
                <a:gd name="T11" fmla="*/ 5 h 9"/>
                <a:gd name="T12" fmla="*/ 9 w 9"/>
                <a:gd name="T1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9" y="7"/>
                    <a:pt x="7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5"/>
                  </a:cubicBezTo>
                  <a:close/>
                  <a:moveTo>
                    <a:pt x="9" y="5"/>
                  </a:moveTo>
                  <a:cubicBezTo>
                    <a:pt x="9" y="5"/>
                    <a:pt x="9" y="5"/>
                    <a:pt x="9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" name="Freeform 30"/>
            <p:cNvSpPr>
              <a:spLocks noEditPoints="1"/>
            </p:cNvSpPr>
            <p:nvPr/>
          </p:nvSpPr>
          <p:spPr bwMode="auto">
            <a:xfrm>
              <a:off x="6061075" y="5697538"/>
              <a:ext cx="20638" cy="23812"/>
            </a:xfrm>
            <a:custGeom>
              <a:avLst/>
              <a:gdLst>
                <a:gd name="T0" fmla="*/ 8 w 8"/>
                <a:gd name="T1" fmla="*/ 5 h 9"/>
                <a:gd name="T2" fmla="*/ 4 w 8"/>
                <a:gd name="T3" fmla="*/ 9 h 9"/>
                <a:gd name="T4" fmla="*/ 0 w 8"/>
                <a:gd name="T5" fmla="*/ 5 h 9"/>
                <a:gd name="T6" fmla="*/ 4 w 8"/>
                <a:gd name="T7" fmla="*/ 0 h 9"/>
                <a:gd name="T8" fmla="*/ 8 w 8"/>
                <a:gd name="T9" fmla="*/ 5 h 9"/>
                <a:gd name="T10" fmla="*/ 8 w 8"/>
                <a:gd name="T11" fmla="*/ 5 h 9"/>
                <a:gd name="T12" fmla="*/ 8 w 8"/>
                <a:gd name="T1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">
                  <a:moveTo>
                    <a:pt x="8" y="5"/>
                  </a:moveTo>
                  <a:cubicBezTo>
                    <a:pt x="8" y="7"/>
                    <a:pt x="6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5"/>
                  </a:cubicBezTo>
                  <a:close/>
                  <a:moveTo>
                    <a:pt x="8" y="5"/>
                  </a:moveTo>
                  <a:cubicBezTo>
                    <a:pt x="8" y="5"/>
                    <a:pt x="8" y="5"/>
                    <a:pt x="8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" name="Freeform 31"/>
            <p:cNvSpPr>
              <a:spLocks noEditPoints="1"/>
            </p:cNvSpPr>
            <p:nvPr/>
          </p:nvSpPr>
          <p:spPr bwMode="auto">
            <a:xfrm>
              <a:off x="6110288" y="5697538"/>
              <a:ext cx="23813" cy="23812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9 h 9"/>
                <a:gd name="T4" fmla="*/ 0 w 9"/>
                <a:gd name="T5" fmla="*/ 5 h 9"/>
                <a:gd name="T6" fmla="*/ 4 w 9"/>
                <a:gd name="T7" fmla="*/ 0 h 9"/>
                <a:gd name="T8" fmla="*/ 9 w 9"/>
                <a:gd name="T9" fmla="*/ 5 h 9"/>
                <a:gd name="T10" fmla="*/ 9 w 9"/>
                <a:gd name="T11" fmla="*/ 5 h 9"/>
                <a:gd name="T12" fmla="*/ 9 w 9"/>
                <a:gd name="T1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9" y="7"/>
                    <a:pt x="7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5"/>
                  </a:cubicBezTo>
                  <a:close/>
                  <a:moveTo>
                    <a:pt x="9" y="5"/>
                  </a:moveTo>
                  <a:cubicBezTo>
                    <a:pt x="9" y="5"/>
                    <a:pt x="9" y="5"/>
                    <a:pt x="9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" name="Freeform 32"/>
            <p:cNvSpPr>
              <a:spLocks noEditPoints="1"/>
            </p:cNvSpPr>
            <p:nvPr/>
          </p:nvSpPr>
          <p:spPr bwMode="auto">
            <a:xfrm>
              <a:off x="6300788" y="5692775"/>
              <a:ext cx="23813" cy="20637"/>
            </a:xfrm>
            <a:custGeom>
              <a:avLst/>
              <a:gdLst>
                <a:gd name="T0" fmla="*/ 9 w 9"/>
                <a:gd name="T1" fmla="*/ 4 h 8"/>
                <a:gd name="T2" fmla="*/ 4 w 9"/>
                <a:gd name="T3" fmla="*/ 8 h 8"/>
                <a:gd name="T4" fmla="*/ 0 w 9"/>
                <a:gd name="T5" fmla="*/ 4 h 8"/>
                <a:gd name="T6" fmla="*/ 4 w 9"/>
                <a:gd name="T7" fmla="*/ 0 h 8"/>
                <a:gd name="T8" fmla="*/ 9 w 9"/>
                <a:gd name="T9" fmla="*/ 4 h 8"/>
                <a:gd name="T10" fmla="*/ 9 w 9"/>
                <a:gd name="T11" fmla="*/ 4 h 8"/>
                <a:gd name="T12" fmla="*/ 9 w 9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cubicBezTo>
                    <a:pt x="9" y="7"/>
                    <a:pt x="7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33"/>
            <p:cNvSpPr>
              <a:spLocks noEditPoints="1"/>
            </p:cNvSpPr>
            <p:nvPr/>
          </p:nvSpPr>
          <p:spPr bwMode="auto">
            <a:xfrm>
              <a:off x="6405563" y="5648325"/>
              <a:ext cx="20638" cy="20637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0 w 8"/>
                <a:gd name="T5" fmla="*/ 4 h 8"/>
                <a:gd name="T6" fmla="*/ 4 w 8"/>
                <a:gd name="T7" fmla="*/ 0 h 8"/>
                <a:gd name="T8" fmla="*/ 8 w 8"/>
                <a:gd name="T9" fmla="*/ 4 h 8"/>
                <a:gd name="T10" fmla="*/ 8 w 8"/>
                <a:gd name="T11" fmla="*/ 4 h 8"/>
                <a:gd name="T12" fmla="*/ 8 w 8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6"/>
                    <a:pt x="6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34"/>
            <p:cNvSpPr>
              <a:spLocks noEditPoints="1"/>
            </p:cNvSpPr>
            <p:nvPr/>
          </p:nvSpPr>
          <p:spPr bwMode="auto">
            <a:xfrm>
              <a:off x="6453188" y="5648325"/>
              <a:ext cx="23813" cy="20637"/>
            </a:xfrm>
            <a:custGeom>
              <a:avLst/>
              <a:gdLst>
                <a:gd name="T0" fmla="*/ 9 w 9"/>
                <a:gd name="T1" fmla="*/ 4 h 8"/>
                <a:gd name="T2" fmla="*/ 5 w 9"/>
                <a:gd name="T3" fmla="*/ 8 h 8"/>
                <a:gd name="T4" fmla="*/ 0 w 9"/>
                <a:gd name="T5" fmla="*/ 4 h 8"/>
                <a:gd name="T6" fmla="*/ 5 w 9"/>
                <a:gd name="T7" fmla="*/ 0 h 8"/>
                <a:gd name="T8" fmla="*/ 9 w 9"/>
                <a:gd name="T9" fmla="*/ 4 h 8"/>
                <a:gd name="T10" fmla="*/ 9 w 9"/>
                <a:gd name="T11" fmla="*/ 4 h 8"/>
                <a:gd name="T12" fmla="*/ 9 w 9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cubicBezTo>
                    <a:pt x="9" y="6"/>
                    <a:pt x="7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35"/>
            <p:cNvSpPr>
              <a:spLocks noEditPoints="1"/>
            </p:cNvSpPr>
            <p:nvPr/>
          </p:nvSpPr>
          <p:spPr bwMode="auto">
            <a:xfrm>
              <a:off x="6011863" y="5905500"/>
              <a:ext cx="22225" cy="23812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9 h 9"/>
                <a:gd name="T4" fmla="*/ 0 w 9"/>
                <a:gd name="T5" fmla="*/ 5 h 9"/>
                <a:gd name="T6" fmla="*/ 4 w 9"/>
                <a:gd name="T7" fmla="*/ 0 h 9"/>
                <a:gd name="T8" fmla="*/ 9 w 9"/>
                <a:gd name="T9" fmla="*/ 5 h 9"/>
                <a:gd name="T10" fmla="*/ 9 w 9"/>
                <a:gd name="T11" fmla="*/ 5 h 9"/>
                <a:gd name="T12" fmla="*/ 9 w 9"/>
                <a:gd name="T1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9" y="7"/>
                    <a:pt x="7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5"/>
                  </a:cubicBezTo>
                  <a:close/>
                  <a:moveTo>
                    <a:pt x="9" y="5"/>
                  </a:moveTo>
                  <a:cubicBezTo>
                    <a:pt x="9" y="5"/>
                    <a:pt x="9" y="5"/>
                    <a:pt x="9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36"/>
            <p:cNvSpPr>
              <a:spLocks noEditPoints="1"/>
            </p:cNvSpPr>
            <p:nvPr/>
          </p:nvSpPr>
          <p:spPr bwMode="auto">
            <a:xfrm>
              <a:off x="6061075" y="5905500"/>
              <a:ext cx="20638" cy="23812"/>
            </a:xfrm>
            <a:custGeom>
              <a:avLst/>
              <a:gdLst>
                <a:gd name="T0" fmla="*/ 8 w 8"/>
                <a:gd name="T1" fmla="*/ 5 h 9"/>
                <a:gd name="T2" fmla="*/ 4 w 8"/>
                <a:gd name="T3" fmla="*/ 9 h 9"/>
                <a:gd name="T4" fmla="*/ 0 w 8"/>
                <a:gd name="T5" fmla="*/ 5 h 9"/>
                <a:gd name="T6" fmla="*/ 4 w 8"/>
                <a:gd name="T7" fmla="*/ 0 h 9"/>
                <a:gd name="T8" fmla="*/ 8 w 8"/>
                <a:gd name="T9" fmla="*/ 5 h 9"/>
                <a:gd name="T10" fmla="*/ 8 w 8"/>
                <a:gd name="T11" fmla="*/ 5 h 9"/>
                <a:gd name="T12" fmla="*/ 8 w 8"/>
                <a:gd name="T1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">
                  <a:moveTo>
                    <a:pt x="8" y="5"/>
                  </a:moveTo>
                  <a:cubicBezTo>
                    <a:pt x="8" y="7"/>
                    <a:pt x="6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5"/>
                  </a:cubicBezTo>
                  <a:close/>
                  <a:moveTo>
                    <a:pt x="8" y="5"/>
                  </a:moveTo>
                  <a:cubicBezTo>
                    <a:pt x="8" y="5"/>
                    <a:pt x="8" y="5"/>
                    <a:pt x="8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37"/>
            <p:cNvSpPr>
              <a:spLocks noEditPoints="1"/>
            </p:cNvSpPr>
            <p:nvPr/>
          </p:nvSpPr>
          <p:spPr bwMode="auto">
            <a:xfrm>
              <a:off x="6429375" y="5495925"/>
              <a:ext cx="20638" cy="22225"/>
            </a:xfrm>
            <a:custGeom>
              <a:avLst/>
              <a:gdLst>
                <a:gd name="T0" fmla="*/ 8 w 8"/>
                <a:gd name="T1" fmla="*/ 5 h 9"/>
                <a:gd name="T2" fmla="*/ 4 w 8"/>
                <a:gd name="T3" fmla="*/ 9 h 9"/>
                <a:gd name="T4" fmla="*/ 0 w 8"/>
                <a:gd name="T5" fmla="*/ 5 h 9"/>
                <a:gd name="T6" fmla="*/ 4 w 8"/>
                <a:gd name="T7" fmla="*/ 0 h 9"/>
                <a:gd name="T8" fmla="*/ 8 w 8"/>
                <a:gd name="T9" fmla="*/ 5 h 9"/>
                <a:gd name="T10" fmla="*/ 8 w 8"/>
                <a:gd name="T11" fmla="*/ 5 h 9"/>
                <a:gd name="T12" fmla="*/ 8 w 8"/>
                <a:gd name="T1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">
                  <a:moveTo>
                    <a:pt x="8" y="5"/>
                  </a:moveTo>
                  <a:cubicBezTo>
                    <a:pt x="8" y="7"/>
                    <a:pt x="7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5"/>
                  </a:cubicBezTo>
                  <a:close/>
                  <a:moveTo>
                    <a:pt x="8" y="5"/>
                  </a:moveTo>
                  <a:cubicBezTo>
                    <a:pt x="8" y="5"/>
                    <a:pt x="8" y="5"/>
                    <a:pt x="8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38"/>
            <p:cNvSpPr>
              <a:spLocks noEditPoints="1"/>
            </p:cNvSpPr>
            <p:nvPr/>
          </p:nvSpPr>
          <p:spPr bwMode="auto">
            <a:xfrm>
              <a:off x="5956300" y="5453063"/>
              <a:ext cx="566738" cy="555625"/>
            </a:xfrm>
            <a:custGeom>
              <a:avLst/>
              <a:gdLst>
                <a:gd name="T0" fmla="*/ 212 w 217"/>
                <a:gd name="T1" fmla="*/ 54 h 211"/>
                <a:gd name="T2" fmla="*/ 158 w 217"/>
                <a:gd name="T3" fmla="*/ 54 h 211"/>
                <a:gd name="T4" fmla="*/ 154 w 217"/>
                <a:gd name="T5" fmla="*/ 59 h 211"/>
                <a:gd name="T6" fmla="*/ 154 w 217"/>
                <a:gd name="T7" fmla="*/ 108 h 211"/>
                <a:gd name="T8" fmla="*/ 76 w 217"/>
                <a:gd name="T9" fmla="*/ 108 h 211"/>
                <a:gd name="T10" fmla="*/ 72 w 217"/>
                <a:gd name="T11" fmla="*/ 113 h 211"/>
                <a:gd name="T12" fmla="*/ 72 w 217"/>
                <a:gd name="T13" fmla="*/ 178 h 211"/>
                <a:gd name="T14" fmla="*/ 76 w 217"/>
                <a:gd name="T15" fmla="*/ 182 h 211"/>
                <a:gd name="T16" fmla="*/ 132 w 217"/>
                <a:gd name="T17" fmla="*/ 182 h 211"/>
                <a:gd name="T18" fmla="*/ 132 w 217"/>
                <a:gd name="T19" fmla="*/ 203 h 211"/>
                <a:gd name="T20" fmla="*/ 8 w 217"/>
                <a:gd name="T21" fmla="*/ 203 h 211"/>
                <a:gd name="T22" fmla="*/ 8 w 217"/>
                <a:gd name="T23" fmla="*/ 9 h 211"/>
                <a:gd name="T24" fmla="*/ 132 w 217"/>
                <a:gd name="T25" fmla="*/ 9 h 211"/>
                <a:gd name="T26" fmla="*/ 132 w 217"/>
                <a:gd name="T27" fmla="*/ 78 h 211"/>
                <a:gd name="T28" fmla="*/ 136 w 217"/>
                <a:gd name="T29" fmla="*/ 82 h 211"/>
                <a:gd name="T30" fmla="*/ 141 w 217"/>
                <a:gd name="T31" fmla="*/ 78 h 211"/>
                <a:gd name="T32" fmla="*/ 141 w 217"/>
                <a:gd name="T33" fmla="*/ 5 h 211"/>
                <a:gd name="T34" fmla="*/ 136 w 217"/>
                <a:gd name="T35" fmla="*/ 0 h 211"/>
                <a:gd name="T36" fmla="*/ 4 w 217"/>
                <a:gd name="T37" fmla="*/ 0 h 211"/>
                <a:gd name="T38" fmla="*/ 0 w 217"/>
                <a:gd name="T39" fmla="*/ 5 h 211"/>
                <a:gd name="T40" fmla="*/ 0 w 217"/>
                <a:gd name="T41" fmla="*/ 207 h 211"/>
                <a:gd name="T42" fmla="*/ 4 w 217"/>
                <a:gd name="T43" fmla="*/ 211 h 211"/>
                <a:gd name="T44" fmla="*/ 136 w 217"/>
                <a:gd name="T45" fmla="*/ 211 h 211"/>
                <a:gd name="T46" fmla="*/ 141 w 217"/>
                <a:gd name="T47" fmla="*/ 207 h 211"/>
                <a:gd name="T48" fmla="*/ 141 w 217"/>
                <a:gd name="T49" fmla="*/ 182 h 211"/>
                <a:gd name="T50" fmla="*/ 188 w 217"/>
                <a:gd name="T51" fmla="*/ 182 h 211"/>
                <a:gd name="T52" fmla="*/ 193 w 217"/>
                <a:gd name="T53" fmla="*/ 178 h 211"/>
                <a:gd name="T54" fmla="*/ 193 w 217"/>
                <a:gd name="T55" fmla="*/ 137 h 211"/>
                <a:gd name="T56" fmla="*/ 212 w 217"/>
                <a:gd name="T57" fmla="*/ 137 h 211"/>
                <a:gd name="T58" fmla="*/ 217 w 217"/>
                <a:gd name="T59" fmla="*/ 133 h 211"/>
                <a:gd name="T60" fmla="*/ 217 w 217"/>
                <a:gd name="T61" fmla="*/ 59 h 211"/>
                <a:gd name="T62" fmla="*/ 212 w 217"/>
                <a:gd name="T63" fmla="*/ 54 h 211"/>
                <a:gd name="T64" fmla="*/ 173 w 217"/>
                <a:gd name="T65" fmla="*/ 117 h 211"/>
                <a:gd name="T66" fmla="*/ 132 w 217"/>
                <a:gd name="T67" fmla="*/ 140 h 211"/>
                <a:gd name="T68" fmla="*/ 91 w 217"/>
                <a:gd name="T69" fmla="*/ 117 h 211"/>
                <a:gd name="T70" fmla="*/ 173 w 217"/>
                <a:gd name="T71" fmla="*/ 117 h 211"/>
                <a:gd name="T72" fmla="*/ 184 w 217"/>
                <a:gd name="T73" fmla="*/ 174 h 211"/>
                <a:gd name="T74" fmla="*/ 80 w 217"/>
                <a:gd name="T75" fmla="*/ 174 h 211"/>
                <a:gd name="T76" fmla="*/ 80 w 217"/>
                <a:gd name="T77" fmla="*/ 120 h 211"/>
                <a:gd name="T78" fmla="*/ 130 w 217"/>
                <a:gd name="T79" fmla="*/ 149 h 211"/>
                <a:gd name="T80" fmla="*/ 132 w 217"/>
                <a:gd name="T81" fmla="*/ 150 h 211"/>
                <a:gd name="T82" fmla="*/ 134 w 217"/>
                <a:gd name="T83" fmla="*/ 149 h 211"/>
                <a:gd name="T84" fmla="*/ 184 w 217"/>
                <a:gd name="T85" fmla="*/ 120 h 211"/>
                <a:gd name="T86" fmla="*/ 184 w 217"/>
                <a:gd name="T87" fmla="*/ 174 h 211"/>
                <a:gd name="T88" fmla="*/ 208 w 217"/>
                <a:gd name="T89" fmla="*/ 129 h 211"/>
                <a:gd name="T90" fmla="*/ 193 w 217"/>
                <a:gd name="T91" fmla="*/ 129 h 211"/>
                <a:gd name="T92" fmla="*/ 193 w 217"/>
                <a:gd name="T93" fmla="*/ 113 h 211"/>
                <a:gd name="T94" fmla="*/ 188 w 217"/>
                <a:gd name="T95" fmla="*/ 108 h 211"/>
                <a:gd name="T96" fmla="*/ 162 w 217"/>
                <a:gd name="T97" fmla="*/ 108 h 211"/>
                <a:gd name="T98" fmla="*/ 162 w 217"/>
                <a:gd name="T99" fmla="*/ 63 h 211"/>
                <a:gd name="T100" fmla="*/ 208 w 217"/>
                <a:gd name="T101" fmla="*/ 63 h 211"/>
                <a:gd name="T102" fmla="*/ 208 w 217"/>
                <a:gd name="T103" fmla="*/ 129 h 211"/>
                <a:gd name="T104" fmla="*/ 208 w 217"/>
                <a:gd name="T105" fmla="*/ 129 h 211"/>
                <a:gd name="T106" fmla="*/ 208 w 217"/>
                <a:gd name="T107" fmla="*/ 1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7" h="211">
                  <a:moveTo>
                    <a:pt x="212" y="54"/>
                  </a:moveTo>
                  <a:cubicBezTo>
                    <a:pt x="158" y="54"/>
                    <a:pt x="158" y="54"/>
                    <a:pt x="158" y="54"/>
                  </a:cubicBezTo>
                  <a:cubicBezTo>
                    <a:pt x="156" y="54"/>
                    <a:pt x="154" y="56"/>
                    <a:pt x="154" y="59"/>
                  </a:cubicBezTo>
                  <a:cubicBezTo>
                    <a:pt x="154" y="108"/>
                    <a:pt x="154" y="108"/>
                    <a:pt x="154" y="108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74" y="108"/>
                    <a:pt x="72" y="110"/>
                    <a:pt x="72" y="113"/>
                  </a:cubicBezTo>
                  <a:cubicBezTo>
                    <a:pt x="72" y="178"/>
                    <a:pt x="72" y="178"/>
                    <a:pt x="72" y="178"/>
                  </a:cubicBezTo>
                  <a:cubicBezTo>
                    <a:pt x="72" y="181"/>
                    <a:pt x="74" y="182"/>
                    <a:pt x="76" y="182"/>
                  </a:cubicBezTo>
                  <a:cubicBezTo>
                    <a:pt x="132" y="182"/>
                    <a:pt x="132" y="182"/>
                    <a:pt x="132" y="182"/>
                  </a:cubicBezTo>
                  <a:cubicBezTo>
                    <a:pt x="132" y="203"/>
                    <a:pt x="132" y="203"/>
                    <a:pt x="132" y="203"/>
                  </a:cubicBezTo>
                  <a:cubicBezTo>
                    <a:pt x="8" y="203"/>
                    <a:pt x="8" y="203"/>
                    <a:pt x="8" y="20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32" y="9"/>
                    <a:pt x="132" y="9"/>
                    <a:pt x="132" y="9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32" y="80"/>
                    <a:pt x="134" y="82"/>
                    <a:pt x="136" y="82"/>
                  </a:cubicBezTo>
                  <a:cubicBezTo>
                    <a:pt x="139" y="82"/>
                    <a:pt x="141" y="80"/>
                    <a:pt x="141" y="78"/>
                  </a:cubicBezTo>
                  <a:cubicBezTo>
                    <a:pt x="141" y="5"/>
                    <a:pt x="141" y="5"/>
                    <a:pt x="141" y="5"/>
                  </a:cubicBezTo>
                  <a:cubicBezTo>
                    <a:pt x="141" y="2"/>
                    <a:pt x="139" y="0"/>
                    <a:pt x="13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10"/>
                    <a:pt x="1" y="211"/>
                    <a:pt x="4" y="211"/>
                  </a:cubicBezTo>
                  <a:cubicBezTo>
                    <a:pt x="136" y="211"/>
                    <a:pt x="136" y="211"/>
                    <a:pt x="136" y="211"/>
                  </a:cubicBezTo>
                  <a:cubicBezTo>
                    <a:pt x="139" y="211"/>
                    <a:pt x="141" y="210"/>
                    <a:pt x="141" y="207"/>
                  </a:cubicBezTo>
                  <a:cubicBezTo>
                    <a:pt x="141" y="182"/>
                    <a:pt x="141" y="182"/>
                    <a:pt x="141" y="182"/>
                  </a:cubicBezTo>
                  <a:cubicBezTo>
                    <a:pt x="188" y="182"/>
                    <a:pt x="188" y="182"/>
                    <a:pt x="188" y="182"/>
                  </a:cubicBezTo>
                  <a:cubicBezTo>
                    <a:pt x="191" y="182"/>
                    <a:pt x="193" y="181"/>
                    <a:pt x="193" y="178"/>
                  </a:cubicBezTo>
                  <a:cubicBezTo>
                    <a:pt x="193" y="137"/>
                    <a:pt x="193" y="137"/>
                    <a:pt x="193" y="137"/>
                  </a:cubicBezTo>
                  <a:cubicBezTo>
                    <a:pt x="212" y="137"/>
                    <a:pt x="212" y="137"/>
                    <a:pt x="212" y="137"/>
                  </a:cubicBezTo>
                  <a:cubicBezTo>
                    <a:pt x="215" y="137"/>
                    <a:pt x="217" y="135"/>
                    <a:pt x="217" y="133"/>
                  </a:cubicBezTo>
                  <a:cubicBezTo>
                    <a:pt x="217" y="59"/>
                    <a:pt x="217" y="59"/>
                    <a:pt x="217" y="59"/>
                  </a:cubicBezTo>
                  <a:cubicBezTo>
                    <a:pt x="217" y="56"/>
                    <a:pt x="215" y="54"/>
                    <a:pt x="212" y="54"/>
                  </a:cubicBezTo>
                  <a:close/>
                  <a:moveTo>
                    <a:pt x="173" y="117"/>
                  </a:moveTo>
                  <a:cubicBezTo>
                    <a:pt x="132" y="140"/>
                    <a:pt x="132" y="140"/>
                    <a:pt x="132" y="140"/>
                  </a:cubicBezTo>
                  <a:cubicBezTo>
                    <a:pt x="91" y="117"/>
                    <a:pt x="91" y="117"/>
                    <a:pt x="91" y="117"/>
                  </a:cubicBezTo>
                  <a:lnTo>
                    <a:pt x="173" y="117"/>
                  </a:lnTo>
                  <a:close/>
                  <a:moveTo>
                    <a:pt x="184" y="174"/>
                  </a:moveTo>
                  <a:cubicBezTo>
                    <a:pt x="80" y="174"/>
                    <a:pt x="80" y="174"/>
                    <a:pt x="80" y="174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130" y="149"/>
                    <a:pt x="130" y="149"/>
                    <a:pt x="130" y="149"/>
                  </a:cubicBezTo>
                  <a:cubicBezTo>
                    <a:pt x="131" y="149"/>
                    <a:pt x="132" y="150"/>
                    <a:pt x="132" y="150"/>
                  </a:cubicBezTo>
                  <a:cubicBezTo>
                    <a:pt x="133" y="150"/>
                    <a:pt x="134" y="149"/>
                    <a:pt x="134" y="149"/>
                  </a:cubicBezTo>
                  <a:cubicBezTo>
                    <a:pt x="184" y="120"/>
                    <a:pt x="184" y="120"/>
                    <a:pt x="184" y="120"/>
                  </a:cubicBezTo>
                  <a:lnTo>
                    <a:pt x="184" y="174"/>
                  </a:lnTo>
                  <a:close/>
                  <a:moveTo>
                    <a:pt x="208" y="129"/>
                  </a:moveTo>
                  <a:cubicBezTo>
                    <a:pt x="193" y="129"/>
                    <a:pt x="193" y="129"/>
                    <a:pt x="193" y="129"/>
                  </a:cubicBezTo>
                  <a:cubicBezTo>
                    <a:pt x="193" y="113"/>
                    <a:pt x="193" y="113"/>
                    <a:pt x="193" y="113"/>
                  </a:cubicBezTo>
                  <a:cubicBezTo>
                    <a:pt x="193" y="110"/>
                    <a:pt x="191" y="108"/>
                    <a:pt x="188" y="108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208" y="63"/>
                    <a:pt x="208" y="63"/>
                    <a:pt x="208" y="63"/>
                  </a:cubicBezTo>
                  <a:lnTo>
                    <a:pt x="208" y="129"/>
                  </a:lnTo>
                  <a:close/>
                  <a:moveTo>
                    <a:pt x="208" y="129"/>
                  </a:moveTo>
                  <a:cubicBezTo>
                    <a:pt x="208" y="129"/>
                    <a:pt x="208" y="129"/>
                    <a:pt x="208" y="1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39"/>
            <p:cNvSpPr>
              <a:spLocks noEditPoints="1"/>
            </p:cNvSpPr>
            <p:nvPr/>
          </p:nvSpPr>
          <p:spPr bwMode="auto">
            <a:xfrm>
              <a:off x="6005513" y="5573713"/>
              <a:ext cx="96838" cy="95250"/>
            </a:xfrm>
            <a:custGeom>
              <a:avLst/>
              <a:gdLst>
                <a:gd name="T0" fmla="*/ 18 w 37"/>
                <a:gd name="T1" fmla="*/ 0 h 36"/>
                <a:gd name="T2" fmla="*/ 0 w 37"/>
                <a:gd name="T3" fmla="*/ 18 h 36"/>
                <a:gd name="T4" fmla="*/ 18 w 37"/>
                <a:gd name="T5" fmla="*/ 36 h 36"/>
                <a:gd name="T6" fmla="*/ 37 w 37"/>
                <a:gd name="T7" fmla="*/ 18 h 36"/>
                <a:gd name="T8" fmla="*/ 18 w 37"/>
                <a:gd name="T9" fmla="*/ 0 h 36"/>
                <a:gd name="T10" fmla="*/ 18 w 37"/>
                <a:gd name="T11" fmla="*/ 28 h 36"/>
                <a:gd name="T12" fmla="*/ 9 w 37"/>
                <a:gd name="T13" fmla="*/ 18 h 36"/>
                <a:gd name="T14" fmla="*/ 18 w 37"/>
                <a:gd name="T15" fmla="*/ 9 h 36"/>
                <a:gd name="T16" fmla="*/ 28 w 37"/>
                <a:gd name="T17" fmla="*/ 18 h 36"/>
                <a:gd name="T18" fmla="*/ 18 w 37"/>
                <a:gd name="T19" fmla="*/ 28 h 36"/>
                <a:gd name="T20" fmla="*/ 18 w 37"/>
                <a:gd name="T21" fmla="*/ 28 h 36"/>
                <a:gd name="T22" fmla="*/ 18 w 37"/>
                <a:gd name="T23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6">
                  <a:moveTo>
                    <a:pt x="18" y="0"/>
                  </a:moveTo>
                  <a:cubicBezTo>
                    <a:pt x="9" y="0"/>
                    <a:pt x="0" y="8"/>
                    <a:pt x="0" y="18"/>
                  </a:cubicBezTo>
                  <a:cubicBezTo>
                    <a:pt x="0" y="28"/>
                    <a:pt x="9" y="36"/>
                    <a:pt x="18" y="36"/>
                  </a:cubicBezTo>
                  <a:cubicBezTo>
                    <a:pt x="28" y="36"/>
                    <a:pt x="37" y="28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lose/>
                  <a:moveTo>
                    <a:pt x="18" y="28"/>
                  </a:moveTo>
                  <a:cubicBezTo>
                    <a:pt x="13" y="28"/>
                    <a:pt x="9" y="2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ubicBezTo>
                    <a:pt x="24" y="9"/>
                    <a:pt x="28" y="13"/>
                    <a:pt x="28" y="18"/>
                  </a:cubicBezTo>
                  <a:cubicBezTo>
                    <a:pt x="28" y="23"/>
                    <a:pt x="24" y="28"/>
                    <a:pt x="18" y="28"/>
                  </a:cubicBezTo>
                  <a:close/>
                  <a:moveTo>
                    <a:pt x="18" y="28"/>
                  </a:moveTo>
                  <a:cubicBezTo>
                    <a:pt x="18" y="28"/>
                    <a:pt x="18" y="28"/>
                    <a:pt x="18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40"/>
            <p:cNvSpPr>
              <a:spLocks noEditPoints="1"/>
            </p:cNvSpPr>
            <p:nvPr/>
          </p:nvSpPr>
          <p:spPr bwMode="auto">
            <a:xfrm>
              <a:off x="6357938" y="5453063"/>
              <a:ext cx="165100" cy="107950"/>
            </a:xfrm>
            <a:custGeom>
              <a:avLst/>
              <a:gdLst>
                <a:gd name="T0" fmla="*/ 58 w 63"/>
                <a:gd name="T1" fmla="*/ 0 h 41"/>
                <a:gd name="T2" fmla="*/ 4 w 63"/>
                <a:gd name="T3" fmla="*/ 0 h 41"/>
                <a:gd name="T4" fmla="*/ 0 w 63"/>
                <a:gd name="T5" fmla="*/ 5 h 41"/>
                <a:gd name="T6" fmla="*/ 0 w 63"/>
                <a:gd name="T7" fmla="*/ 37 h 41"/>
                <a:gd name="T8" fmla="*/ 4 w 63"/>
                <a:gd name="T9" fmla="*/ 41 h 41"/>
                <a:gd name="T10" fmla="*/ 58 w 63"/>
                <a:gd name="T11" fmla="*/ 41 h 41"/>
                <a:gd name="T12" fmla="*/ 63 w 63"/>
                <a:gd name="T13" fmla="*/ 37 h 41"/>
                <a:gd name="T14" fmla="*/ 63 w 63"/>
                <a:gd name="T15" fmla="*/ 5 h 41"/>
                <a:gd name="T16" fmla="*/ 58 w 63"/>
                <a:gd name="T17" fmla="*/ 0 h 41"/>
                <a:gd name="T18" fmla="*/ 54 w 63"/>
                <a:gd name="T19" fmla="*/ 32 h 41"/>
                <a:gd name="T20" fmla="*/ 8 w 63"/>
                <a:gd name="T21" fmla="*/ 32 h 41"/>
                <a:gd name="T22" fmla="*/ 8 w 63"/>
                <a:gd name="T23" fmla="*/ 9 h 41"/>
                <a:gd name="T24" fmla="*/ 54 w 63"/>
                <a:gd name="T25" fmla="*/ 9 h 41"/>
                <a:gd name="T26" fmla="*/ 54 w 63"/>
                <a:gd name="T27" fmla="*/ 32 h 41"/>
                <a:gd name="T28" fmla="*/ 54 w 63"/>
                <a:gd name="T29" fmla="*/ 32 h 41"/>
                <a:gd name="T30" fmla="*/ 54 w 63"/>
                <a:gd name="T31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" h="41">
                  <a:moveTo>
                    <a:pt x="5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9"/>
                    <a:pt x="2" y="41"/>
                    <a:pt x="4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61" y="41"/>
                    <a:pt x="63" y="39"/>
                    <a:pt x="63" y="37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lose/>
                  <a:moveTo>
                    <a:pt x="54" y="32"/>
                  </a:moveTo>
                  <a:cubicBezTo>
                    <a:pt x="8" y="32"/>
                    <a:pt x="8" y="32"/>
                    <a:pt x="8" y="32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54" y="32"/>
                  </a:lnTo>
                  <a:close/>
                  <a:moveTo>
                    <a:pt x="54" y="32"/>
                  </a:moveTo>
                  <a:cubicBezTo>
                    <a:pt x="54" y="32"/>
                    <a:pt x="54" y="32"/>
                    <a:pt x="54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41"/>
            <p:cNvSpPr>
              <a:spLocks noEditPoints="1"/>
            </p:cNvSpPr>
            <p:nvPr/>
          </p:nvSpPr>
          <p:spPr bwMode="auto">
            <a:xfrm>
              <a:off x="6005513" y="5524500"/>
              <a:ext cx="258763" cy="20637"/>
            </a:xfrm>
            <a:custGeom>
              <a:avLst/>
              <a:gdLst>
                <a:gd name="T0" fmla="*/ 95 w 99"/>
                <a:gd name="T1" fmla="*/ 0 h 8"/>
                <a:gd name="T2" fmla="*/ 4 w 99"/>
                <a:gd name="T3" fmla="*/ 0 h 8"/>
                <a:gd name="T4" fmla="*/ 0 w 99"/>
                <a:gd name="T5" fmla="*/ 4 h 8"/>
                <a:gd name="T6" fmla="*/ 4 w 99"/>
                <a:gd name="T7" fmla="*/ 8 h 8"/>
                <a:gd name="T8" fmla="*/ 95 w 99"/>
                <a:gd name="T9" fmla="*/ 8 h 8"/>
                <a:gd name="T10" fmla="*/ 99 w 99"/>
                <a:gd name="T11" fmla="*/ 4 h 8"/>
                <a:gd name="T12" fmla="*/ 95 w 99"/>
                <a:gd name="T13" fmla="*/ 0 h 8"/>
                <a:gd name="T14" fmla="*/ 95 w 99"/>
                <a:gd name="T15" fmla="*/ 0 h 8"/>
                <a:gd name="T16" fmla="*/ 95 w 99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8">
                  <a:moveTo>
                    <a:pt x="9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8" y="8"/>
                    <a:pt x="99" y="6"/>
                    <a:pt x="99" y="4"/>
                  </a:cubicBezTo>
                  <a:cubicBezTo>
                    <a:pt x="99" y="2"/>
                    <a:pt x="98" y="0"/>
                    <a:pt x="95" y="0"/>
                  </a:cubicBezTo>
                  <a:close/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9" name="Group 1"/>
          <p:cNvGrpSpPr/>
          <p:nvPr/>
        </p:nvGrpSpPr>
        <p:grpSpPr>
          <a:xfrm>
            <a:off x="4391094" y="2953191"/>
            <a:ext cx="555557" cy="427037"/>
            <a:chOff x="4391094" y="2953191"/>
            <a:chExt cx="555557" cy="427037"/>
          </a:xfrm>
        </p:grpSpPr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535818" y="3140516"/>
              <a:ext cx="23343" cy="22225"/>
            </a:xfrm>
            <a:custGeom>
              <a:avLst/>
              <a:gdLst>
                <a:gd name="T0" fmla="*/ 9 w 9"/>
                <a:gd name="T1" fmla="*/ 4 h 8"/>
                <a:gd name="T2" fmla="*/ 4 w 9"/>
                <a:gd name="T3" fmla="*/ 8 h 8"/>
                <a:gd name="T4" fmla="*/ 0 w 9"/>
                <a:gd name="T5" fmla="*/ 4 h 8"/>
                <a:gd name="T6" fmla="*/ 4 w 9"/>
                <a:gd name="T7" fmla="*/ 0 h 8"/>
                <a:gd name="T8" fmla="*/ 9 w 9"/>
                <a:gd name="T9" fmla="*/ 4 h 8"/>
                <a:gd name="T10" fmla="*/ 9 w 9"/>
                <a:gd name="T11" fmla="*/ 4 h 8"/>
                <a:gd name="T12" fmla="*/ 9 w 9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cubicBezTo>
                    <a:pt x="9" y="6"/>
                    <a:pt x="7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4598066" y="3177029"/>
              <a:ext cx="23343" cy="22225"/>
            </a:xfrm>
            <a:custGeom>
              <a:avLst/>
              <a:gdLst>
                <a:gd name="T0" fmla="*/ 9 w 9"/>
                <a:gd name="T1" fmla="*/ 4 h 8"/>
                <a:gd name="T2" fmla="*/ 5 w 9"/>
                <a:gd name="T3" fmla="*/ 8 h 8"/>
                <a:gd name="T4" fmla="*/ 0 w 9"/>
                <a:gd name="T5" fmla="*/ 4 h 8"/>
                <a:gd name="T6" fmla="*/ 5 w 9"/>
                <a:gd name="T7" fmla="*/ 0 h 8"/>
                <a:gd name="T8" fmla="*/ 9 w 9"/>
                <a:gd name="T9" fmla="*/ 4 h 8"/>
                <a:gd name="T10" fmla="*/ 9 w 9"/>
                <a:gd name="T11" fmla="*/ 4 h 8"/>
                <a:gd name="T12" fmla="*/ 9 w 9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cubicBezTo>
                    <a:pt x="9" y="6"/>
                    <a:pt x="7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4658757" y="3108766"/>
              <a:ext cx="23343" cy="22225"/>
            </a:xfrm>
            <a:custGeom>
              <a:avLst/>
              <a:gdLst>
                <a:gd name="T0" fmla="*/ 9 w 9"/>
                <a:gd name="T1" fmla="*/ 4 h 8"/>
                <a:gd name="T2" fmla="*/ 5 w 9"/>
                <a:gd name="T3" fmla="*/ 8 h 8"/>
                <a:gd name="T4" fmla="*/ 0 w 9"/>
                <a:gd name="T5" fmla="*/ 4 h 8"/>
                <a:gd name="T6" fmla="*/ 5 w 9"/>
                <a:gd name="T7" fmla="*/ 0 h 8"/>
                <a:gd name="T8" fmla="*/ 9 w 9"/>
                <a:gd name="T9" fmla="*/ 4 h 8"/>
                <a:gd name="T10" fmla="*/ 9 w 9"/>
                <a:gd name="T11" fmla="*/ 4 h 8"/>
                <a:gd name="T12" fmla="*/ 9 w 9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cubicBezTo>
                    <a:pt x="9" y="6"/>
                    <a:pt x="7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4721004" y="3135754"/>
              <a:ext cx="23343" cy="23812"/>
            </a:xfrm>
            <a:custGeom>
              <a:avLst/>
              <a:gdLst>
                <a:gd name="T0" fmla="*/ 9 w 9"/>
                <a:gd name="T1" fmla="*/ 4 h 9"/>
                <a:gd name="T2" fmla="*/ 4 w 9"/>
                <a:gd name="T3" fmla="*/ 9 h 9"/>
                <a:gd name="T4" fmla="*/ 0 w 9"/>
                <a:gd name="T5" fmla="*/ 4 h 9"/>
                <a:gd name="T6" fmla="*/ 4 w 9"/>
                <a:gd name="T7" fmla="*/ 0 h 9"/>
                <a:gd name="T8" fmla="*/ 9 w 9"/>
                <a:gd name="T9" fmla="*/ 4 h 9"/>
                <a:gd name="T10" fmla="*/ 9 w 9"/>
                <a:gd name="T11" fmla="*/ 4 h 9"/>
                <a:gd name="T12" fmla="*/ 9 w 9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4"/>
                  </a:moveTo>
                  <a:cubicBezTo>
                    <a:pt x="9" y="7"/>
                    <a:pt x="7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4780139" y="3056379"/>
              <a:ext cx="23343" cy="23812"/>
            </a:xfrm>
            <a:custGeom>
              <a:avLst/>
              <a:gdLst>
                <a:gd name="T0" fmla="*/ 9 w 9"/>
                <a:gd name="T1" fmla="*/ 4 h 9"/>
                <a:gd name="T2" fmla="*/ 5 w 9"/>
                <a:gd name="T3" fmla="*/ 9 h 9"/>
                <a:gd name="T4" fmla="*/ 0 w 9"/>
                <a:gd name="T5" fmla="*/ 4 h 9"/>
                <a:gd name="T6" fmla="*/ 5 w 9"/>
                <a:gd name="T7" fmla="*/ 0 h 9"/>
                <a:gd name="T8" fmla="*/ 9 w 9"/>
                <a:gd name="T9" fmla="*/ 4 h 9"/>
                <a:gd name="T10" fmla="*/ 9 w 9"/>
                <a:gd name="T11" fmla="*/ 4 h 9"/>
                <a:gd name="T12" fmla="*/ 9 w 9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4"/>
                  </a:moveTo>
                  <a:cubicBezTo>
                    <a:pt x="9" y="7"/>
                    <a:pt x="7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 noEditPoints="1"/>
            </p:cNvSpPr>
            <p:nvPr/>
          </p:nvSpPr>
          <p:spPr bwMode="auto">
            <a:xfrm>
              <a:off x="4391094" y="2953191"/>
              <a:ext cx="555557" cy="427037"/>
            </a:xfrm>
            <a:custGeom>
              <a:avLst/>
              <a:gdLst>
                <a:gd name="T0" fmla="*/ 212 w 217"/>
                <a:gd name="T1" fmla="*/ 127 h 162"/>
                <a:gd name="T2" fmla="*/ 127 w 217"/>
                <a:gd name="T3" fmla="*/ 127 h 162"/>
                <a:gd name="T4" fmla="*/ 122 w 217"/>
                <a:gd name="T5" fmla="*/ 131 h 162"/>
                <a:gd name="T6" fmla="*/ 115 w 217"/>
                <a:gd name="T7" fmla="*/ 138 h 162"/>
                <a:gd name="T8" fmla="*/ 101 w 217"/>
                <a:gd name="T9" fmla="*/ 138 h 162"/>
                <a:gd name="T10" fmla="*/ 94 w 217"/>
                <a:gd name="T11" fmla="*/ 131 h 162"/>
                <a:gd name="T12" fmla="*/ 90 w 217"/>
                <a:gd name="T13" fmla="*/ 127 h 162"/>
                <a:gd name="T14" fmla="*/ 23 w 217"/>
                <a:gd name="T15" fmla="*/ 127 h 162"/>
                <a:gd name="T16" fmla="*/ 23 w 217"/>
                <a:gd name="T17" fmla="*/ 17 h 162"/>
                <a:gd name="T18" fmla="*/ 32 w 217"/>
                <a:gd name="T19" fmla="*/ 8 h 162"/>
                <a:gd name="T20" fmla="*/ 184 w 217"/>
                <a:gd name="T21" fmla="*/ 8 h 162"/>
                <a:gd name="T22" fmla="*/ 193 w 217"/>
                <a:gd name="T23" fmla="*/ 17 h 162"/>
                <a:gd name="T24" fmla="*/ 193 w 217"/>
                <a:gd name="T25" fmla="*/ 99 h 162"/>
                <a:gd name="T26" fmla="*/ 198 w 217"/>
                <a:gd name="T27" fmla="*/ 103 h 162"/>
                <a:gd name="T28" fmla="*/ 202 w 217"/>
                <a:gd name="T29" fmla="*/ 99 h 162"/>
                <a:gd name="T30" fmla="*/ 202 w 217"/>
                <a:gd name="T31" fmla="*/ 17 h 162"/>
                <a:gd name="T32" fmla="*/ 184 w 217"/>
                <a:gd name="T33" fmla="*/ 0 h 162"/>
                <a:gd name="T34" fmla="*/ 32 w 217"/>
                <a:gd name="T35" fmla="*/ 0 h 162"/>
                <a:gd name="T36" fmla="*/ 14 w 217"/>
                <a:gd name="T37" fmla="*/ 17 h 162"/>
                <a:gd name="T38" fmla="*/ 14 w 217"/>
                <a:gd name="T39" fmla="*/ 127 h 162"/>
                <a:gd name="T40" fmla="*/ 4 w 217"/>
                <a:gd name="T41" fmla="*/ 127 h 162"/>
                <a:gd name="T42" fmla="*/ 0 w 217"/>
                <a:gd name="T43" fmla="*/ 131 h 162"/>
                <a:gd name="T44" fmla="*/ 0 w 217"/>
                <a:gd name="T45" fmla="*/ 138 h 162"/>
                <a:gd name="T46" fmla="*/ 24 w 217"/>
                <a:gd name="T47" fmla="*/ 162 h 162"/>
                <a:gd name="T48" fmla="*/ 193 w 217"/>
                <a:gd name="T49" fmla="*/ 162 h 162"/>
                <a:gd name="T50" fmla="*/ 217 w 217"/>
                <a:gd name="T51" fmla="*/ 138 h 162"/>
                <a:gd name="T52" fmla="*/ 217 w 217"/>
                <a:gd name="T53" fmla="*/ 131 h 162"/>
                <a:gd name="T54" fmla="*/ 212 w 217"/>
                <a:gd name="T55" fmla="*/ 127 h 162"/>
                <a:gd name="T56" fmla="*/ 208 w 217"/>
                <a:gd name="T57" fmla="*/ 138 h 162"/>
                <a:gd name="T58" fmla="*/ 193 w 217"/>
                <a:gd name="T59" fmla="*/ 154 h 162"/>
                <a:gd name="T60" fmla="*/ 24 w 217"/>
                <a:gd name="T61" fmla="*/ 154 h 162"/>
                <a:gd name="T62" fmla="*/ 8 w 217"/>
                <a:gd name="T63" fmla="*/ 138 h 162"/>
                <a:gd name="T64" fmla="*/ 8 w 217"/>
                <a:gd name="T65" fmla="*/ 135 h 162"/>
                <a:gd name="T66" fmla="*/ 86 w 217"/>
                <a:gd name="T67" fmla="*/ 135 h 162"/>
                <a:gd name="T68" fmla="*/ 101 w 217"/>
                <a:gd name="T69" fmla="*/ 147 h 162"/>
                <a:gd name="T70" fmla="*/ 115 w 217"/>
                <a:gd name="T71" fmla="*/ 147 h 162"/>
                <a:gd name="T72" fmla="*/ 130 w 217"/>
                <a:gd name="T73" fmla="*/ 135 h 162"/>
                <a:gd name="T74" fmla="*/ 208 w 217"/>
                <a:gd name="T75" fmla="*/ 135 h 162"/>
                <a:gd name="T76" fmla="*/ 208 w 217"/>
                <a:gd name="T77" fmla="*/ 138 h 162"/>
                <a:gd name="T78" fmla="*/ 208 w 217"/>
                <a:gd name="T79" fmla="*/ 138 h 162"/>
                <a:gd name="T80" fmla="*/ 208 w 217"/>
                <a:gd name="T81" fmla="*/ 13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7" h="162">
                  <a:moveTo>
                    <a:pt x="212" y="127"/>
                  </a:moveTo>
                  <a:cubicBezTo>
                    <a:pt x="127" y="127"/>
                    <a:pt x="127" y="127"/>
                    <a:pt x="127" y="127"/>
                  </a:cubicBezTo>
                  <a:cubicBezTo>
                    <a:pt x="124" y="127"/>
                    <a:pt x="122" y="129"/>
                    <a:pt x="122" y="131"/>
                  </a:cubicBezTo>
                  <a:cubicBezTo>
                    <a:pt x="122" y="135"/>
                    <a:pt x="119" y="138"/>
                    <a:pt x="115" y="138"/>
                  </a:cubicBezTo>
                  <a:cubicBezTo>
                    <a:pt x="101" y="138"/>
                    <a:pt x="101" y="138"/>
                    <a:pt x="101" y="138"/>
                  </a:cubicBezTo>
                  <a:cubicBezTo>
                    <a:pt x="97" y="138"/>
                    <a:pt x="94" y="135"/>
                    <a:pt x="94" y="131"/>
                  </a:cubicBezTo>
                  <a:cubicBezTo>
                    <a:pt x="94" y="129"/>
                    <a:pt x="92" y="127"/>
                    <a:pt x="90" y="127"/>
                  </a:cubicBezTo>
                  <a:cubicBezTo>
                    <a:pt x="23" y="127"/>
                    <a:pt x="23" y="127"/>
                    <a:pt x="23" y="12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2"/>
                    <a:pt x="27" y="8"/>
                    <a:pt x="32" y="8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9" y="8"/>
                    <a:pt x="193" y="12"/>
                    <a:pt x="193" y="17"/>
                  </a:cubicBezTo>
                  <a:cubicBezTo>
                    <a:pt x="193" y="99"/>
                    <a:pt x="193" y="99"/>
                    <a:pt x="193" y="99"/>
                  </a:cubicBezTo>
                  <a:cubicBezTo>
                    <a:pt x="193" y="101"/>
                    <a:pt x="195" y="103"/>
                    <a:pt x="198" y="103"/>
                  </a:cubicBezTo>
                  <a:cubicBezTo>
                    <a:pt x="200" y="103"/>
                    <a:pt x="202" y="101"/>
                    <a:pt x="202" y="99"/>
                  </a:cubicBezTo>
                  <a:cubicBezTo>
                    <a:pt x="202" y="17"/>
                    <a:pt x="202" y="17"/>
                    <a:pt x="202" y="17"/>
                  </a:cubicBezTo>
                  <a:cubicBezTo>
                    <a:pt x="202" y="8"/>
                    <a:pt x="194" y="0"/>
                    <a:pt x="18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2" y="0"/>
                    <a:pt x="14" y="8"/>
                    <a:pt x="14" y="17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4" y="127"/>
                    <a:pt x="4" y="127"/>
                    <a:pt x="4" y="127"/>
                  </a:cubicBezTo>
                  <a:cubicBezTo>
                    <a:pt x="2" y="127"/>
                    <a:pt x="0" y="129"/>
                    <a:pt x="0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1"/>
                    <a:pt x="11" y="162"/>
                    <a:pt x="24" y="162"/>
                  </a:cubicBezTo>
                  <a:cubicBezTo>
                    <a:pt x="193" y="162"/>
                    <a:pt x="193" y="162"/>
                    <a:pt x="193" y="162"/>
                  </a:cubicBezTo>
                  <a:cubicBezTo>
                    <a:pt x="206" y="162"/>
                    <a:pt x="217" y="151"/>
                    <a:pt x="217" y="138"/>
                  </a:cubicBezTo>
                  <a:cubicBezTo>
                    <a:pt x="217" y="131"/>
                    <a:pt x="217" y="131"/>
                    <a:pt x="217" y="131"/>
                  </a:cubicBezTo>
                  <a:cubicBezTo>
                    <a:pt x="217" y="129"/>
                    <a:pt x="215" y="127"/>
                    <a:pt x="212" y="127"/>
                  </a:cubicBezTo>
                  <a:close/>
                  <a:moveTo>
                    <a:pt x="208" y="138"/>
                  </a:moveTo>
                  <a:cubicBezTo>
                    <a:pt x="208" y="147"/>
                    <a:pt x="201" y="154"/>
                    <a:pt x="193" y="154"/>
                  </a:cubicBezTo>
                  <a:cubicBezTo>
                    <a:pt x="24" y="154"/>
                    <a:pt x="24" y="154"/>
                    <a:pt x="24" y="154"/>
                  </a:cubicBezTo>
                  <a:cubicBezTo>
                    <a:pt x="15" y="154"/>
                    <a:pt x="8" y="147"/>
                    <a:pt x="8" y="138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86" y="135"/>
                    <a:pt x="86" y="135"/>
                    <a:pt x="86" y="135"/>
                  </a:cubicBezTo>
                  <a:cubicBezTo>
                    <a:pt x="88" y="142"/>
                    <a:pt x="94" y="147"/>
                    <a:pt x="101" y="147"/>
                  </a:cubicBezTo>
                  <a:cubicBezTo>
                    <a:pt x="115" y="147"/>
                    <a:pt x="115" y="147"/>
                    <a:pt x="115" y="147"/>
                  </a:cubicBezTo>
                  <a:cubicBezTo>
                    <a:pt x="122" y="147"/>
                    <a:pt x="128" y="142"/>
                    <a:pt x="130" y="135"/>
                  </a:cubicBezTo>
                  <a:cubicBezTo>
                    <a:pt x="208" y="135"/>
                    <a:pt x="208" y="135"/>
                    <a:pt x="208" y="135"/>
                  </a:cubicBezTo>
                  <a:lnTo>
                    <a:pt x="208" y="138"/>
                  </a:lnTo>
                  <a:close/>
                  <a:moveTo>
                    <a:pt x="208" y="138"/>
                  </a:moveTo>
                  <a:cubicBezTo>
                    <a:pt x="208" y="138"/>
                    <a:pt x="208" y="138"/>
                    <a:pt x="208" y="13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0"/>
            <p:cNvSpPr>
              <a:spLocks noEditPoints="1"/>
            </p:cNvSpPr>
            <p:nvPr/>
          </p:nvSpPr>
          <p:spPr bwMode="auto">
            <a:xfrm>
              <a:off x="4475128" y="3000816"/>
              <a:ext cx="389045" cy="263525"/>
            </a:xfrm>
            <a:custGeom>
              <a:avLst/>
              <a:gdLst>
                <a:gd name="T0" fmla="*/ 147 w 152"/>
                <a:gd name="T1" fmla="*/ 0 h 100"/>
                <a:gd name="T2" fmla="*/ 4 w 152"/>
                <a:gd name="T3" fmla="*/ 0 h 100"/>
                <a:gd name="T4" fmla="*/ 0 w 152"/>
                <a:gd name="T5" fmla="*/ 4 h 100"/>
                <a:gd name="T6" fmla="*/ 0 w 152"/>
                <a:gd name="T7" fmla="*/ 95 h 100"/>
                <a:gd name="T8" fmla="*/ 4 w 152"/>
                <a:gd name="T9" fmla="*/ 100 h 100"/>
                <a:gd name="T10" fmla="*/ 147 w 152"/>
                <a:gd name="T11" fmla="*/ 100 h 100"/>
                <a:gd name="T12" fmla="*/ 152 w 152"/>
                <a:gd name="T13" fmla="*/ 95 h 100"/>
                <a:gd name="T14" fmla="*/ 152 w 152"/>
                <a:gd name="T15" fmla="*/ 4 h 100"/>
                <a:gd name="T16" fmla="*/ 147 w 152"/>
                <a:gd name="T17" fmla="*/ 0 h 100"/>
                <a:gd name="T18" fmla="*/ 143 w 152"/>
                <a:gd name="T19" fmla="*/ 91 h 100"/>
                <a:gd name="T20" fmla="*/ 128 w 152"/>
                <a:gd name="T21" fmla="*/ 91 h 100"/>
                <a:gd name="T22" fmla="*/ 128 w 152"/>
                <a:gd name="T23" fmla="*/ 40 h 100"/>
                <a:gd name="T24" fmla="*/ 124 w 152"/>
                <a:gd name="T25" fmla="*/ 36 h 100"/>
                <a:gd name="T26" fmla="*/ 119 w 152"/>
                <a:gd name="T27" fmla="*/ 40 h 100"/>
                <a:gd name="T28" fmla="*/ 119 w 152"/>
                <a:gd name="T29" fmla="*/ 91 h 100"/>
                <a:gd name="T30" fmla="*/ 104 w 152"/>
                <a:gd name="T31" fmla="*/ 91 h 100"/>
                <a:gd name="T32" fmla="*/ 104 w 152"/>
                <a:gd name="T33" fmla="*/ 72 h 100"/>
                <a:gd name="T34" fmla="*/ 100 w 152"/>
                <a:gd name="T35" fmla="*/ 68 h 100"/>
                <a:gd name="T36" fmla="*/ 96 w 152"/>
                <a:gd name="T37" fmla="*/ 72 h 100"/>
                <a:gd name="T38" fmla="*/ 96 w 152"/>
                <a:gd name="T39" fmla="*/ 91 h 100"/>
                <a:gd name="T40" fmla="*/ 80 w 152"/>
                <a:gd name="T41" fmla="*/ 91 h 100"/>
                <a:gd name="T42" fmla="*/ 80 w 152"/>
                <a:gd name="T43" fmla="*/ 63 h 100"/>
                <a:gd name="T44" fmla="*/ 76 w 152"/>
                <a:gd name="T45" fmla="*/ 58 h 100"/>
                <a:gd name="T46" fmla="*/ 72 w 152"/>
                <a:gd name="T47" fmla="*/ 63 h 100"/>
                <a:gd name="T48" fmla="*/ 72 w 152"/>
                <a:gd name="T49" fmla="*/ 91 h 100"/>
                <a:gd name="T50" fmla="*/ 56 w 152"/>
                <a:gd name="T51" fmla="*/ 91 h 100"/>
                <a:gd name="T52" fmla="*/ 56 w 152"/>
                <a:gd name="T53" fmla="*/ 87 h 100"/>
                <a:gd name="T54" fmla="*/ 52 w 152"/>
                <a:gd name="T55" fmla="*/ 83 h 100"/>
                <a:gd name="T56" fmla="*/ 48 w 152"/>
                <a:gd name="T57" fmla="*/ 87 h 100"/>
                <a:gd name="T58" fmla="*/ 48 w 152"/>
                <a:gd name="T59" fmla="*/ 91 h 100"/>
                <a:gd name="T60" fmla="*/ 33 w 152"/>
                <a:gd name="T61" fmla="*/ 91 h 100"/>
                <a:gd name="T62" fmla="*/ 33 w 152"/>
                <a:gd name="T63" fmla="*/ 74 h 100"/>
                <a:gd name="T64" fmla="*/ 28 w 152"/>
                <a:gd name="T65" fmla="*/ 70 h 100"/>
                <a:gd name="T66" fmla="*/ 24 w 152"/>
                <a:gd name="T67" fmla="*/ 74 h 100"/>
                <a:gd name="T68" fmla="*/ 24 w 152"/>
                <a:gd name="T69" fmla="*/ 91 h 100"/>
                <a:gd name="T70" fmla="*/ 9 w 152"/>
                <a:gd name="T71" fmla="*/ 91 h 100"/>
                <a:gd name="T72" fmla="*/ 9 w 152"/>
                <a:gd name="T73" fmla="*/ 8 h 100"/>
                <a:gd name="T74" fmla="*/ 143 w 152"/>
                <a:gd name="T75" fmla="*/ 8 h 100"/>
                <a:gd name="T76" fmla="*/ 143 w 152"/>
                <a:gd name="T77" fmla="*/ 91 h 100"/>
                <a:gd name="T78" fmla="*/ 143 w 152"/>
                <a:gd name="T79" fmla="*/ 91 h 100"/>
                <a:gd name="T80" fmla="*/ 143 w 152"/>
                <a:gd name="T81" fmla="*/ 9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2" h="100">
                  <a:moveTo>
                    <a:pt x="14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8"/>
                    <a:pt x="2" y="100"/>
                    <a:pt x="4" y="100"/>
                  </a:cubicBezTo>
                  <a:cubicBezTo>
                    <a:pt x="147" y="100"/>
                    <a:pt x="147" y="100"/>
                    <a:pt x="147" y="100"/>
                  </a:cubicBezTo>
                  <a:cubicBezTo>
                    <a:pt x="150" y="100"/>
                    <a:pt x="152" y="98"/>
                    <a:pt x="152" y="95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2"/>
                    <a:pt x="150" y="0"/>
                    <a:pt x="147" y="0"/>
                  </a:cubicBezTo>
                  <a:close/>
                  <a:moveTo>
                    <a:pt x="143" y="91"/>
                  </a:moveTo>
                  <a:cubicBezTo>
                    <a:pt x="128" y="91"/>
                    <a:pt x="128" y="91"/>
                    <a:pt x="128" y="91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28" y="38"/>
                    <a:pt x="126" y="36"/>
                    <a:pt x="124" y="36"/>
                  </a:cubicBezTo>
                  <a:cubicBezTo>
                    <a:pt x="121" y="36"/>
                    <a:pt x="119" y="38"/>
                    <a:pt x="119" y="40"/>
                  </a:cubicBezTo>
                  <a:cubicBezTo>
                    <a:pt x="119" y="91"/>
                    <a:pt x="119" y="91"/>
                    <a:pt x="119" y="91"/>
                  </a:cubicBezTo>
                  <a:cubicBezTo>
                    <a:pt x="104" y="91"/>
                    <a:pt x="104" y="91"/>
                    <a:pt x="104" y="91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0"/>
                    <a:pt x="102" y="68"/>
                    <a:pt x="100" y="68"/>
                  </a:cubicBezTo>
                  <a:cubicBezTo>
                    <a:pt x="97" y="68"/>
                    <a:pt x="96" y="70"/>
                    <a:pt x="96" y="72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63"/>
                    <a:pt x="80" y="63"/>
                    <a:pt x="80" y="63"/>
                  </a:cubicBezTo>
                  <a:cubicBezTo>
                    <a:pt x="80" y="60"/>
                    <a:pt x="78" y="58"/>
                    <a:pt x="76" y="58"/>
                  </a:cubicBezTo>
                  <a:cubicBezTo>
                    <a:pt x="74" y="58"/>
                    <a:pt x="72" y="60"/>
                    <a:pt x="72" y="63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56" y="85"/>
                    <a:pt x="55" y="83"/>
                    <a:pt x="52" y="83"/>
                  </a:cubicBezTo>
                  <a:cubicBezTo>
                    <a:pt x="50" y="83"/>
                    <a:pt x="48" y="85"/>
                    <a:pt x="48" y="87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72"/>
                    <a:pt x="31" y="70"/>
                    <a:pt x="28" y="70"/>
                  </a:cubicBezTo>
                  <a:cubicBezTo>
                    <a:pt x="26" y="70"/>
                    <a:pt x="24" y="72"/>
                    <a:pt x="24" y="74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43" y="8"/>
                    <a:pt x="143" y="8"/>
                    <a:pt x="143" y="8"/>
                  </a:cubicBezTo>
                  <a:lnTo>
                    <a:pt x="143" y="91"/>
                  </a:lnTo>
                  <a:close/>
                  <a:moveTo>
                    <a:pt x="143" y="91"/>
                  </a:moveTo>
                  <a:cubicBezTo>
                    <a:pt x="143" y="91"/>
                    <a:pt x="143" y="91"/>
                    <a:pt x="143" y="9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1"/>
            <p:cNvSpPr>
              <a:spLocks noEditPoints="1"/>
            </p:cNvSpPr>
            <p:nvPr/>
          </p:nvSpPr>
          <p:spPr bwMode="auto">
            <a:xfrm>
              <a:off x="4884403" y="3246879"/>
              <a:ext cx="20231" cy="23812"/>
            </a:xfrm>
            <a:custGeom>
              <a:avLst/>
              <a:gdLst>
                <a:gd name="T0" fmla="*/ 8 w 8"/>
                <a:gd name="T1" fmla="*/ 4 h 9"/>
                <a:gd name="T2" fmla="*/ 4 w 8"/>
                <a:gd name="T3" fmla="*/ 9 h 9"/>
                <a:gd name="T4" fmla="*/ 0 w 8"/>
                <a:gd name="T5" fmla="*/ 4 h 9"/>
                <a:gd name="T6" fmla="*/ 4 w 8"/>
                <a:gd name="T7" fmla="*/ 0 h 9"/>
                <a:gd name="T8" fmla="*/ 8 w 8"/>
                <a:gd name="T9" fmla="*/ 4 h 9"/>
                <a:gd name="T10" fmla="*/ 8 w 8"/>
                <a:gd name="T11" fmla="*/ 4 h 9"/>
                <a:gd name="T12" fmla="*/ 8 w 8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">
                  <a:moveTo>
                    <a:pt x="8" y="4"/>
                  </a:moveTo>
                  <a:cubicBezTo>
                    <a:pt x="8" y="7"/>
                    <a:pt x="7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30" name="Group 16"/>
          <p:cNvGrpSpPr/>
          <p:nvPr/>
        </p:nvGrpSpPr>
        <p:grpSpPr>
          <a:xfrm>
            <a:off x="7272029" y="2203189"/>
            <a:ext cx="451292" cy="571500"/>
            <a:chOff x="9336088" y="4610100"/>
            <a:chExt cx="460375" cy="571500"/>
          </a:xfrm>
          <a:solidFill>
            <a:schemeClr val="accent3"/>
          </a:solidFill>
        </p:grpSpPr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9336088" y="4610100"/>
              <a:ext cx="460375" cy="571500"/>
            </a:xfrm>
            <a:custGeom>
              <a:avLst/>
              <a:gdLst>
                <a:gd name="T0" fmla="*/ 109 w 176"/>
                <a:gd name="T1" fmla="*/ 17 h 217"/>
                <a:gd name="T2" fmla="*/ 67 w 176"/>
                <a:gd name="T3" fmla="*/ 17 h 217"/>
                <a:gd name="T4" fmla="*/ 0 w 176"/>
                <a:gd name="T5" fmla="*/ 28 h 217"/>
                <a:gd name="T6" fmla="*/ 12 w 176"/>
                <a:gd name="T7" fmla="*/ 160 h 217"/>
                <a:gd name="T8" fmla="*/ 47 w 176"/>
                <a:gd name="T9" fmla="*/ 211 h 217"/>
                <a:gd name="T10" fmla="*/ 51 w 176"/>
                <a:gd name="T11" fmla="*/ 217 h 217"/>
                <a:gd name="T12" fmla="*/ 73 w 176"/>
                <a:gd name="T13" fmla="*/ 160 h 217"/>
                <a:gd name="T14" fmla="*/ 121 w 176"/>
                <a:gd name="T15" fmla="*/ 214 h 217"/>
                <a:gd name="T16" fmla="*/ 126 w 176"/>
                <a:gd name="T17" fmla="*/ 217 h 217"/>
                <a:gd name="T18" fmla="*/ 111 w 176"/>
                <a:gd name="T19" fmla="*/ 160 h 217"/>
                <a:gd name="T20" fmla="*/ 176 w 176"/>
                <a:gd name="T21" fmla="*/ 149 h 217"/>
                <a:gd name="T22" fmla="*/ 164 w 176"/>
                <a:gd name="T23" fmla="*/ 17 h 217"/>
                <a:gd name="T24" fmla="*/ 100 w 176"/>
                <a:gd name="T25" fmla="*/ 17 h 217"/>
                <a:gd name="T26" fmla="*/ 88 w 176"/>
                <a:gd name="T27" fmla="*/ 8 h 217"/>
                <a:gd name="T28" fmla="*/ 164 w 176"/>
                <a:gd name="T29" fmla="*/ 152 h 217"/>
                <a:gd name="T30" fmla="*/ 153 w 176"/>
                <a:gd name="T31" fmla="*/ 91 h 217"/>
                <a:gd name="T32" fmla="*/ 145 w 176"/>
                <a:gd name="T33" fmla="*/ 91 h 217"/>
                <a:gd name="T34" fmla="*/ 132 w 176"/>
                <a:gd name="T35" fmla="*/ 152 h 217"/>
                <a:gd name="T36" fmla="*/ 128 w 176"/>
                <a:gd name="T37" fmla="*/ 100 h 217"/>
                <a:gd name="T38" fmla="*/ 123 w 176"/>
                <a:gd name="T39" fmla="*/ 152 h 217"/>
                <a:gd name="T40" fmla="*/ 111 w 176"/>
                <a:gd name="T41" fmla="*/ 118 h 217"/>
                <a:gd name="T42" fmla="*/ 103 w 176"/>
                <a:gd name="T43" fmla="*/ 118 h 217"/>
                <a:gd name="T44" fmla="*/ 92 w 176"/>
                <a:gd name="T45" fmla="*/ 152 h 217"/>
                <a:gd name="T46" fmla="*/ 88 w 176"/>
                <a:gd name="T47" fmla="*/ 103 h 217"/>
                <a:gd name="T48" fmla="*/ 84 w 176"/>
                <a:gd name="T49" fmla="*/ 152 h 217"/>
                <a:gd name="T50" fmla="*/ 71 w 176"/>
                <a:gd name="T51" fmla="*/ 128 h 217"/>
                <a:gd name="T52" fmla="*/ 63 w 176"/>
                <a:gd name="T53" fmla="*/ 128 h 217"/>
                <a:gd name="T54" fmla="*/ 53 w 176"/>
                <a:gd name="T55" fmla="*/ 152 h 217"/>
                <a:gd name="T56" fmla="*/ 49 w 176"/>
                <a:gd name="T57" fmla="*/ 126 h 217"/>
                <a:gd name="T58" fmla="*/ 45 w 176"/>
                <a:gd name="T59" fmla="*/ 152 h 217"/>
                <a:gd name="T60" fmla="*/ 33 w 176"/>
                <a:gd name="T61" fmla="*/ 135 h 217"/>
                <a:gd name="T62" fmla="*/ 25 w 176"/>
                <a:gd name="T63" fmla="*/ 135 h 217"/>
                <a:gd name="T64" fmla="*/ 12 w 176"/>
                <a:gd name="T65" fmla="*/ 152 h 217"/>
                <a:gd name="T66" fmla="*/ 9 w 176"/>
                <a:gd name="T67" fmla="*/ 28 h 217"/>
                <a:gd name="T68" fmla="*/ 164 w 176"/>
                <a:gd name="T69" fmla="*/ 25 h 217"/>
                <a:gd name="T70" fmla="*/ 167 w 176"/>
                <a:gd name="T71" fmla="*/ 149 h 217"/>
                <a:gd name="T72" fmla="*/ 167 w 176"/>
                <a:gd name="T73" fmla="*/ 14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6" h="217">
                  <a:moveTo>
                    <a:pt x="164" y="17"/>
                  </a:moveTo>
                  <a:cubicBezTo>
                    <a:pt x="109" y="17"/>
                    <a:pt x="109" y="17"/>
                    <a:pt x="109" y="17"/>
                  </a:cubicBezTo>
                  <a:cubicBezTo>
                    <a:pt x="107" y="7"/>
                    <a:pt x="98" y="0"/>
                    <a:pt x="88" y="0"/>
                  </a:cubicBezTo>
                  <a:cubicBezTo>
                    <a:pt x="78" y="0"/>
                    <a:pt x="69" y="7"/>
                    <a:pt x="67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5" y="17"/>
                    <a:pt x="0" y="22"/>
                    <a:pt x="0" y="2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55"/>
                    <a:pt x="5" y="160"/>
                    <a:pt x="1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47" y="211"/>
                    <a:pt x="47" y="211"/>
                    <a:pt x="47" y="211"/>
                  </a:cubicBezTo>
                  <a:cubicBezTo>
                    <a:pt x="47" y="214"/>
                    <a:pt x="48" y="216"/>
                    <a:pt x="50" y="217"/>
                  </a:cubicBezTo>
                  <a:cubicBezTo>
                    <a:pt x="50" y="217"/>
                    <a:pt x="51" y="217"/>
                    <a:pt x="51" y="217"/>
                  </a:cubicBezTo>
                  <a:cubicBezTo>
                    <a:pt x="53" y="217"/>
                    <a:pt x="55" y="216"/>
                    <a:pt x="55" y="214"/>
                  </a:cubicBezTo>
                  <a:cubicBezTo>
                    <a:pt x="73" y="160"/>
                    <a:pt x="73" y="160"/>
                    <a:pt x="73" y="160"/>
                  </a:cubicBezTo>
                  <a:cubicBezTo>
                    <a:pt x="102" y="160"/>
                    <a:pt x="102" y="160"/>
                    <a:pt x="102" y="160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16"/>
                    <a:pt x="123" y="217"/>
                    <a:pt x="125" y="217"/>
                  </a:cubicBezTo>
                  <a:cubicBezTo>
                    <a:pt x="125" y="217"/>
                    <a:pt x="126" y="217"/>
                    <a:pt x="126" y="217"/>
                  </a:cubicBezTo>
                  <a:cubicBezTo>
                    <a:pt x="128" y="216"/>
                    <a:pt x="129" y="214"/>
                    <a:pt x="129" y="211"/>
                  </a:cubicBezTo>
                  <a:cubicBezTo>
                    <a:pt x="111" y="160"/>
                    <a:pt x="111" y="160"/>
                    <a:pt x="111" y="160"/>
                  </a:cubicBezTo>
                  <a:cubicBezTo>
                    <a:pt x="164" y="160"/>
                    <a:pt x="164" y="160"/>
                    <a:pt x="164" y="160"/>
                  </a:cubicBezTo>
                  <a:cubicBezTo>
                    <a:pt x="171" y="160"/>
                    <a:pt x="176" y="155"/>
                    <a:pt x="176" y="149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6" y="22"/>
                    <a:pt x="171" y="17"/>
                    <a:pt x="164" y="17"/>
                  </a:cubicBezTo>
                  <a:close/>
                  <a:moveTo>
                    <a:pt x="88" y="8"/>
                  </a:moveTo>
                  <a:cubicBezTo>
                    <a:pt x="93" y="8"/>
                    <a:pt x="98" y="12"/>
                    <a:pt x="100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8" y="12"/>
                    <a:pt x="82" y="8"/>
                    <a:pt x="88" y="8"/>
                  </a:cubicBezTo>
                  <a:close/>
                  <a:moveTo>
                    <a:pt x="167" y="149"/>
                  </a:moveTo>
                  <a:cubicBezTo>
                    <a:pt x="167" y="150"/>
                    <a:pt x="166" y="152"/>
                    <a:pt x="164" y="152"/>
                  </a:cubicBezTo>
                  <a:cubicBezTo>
                    <a:pt x="153" y="152"/>
                    <a:pt x="153" y="152"/>
                    <a:pt x="153" y="152"/>
                  </a:cubicBezTo>
                  <a:cubicBezTo>
                    <a:pt x="153" y="91"/>
                    <a:pt x="153" y="91"/>
                    <a:pt x="153" y="91"/>
                  </a:cubicBezTo>
                  <a:cubicBezTo>
                    <a:pt x="153" y="89"/>
                    <a:pt x="151" y="87"/>
                    <a:pt x="149" y="87"/>
                  </a:cubicBezTo>
                  <a:cubicBezTo>
                    <a:pt x="147" y="87"/>
                    <a:pt x="145" y="89"/>
                    <a:pt x="145" y="91"/>
                  </a:cubicBezTo>
                  <a:cubicBezTo>
                    <a:pt x="145" y="152"/>
                    <a:pt x="145" y="152"/>
                    <a:pt x="145" y="152"/>
                  </a:cubicBezTo>
                  <a:cubicBezTo>
                    <a:pt x="132" y="152"/>
                    <a:pt x="132" y="152"/>
                    <a:pt x="132" y="152"/>
                  </a:cubicBezTo>
                  <a:cubicBezTo>
                    <a:pt x="132" y="104"/>
                    <a:pt x="132" y="104"/>
                    <a:pt x="132" y="104"/>
                  </a:cubicBezTo>
                  <a:cubicBezTo>
                    <a:pt x="132" y="102"/>
                    <a:pt x="130" y="100"/>
                    <a:pt x="128" y="100"/>
                  </a:cubicBezTo>
                  <a:cubicBezTo>
                    <a:pt x="125" y="100"/>
                    <a:pt x="123" y="102"/>
                    <a:pt x="123" y="104"/>
                  </a:cubicBezTo>
                  <a:cubicBezTo>
                    <a:pt x="123" y="152"/>
                    <a:pt x="123" y="152"/>
                    <a:pt x="123" y="152"/>
                  </a:cubicBezTo>
                  <a:cubicBezTo>
                    <a:pt x="111" y="152"/>
                    <a:pt x="111" y="152"/>
                    <a:pt x="111" y="152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6"/>
                    <a:pt x="110" y="114"/>
                    <a:pt x="107" y="114"/>
                  </a:cubicBezTo>
                  <a:cubicBezTo>
                    <a:pt x="105" y="114"/>
                    <a:pt x="103" y="116"/>
                    <a:pt x="103" y="118"/>
                  </a:cubicBezTo>
                  <a:cubicBezTo>
                    <a:pt x="103" y="152"/>
                    <a:pt x="103" y="152"/>
                    <a:pt x="103" y="15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2" y="107"/>
                    <a:pt x="92" y="107"/>
                    <a:pt x="92" y="107"/>
                  </a:cubicBezTo>
                  <a:cubicBezTo>
                    <a:pt x="92" y="105"/>
                    <a:pt x="90" y="103"/>
                    <a:pt x="88" y="103"/>
                  </a:cubicBezTo>
                  <a:cubicBezTo>
                    <a:pt x="86" y="103"/>
                    <a:pt x="84" y="105"/>
                    <a:pt x="84" y="107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71" y="152"/>
                    <a:pt x="71" y="152"/>
                    <a:pt x="71" y="152"/>
                  </a:cubicBezTo>
                  <a:cubicBezTo>
                    <a:pt x="71" y="128"/>
                    <a:pt x="71" y="128"/>
                    <a:pt x="71" y="128"/>
                  </a:cubicBezTo>
                  <a:cubicBezTo>
                    <a:pt x="71" y="126"/>
                    <a:pt x="70" y="124"/>
                    <a:pt x="67" y="124"/>
                  </a:cubicBezTo>
                  <a:cubicBezTo>
                    <a:pt x="65" y="124"/>
                    <a:pt x="63" y="126"/>
                    <a:pt x="63" y="128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53" y="152"/>
                    <a:pt x="53" y="152"/>
                    <a:pt x="53" y="152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8"/>
                    <a:pt x="51" y="126"/>
                    <a:pt x="49" y="126"/>
                  </a:cubicBezTo>
                  <a:cubicBezTo>
                    <a:pt x="47" y="126"/>
                    <a:pt x="45" y="128"/>
                    <a:pt x="45" y="130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33" y="152"/>
                    <a:pt x="33" y="152"/>
                    <a:pt x="33" y="15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3" y="133"/>
                    <a:pt x="31" y="131"/>
                    <a:pt x="29" y="131"/>
                  </a:cubicBezTo>
                  <a:cubicBezTo>
                    <a:pt x="27" y="131"/>
                    <a:pt x="25" y="133"/>
                    <a:pt x="25" y="135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0" y="152"/>
                    <a:pt x="9" y="150"/>
                    <a:pt x="9" y="14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7"/>
                    <a:pt x="10" y="25"/>
                    <a:pt x="12" y="25"/>
                  </a:cubicBezTo>
                  <a:cubicBezTo>
                    <a:pt x="164" y="25"/>
                    <a:pt x="164" y="25"/>
                    <a:pt x="164" y="25"/>
                  </a:cubicBezTo>
                  <a:cubicBezTo>
                    <a:pt x="166" y="25"/>
                    <a:pt x="167" y="27"/>
                    <a:pt x="167" y="28"/>
                  </a:cubicBezTo>
                  <a:lnTo>
                    <a:pt x="167" y="149"/>
                  </a:lnTo>
                  <a:close/>
                  <a:moveTo>
                    <a:pt x="167" y="149"/>
                  </a:moveTo>
                  <a:cubicBezTo>
                    <a:pt x="167" y="149"/>
                    <a:pt x="167" y="149"/>
                    <a:pt x="167" y="14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auto">
            <a:xfrm>
              <a:off x="9404350" y="4718050"/>
              <a:ext cx="331788" cy="207962"/>
            </a:xfrm>
            <a:custGeom>
              <a:avLst/>
              <a:gdLst>
                <a:gd name="T0" fmla="*/ 127 w 127"/>
                <a:gd name="T1" fmla="*/ 4 h 79"/>
                <a:gd name="T2" fmla="*/ 127 w 127"/>
                <a:gd name="T3" fmla="*/ 4 h 79"/>
                <a:gd name="T4" fmla="*/ 127 w 127"/>
                <a:gd name="T5" fmla="*/ 4 h 79"/>
                <a:gd name="T6" fmla="*/ 127 w 127"/>
                <a:gd name="T7" fmla="*/ 4 h 79"/>
                <a:gd name="T8" fmla="*/ 127 w 127"/>
                <a:gd name="T9" fmla="*/ 3 h 79"/>
                <a:gd name="T10" fmla="*/ 127 w 127"/>
                <a:gd name="T11" fmla="*/ 3 h 79"/>
                <a:gd name="T12" fmla="*/ 127 w 127"/>
                <a:gd name="T13" fmla="*/ 3 h 79"/>
                <a:gd name="T14" fmla="*/ 127 w 127"/>
                <a:gd name="T15" fmla="*/ 3 h 79"/>
                <a:gd name="T16" fmla="*/ 127 w 127"/>
                <a:gd name="T17" fmla="*/ 3 h 79"/>
                <a:gd name="T18" fmla="*/ 127 w 127"/>
                <a:gd name="T19" fmla="*/ 3 h 79"/>
                <a:gd name="T20" fmla="*/ 127 w 127"/>
                <a:gd name="T21" fmla="*/ 2 h 79"/>
                <a:gd name="T22" fmla="*/ 126 w 127"/>
                <a:gd name="T23" fmla="*/ 2 h 79"/>
                <a:gd name="T24" fmla="*/ 126 w 127"/>
                <a:gd name="T25" fmla="*/ 2 h 79"/>
                <a:gd name="T26" fmla="*/ 126 w 127"/>
                <a:gd name="T27" fmla="*/ 2 h 79"/>
                <a:gd name="T28" fmla="*/ 126 w 127"/>
                <a:gd name="T29" fmla="*/ 2 h 79"/>
                <a:gd name="T30" fmla="*/ 126 w 127"/>
                <a:gd name="T31" fmla="*/ 2 h 79"/>
                <a:gd name="T32" fmla="*/ 126 w 127"/>
                <a:gd name="T33" fmla="*/ 1 h 79"/>
                <a:gd name="T34" fmla="*/ 126 w 127"/>
                <a:gd name="T35" fmla="*/ 1 h 79"/>
                <a:gd name="T36" fmla="*/ 125 w 127"/>
                <a:gd name="T37" fmla="*/ 1 h 79"/>
                <a:gd name="T38" fmla="*/ 125 w 127"/>
                <a:gd name="T39" fmla="*/ 1 h 79"/>
                <a:gd name="T40" fmla="*/ 125 w 127"/>
                <a:gd name="T41" fmla="*/ 1 h 79"/>
                <a:gd name="T42" fmla="*/ 125 w 127"/>
                <a:gd name="T43" fmla="*/ 1 h 79"/>
                <a:gd name="T44" fmla="*/ 125 w 127"/>
                <a:gd name="T45" fmla="*/ 1 h 79"/>
                <a:gd name="T46" fmla="*/ 124 w 127"/>
                <a:gd name="T47" fmla="*/ 1 h 79"/>
                <a:gd name="T48" fmla="*/ 124 w 127"/>
                <a:gd name="T49" fmla="*/ 1 h 79"/>
                <a:gd name="T50" fmla="*/ 124 w 127"/>
                <a:gd name="T51" fmla="*/ 1 h 79"/>
                <a:gd name="T52" fmla="*/ 124 w 127"/>
                <a:gd name="T53" fmla="*/ 1 h 79"/>
                <a:gd name="T54" fmla="*/ 124 w 127"/>
                <a:gd name="T55" fmla="*/ 1 h 79"/>
                <a:gd name="T56" fmla="*/ 123 w 127"/>
                <a:gd name="T57" fmla="*/ 0 h 79"/>
                <a:gd name="T58" fmla="*/ 123 w 127"/>
                <a:gd name="T59" fmla="*/ 0 h 79"/>
                <a:gd name="T60" fmla="*/ 123 w 127"/>
                <a:gd name="T61" fmla="*/ 0 h 79"/>
                <a:gd name="T62" fmla="*/ 105 w 127"/>
                <a:gd name="T63" fmla="*/ 0 h 79"/>
                <a:gd name="T64" fmla="*/ 101 w 127"/>
                <a:gd name="T65" fmla="*/ 5 h 79"/>
                <a:gd name="T66" fmla="*/ 105 w 127"/>
                <a:gd name="T67" fmla="*/ 9 h 79"/>
                <a:gd name="T68" fmla="*/ 113 w 127"/>
                <a:gd name="T69" fmla="*/ 9 h 79"/>
                <a:gd name="T70" fmla="*/ 78 w 127"/>
                <a:gd name="T71" fmla="*/ 44 h 79"/>
                <a:gd name="T72" fmla="*/ 68 w 127"/>
                <a:gd name="T73" fmla="*/ 35 h 79"/>
                <a:gd name="T74" fmla="*/ 65 w 127"/>
                <a:gd name="T75" fmla="*/ 34 h 79"/>
                <a:gd name="T76" fmla="*/ 62 w 127"/>
                <a:gd name="T77" fmla="*/ 35 h 79"/>
                <a:gd name="T78" fmla="*/ 32 w 127"/>
                <a:gd name="T79" fmla="*/ 65 h 79"/>
                <a:gd name="T80" fmla="*/ 23 w 127"/>
                <a:gd name="T81" fmla="*/ 56 h 79"/>
                <a:gd name="T82" fmla="*/ 17 w 127"/>
                <a:gd name="T83" fmla="*/ 56 h 79"/>
                <a:gd name="T84" fmla="*/ 1 w 127"/>
                <a:gd name="T85" fmla="*/ 72 h 79"/>
                <a:gd name="T86" fmla="*/ 1 w 127"/>
                <a:gd name="T87" fmla="*/ 78 h 79"/>
                <a:gd name="T88" fmla="*/ 4 w 127"/>
                <a:gd name="T89" fmla="*/ 79 h 79"/>
                <a:gd name="T90" fmla="*/ 7 w 127"/>
                <a:gd name="T91" fmla="*/ 78 h 79"/>
                <a:gd name="T92" fmla="*/ 20 w 127"/>
                <a:gd name="T93" fmla="*/ 65 h 79"/>
                <a:gd name="T94" fmla="*/ 29 w 127"/>
                <a:gd name="T95" fmla="*/ 74 h 79"/>
                <a:gd name="T96" fmla="*/ 35 w 127"/>
                <a:gd name="T97" fmla="*/ 74 h 79"/>
                <a:gd name="T98" fmla="*/ 65 w 127"/>
                <a:gd name="T99" fmla="*/ 44 h 79"/>
                <a:gd name="T100" fmla="*/ 75 w 127"/>
                <a:gd name="T101" fmla="*/ 53 h 79"/>
                <a:gd name="T102" fmla="*/ 78 w 127"/>
                <a:gd name="T103" fmla="*/ 54 h 79"/>
                <a:gd name="T104" fmla="*/ 81 w 127"/>
                <a:gd name="T105" fmla="*/ 53 h 79"/>
                <a:gd name="T106" fmla="*/ 119 w 127"/>
                <a:gd name="T107" fmla="*/ 15 h 79"/>
                <a:gd name="T108" fmla="*/ 119 w 127"/>
                <a:gd name="T109" fmla="*/ 23 h 79"/>
                <a:gd name="T110" fmla="*/ 123 w 127"/>
                <a:gd name="T111" fmla="*/ 27 h 79"/>
                <a:gd name="T112" fmla="*/ 127 w 127"/>
                <a:gd name="T113" fmla="*/ 23 h 79"/>
                <a:gd name="T114" fmla="*/ 127 w 127"/>
                <a:gd name="T115" fmla="*/ 5 h 79"/>
                <a:gd name="T116" fmla="*/ 127 w 127"/>
                <a:gd name="T117" fmla="*/ 4 h 79"/>
                <a:gd name="T118" fmla="*/ 127 w 127"/>
                <a:gd name="T119" fmla="*/ 4 h 79"/>
                <a:gd name="T120" fmla="*/ 127 w 127"/>
                <a:gd name="T121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7" h="79">
                  <a:moveTo>
                    <a:pt x="127" y="4"/>
                  </a:move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5" y="1"/>
                    <a:pt x="125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5" y="1"/>
                    <a:pt x="125" y="1"/>
                    <a:pt x="124" y="1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4" y="0"/>
                    <a:pt x="124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2" y="0"/>
                    <a:pt x="101" y="2"/>
                    <a:pt x="101" y="5"/>
                  </a:cubicBezTo>
                  <a:cubicBezTo>
                    <a:pt x="101" y="7"/>
                    <a:pt x="102" y="9"/>
                    <a:pt x="105" y="9"/>
                  </a:cubicBezTo>
                  <a:cubicBezTo>
                    <a:pt x="113" y="9"/>
                    <a:pt x="113" y="9"/>
                    <a:pt x="113" y="9"/>
                  </a:cubicBezTo>
                  <a:cubicBezTo>
                    <a:pt x="78" y="44"/>
                    <a:pt x="78" y="44"/>
                    <a:pt x="78" y="44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8" y="34"/>
                    <a:pt x="67" y="34"/>
                    <a:pt x="65" y="34"/>
                  </a:cubicBezTo>
                  <a:cubicBezTo>
                    <a:pt x="64" y="34"/>
                    <a:pt x="63" y="34"/>
                    <a:pt x="62" y="3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1" y="55"/>
                    <a:pt x="18" y="55"/>
                    <a:pt x="17" y="56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73"/>
                    <a:pt x="0" y="76"/>
                    <a:pt x="1" y="78"/>
                  </a:cubicBezTo>
                  <a:cubicBezTo>
                    <a:pt x="2" y="79"/>
                    <a:pt x="3" y="79"/>
                    <a:pt x="4" y="79"/>
                  </a:cubicBezTo>
                  <a:cubicBezTo>
                    <a:pt x="5" y="79"/>
                    <a:pt x="6" y="79"/>
                    <a:pt x="7" y="78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30" y="76"/>
                    <a:pt x="33" y="76"/>
                    <a:pt x="35" y="74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75" y="53"/>
                    <a:pt x="75" y="53"/>
                    <a:pt x="75" y="53"/>
                  </a:cubicBezTo>
                  <a:cubicBezTo>
                    <a:pt x="75" y="54"/>
                    <a:pt x="77" y="54"/>
                    <a:pt x="78" y="54"/>
                  </a:cubicBezTo>
                  <a:cubicBezTo>
                    <a:pt x="79" y="54"/>
                    <a:pt x="80" y="54"/>
                    <a:pt x="81" y="53"/>
                  </a:cubicBezTo>
                  <a:cubicBezTo>
                    <a:pt x="119" y="15"/>
                    <a:pt x="119" y="15"/>
                    <a:pt x="119" y="15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9" y="25"/>
                    <a:pt x="121" y="27"/>
                    <a:pt x="123" y="27"/>
                  </a:cubicBezTo>
                  <a:cubicBezTo>
                    <a:pt x="125" y="27"/>
                    <a:pt x="127" y="25"/>
                    <a:pt x="127" y="23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7" y="5"/>
                    <a:pt x="127" y="4"/>
                    <a:pt x="127" y="4"/>
                  </a:cubicBezTo>
                  <a:close/>
                  <a:moveTo>
                    <a:pt x="127" y="4"/>
                  </a:moveTo>
                  <a:cubicBezTo>
                    <a:pt x="127" y="4"/>
                    <a:pt x="127" y="4"/>
                    <a:pt x="127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9404350" y="4718050"/>
              <a:ext cx="20638" cy="23812"/>
            </a:xfrm>
            <a:custGeom>
              <a:avLst/>
              <a:gdLst>
                <a:gd name="T0" fmla="*/ 8 w 8"/>
                <a:gd name="T1" fmla="*/ 5 h 9"/>
                <a:gd name="T2" fmla="*/ 4 w 8"/>
                <a:gd name="T3" fmla="*/ 9 h 9"/>
                <a:gd name="T4" fmla="*/ 0 w 8"/>
                <a:gd name="T5" fmla="*/ 5 h 9"/>
                <a:gd name="T6" fmla="*/ 4 w 8"/>
                <a:gd name="T7" fmla="*/ 0 h 9"/>
                <a:gd name="T8" fmla="*/ 8 w 8"/>
                <a:gd name="T9" fmla="*/ 5 h 9"/>
                <a:gd name="T10" fmla="*/ 8 w 8"/>
                <a:gd name="T11" fmla="*/ 5 h 9"/>
                <a:gd name="T12" fmla="*/ 8 w 8"/>
                <a:gd name="T1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">
                  <a:moveTo>
                    <a:pt x="8" y="5"/>
                  </a:moveTo>
                  <a:cubicBezTo>
                    <a:pt x="8" y="7"/>
                    <a:pt x="7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5"/>
                  </a:cubicBezTo>
                  <a:close/>
                  <a:moveTo>
                    <a:pt x="8" y="5"/>
                  </a:moveTo>
                  <a:cubicBezTo>
                    <a:pt x="8" y="5"/>
                    <a:pt x="8" y="5"/>
                    <a:pt x="8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27"/>
            <p:cNvSpPr>
              <a:spLocks noEditPoints="1"/>
            </p:cNvSpPr>
            <p:nvPr/>
          </p:nvSpPr>
          <p:spPr bwMode="auto">
            <a:xfrm>
              <a:off x="9404350" y="4765675"/>
              <a:ext cx="20638" cy="20637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0 w 8"/>
                <a:gd name="T5" fmla="*/ 4 h 8"/>
                <a:gd name="T6" fmla="*/ 4 w 8"/>
                <a:gd name="T7" fmla="*/ 0 h 8"/>
                <a:gd name="T8" fmla="*/ 8 w 8"/>
                <a:gd name="T9" fmla="*/ 4 h 8"/>
                <a:gd name="T10" fmla="*/ 8 w 8"/>
                <a:gd name="T11" fmla="*/ 4 h 8"/>
                <a:gd name="T12" fmla="*/ 8 w 8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6"/>
                    <a:pt x="7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9404350" y="4810125"/>
              <a:ext cx="20638" cy="22225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0 w 8"/>
                <a:gd name="T5" fmla="*/ 4 h 8"/>
                <a:gd name="T6" fmla="*/ 4 w 8"/>
                <a:gd name="T7" fmla="*/ 0 h 8"/>
                <a:gd name="T8" fmla="*/ 8 w 8"/>
                <a:gd name="T9" fmla="*/ 4 h 8"/>
                <a:gd name="T10" fmla="*/ 8 w 8"/>
                <a:gd name="T11" fmla="*/ 4 h 8"/>
                <a:gd name="T12" fmla="*/ 8 w 8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7"/>
                    <a:pt x="7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38" name="Group 13"/>
          <p:cNvGrpSpPr/>
          <p:nvPr/>
        </p:nvGrpSpPr>
        <p:grpSpPr>
          <a:xfrm>
            <a:off x="10085979" y="3015103"/>
            <a:ext cx="527546" cy="571500"/>
            <a:chOff x="6786563" y="5445125"/>
            <a:chExt cx="538163" cy="571500"/>
          </a:xfrm>
          <a:solidFill>
            <a:schemeClr val="accent1"/>
          </a:solidFill>
        </p:grpSpPr>
        <p:sp>
          <p:nvSpPr>
            <p:cNvPr id="39" name="Freeform 22"/>
            <p:cNvSpPr>
              <a:spLocks noEditPoints="1"/>
            </p:cNvSpPr>
            <p:nvPr/>
          </p:nvSpPr>
          <p:spPr bwMode="auto">
            <a:xfrm>
              <a:off x="6786563" y="5445125"/>
              <a:ext cx="538163" cy="571500"/>
            </a:xfrm>
            <a:custGeom>
              <a:avLst/>
              <a:gdLst>
                <a:gd name="T0" fmla="*/ 188 w 206"/>
                <a:gd name="T1" fmla="*/ 18 h 217"/>
                <a:gd name="T2" fmla="*/ 184 w 206"/>
                <a:gd name="T3" fmla="*/ 0 h 217"/>
                <a:gd name="T4" fmla="*/ 180 w 206"/>
                <a:gd name="T5" fmla="*/ 21 h 217"/>
                <a:gd name="T6" fmla="*/ 97 w 206"/>
                <a:gd name="T7" fmla="*/ 13 h 217"/>
                <a:gd name="T8" fmla="*/ 0 w 206"/>
                <a:gd name="T9" fmla="*/ 110 h 217"/>
                <a:gd name="T10" fmla="*/ 37 w 206"/>
                <a:gd name="T11" fmla="*/ 187 h 217"/>
                <a:gd name="T12" fmla="*/ 14 w 206"/>
                <a:gd name="T13" fmla="*/ 216 h 217"/>
                <a:gd name="T14" fmla="*/ 20 w 206"/>
                <a:gd name="T15" fmla="*/ 216 h 217"/>
                <a:gd name="T16" fmla="*/ 97 w 206"/>
                <a:gd name="T17" fmla="*/ 207 h 217"/>
                <a:gd name="T18" fmla="*/ 174 w 206"/>
                <a:gd name="T19" fmla="*/ 216 h 217"/>
                <a:gd name="T20" fmla="*/ 180 w 206"/>
                <a:gd name="T21" fmla="*/ 216 h 217"/>
                <a:gd name="T22" fmla="*/ 157 w 206"/>
                <a:gd name="T23" fmla="*/ 187 h 217"/>
                <a:gd name="T24" fmla="*/ 194 w 206"/>
                <a:gd name="T25" fmla="*/ 110 h 217"/>
                <a:gd name="T26" fmla="*/ 179 w 206"/>
                <a:gd name="T27" fmla="*/ 66 h 217"/>
                <a:gd name="T28" fmla="*/ 185 w 206"/>
                <a:gd name="T29" fmla="*/ 110 h 217"/>
                <a:gd name="T30" fmla="*/ 8 w 206"/>
                <a:gd name="T31" fmla="*/ 110 h 217"/>
                <a:gd name="T32" fmla="*/ 156 w 206"/>
                <a:gd name="T33" fmla="*/ 45 h 217"/>
                <a:gd name="T34" fmla="*/ 97 w 206"/>
                <a:gd name="T35" fmla="*/ 43 h 217"/>
                <a:gd name="T36" fmla="*/ 97 w 206"/>
                <a:gd name="T37" fmla="*/ 178 h 217"/>
                <a:gd name="T38" fmla="*/ 162 w 206"/>
                <a:gd name="T39" fmla="*/ 93 h 217"/>
                <a:gd name="T40" fmla="*/ 165 w 206"/>
                <a:gd name="T41" fmla="*/ 48 h 217"/>
                <a:gd name="T42" fmla="*/ 165 w 206"/>
                <a:gd name="T43" fmla="*/ 48 h 217"/>
                <a:gd name="T44" fmla="*/ 202 w 206"/>
                <a:gd name="T45" fmla="*/ 27 h 217"/>
                <a:gd name="T46" fmla="*/ 202 w 206"/>
                <a:gd name="T47" fmla="*/ 18 h 217"/>
                <a:gd name="T48" fmla="*/ 156 w 206"/>
                <a:gd name="T49" fmla="*/ 110 h 217"/>
                <a:gd name="T50" fmla="*/ 38 w 206"/>
                <a:gd name="T51" fmla="*/ 110 h 217"/>
                <a:gd name="T52" fmla="*/ 135 w 206"/>
                <a:gd name="T53" fmla="*/ 66 h 217"/>
                <a:gd name="T54" fmla="*/ 97 w 206"/>
                <a:gd name="T55" fmla="*/ 76 h 217"/>
                <a:gd name="T56" fmla="*/ 97 w 206"/>
                <a:gd name="T57" fmla="*/ 145 h 217"/>
                <a:gd name="T58" fmla="*/ 124 w 206"/>
                <a:gd name="T59" fmla="*/ 89 h 217"/>
                <a:gd name="T60" fmla="*/ 154 w 206"/>
                <a:gd name="T61" fmla="*/ 95 h 217"/>
                <a:gd name="T62" fmla="*/ 97 w 206"/>
                <a:gd name="T63" fmla="*/ 114 h 217"/>
                <a:gd name="T64" fmla="*/ 118 w 206"/>
                <a:gd name="T65" fmla="*/ 95 h 217"/>
                <a:gd name="T66" fmla="*/ 97 w 206"/>
                <a:gd name="T67" fmla="*/ 136 h 217"/>
                <a:gd name="T68" fmla="*/ 97 w 206"/>
                <a:gd name="T69" fmla="*/ 85 h 217"/>
                <a:gd name="T70" fmla="*/ 94 w 206"/>
                <a:gd name="T71" fmla="*/ 106 h 217"/>
                <a:gd name="T72" fmla="*/ 94 w 206"/>
                <a:gd name="T73" fmla="*/ 11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6" h="217">
                  <a:moveTo>
                    <a:pt x="202" y="18"/>
                  </a:moveTo>
                  <a:cubicBezTo>
                    <a:pt x="188" y="18"/>
                    <a:pt x="188" y="18"/>
                    <a:pt x="188" y="18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2"/>
                    <a:pt x="186" y="0"/>
                    <a:pt x="184" y="0"/>
                  </a:cubicBezTo>
                  <a:cubicBezTo>
                    <a:pt x="182" y="0"/>
                    <a:pt x="180" y="2"/>
                    <a:pt x="180" y="5"/>
                  </a:cubicBezTo>
                  <a:cubicBezTo>
                    <a:pt x="180" y="21"/>
                    <a:pt x="180" y="21"/>
                    <a:pt x="180" y="2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44" y="22"/>
                    <a:pt x="121" y="13"/>
                    <a:pt x="97" y="13"/>
                  </a:cubicBezTo>
                  <a:cubicBezTo>
                    <a:pt x="71" y="13"/>
                    <a:pt x="47" y="24"/>
                    <a:pt x="28" y="42"/>
                  </a:cubicBezTo>
                  <a:cubicBezTo>
                    <a:pt x="10" y="60"/>
                    <a:pt x="0" y="84"/>
                    <a:pt x="0" y="110"/>
                  </a:cubicBezTo>
                  <a:cubicBezTo>
                    <a:pt x="0" y="136"/>
                    <a:pt x="10" y="161"/>
                    <a:pt x="28" y="179"/>
                  </a:cubicBezTo>
                  <a:cubicBezTo>
                    <a:pt x="31" y="182"/>
                    <a:pt x="34" y="184"/>
                    <a:pt x="37" y="187"/>
                  </a:cubicBezTo>
                  <a:cubicBezTo>
                    <a:pt x="14" y="210"/>
                    <a:pt x="14" y="210"/>
                    <a:pt x="14" y="210"/>
                  </a:cubicBezTo>
                  <a:cubicBezTo>
                    <a:pt x="12" y="212"/>
                    <a:pt x="12" y="215"/>
                    <a:pt x="14" y="216"/>
                  </a:cubicBezTo>
                  <a:cubicBezTo>
                    <a:pt x="15" y="217"/>
                    <a:pt x="16" y="217"/>
                    <a:pt x="17" y="217"/>
                  </a:cubicBezTo>
                  <a:cubicBezTo>
                    <a:pt x="18" y="217"/>
                    <a:pt x="19" y="217"/>
                    <a:pt x="20" y="216"/>
                  </a:cubicBezTo>
                  <a:cubicBezTo>
                    <a:pt x="44" y="192"/>
                    <a:pt x="44" y="192"/>
                    <a:pt x="44" y="192"/>
                  </a:cubicBezTo>
                  <a:cubicBezTo>
                    <a:pt x="60" y="202"/>
                    <a:pt x="78" y="207"/>
                    <a:pt x="97" y="207"/>
                  </a:cubicBezTo>
                  <a:cubicBezTo>
                    <a:pt x="116" y="207"/>
                    <a:pt x="134" y="202"/>
                    <a:pt x="150" y="192"/>
                  </a:cubicBezTo>
                  <a:cubicBezTo>
                    <a:pt x="174" y="216"/>
                    <a:pt x="174" y="216"/>
                    <a:pt x="174" y="216"/>
                  </a:cubicBezTo>
                  <a:cubicBezTo>
                    <a:pt x="175" y="217"/>
                    <a:pt x="176" y="217"/>
                    <a:pt x="177" y="217"/>
                  </a:cubicBezTo>
                  <a:cubicBezTo>
                    <a:pt x="178" y="217"/>
                    <a:pt x="179" y="217"/>
                    <a:pt x="180" y="216"/>
                  </a:cubicBezTo>
                  <a:cubicBezTo>
                    <a:pt x="182" y="215"/>
                    <a:pt x="182" y="212"/>
                    <a:pt x="180" y="210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60" y="184"/>
                    <a:pt x="163" y="182"/>
                    <a:pt x="165" y="179"/>
                  </a:cubicBezTo>
                  <a:cubicBezTo>
                    <a:pt x="184" y="161"/>
                    <a:pt x="194" y="136"/>
                    <a:pt x="194" y="110"/>
                  </a:cubicBezTo>
                  <a:cubicBezTo>
                    <a:pt x="194" y="96"/>
                    <a:pt x="191" y="81"/>
                    <a:pt x="184" y="68"/>
                  </a:cubicBezTo>
                  <a:cubicBezTo>
                    <a:pt x="183" y="66"/>
                    <a:pt x="181" y="65"/>
                    <a:pt x="179" y="66"/>
                  </a:cubicBezTo>
                  <a:cubicBezTo>
                    <a:pt x="176" y="67"/>
                    <a:pt x="176" y="70"/>
                    <a:pt x="177" y="72"/>
                  </a:cubicBezTo>
                  <a:cubicBezTo>
                    <a:pt x="182" y="84"/>
                    <a:pt x="185" y="97"/>
                    <a:pt x="185" y="110"/>
                  </a:cubicBezTo>
                  <a:cubicBezTo>
                    <a:pt x="185" y="159"/>
                    <a:pt x="146" y="199"/>
                    <a:pt x="97" y="199"/>
                  </a:cubicBezTo>
                  <a:cubicBezTo>
                    <a:pt x="48" y="199"/>
                    <a:pt x="8" y="159"/>
                    <a:pt x="8" y="110"/>
                  </a:cubicBezTo>
                  <a:cubicBezTo>
                    <a:pt x="8" y="62"/>
                    <a:pt x="48" y="22"/>
                    <a:pt x="97" y="22"/>
                  </a:cubicBezTo>
                  <a:cubicBezTo>
                    <a:pt x="119" y="22"/>
                    <a:pt x="140" y="30"/>
                    <a:pt x="156" y="45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29" y="49"/>
                    <a:pt x="113" y="43"/>
                    <a:pt x="97" y="43"/>
                  </a:cubicBezTo>
                  <a:cubicBezTo>
                    <a:pt x="60" y="43"/>
                    <a:pt x="29" y="73"/>
                    <a:pt x="29" y="110"/>
                  </a:cubicBezTo>
                  <a:cubicBezTo>
                    <a:pt x="29" y="148"/>
                    <a:pt x="60" y="178"/>
                    <a:pt x="97" y="178"/>
                  </a:cubicBezTo>
                  <a:cubicBezTo>
                    <a:pt x="134" y="178"/>
                    <a:pt x="164" y="148"/>
                    <a:pt x="164" y="110"/>
                  </a:cubicBezTo>
                  <a:cubicBezTo>
                    <a:pt x="164" y="104"/>
                    <a:pt x="163" y="98"/>
                    <a:pt x="162" y="93"/>
                  </a:cubicBezTo>
                  <a:cubicBezTo>
                    <a:pt x="159" y="83"/>
                    <a:pt x="154" y="73"/>
                    <a:pt x="147" y="66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86" y="27"/>
                    <a:pt x="186" y="27"/>
                    <a:pt x="186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4" y="27"/>
                    <a:pt x="206" y="25"/>
                    <a:pt x="206" y="23"/>
                  </a:cubicBezTo>
                  <a:cubicBezTo>
                    <a:pt x="206" y="20"/>
                    <a:pt x="204" y="18"/>
                    <a:pt x="202" y="18"/>
                  </a:cubicBezTo>
                  <a:close/>
                  <a:moveTo>
                    <a:pt x="154" y="95"/>
                  </a:moveTo>
                  <a:cubicBezTo>
                    <a:pt x="155" y="100"/>
                    <a:pt x="156" y="105"/>
                    <a:pt x="156" y="110"/>
                  </a:cubicBezTo>
                  <a:cubicBezTo>
                    <a:pt x="156" y="143"/>
                    <a:pt x="129" y="169"/>
                    <a:pt x="97" y="169"/>
                  </a:cubicBezTo>
                  <a:cubicBezTo>
                    <a:pt x="64" y="169"/>
                    <a:pt x="38" y="143"/>
                    <a:pt x="38" y="110"/>
                  </a:cubicBezTo>
                  <a:cubicBezTo>
                    <a:pt x="38" y="78"/>
                    <a:pt x="64" y="51"/>
                    <a:pt x="97" y="51"/>
                  </a:cubicBezTo>
                  <a:cubicBezTo>
                    <a:pt x="111" y="51"/>
                    <a:pt x="125" y="56"/>
                    <a:pt x="135" y="66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2" y="79"/>
                    <a:pt x="105" y="76"/>
                    <a:pt x="97" y="76"/>
                  </a:cubicBezTo>
                  <a:cubicBezTo>
                    <a:pt x="78" y="76"/>
                    <a:pt x="63" y="91"/>
                    <a:pt x="63" y="110"/>
                  </a:cubicBezTo>
                  <a:cubicBezTo>
                    <a:pt x="63" y="129"/>
                    <a:pt x="78" y="145"/>
                    <a:pt x="97" y="145"/>
                  </a:cubicBezTo>
                  <a:cubicBezTo>
                    <a:pt x="116" y="145"/>
                    <a:pt x="131" y="129"/>
                    <a:pt x="131" y="110"/>
                  </a:cubicBezTo>
                  <a:cubicBezTo>
                    <a:pt x="131" y="102"/>
                    <a:pt x="128" y="95"/>
                    <a:pt x="124" y="89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7" y="78"/>
                    <a:pt x="151" y="86"/>
                    <a:pt x="154" y="95"/>
                  </a:cubicBezTo>
                  <a:close/>
                  <a:moveTo>
                    <a:pt x="94" y="112"/>
                  </a:moveTo>
                  <a:cubicBezTo>
                    <a:pt x="95" y="113"/>
                    <a:pt x="96" y="114"/>
                    <a:pt x="97" y="114"/>
                  </a:cubicBezTo>
                  <a:cubicBezTo>
                    <a:pt x="99" y="114"/>
                    <a:pt x="100" y="113"/>
                    <a:pt x="100" y="112"/>
                  </a:cubicBezTo>
                  <a:cubicBezTo>
                    <a:pt x="118" y="95"/>
                    <a:pt x="118" y="95"/>
                    <a:pt x="118" y="95"/>
                  </a:cubicBezTo>
                  <a:cubicBezTo>
                    <a:pt x="121" y="99"/>
                    <a:pt x="123" y="105"/>
                    <a:pt x="123" y="110"/>
                  </a:cubicBezTo>
                  <a:cubicBezTo>
                    <a:pt x="123" y="125"/>
                    <a:pt x="111" y="136"/>
                    <a:pt x="97" y="136"/>
                  </a:cubicBezTo>
                  <a:cubicBezTo>
                    <a:pt x="83" y="136"/>
                    <a:pt x="71" y="125"/>
                    <a:pt x="71" y="110"/>
                  </a:cubicBezTo>
                  <a:cubicBezTo>
                    <a:pt x="71" y="96"/>
                    <a:pt x="83" y="85"/>
                    <a:pt x="97" y="85"/>
                  </a:cubicBezTo>
                  <a:cubicBezTo>
                    <a:pt x="102" y="85"/>
                    <a:pt x="107" y="86"/>
                    <a:pt x="112" y="89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3" y="108"/>
                    <a:pt x="93" y="111"/>
                    <a:pt x="94" y="112"/>
                  </a:cubicBezTo>
                  <a:close/>
                  <a:moveTo>
                    <a:pt x="94" y="112"/>
                  </a:moveTo>
                  <a:cubicBezTo>
                    <a:pt x="94" y="112"/>
                    <a:pt x="94" y="112"/>
                    <a:pt x="94" y="1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23"/>
            <p:cNvSpPr>
              <a:spLocks noEditPoints="1"/>
            </p:cNvSpPr>
            <p:nvPr/>
          </p:nvSpPr>
          <p:spPr bwMode="auto">
            <a:xfrm>
              <a:off x="7226300" y="5584825"/>
              <a:ext cx="20638" cy="20637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0 w 8"/>
                <a:gd name="T5" fmla="*/ 4 h 8"/>
                <a:gd name="T6" fmla="*/ 4 w 8"/>
                <a:gd name="T7" fmla="*/ 0 h 8"/>
                <a:gd name="T8" fmla="*/ 8 w 8"/>
                <a:gd name="T9" fmla="*/ 4 h 8"/>
                <a:gd name="T10" fmla="*/ 8 w 8"/>
                <a:gd name="T11" fmla="*/ 4 h 8"/>
                <a:gd name="T12" fmla="*/ 8 w 8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6"/>
                    <a:pt x="7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43" name="Freeform 5"/>
          <p:cNvSpPr>
            <a:spLocks noEditPoints="1"/>
          </p:cNvSpPr>
          <p:nvPr/>
        </p:nvSpPr>
        <p:spPr bwMode="auto">
          <a:xfrm>
            <a:off x="1564470" y="4403074"/>
            <a:ext cx="333001" cy="282585"/>
          </a:xfrm>
          <a:custGeom>
            <a:avLst/>
            <a:gdLst>
              <a:gd name="T0" fmla="*/ 1043 w 1317"/>
              <a:gd name="T1" fmla="*/ 1120 h 1120"/>
              <a:gd name="T2" fmla="*/ 274 w 1317"/>
              <a:gd name="T3" fmla="*/ 1120 h 1120"/>
              <a:gd name="T4" fmla="*/ 46 w 1317"/>
              <a:gd name="T5" fmla="*/ 985 h 1120"/>
              <a:gd name="T6" fmla="*/ 55 w 1317"/>
              <a:gd name="T7" fmla="*/ 720 h 1120"/>
              <a:gd name="T8" fmla="*/ 440 w 1317"/>
              <a:gd name="T9" fmla="*/ 120 h 1120"/>
              <a:gd name="T10" fmla="*/ 659 w 1317"/>
              <a:gd name="T11" fmla="*/ 0 h 1120"/>
              <a:gd name="T12" fmla="*/ 878 w 1317"/>
              <a:gd name="T13" fmla="*/ 120 h 1120"/>
              <a:gd name="T14" fmla="*/ 1262 w 1317"/>
              <a:gd name="T15" fmla="*/ 720 h 1120"/>
              <a:gd name="T16" fmla="*/ 1271 w 1317"/>
              <a:gd name="T17" fmla="*/ 985 h 1120"/>
              <a:gd name="T18" fmla="*/ 1043 w 1317"/>
              <a:gd name="T19" fmla="*/ 1120 h 1120"/>
              <a:gd name="T20" fmla="*/ 659 w 1317"/>
              <a:gd name="T21" fmla="*/ 40 h 1120"/>
              <a:gd name="T22" fmla="*/ 473 w 1317"/>
              <a:gd name="T23" fmla="*/ 141 h 1120"/>
              <a:gd name="T24" fmla="*/ 89 w 1317"/>
              <a:gd name="T25" fmla="*/ 741 h 1120"/>
              <a:gd name="T26" fmla="*/ 81 w 1317"/>
              <a:gd name="T27" fmla="*/ 966 h 1120"/>
              <a:gd name="T28" fmla="*/ 274 w 1317"/>
              <a:gd name="T29" fmla="*/ 1080 h 1120"/>
              <a:gd name="T30" fmla="*/ 1043 w 1317"/>
              <a:gd name="T31" fmla="*/ 1080 h 1120"/>
              <a:gd name="T32" fmla="*/ 1236 w 1317"/>
              <a:gd name="T33" fmla="*/ 966 h 1120"/>
              <a:gd name="T34" fmla="*/ 1229 w 1317"/>
              <a:gd name="T35" fmla="*/ 741 h 1120"/>
              <a:gd name="T36" fmla="*/ 844 w 1317"/>
              <a:gd name="T37" fmla="*/ 141 h 1120"/>
              <a:gd name="T38" fmla="*/ 659 w 1317"/>
              <a:gd name="T39" fmla="*/ 40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17" h="1120">
                <a:moveTo>
                  <a:pt x="1043" y="1120"/>
                </a:moveTo>
                <a:cubicBezTo>
                  <a:pt x="274" y="1120"/>
                  <a:pt x="274" y="1120"/>
                  <a:pt x="274" y="1120"/>
                </a:cubicBezTo>
                <a:cubicBezTo>
                  <a:pt x="179" y="1120"/>
                  <a:pt x="91" y="1068"/>
                  <a:pt x="46" y="985"/>
                </a:cubicBezTo>
                <a:cubicBezTo>
                  <a:pt x="0" y="901"/>
                  <a:pt x="4" y="800"/>
                  <a:pt x="55" y="720"/>
                </a:cubicBezTo>
                <a:cubicBezTo>
                  <a:pt x="440" y="120"/>
                  <a:pt x="440" y="120"/>
                  <a:pt x="440" y="120"/>
                </a:cubicBezTo>
                <a:cubicBezTo>
                  <a:pt x="488" y="45"/>
                  <a:pt x="570" y="0"/>
                  <a:pt x="659" y="0"/>
                </a:cubicBezTo>
                <a:cubicBezTo>
                  <a:pt x="748" y="0"/>
                  <a:pt x="829" y="45"/>
                  <a:pt x="878" y="120"/>
                </a:cubicBezTo>
                <a:cubicBezTo>
                  <a:pt x="1262" y="720"/>
                  <a:pt x="1262" y="720"/>
                  <a:pt x="1262" y="720"/>
                </a:cubicBezTo>
                <a:cubicBezTo>
                  <a:pt x="1314" y="800"/>
                  <a:pt x="1317" y="901"/>
                  <a:pt x="1271" y="985"/>
                </a:cubicBezTo>
                <a:cubicBezTo>
                  <a:pt x="1226" y="1068"/>
                  <a:pt x="1138" y="1120"/>
                  <a:pt x="1043" y="1120"/>
                </a:cubicBezTo>
                <a:close/>
                <a:moveTo>
                  <a:pt x="659" y="40"/>
                </a:moveTo>
                <a:cubicBezTo>
                  <a:pt x="583" y="40"/>
                  <a:pt x="514" y="78"/>
                  <a:pt x="473" y="141"/>
                </a:cubicBezTo>
                <a:cubicBezTo>
                  <a:pt x="89" y="741"/>
                  <a:pt x="89" y="741"/>
                  <a:pt x="89" y="741"/>
                </a:cubicBezTo>
                <a:cubicBezTo>
                  <a:pt x="45" y="809"/>
                  <a:pt x="42" y="895"/>
                  <a:pt x="81" y="966"/>
                </a:cubicBezTo>
                <a:cubicBezTo>
                  <a:pt x="120" y="1036"/>
                  <a:pt x="194" y="1080"/>
                  <a:pt x="274" y="1080"/>
                </a:cubicBezTo>
                <a:cubicBezTo>
                  <a:pt x="1043" y="1080"/>
                  <a:pt x="1043" y="1080"/>
                  <a:pt x="1043" y="1080"/>
                </a:cubicBezTo>
                <a:cubicBezTo>
                  <a:pt x="1124" y="1080"/>
                  <a:pt x="1198" y="1036"/>
                  <a:pt x="1236" y="966"/>
                </a:cubicBezTo>
                <a:cubicBezTo>
                  <a:pt x="1275" y="895"/>
                  <a:pt x="1272" y="809"/>
                  <a:pt x="1229" y="741"/>
                </a:cubicBezTo>
                <a:cubicBezTo>
                  <a:pt x="844" y="141"/>
                  <a:pt x="844" y="141"/>
                  <a:pt x="844" y="141"/>
                </a:cubicBezTo>
                <a:cubicBezTo>
                  <a:pt x="803" y="78"/>
                  <a:pt x="734" y="40"/>
                  <a:pt x="659" y="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4" name="Freeform 5"/>
          <p:cNvSpPr>
            <a:spLocks noEditPoints="1"/>
          </p:cNvSpPr>
          <p:nvPr/>
        </p:nvSpPr>
        <p:spPr bwMode="auto">
          <a:xfrm rot="4493865">
            <a:off x="4454573" y="5200224"/>
            <a:ext cx="333001" cy="282585"/>
          </a:xfrm>
          <a:custGeom>
            <a:avLst/>
            <a:gdLst>
              <a:gd name="T0" fmla="*/ 1043 w 1317"/>
              <a:gd name="T1" fmla="*/ 1120 h 1120"/>
              <a:gd name="T2" fmla="*/ 274 w 1317"/>
              <a:gd name="T3" fmla="*/ 1120 h 1120"/>
              <a:gd name="T4" fmla="*/ 46 w 1317"/>
              <a:gd name="T5" fmla="*/ 985 h 1120"/>
              <a:gd name="T6" fmla="*/ 55 w 1317"/>
              <a:gd name="T7" fmla="*/ 720 h 1120"/>
              <a:gd name="T8" fmla="*/ 440 w 1317"/>
              <a:gd name="T9" fmla="*/ 120 h 1120"/>
              <a:gd name="T10" fmla="*/ 659 w 1317"/>
              <a:gd name="T11" fmla="*/ 0 h 1120"/>
              <a:gd name="T12" fmla="*/ 878 w 1317"/>
              <a:gd name="T13" fmla="*/ 120 h 1120"/>
              <a:gd name="T14" fmla="*/ 1262 w 1317"/>
              <a:gd name="T15" fmla="*/ 720 h 1120"/>
              <a:gd name="T16" fmla="*/ 1271 w 1317"/>
              <a:gd name="T17" fmla="*/ 985 h 1120"/>
              <a:gd name="T18" fmla="*/ 1043 w 1317"/>
              <a:gd name="T19" fmla="*/ 1120 h 1120"/>
              <a:gd name="T20" fmla="*/ 659 w 1317"/>
              <a:gd name="T21" fmla="*/ 40 h 1120"/>
              <a:gd name="T22" fmla="*/ 473 w 1317"/>
              <a:gd name="T23" fmla="*/ 141 h 1120"/>
              <a:gd name="T24" fmla="*/ 89 w 1317"/>
              <a:gd name="T25" fmla="*/ 741 h 1120"/>
              <a:gd name="T26" fmla="*/ 81 w 1317"/>
              <a:gd name="T27" fmla="*/ 966 h 1120"/>
              <a:gd name="T28" fmla="*/ 274 w 1317"/>
              <a:gd name="T29" fmla="*/ 1080 h 1120"/>
              <a:gd name="T30" fmla="*/ 1043 w 1317"/>
              <a:gd name="T31" fmla="*/ 1080 h 1120"/>
              <a:gd name="T32" fmla="*/ 1236 w 1317"/>
              <a:gd name="T33" fmla="*/ 966 h 1120"/>
              <a:gd name="T34" fmla="*/ 1229 w 1317"/>
              <a:gd name="T35" fmla="*/ 741 h 1120"/>
              <a:gd name="T36" fmla="*/ 844 w 1317"/>
              <a:gd name="T37" fmla="*/ 141 h 1120"/>
              <a:gd name="T38" fmla="*/ 659 w 1317"/>
              <a:gd name="T39" fmla="*/ 40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17" h="1120">
                <a:moveTo>
                  <a:pt x="1043" y="1120"/>
                </a:moveTo>
                <a:cubicBezTo>
                  <a:pt x="274" y="1120"/>
                  <a:pt x="274" y="1120"/>
                  <a:pt x="274" y="1120"/>
                </a:cubicBezTo>
                <a:cubicBezTo>
                  <a:pt x="179" y="1120"/>
                  <a:pt x="91" y="1068"/>
                  <a:pt x="46" y="985"/>
                </a:cubicBezTo>
                <a:cubicBezTo>
                  <a:pt x="0" y="901"/>
                  <a:pt x="4" y="800"/>
                  <a:pt x="55" y="720"/>
                </a:cubicBezTo>
                <a:cubicBezTo>
                  <a:pt x="440" y="120"/>
                  <a:pt x="440" y="120"/>
                  <a:pt x="440" y="120"/>
                </a:cubicBezTo>
                <a:cubicBezTo>
                  <a:pt x="488" y="45"/>
                  <a:pt x="570" y="0"/>
                  <a:pt x="659" y="0"/>
                </a:cubicBezTo>
                <a:cubicBezTo>
                  <a:pt x="748" y="0"/>
                  <a:pt x="829" y="45"/>
                  <a:pt x="878" y="120"/>
                </a:cubicBezTo>
                <a:cubicBezTo>
                  <a:pt x="1262" y="720"/>
                  <a:pt x="1262" y="720"/>
                  <a:pt x="1262" y="720"/>
                </a:cubicBezTo>
                <a:cubicBezTo>
                  <a:pt x="1314" y="800"/>
                  <a:pt x="1317" y="901"/>
                  <a:pt x="1271" y="985"/>
                </a:cubicBezTo>
                <a:cubicBezTo>
                  <a:pt x="1226" y="1068"/>
                  <a:pt x="1138" y="1120"/>
                  <a:pt x="1043" y="1120"/>
                </a:cubicBezTo>
                <a:close/>
                <a:moveTo>
                  <a:pt x="659" y="40"/>
                </a:moveTo>
                <a:cubicBezTo>
                  <a:pt x="583" y="40"/>
                  <a:pt x="514" y="78"/>
                  <a:pt x="473" y="141"/>
                </a:cubicBezTo>
                <a:cubicBezTo>
                  <a:pt x="89" y="741"/>
                  <a:pt x="89" y="741"/>
                  <a:pt x="89" y="741"/>
                </a:cubicBezTo>
                <a:cubicBezTo>
                  <a:pt x="45" y="809"/>
                  <a:pt x="42" y="895"/>
                  <a:pt x="81" y="966"/>
                </a:cubicBezTo>
                <a:cubicBezTo>
                  <a:pt x="120" y="1036"/>
                  <a:pt x="194" y="1080"/>
                  <a:pt x="274" y="1080"/>
                </a:cubicBezTo>
                <a:cubicBezTo>
                  <a:pt x="1043" y="1080"/>
                  <a:pt x="1043" y="1080"/>
                  <a:pt x="1043" y="1080"/>
                </a:cubicBezTo>
                <a:cubicBezTo>
                  <a:pt x="1124" y="1080"/>
                  <a:pt x="1198" y="1036"/>
                  <a:pt x="1236" y="966"/>
                </a:cubicBezTo>
                <a:cubicBezTo>
                  <a:pt x="1275" y="895"/>
                  <a:pt x="1272" y="809"/>
                  <a:pt x="1229" y="741"/>
                </a:cubicBezTo>
                <a:cubicBezTo>
                  <a:pt x="844" y="141"/>
                  <a:pt x="844" y="141"/>
                  <a:pt x="844" y="141"/>
                </a:cubicBezTo>
                <a:cubicBezTo>
                  <a:pt x="803" y="78"/>
                  <a:pt x="734" y="40"/>
                  <a:pt x="659" y="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5" name="Freeform 5"/>
          <p:cNvSpPr>
            <a:spLocks noEditPoints="1"/>
          </p:cNvSpPr>
          <p:nvPr/>
        </p:nvSpPr>
        <p:spPr bwMode="auto">
          <a:xfrm rot="7858051">
            <a:off x="7281835" y="4523417"/>
            <a:ext cx="333001" cy="282585"/>
          </a:xfrm>
          <a:custGeom>
            <a:avLst/>
            <a:gdLst>
              <a:gd name="T0" fmla="*/ 1043 w 1317"/>
              <a:gd name="T1" fmla="*/ 1120 h 1120"/>
              <a:gd name="T2" fmla="*/ 274 w 1317"/>
              <a:gd name="T3" fmla="*/ 1120 h 1120"/>
              <a:gd name="T4" fmla="*/ 46 w 1317"/>
              <a:gd name="T5" fmla="*/ 985 h 1120"/>
              <a:gd name="T6" fmla="*/ 55 w 1317"/>
              <a:gd name="T7" fmla="*/ 720 h 1120"/>
              <a:gd name="T8" fmla="*/ 440 w 1317"/>
              <a:gd name="T9" fmla="*/ 120 h 1120"/>
              <a:gd name="T10" fmla="*/ 659 w 1317"/>
              <a:gd name="T11" fmla="*/ 0 h 1120"/>
              <a:gd name="T12" fmla="*/ 878 w 1317"/>
              <a:gd name="T13" fmla="*/ 120 h 1120"/>
              <a:gd name="T14" fmla="*/ 1262 w 1317"/>
              <a:gd name="T15" fmla="*/ 720 h 1120"/>
              <a:gd name="T16" fmla="*/ 1271 w 1317"/>
              <a:gd name="T17" fmla="*/ 985 h 1120"/>
              <a:gd name="T18" fmla="*/ 1043 w 1317"/>
              <a:gd name="T19" fmla="*/ 1120 h 1120"/>
              <a:gd name="T20" fmla="*/ 659 w 1317"/>
              <a:gd name="T21" fmla="*/ 40 h 1120"/>
              <a:gd name="T22" fmla="*/ 473 w 1317"/>
              <a:gd name="T23" fmla="*/ 141 h 1120"/>
              <a:gd name="T24" fmla="*/ 89 w 1317"/>
              <a:gd name="T25" fmla="*/ 741 h 1120"/>
              <a:gd name="T26" fmla="*/ 81 w 1317"/>
              <a:gd name="T27" fmla="*/ 966 h 1120"/>
              <a:gd name="T28" fmla="*/ 274 w 1317"/>
              <a:gd name="T29" fmla="*/ 1080 h 1120"/>
              <a:gd name="T30" fmla="*/ 1043 w 1317"/>
              <a:gd name="T31" fmla="*/ 1080 h 1120"/>
              <a:gd name="T32" fmla="*/ 1236 w 1317"/>
              <a:gd name="T33" fmla="*/ 966 h 1120"/>
              <a:gd name="T34" fmla="*/ 1229 w 1317"/>
              <a:gd name="T35" fmla="*/ 741 h 1120"/>
              <a:gd name="T36" fmla="*/ 844 w 1317"/>
              <a:gd name="T37" fmla="*/ 141 h 1120"/>
              <a:gd name="T38" fmla="*/ 659 w 1317"/>
              <a:gd name="T39" fmla="*/ 40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17" h="1120">
                <a:moveTo>
                  <a:pt x="1043" y="1120"/>
                </a:moveTo>
                <a:cubicBezTo>
                  <a:pt x="274" y="1120"/>
                  <a:pt x="274" y="1120"/>
                  <a:pt x="274" y="1120"/>
                </a:cubicBezTo>
                <a:cubicBezTo>
                  <a:pt x="179" y="1120"/>
                  <a:pt x="91" y="1068"/>
                  <a:pt x="46" y="985"/>
                </a:cubicBezTo>
                <a:cubicBezTo>
                  <a:pt x="0" y="901"/>
                  <a:pt x="4" y="800"/>
                  <a:pt x="55" y="720"/>
                </a:cubicBezTo>
                <a:cubicBezTo>
                  <a:pt x="440" y="120"/>
                  <a:pt x="440" y="120"/>
                  <a:pt x="440" y="120"/>
                </a:cubicBezTo>
                <a:cubicBezTo>
                  <a:pt x="488" y="45"/>
                  <a:pt x="570" y="0"/>
                  <a:pt x="659" y="0"/>
                </a:cubicBezTo>
                <a:cubicBezTo>
                  <a:pt x="748" y="0"/>
                  <a:pt x="829" y="45"/>
                  <a:pt x="878" y="120"/>
                </a:cubicBezTo>
                <a:cubicBezTo>
                  <a:pt x="1262" y="720"/>
                  <a:pt x="1262" y="720"/>
                  <a:pt x="1262" y="720"/>
                </a:cubicBezTo>
                <a:cubicBezTo>
                  <a:pt x="1314" y="800"/>
                  <a:pt x="1317" y="901"/>
                  <a:pt x="1271" y="985"/>
                </a:cubicBezTo>
                <a:cubicBezTo>
                  <a:pt x="1226" y="1068"/>
                  <a:pt x="1138" y="1120"/>
                  <a:pt x="1043" y="1120"/>
                </a:cubicBezTo>
                <a:close/>
                <a:moveTo>
                  <a:pt x="659" y="40"/>
                </a:moveTo>
                <a:cubicBezTo>
                  <a:pt x="583" y="40"/>
                  <a:pt x="514" y="78"/>
                  <a:pt x="473" y="141"/>
                </a:cubicBezTo>
                <a:cubicBezTo>
                  <a:pt x="89" y="741"/>
                  <a:pt x="89" y="741"/>
                  <a:pt x="89" y="741"/>
                </a:cubicBezTo>
                <a:cubicBezTo>
                  <a:pt x="45" y="809"/>
                  <a:pt x="42" y="895"/>
                  <a:pt x="81" y="966"/>
                </a:cubicBezTo>
                <a:cubicBezTo>
                  <a:pt x="120" y="1036"/>
                  <a:pt x="194" y="1080"/>
                  <a:pt x="274" y="1080"/>
                </a:cubicBezTo>
                <a:cubicBezTo>
                  <a:pt x="1043" y="1080"/>
                  <a:pt x="1043" y="1080"/>
                  <a:pt x="1043" y="1080"/>
                </a:cubicBezTo>
                <a:cubicBezTo>
                  <a:pt x="1124" y="1080"/>
                  <a:pt x="1198" y="1036"/>
                  <a:pt x="1236" y="966"/>
                </a:cubicBezTo>
                <a:cubicBezTo>
                  <a:pt x="1275" y="895"/>
                  <a:pt x="1272" y="809"/>
                  <a:pt x="1229" y="741"/>
                </a:cubicBezTo>
                <a:cubicBezTo>
                  <a:pt x="844" y="141"/>
                  <a:pt x="844" y="141"/>
                  <a:pt x="844" y="141"/>
                </a:cubicBezTo>
                <a:cubicBezTo>
                  <a:pt x="803" y="78"/>
                  <a:pt x="734" y="40"/>
                  <a:pt x="659" y="4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6" name="Freeform 5"/>
          <p:cNvSpPr>
            <a:spLocks noEditPoints="1"/>
          </p:cNvSpPr>
          <p:nvPr/>
        </p:nvSpPr>
        <p:spPr bwMode="auto">
          <a:xfrm rot="10800000">
            <a:off x="10161299" y="5132976"/>
            <a:ext cx="333001" cy="282585"/>
          </a:xfrm>
          <a:custGeom>
            <a:avLst/>
            <a:gdLst>
              <a:gd name="T0" fmla="*/ 1043 w 1317"/>
              <a:gd name="T1" fmla="*/ 1120 h 1120"/>
              <a:gd name="T2" fmla="*/ 274 w 1317"/>
              <a:gd name="T3" fmla="*/ 1120 h 1120"/>
              <a:gd name="T4" fmla="*/ 46 w 1317"/>
              <a:gd name="T5" fmla="*/ 985 h 1120"/>
              <a:gd name="T6" fmla="*/ 55 w 1317"/>
              <a:gd name="T7" fmla="*/ 720 h 1120"/>
              <a:gd name="T8" fmla="*/ 440 w 1317"/>
              <a:gd name="T9" fmla="*/ 120 h 1120"/>
              <a:gd name="T10" fmla="*/ 659 w 1317"/>
              <a:gd name="T11" fmla="*/ 0 h 1120"/>
              <a:gd name="T12" fmla="*/ 878 w 1317"/>
              <a:gd name="T13" fmla="*/ 120 h 1120"/>
              <a:gd name="T14" fmla="*/ 1262 w 1317"/>
              <a:gd name="T15" fmla="*/ 720 h 1120"/>
              <a:gd name="T16" fmla="*/ 1271 w 1317"/>
              <a:gd name="T17" fmla="*/ 985 h 1120"/>
              <a:gd name="T18" fmla="*/ 1043 w 1317"/>
              <a:gd name="T19" fmla="*/ 1120 h 1120"/>
              <a:gd name="T20" fmla="*/ 659 w 1317"/>
              <a:gd name="T21" fmla="*/ 40 h 1120"/>
              <a:gd name="T22" fmla="*/ 473 w 1317"/>
              <a:gd name="T23" fmla="*/ 141 h 1120"/>
              <a:gd name="T24" fmla="*/ 89 w 1317"/>
              <a:gd name="T25" fmla="*/ 741 h 1120"/>
              <a:gd name="T26" fmla="*/ 81 w 1317"/>
              <a:gd name="T27" fmla="*/ 966 h 1120"/>
              <a:gd name="T28" fmla="*/ 274 w 1317"/>
              <a:gd name="T29" fmla="*/ 1080 h 1120"/>
              <a:gd name="T30" fmla="*/ 1043 w 1317"/>
              <a:gd name="T31" fmla="*/ 1080 h 1120"/>
              <a:gd name="T32" fmla="*/ 1236 w 1317"/>
              <a:gd name="T33" fmla="*/ 966 h 1120"/>
              <a:gd name="T34" fmla="*/ 1229 w 1317"/>
              <a:gd name="T35" fmla="*/ 741 h 1120"/>
              <a:gd name="T36" fmla="*/ 844 w 1317"/>
              <a:gd name="T37" fmla="*/ 141 h 1120"/>
              <a:gd name="T38" fmla="*/ 659 w 1317"/>
              <a:gd name="T39" fmla="*/ 40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17" h="1120">
                <a:moveTo>
                  <a:pt x="1043" y="1120"/>
                </a:moveTo>
                <a:cubicBezTo>
                  <a:pt x="274" y="1120"/>
                  <a:pt x="274" y="1120"/>
                  <a:pt x="274" y="1120"/>
                </a:cubicBezTo>
                <a:cubicBezTo>
                  <a:pt x="179" y="1120"/>
                  <a:pt x="91" y="1068"/>
                  <a:pt x="46" y="985"/>
                </a:cubicBezTo>
                <a:cubicBezTo>
                  <a:pt x="0" y="901"/>
                  <a:pt x="4" y="800"/>
                  <a:pt x="55" y="720"/>
                </a:cubicBezTo>
                <a:cubicBezTo>
                  <a:pt x="440" y="120"/>
                  <a:pt x="440" y="120"/>
                  <a:pt x="440" y="120"/>
                </a:cubicBezTo>
                <a:cubicBezTo>
                  <a:pt x="488" y="45"/>
                  <a:pt x="570" y="0"/>
                  <a:pt x="659" y="0"/>
                </a:cubicBezTo>
                <a:cubicBezTo>
                  <a:pt x="748" y="0"/>
                  <a:pt x="829" y="45"/>
                  <a:pt x="878" y="120"/>
                </a:cubicBezTo>
                <a:cubicBezTo>
                  <a:pt x="1262" y="720"/>
                  <a:pt x="1262" y="720"/>
                  <a:pt x="1262" y="720"/>
                </a:cubicBezTo>
                <a:cubicBezTo>
                  <a:pt x="1314" y="800"/>
                  <a:pt x="1317" y="901"/>
                  <a:pt x="1271" y="985"/>
                </a:cubicBezTo>
                <a:cubicBezTo>
                  <a:pt x="1226" y="1068"/>
                  <a:pt x="1138" y="1120"/>
                  <a:pt x="1043" y="1120"/>
                </a:cubicBezTo>
                <a:close/>
                <a:moveTo>
                  <a:pt x="659" y="40"/>
                </a:moveTo>
                <a:cubicBezTo>
                  <a:pt x="583" y="40"/>
                  <a:pt x="514" y="78"/>
                  <a:pt x="473" y="141"/>
                </a:cubicBezTo>
                <a:cubicBezTo>
                  <a:pt x="89" y="741"/>
                  <a:pt x="89" y="741"/>
                  <a:pt x="89" y="741"/>
                </a:cubicBezTo>
                <a:cubicBezTo>
                  <a:pt x="45" y="809"/>
                  <a:pt x="42" y="895"/>
                  <a:pt x="81" y="966"/>
                </a:cubicBezTo>
                <a:cubicBezTo>
                  <a:pt x="120" y="1036"/>
                  <a:pt x="194" y="1080"/>
                  <a:pt x="274" y="1080"/>
                </a:cubicBezTo>
                <a:cubicBezTo>
                  <a:pt x="1043" y="1080"/>
                  <a:pt x="1043" y="1080"/>
                  <a:pt x="1043" y="1080"/>
                </a:cubicBezTo>
                <a:cubicBezTo>
                  <a:pt x="1124" y="1080"/>
                  <a:pt x="1198" y="1036"/>
                  <a:pt x="1236" y="966"/>
                </a:cubicBezTo>
                <a:cubicBezTo>
                  <a:pt x="1275" y="895"/>
                  <a:pt x="1272" y="809"/>
                  <a:pt x="1229" y="741"/>
                </a:cubicBezTo>
                <a:cubicBezTo>
                  <a:pt x="844" y="141"/>
                  <a:pt x="844" y="141"/>
                  <a:pt x="844" y="141"/>
                </a:cubicBezTo>
                <a:cubicBezTo>
                  <a:pt x="803" y="78"/>
                  <a:pt x="734" y="40"/>
                  <a:pt x="659" y="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7" name="Freeform 5"/>
          <p:cNvSpPr/>
          <p:nvPr/>
        </p:nvSpPr>
        <p:spPr bwMode="auto">
          <a:xfrm>
            <a:off x="7451" y="5415562"/>
            <a:ext cx="1771761" cy="1448099"/>
          </a:xfrm>
          <a:custGeom>
            <a:avLst/>
            <a:gdLst>
              <a:gd name="T0" fmla="*/ 986 w 2279"/>
              <a:gd name="T1" fmla="*/ 83 h 1865"/>
              <a:gd name="T2" fmla="*/ 825 w 2279"/>
              <a:gd name="T3" fmla="*/ 0 h 1865"/>
              <a:gd name="T4" fmla="*/ 824 w 2279"/>
              <a:gd name="T5" fmla="*/ 0 h 1865"/>
              <a:gd name="T6" fmla="*/ 663 w 2279"/>
              <a:gd name="T7" fmla="*/ 82 h 1865"/>
              <a:gd name="T8" fmla="*/ 0 w 2279"/>
              <a:gd name="T9" fmla="*/ 987 h 1865"/>
              <a:gd name="T10" fmla="*/ 0 w 2279"/>
              <a:gd name="T11" fmla="*/ 1664 h 1865"/>
              <a:gd name="T12" fmla="*/ 823 w 2279"/>
              <a:gd name="T13" fmla="*/ 540 h 1865"/>
              <a:gd name="T14" fmla="*/ 1785 w 2279"/>
              <a:gd name="T15" fmla="*/ 1865 h 1865"/>
              <a:gd name="T16" fmla="*/ 2279 w 2279"/>
              <a:gd name="T17" fmla="*/ 1865 h 1865"/>
              <a:gd name="T18" fmla="*/ 986 w 2279"/>
              <a:gd name="T19" fmla="*/ 83 h 1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79" h="1865">
                <a:moveTo>
                  <a:pt x="986" y="83"/>
                </a:moveTo>
                <a:cubicBezTo>
                  <a:pt x="949" y="31"/>
                  <a:pt x="889" y="0"/>
                  <a:pt x="825" y="0"/>
                </a:cubicBezTo>
                <a:cubicBezTo>
                  <a:pt x="825" y="0"/>
                  <a:pt x="824" y="0"/>
                  <a:pt x="824" y="0"/>
                </a:cubicBezTo>
                <a:cubicBezTo>
                  <a:pt x="760" y="0"/>
                  <a:pt x="701" y="31"/>
                  <a:pt x="663" y="82"/>
                </a:cubicBezTo>
                <a:cubicBezTo>
                  <a:pt x="0" y="987"/>
                  <a:pt x="0" y="987"/>
                  <a:pt x="0" y="987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823" y="540"/>
                  <a:pt x="823" y="540"/>
                  <a:pt x="823" y="540"/>
                </a:cubicBezTo>
                <a:cubicBezTo>
                  <a:pt x="1785" y="1865"/>
                  <a:pt x="1785" y="1865"/>
                  <a:pt x="1785" y="1865"/>
                </a:cubicBezTo>
                <a:cubicBezTo>
                  <a:pt x="2279" y="1865"/>
                  <a:pt x="2279" y="1865"/>
                  <a:pt x="2279" y="1865"/>
                </a:cubicBezTo>
                <a:lnTo>
                  <a:pt x="986" y="8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74000">
                <a:schemeClr val="accent2"/>
              </a:gs>
              <a:gs pos="100000">
                <a:schemeClr val="accent3"/>
              </a:gs>
            </a:gsLst>
            <a:lin ang="11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8" name="Freeform 5"/>
          <p:cNvSpPr/>
          <p:nvPr/>
        </p:nvSpPr>
        <p:spPr bwMode="auto">
          <a:xfrm rot="10800000">
            <a:off x="9521360" y="-2"/>
            <a:ext cx="2670637" cy="2182769"/>
          </a:xfrm>
          <a:custGeom>
            <a:avLst/>
            <a:gdLst>
              <a:gd name="T0" fmla="*/ 986 w 2279"/>
              <a:gd name="T1" fmla="*/ 83 h 1865"/>
              <a:gd name="T2" fmla="*/ 825 w 2279"/>
              <a:gd name="T3" fmla="*/ 0 h 1865"/>
              <a:gd name="T4" fmla="*/ 824 w 2279"/>
              <a:gd name="T5" fmla="*/ 0 h 1865"/>
              <a:gd name="T6" fmla="*/ 663 w 2279"/>
              <a:gd name="T7" fmla="*/ 82 h 1865"/>
              <a:gd name="T8" fmla="*/ 0 w 2279"/>
              <a:gd name="T9" fmla="*/ 987 h 1865"/>
              <a:gd name="T10" fmla="*/ 0 w 2279"/>
              <a:gd name="T11" fmla="*/ 1664 h 1865"/>
              <a:gd name="T12" fmla="*/ 823 w 2279"/>
              <a:gd name="T13" fmla="*/ 540 h 1865"/>
              <a:gd name="T14" fmla="*/ 1785 w 2279"/>
              <a:gd name="T15" fmla="*/ 1865 h 1865"/>
              <a:gd name="T16" fmla="*/ 2279 w 2279"/>
              <a:gd name="T17" fmla="*/ 1865 h 1865"/>
              <a:gd name="T18" fmla="*/ 986 w 2279"/>
              <a:gd name="T19" fmla="*/ 83 h 1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79" h="1865">
                <a:moveTo>
                  <a:pt x="986" y="83"/>
                </a:moveTo>
                <a:cubicBezTo>
                  <a:pt x="949" y="31"/>
                  <a:pt x="889" y="0"/>
                  <a:pt x="825" y="0"/>
                </a:cubicBezTo>
                <a:cubicBezTo>
                  <a:pt x="825" y="0"/>
                  <a:pt x="824" y="0"/>
                  <a:pt x="824" y="0"/>
                </a:cubicBezTo>
                <a:cubicBezTo>
                  <a:pt x="760" y="0"/>
                  <a:pt x="701" y="31"/>
                  <a:pt x="663" y="82"/>
                </a:cubicBezTo>
                <a:cubicBezTo>
                  <a:pt x="0" y="987"/>
                  <a:pt x="0" y="987"/>
                  <a:pt x="0" y="987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823" y="540"/>
                  <a:pt x="823" y="540"/>
                  <a:pt x="823" y="540"/>
                </a:cubicBezTo>
                <a:cubicBezTo>
                  <a:pt x="1785" y="1865"/>
                  <a:pt x="1785" y="1865"/>
                  <a:pt x="1785" y="1865"/>
                </a:cubicBezTo>
                <a:cubicBezTo>
                  <a:pt x="2279" y="1865"/>
                  <a:pt x="2279" y="1865"/>
                  <a:pt x="2279" y="1865"/>
                </a:cubicBezTo>
                <a:lnTo>
                  <a:pt x="986" y="8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74000">
                <a:schemeClr val="accent2"/>
              </a:gs>
              <a:gs pos="100000">
                <a:schemeClr val="accent3"/>
              </a:gs>
            </a:gsLst>
            <a:lin ang="11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49" name="Group 101"/>
          <p:cNvGrpSpPr/>
          <p:nvPr/>
        </p:nvGrpSpPr>
        <p:grpSpPr>
          <a:xfrm>
            <a:off x="5686672" y="5903763"/>
            <a:ext cx="818657" cy="100142"/>
            <a:chOff x="-1587" y="4763"/>
            <a:chExt cx="300037" cy="42862"/>
          </a:xfrm>
          <a:solidFill>
            <a:schemeClr val="accent1"/>
          </a:solidFill>
        </p:grpSpPr>
        <p:sp>
          <p:nvSpPr>
            <p:cNvPr id="50" name="Oval 13"/>
            <p:cNvSpPr>
              <a:spLocks noChangeArrowheads="1"/>
            </p:cNvSpPr>
            <p:nvPr/>
          </p:nvSpPr>
          <p:spPr bwMode="auto">
            <a:xfrm>
              <a:off x="-1587" y="4763"/>
              <a:ext cx="36512" cy="428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Oval 14"/>
            <p:cNvSpPr>
              <a:spLocks noChangeArrowheads="1"/>
            </p:cNvSpPr>
            <p:nvPr/>
          </p:nvSpPr>
          <p:spPr bwMode="auto">
            <a:xfrm>
              <a:off x="85725" y="4763"/>
              <a:ext cx="36512" cy="428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Oval 15"/>
            <p:cNvSpPr>
              <a:spLocks noChangeArrowheads="1"/>
            </p:cNvSpPr>
            <p:nvPr/>
          </p:nvSpPr>
          <p:spPr bwMode="auto">
            <a:xfrm>
              <a:off x="171450" y="4763"/>
              <a:ext cx="36512" cy="428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Oval 16"/>
            <p:cNvSpPr>
              <a:spLocks noChangeArrowheads="1"/>
            </p:cNvSpPr>
            <p:nvPr/>
          </p:nvSpPr>
          <p:spPr bwMode="auto">
            <a:xfrm>
              <a:off x="261938" y="4763"/>
              <a:ext cx="36512" cy="428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4" name="Rectangle 29"/>
          <p:cNvSpPr/>
          <p:nvPr/>
        </p:nvSpPr>
        <p:spPr>
          <a:xfrm>
            <a:off x="727594" y="3270691"/>
            <a:ext cx="2187673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整体采用简洁风格；可以直接录入任务数据，体重数据或用文件上传</a:t>
            </a:r>
          </a:p>
        </p:txBody>
      </p:sp>
      <p:sp>
        <p:nvSpPr>
          <p:cNvPr id="55" name="Rectangle 30"/>
          <p:cNvSpPr/>
          <p:nvPr/>
        </p:nvSpPr>
        <p:spPr>
          <a:xfrm>
            <a:off x="1232938" y="2874613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记录面板</a:t>
            </a:r>
          </a:p>
        </p:txBody>
      </p:sp>
      <p:sp>
        <p:nvSpPr>
          <p:cNvPr id="56" name="Rectangle 29"/>
          <p:cNvSpPr/>
          <p:nvPr/>
        </p:nvSpPr>
        <p:spPr>
          <a:xfrm>
            <a:off x="3564920" y="4024076"/>
            <a:ext cx="2187673" cy="1090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多用图形图表，直观展示任务完成情况，体重变化情况，可以简单导出对应图表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,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可以一键查询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ip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地址</a:t>
            </a:r>
          </a:p>
        </p:txBody>
      </p:sp>
      <p:sp>
        <p:nvSpPr>
          <p:cNvPr id="57" name="Rectangle 30"/>
          <p:cNvSpPr/>
          <p:nvPr/>
        </p:nvSpPr>
        <p:spPr>
          <a:xfrm>
            <a:off x="4070264" y="3627998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展示面版</a:t>
            </a:r>
          </a:p>
        </p:txBody>
      </p:sp>
      <p:sp>
        <p:nvSpPr>
          <p:cNvPr id="58" name="Rectangle 29"/>
          <p:cNvSpPr/>
          <p:nvPr/>
        </p:nvSpPr>
        <p:spPr>
          <a:xfrm>
            <a:off x="6422478" y="3305934"/>
            <a:ext cx="2187673" cy="1090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采用类似个人空间的形式，可以访问好友的空间，观察他人的展示面版或留下评论，可以设置自己面版的共享权限</a:t>
            </a:r>
          </a:p>
        </p:txBody>
      </p:sp>
      <p:sp>
        <p:nvSpPr>
          <p:cNvPr id="59" name="Rectangle 30"/>
          <p:cNvSpPr/>
          <p:nvPr/>
        </p:nvSpPr>
        <p:spPr>
          <a:xfrm>
            <a:off x="6927822" y="2909856"/>
            <a:ext cx="109214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分享面板</a:t>
            </a:r>
          </a:p>
        </p:txBody>
      </p:sp>
      <p:sp>
        <p:nvSpPr>
          <p:cNvPr id="60" name="Rectangle 29"/>
          <p:cNvSpPr/>
          <p:nvPr/>
        </p:nvSpPr>
        <p:spPr>
          <a:xfrm>
            <a:off x="9276733" y="4136649"/>
            <a:ext cx="2187673" cy="834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在小程序进入后的主页，采用鲜明显眼的标题，提醒任务进度与完成推迟等功能按钮</a:t>
            </a:r>
          </a:p>
        </p:txBody>
      </p:sp>
      <p:sp>
        <p:nvSpPr>
          <p:cNvPr id="61" name="Rectangle 30"/>
          <p:cNvSpPr/>
          <p:nvPr/>
        </p:nvSpPr>
        <p:spPr>
          <a:xfrm>
            <a:off x="9782077" y="3740571"/>
            <a:ext cx="10921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itchFamily="34" charset="0"/>
                <a:sym typeface="+mn-ea"/>
              </a:rPr>
              <a:t>提示面板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itchFamily="34" charset="0"/>
              <a:sym typeface="+mn-ea"/>
            </a:endParaRPr>
          </a:p>
        </p:txBody>
      </p:sp>
      <p:grpSp>
        <p:nvGrpSpPr>
          <p:cNvPr id="62" name="Group 8"/>
          <p:cNvGrpSpPr/>
          <p:nvPr/>
        </p:nvGrpSpPr>
        <p:grpSpPr>
          <a:xfrm>
            <a:off x="0" y="623071"/>
            <a:ext cx="12192000" cy="6263209"/>
            <a:chOff x="0" y="594791"/>
            <a:chExt cx="12192000" cy="6263209"/>
          </a:xfrm>
        </p:grpSpPr>
        <p:sp>
          <p:nvSpPr>
            <p:cNvPr id="63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64" name="Rectangle 10"/>
            <p:cNvSpPr/>
            <p:nvPr/>
          </p:nvSpPr>
          <p:spPr>
            <a:xfrm>
              <a:off x="1181804" y="594791"/>
              <a:ext cx="363474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spc="600" dirty="0">
                  <a:solidFill>
                    <a:schemeClr val="accent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Features/UI design</a:t>
              </a:r>
              <a:endPara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65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5134323" y="2238319"/>
            <a:ext cx="2048149" cy="2381361"/>
            <a:chOff x="10243190" y="4676573"/>
            <a:chExt cx="4096298" cy="4762722"/>
          </a:xfrm>
        </p:grpSpPr>
        <p:sp>
          <p:nvSpPr>
            <p:cNvPr id="3" name="Oval 20"/>
            <p:cNvSpPr>
              <a:spLocks noChangeArrowheads="1"/>
            </p:cNvSpPr>
            <p:nvPr/>
          </p:nvSpPr>
          <p:spPr bwMode="auto">
            <a:xfrm>
              <a:off x="10243190" y="4676573"/>
              <a:ext cx="3865960" cy="3866969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  <a:round/>
            </a:ln>
          </p:spPr>
          <p:txBody>
            <a:bodyPr/>
            <a:lstStyle/>
            <a:p>
              <a:endParaRPr lang="en-US" sz="800">
                <a:latin typeface="Source Han Sans CN" panose="020B0500000000000000" pitchFamily="34" charset="-128"/>
                <a:ea typeface="Source Han Sans CN" panose="020B0500000000000000" pitchFamily="34" charset="-128"/>
                <a:cs typeface="Roboto Light"/>
              </a:endParaRPr>
            </a:p>
          </p:txBody>
        </p:sp>
        <p:sp>
          <p:nvSpPr>
            <p:cNvPr id="4" name="Oval 14"/>
            <p:cNvSpPr/>
            <p:nvPr/>
          </p:nvSpPr>
          <p:spPr bwMode="auto">
            <a:xfrm>
              <a:off x="13067371" y="4730219"/>
              <a:ext cx="1272117" cy="12724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" dist="114299" dir="5400000" algn="ctr" rotWithShape="0">
                <a:schemeClr val="bg2">
                  <a:alpha val="9000"/>
                </a:schemeClr>
              </a:outerShdw>
            </a:effectLst>
          </p:spPr>
          <p:txBody>
            <a:bodyPr lIns="0" tIns="0" rIns="0" bIns="45720" anchor="ctr"/>
            <a:lstStyle/>
            <a:p>
              <a:pPr algn="ctr">
                <a:defRPr/>
              </a:pPr>
              <a:r>
                <a: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ato Regular"/>
                  <a:sym typeface="Source Sans Pro Semibold" charset="0"/>
                </a:rPr>
                <a:t>02</a:t>
              </a:r>
            </a:p>
          </p:txBody>
        </p:sp>
        <p:sp>
          <p:nvSpPr>
            <p:cNvPr id="5" name="Rectangle 6"/>
            <p:cNvSpPr/>
            <p:nvPr/>
          </p:nvSpPr>
          <p:spPr>
            <a:xfrm>
              <a:off x="10630868" y="8852951"/>
              <a:ext cx="3126353" cy="5863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6" tIns="60963" rIns="121926" bIns="109728"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ato Regular"/>
                </a:rPr>
                <a:t>访问权限</a:t>
              </a:r>
              <a:endParaRPr lang="en-US" sz="11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 Regular"/>
              </a:endParaRPr>
            </a:p>
          </p:txBody>
        </p:sp>
        <p:sp>
          <p:nvSpPr>
            <p:cNvPr id="6" name="Freeform 45"/>
            <p:cNvSpPr>
              <a:spLocks noChangeAspect="1" noEditPoints="1"/>
            </p:cNvSpPr>
            <p:nvPr/>
          </p:nvSpPr>
          <p:spPr bwMode="auto">
            <a:xfrm>
              <a:off x="11308088" y="5759895"/>
              <a:ext cx="1802303" cy="1803007"/>
            </a:xfrm>
            <a:custGeom>
              <a:avLst/>
              <a:gdLst/>
              <a:ahLst/>
              <a:cxnLst>
                <a:cxn ang="0">
                  <a:pos x="244" y="256"/>
                </a:cxn>
                <a:cxn ang="0">
                  <a:pos x="12" y="256"/>
                </a:cxn>
                <a:cxn ang="0">
                  <a:pos x="0" y="244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244" y="0"/>
                </a:cxn>
                <a:cxn ang="0">
                  <a:pos x="256" y="12"/>
                </a:cxn>
                <a:cxn ang="0">
                  <a:pos x="256" y="244"/>
                </a:cxn>
                <a:cxn ang="0">
                  <a:pos x="244" y="256"/>
                </a:cxn>
                <a:cxn ang="0">
                  <a:pos x="24" y="24"/>
                </a:cxn>
                <a:cxn ang="0">
                  <a:pos x="24" y="227"/>
                </a:cxn>
                <a:cxn ang="0">
                  <a:pos x="47" y="199"/>
                </a:cxn>
                <a:cxn ang="0">
                  <a:pos x="78" y="188"/>
                </a:cxn>
                <a:cxn ang="0">
                  <a:pos x="104" y="176"/>
                </a:cxn>
                <a:cxn ang="0">
                  <a:pos x="104" y="156"/>
                </a:cxn>
                <a:cxn ang="0">
                  <a:pos x="94" y="131"/>
                </a:cxn>
                <a:cxn ang="0">
                  <a:pos x="87" y="121"/>
                </a:cxn>
                <a:cxn ang="0">
                  <a:pos x="91" y="103"/>
                </a:cxn>
                <a:cxn ang="0">
                  <a:pos x="89" y="81"/>
                </a:cxn>
                <a:cxn ang="0">
                  <a:pos x="128" y="48"/>
                </a:cxn>
                <a:cxn ang="0">
                  <a:pos x="167" y="81"/>
                </a:cxn>
                <a:cxn ang="0">
                  <a:pos x="166" y="103"/>
                </a:cxn>
                <a:cxn ang="0">
                  <a:pos x="169" y="121"/>
                </a:cxn>
                <a:cxn ang="0">
                  <a:pos x="162" y="131"/>
                </a:cxn>
                <a:cxn ang="0">
                  <a:pos x="152" y="156"/>
                </a:cxn>
                <a:cxn ang="0">
                  <a:pos x="152" y="176"/>
                </a:cxn>
                <a:cxn ang="0">
                  <a:pos x="178" y="188"/>
                </a:cxn>
                <a:cxn ang="0">
                  <a:pos x="209" y="199"/>
                </a:cxn>
                <a:cxn ang="0">
                  <a:pos x="232" y="227"/>
                </a:cxn>
                <a:cxn ang="0">
                  <a:pos x="232" y="24"/>
                </a:cxn>
                <a:cxn ang="0">
                  <a:pos x="24" y="24"/>
                </a:cxn>
              </a:cxnLst>
              <a:rect l="0" t="0" r="r" b="b"/>
              <a:pathLst>
                <a:path w="256" h="256">
                  <a:moveTo>
                    <a:pt x="244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44"/>
                    <a:pt x="256" y="244"/>
                    <a:pt x="256" y="244"/>
                  </a:cubicBezTo>
                  <a:cubicBezTo>
                    <a:pt x="256" y="251"/>
                    <a:pt x="251" y="256"/>
                    <a:pt x="244" y="256"/>
                  </a:cubicBezTo>
                  <a:moveTo>
                    <a:pt x="24" y="24"/>
                  </a:moveTo>
                  <a:cubicBezTo>
                    <a:pt x="24" y="227"/>
                    <a:pt x="24" y="227"/>
                    <a:pt x="24" y="227"/>
                  </a:cubicBezTo>
                  <a:cubicBezTo>
                    <a:pt x="28" y="217"/>
                    <a:pt x="34" y="205"/>
                    <a:pt x="47" y="199"/>
                  </a:cubicBezTo>
                  <a:cubicBezTo>
                    <a:pt x="64" y="190"/>
                    <a:pt x="57" y="197"/>
                    <a:pt x="78" y="188"/>
                  </a:cubicBezTo>
                  <a:cubicBezTo>
                    <a:pt x="99" y="180"/>
                    <a:pt x="104" y="176"/>
                    <a:pt x="104" y="176"/>
                  </a:cubicBezTo>
                  <a:cubicBezTo>
                    <a:pt x="104" y="156"/>
                    <a:pt x="104" y="156"/>
                    <a:pt x="104" y="156"/>
                  </a:cubicBezTo>
                  <a:cubicBezTo>
                    <a:pt x="104" y="156"/>
                    <a:pt x="97" y="150"/>
                    <a:pt x="94" y="131"/>
                  </a:cubicBezTo>
                  <a:cubicBezTo>
                    <a:pt x="89" y="132"/>
                    <a:pt x="88" y="125"/>
                    <a:pt x="87" y="121"/>
                  </a:cubicBezTo>
                  <a:cubicBezTo>
                    <a:pt x="87" y="116"/>
                    <a:pt x="85" y="102"/>
                    <a:pt x="91" y="103"/>
                  </a:cubicBezTo>
                  <a:cubicBezTo>
                    <a:pt x="89" y="94"/>
                    <a:pt x="88" y="86"/>
                    <a:pt x="89" y="81"/>
                  </a:cubicBezTo>
                  <a:cubicBezTo>
                    <a:pt x="90" y="66"/>
                    <a:pt x="105" y="49"/>
                    <a:pt x="128" y="48"/>
                  </a:cubicBezTo>
                  <a:cubicBezTo>
                    <a:pt x="155" y="49"/>
                    <a:pt x="166" y="66"/>
                    <a:pt x="167" y="81"/>
                  </a:cubicBezTo>
                  <a:cubicBezTo>
                    <a:pt x="168" y="86"/>
                    <a:pt x="167" y="94"/>
                    <a:pt x="166" y="103"/>
                  </a:cubicBezTo>
                  <a:cubicBezTo>
                    <a:pt x="172" y="102"/>
                    <a:pt x="169" y="116"/>
                    <a:pt x="169" y="121"/>
                  </a:cubicBezTo>
                  <a:cubicBezTo>
                    <a:pt x="168" y="125"/>
                    <a:pt x="167" y="132"/>
                    <a:pt x="162" y="131"/>
                  </a:cubicBezTo>
                  <a:cubicBezTo>
                    <a:pt x="159" y="150"/>
                    <a:pt x="152" y="156"/>
                    <a:pt x="152" y="156"/>
                  </a:cubicBezTo>
                  <a:cubicBezTo>
                    <a:pt x="152" y="176"/>
                    <a:pt x="152" y="176"/>
                    <a:pt x="152" y="176"/>
                  </a:cubicBezTo>
                  <a:cubicBezTo>
                    <a:pt x="152" y="176"/>
                    <a:pt x="157" y="179"/>
                    <a:pt x="178" y="188"/>
                  </a:cubicBezTo>
                  <a:cubicBezTo>
                    <a:pt x="199" y="197"/>
                    <a:pt x="192" y="190"/>
                    <a:pt x="209" y="199"/>
                  </a:cubicBezTo>
                  <a:cubicBezTo>
                    <a:pt x="222" y="205"/>
                    <a:pt x="228" y="217"/>
                    <a:pt x="232" y="227"/>
                  </a:cubicBezTo>
                  <a:cubicBezTo>
                    <a:pt x="232" y="24"/>
                    <a:pt x="232" y="24"/>
                    <a:pt x="232" y="24"/>
                  </a:cubicBezTo>
                  <a:lnTo>
                    <a:pt x="24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800" dirty="0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grpSp>
        <p:nvGrpSpPr>
          <p:cNvPr id="7" name="Group 9"/>
          <p:cNvGrpSpPr/>
          <p:nvPr/>
        </p:nvGrpSpPr>
        <p:grpSpPr>
          <a:xfrm>
            <a:off x="7742970" y="2238319"/>
            <a:ext cx="2102213" cy="2381361"/>
            <a:chOff x="15460484" y="4676573"/>
            <a:chExt cx="4204426" cy="4762722"/>
          </a:xfrm>
        </p:grpSpPr>
        <p:sp>
          <p:nvSpPr>
            <p:cNvPr id="8" name="Oval 21"/>
            <p:cNvSpPr>
              <a:spLocks noChangeArrowheads="1"/>
            </p:cNvSpPr>
            <p:nvPr/>
          </p:nvSpPr>
          <p:spPr bwMode="auto">
            <a:xfrm>
              <a:off x="15460484" y="4676573"/>
              <a:ext cx="3865961" cy="3866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 sz="800" dirty="0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9" name="Oval 15"/>
            <p:cNvSpPr/>
            <p:nvPr/>
          </p:nvSpPr>
          <p:spPr bwMode="auto">
            <a:xfrm>
              <a:off x="18392793" y="4709859"/>
              <a:ext cx="1272117" cy="12724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" dist="114299" dir="5400000" algn="ctr" rotWithShape="0">
                <a:schemeClr val="bg2">
                  <a:alpha val="9000"/>
                </a:schemeClr>
              </a:outerShdw>
            </a:effectLst>
          </p:spPr>
          <p:txBody>
            <a:bodyPr lIns="0" tIns="0" rIns="0" bIns="45720" anchor="ctr"/>
            <a:lstStyle/>
            <a:p>
              <a:pPr algn="ctr">
                <a:defRPr/>
              </a:pPr>
              <a:r>
                <a: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ato Regular"/>
                  <a:sym typeface="Source Sans Pro Semibold" charset="0"/>
                </a:rPr>
                <a:t>03</a:t>
              </a:r>
            </a:p>
          </p:txBody>
        </p:sp>
        <p:sp>
          <p:nvSpPr>
            <p:cNvPr id="10" name="Rectangle 12"/>
            <p:cNvSpPr/>
            <p:nvPr/>
          </p:nvSpPr>
          <p:spPr>
            <a:xfrm>
              <a:off x="15830724" y="8852951"/>
              <a:ext cx="3126353" cy="5863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6" tIns="60963" rIns="121926" bIns="109728"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ato Regular"/>
                </a:rPr>
                <a:t>任务系统</a:t>
              </a:r>
              <a:endParaRPr lang="en-US" sz="11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 Regular"/>
              </a:endParaRPr>
            </a:p>
          </p:txBody>
        </p:sp>
        <p:sp>
          <p:nvSpPr>
            <p:cNvPr id="11" name="Freeform 45"/>
            <p:cNvSpPr>
              <a:spLocks noChangeAspect="1" noEditPoints="1"/>
            </p:cNvSpPr>
            <p:nvPr/>
          </p:nvSpPr>
          <p:spPr bwMode="auto">
            <a:xfrm>
              <a:off x="16513843" y="5781104"/>
              <a:ext cx="1802303" cy="1803007"/>
            </a:xfrm>
            <a:custGeom>
              <a:avLst/>
              <a:gdLst/>
              <a:ahLst/>
              <a:cxnLst>
                <a:cxn ang="0">
                  <a:pos x="244" y="256"/>
                </a:cxn>
                <a:cxn ang="0">
                  <a:pos x="12" y="256"/>
                </a:cxn>
                <a:cxn ang="0">
                  <a:pos x="0" y="244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244" y="0"/>
                </a:cxn>
                <a:cxn ang="0">
                  <a:pos x="256" y="12"/>
                </a:cxn>
                <a:cxn ang="0">
                  <a:pos x="256" y="244"/>
                </a:cxn>
                <a:cxn ang="0">
                  <a:pos x="244" y="256"/>
                </a:cxn>
                <a:cxn ang="0">
                  <a:pos x="24" y="24"/>
                </a:cxn>
                <a:cxn ang="0">
                  <a:pos x="24" y="227"/>
                </a:cxn>
                <a:cxn ang="0">
                  <a:pos x="47" y="199"/>
                </a:cxn>
                <a:cxn ang="0">
                  <a:pos x="78" y="188"/>
                </a:cxn>
                <a:cxn ang="0">
                  <a:pos x="104" y="176"/>
                </a:cxn>
                <a:cxn ang="0">
                  <a:pos x="104" y="156"/>
                </a:cxn>
                <a:cxn ang="0">
                  <a:pos x="94" y="131"/>
                </a:cxn>
                <a:cxn ang="0">
                  <a:pos x="87" y="121"/>
                </a:cxn>
                <a:cxn ang="0">
                  <a:pos x="91" y="103"/>
                </a:cxn>
                <a:cxn ang="0">
                  <a:pos x="89" y="81"/>
                </a:cxn>
                <a:cxn ang="0">
                  <a:pos x="128" y="48"/>
                </a:cxn>
                <a:cxn ang="0">
                  <a:pos x="167" y="81"/>
                </a:cxn>
                <a:cxn ang="0">
                  <a:pos x="166" y="103"/>
                </a:cxn>
                <a:cxn ang="0">
                  <a:pos x="169" y="121"/>
                </a:cxn>
                <a:cxn ang="0">
                  <a:pos x="162" y="131"/>
                </a:cxn>
                <a:cxn ang="0">
                  <a:pos x="152" y="156"/>
                </a:cxn>
                <a:cxn ang="0">
                  <a:pos x="152" y="176"/>
                </a:cxn>
                <a:cxn ang="0">
                  <a:pos x="178" y="188"/>
                </a:cxn>
                <a:cxn ang="0">
                  <a:pos x="209" y="199"/>
                </a:cxn>
                <a:cxn ang="0">
                  <a:pos x="232" y="227"/>
                </a:cxn>
                <a:cxn ang="0">
                  <a:pos x="232" y="24"/>
                </a:cxn>
                <a:cxn ang="0">
                  <a:pos x="24" y="24"/>
                </a:cxn>
              </a:cxnLst>
              <a:rect l="0" t="0" r="r" b="b"/>
              <a:pathLst>
                <a:path w="256" h="256">
                  <a:moveTo>
                    <a:pt x="244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44"/>
                    <a:pt x="256" y="244"/>
                    <a:pt x="256" y="244"/>
                  </a:cubicBezTo>
                  <a:cubicBezTo>
                    <a:pt x="256" y="251"/>
                    <a:pt x="251" y="256"/>
                    <a:pt x="244" y="256"/>
                  </a:cubicBezTo>
                  <a:moveTo>
                    <a:pt x="24" y="24"/>
                  </a:moveTo>
                  <a:cubicBezTo>
                    <a:pt x="24" y="227"/>
                    <a:pt x="24" y="227"/>
                    <a:pt x="24" y="227"/>
                  </a:cubicBezTo>
                  <a:cubicBezTo>
                    <a:pt x="28" y="217"/>
                    <a:pt x="34" y="205"/>
                    <a:pt x="47" y="199"/>
                  </a:cubicBezTo>
                  <a:cubicBezTo>
                    <a:pt x="64" y="190"/>
                    <a:pt x="57" y="197"/>
                    <a:pt x="78" y="188"/>
                  </a:cubicBezTo>
                  <a:cubicBezTo>
                    <a:pt x="99" y="180"/>
                    <a:pt x="104" y="176"/>
                    <a:pt x="104" y="176"/>
                  </a:cubicBezTo>
                  <a:cubicBezTo>
                    <a:pt x="104" y="156"/>
                    <a:pt x="104" y="156"/>
                    <a:pt x="104" y="156"/>
                  </a:cubicBezTo>
                  <a:cubicBezTo>
                    <a:pt x="104" y="156"/>
                    <a:pt x="97" y="150"/>
                    <a:pt x="94" y="131"/>
                  </a:cubicBezTo>
                  <a:cubicBezTo>
                    <a:pt x="89" y="132"/>
                    <a:pt x="88" y="125"/>
                    <a:pt x="87" y="121"/>
                  </a:cubicBezTo>
                  <a:cubicBezTo>
                    <a:pt x="87" y="116"/>
                    <a:pt x="85" y="102"/>
                    <a:pt x="91" y="103"/>
                  </a:cubicBezTo>
                  <a:cubicBezTo>
                    <a:pt x="89" y="94"/>
                    <a:pt x="88" y="86"/>
                    <a:pt x="89" y="81"/>
                  </a:cubicBezTo>
                  <a:cubicBezTo>
                    <a:pt x="90" y="66"/>
                    <a:pt x="105" y="49"/>
                    <a:pt x="128" y="48"/>
                  </a:cubicBezTo>
                  <a:cubicBezTo>
                    <a:pt x="155" y="49"/>
                    <a:pt x="166" y="66"/>
                    <a:pt x="167" y="81"/>
                  </a:cubicBezTo>
                  <a:cubicBezTo>
                    <a:pt x="168" y="86"/>
                    <a:pt x="167" y="94"/>
                    <a:pt x="166" y="103"/>
                  </a:cubicBezTo>
                  <a:cubicBezTo>
                    <a:pt x="172" y="102"/>
                    <a:pt x="169" y="116"/>
                    <a:pt x="169" y="121"/>
                  </a:cubicBezTo>
                  <a:cubicBezTo>
                    <a:pt x="168" y="125"/>
                    <a:pt x="167" y="132"/>
                    <a:pt x="162" y="131"/>
                  </a:cubicBezTo>
                  <a:cubicBezTo>
                    <a:pt x="159" y="150"/>
                    <a:pt x="152" y="156"/>
                    <a:pt x="152" y="156"/>
                  </a:cubicBezTo>
                  <a:cubicBezTo>
                    <a:pt x="152" y="176"/>
                    <a:pt x="152" y="176"/>
                    <a:pt x="152" y="176"/>
                  </a:cubicBezTo>
                  <a:cubicBezTo>
                    <a:pt x="152" y="176"/>
                    <a:pt x="157" y="179"/>
                    <a:pt x="178" y="188"/>
                  </a:cubicBezTo>
                  <a:cubicBezTo>
                    <a:pt x="199" y="197"/>
                    <a:pt x="192" y="190"/>
                    <a:pt x="209" y="199"/>
                  </a:cubicBezTo>
                  <a:cubicBezTo>
                    <a:pt x="222" y="205"/>
                    <a:pt x="228" y="217"/>
                    <a:pt x="232" y="227"/>
                  </a:cubicBezTo>
                  <a:cubicBezTo>
                    <a:pt x="232" y="24"/>
                    <a:pt x="232" y="24"/>
                    <a:pt x="232" y="24"/>
                  </a:cubicBezTo>
                  <a:lnTo>
                    <a:pt x="24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800" dirty="0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grpSp>
        <p:nvGrpSpPr>
          <p:cNvPr id="12" name="Group 15"/>
          <p:cNvGrpSpPr/>
          <p:nvPr/>
        </p:nvGrpSpPr>
        <p:grpSpPr>
          <a:xfrm>
            <a:off x="2389613" y="2238319"/>
            <a:ext cx="2064051" cy="2360098"/>
            <a:chOff x="4753770" y="4676573"/>
            <a:chExt cx="4128102" cy="4720196"/>
          </a:xfrm>
        </p:grpSpPr>
        <p:sp>
          <p:nvSpPr>
            <p:cNvPr id="13" name="Oval 1"/>
            <p:cNvSpPr>
              <a:spLocks noChangeArrowheads="1"/>
            </p:cNvSpPr>
            <p:nvPr/>
          </p:nvSpPr>
          <p:spPr bwMode="auto">
            <a:xfrm>
              <a:off x="4753770" y="4676573"/>
              <a:ext cx="3865960" cy="386696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800" dirty="0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4" name="Oval 9"/>
            <p:cNvSpPr/>
            <p:nvPr/>
          </p:nvSpPr>
          <p:spPr bwMode="auto">
            <a:xfrm>
              <a:off x="7609755" y="4706042"/>
              <a:ext cx="1272117" cy="12724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blurRad="12700" dist="114299" dir="5400000" algn="ctr" rotWithShape="0">
                <a:schemeClr val="bg2">
                  <a:alpha val="9000"/>
                </a:schemeClr>
              </a:outerShdw>
            </a:effectLst>
          </p:spPr>
          <p:txBody>
            <a:bodyPr lIns="0" tIns="0" rIns="0" bIns="45720" anchor="ctr"/>
            <a:lstStyle/>
            <a:p>
              <a:pPr algn="ctr">
                <a:defRPr/>
              </a:pPr>
              <a:r>
                <a: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ato Regular"/>
                  <a:sym typeface="Source Sans Pro Semibold" charset="0"/>
                </a:rPr>
                <a:t>01</a:t>
              </a:r>
            </a:p>
          </p:txBody>
        </p:sp>
        <p:sp>
          <p:nvSpPr>
            <p:cNvPr id="15" name="Rectangle 18"/>
            <p:cNvSpPr/>
            <p:nvPr/>
          </p:nvSpPr>
          <p:spPr>
            <a:xfrm>
              <a:off x="5083118" y="8873311"/>
              <a:ext cx="3368866" cy="5234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6" tIns="60963" rIns="121926" bIns="109728" rtlCol="0" anchor="ctr"/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Source Han Sans CN" panose="020B0500000000000000" pitchFamily="34" charset="-128"/>
                  <a:ea typeface="Source Han Sans CN" panose="020B0500000000000000" pitchFamily="34" charset="-128"/>
                  <a:cs typeface="Lato Regular"/>
                </a:rPr>
                <a:t>数据的完善性</a:t>
              </a:r>
              <a:endParaRPr lang="en-US" sz="1100" dirty="0"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ato Regular"/>
              </a:endParaRPr>
            </a:p>
          </p:txBody>
        </p:sp>
        <p:sp>
          <p:nvSpPr>
            <p:cNvPr id="16" name="Freeform 45"/>
            <p:cNvSpPr>
              <a:spLocks noChangeAspect="1" noEditPoints="1"/>
            </p:cNvSpPr>
            <p:nvPr/>
          </p:nvSpPr>
          <p:spPr bwMode="auto">
            <a:xfrm>
              <a:off x="5770341" y="5781104"/>
              <a:ext cx="1802303" cy="1803007"/>
            </a:xfrm>
            <a:custGeom>
              <a:avLst/>
              <a:gdLst/>
              <a:ahLst/>
              <a:cxnLst>
                <a:cxn ang="0">
                  <a:pos x="244" y="256"/>
                </a:cxn>
                <a:cxn ang="0">
                  <a:pos x="12" y="256"/>
                </a:cxn>
                <a:cxn ang="0">
                  <a:pos x="0" y="244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244" y="0"/>
                </a:cxn>
                <a:cxn ang="0">
                  <a:pos x="256" y="12"/>
                </a:cxn>
                <a:cxn ang="0">
                  <a:pos x="256" y="244"/>
                </a:cxn>
                <a:cxn ang="0">
                  <a:pos x="244" y="256"/>
                </a:cxn>
                <a:cxn ang="0">
                  <a:pos x="24" y="24"/>
                </a:cxn>
                <a:cxn ang="0">
                  <a:pos x="24" y="227"/>
                </a:cxn>
                <a:cxn ang="0">
                  <a:pos x="47" y="199"/>
                </a:cxn>
                <a:cxn ang="0">
                  <a:pos x="78" y="188"/>
                </a:cxn>
                <a:cxn ang="0">
                  <a:pos x="104" y="176"/>
                </a:cxn>
                <a:cxn ang="0">
                  <a:pos x="104" y="156"/>
                </a:cxn>
                <a:cxn ang="0">
                  <a:pos x="94" y="131"/>
                </a:cxn>
                <a:cxn ang="0">
                  <a:pos x="87" y="121"/>
                </a:cxn>
                <a:cxn ang="0">
                  <a:pos x="91" y="103"/>
                </a:cxn>
                <a:cxn ang="0">
                  <a:pos x="89" y="81"/>
                </a:cxn>
                <a:cxn ang="0">
                  <a:pos x="128" y="48"/>
                </a:cxn>
                <a:cxn ang="0">
                  <a:pos x="167" y="81"/>
                </a:cxn>
                <a:cxn ang="0">
                  <a:pos x="166" y="103"/>
                </a:cxn>
                <a:cxn ang="0">
                  <a:pos x="169" y="121"/>
                </a:cxn>
                <a:cxn ang="0">
                  <a:pos x="162" y="131"/>
                </a:cxn>
                <a:cxn ang="0">
                  <a:pos x="152" y="156"/>
                </a:cxn>
                <a:cxn ang="0">
                  <a:pos x="152" y="176"/>
                </a:cxn>
                <a:cxn ang="0">
                  <a:pos x="178" y="188"/>
                </a:cxn>
                <a:cxn ang="0">
                  <a:pos x="209" y="199"/>
                </a:cxn>
                <a:cxn ang="0">
                  <a:pos x="232" y="227"/>
                </a:cxn>
                <a:cxn ang="0">
                  <a:pos x="232" y="24"/>
                </a:cxn>
                <a:cxn ang="0">
                  <a:pos x="24" y="24"/>
                </a:cxn>
              </a:cxnLst>
              <a:rect l="0" t="0" r="r" b="b"/>
              <a:pathLst>
                <a:path w="256" h="256">
                  <a:moveTo>
                    <a:pt x="244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44"/>
                    <a:pt x="256" y="244"/>
                    <a:pt x="256" y="244"/>
                  </a:cubicBezTo>
                  <a:cubicBezTo>
                    <a:pt x="256" y="251"/>
                    <a:pt x="251" y="256"/>
                    <a:pt x="244" y="256"/>
                  </a:cubicBezTo>
                  <a:moveTo>
                    <a:pt x="24" y="24"/>
                  </a:moveTo>
                  <a:cubicBezTo>
                    <a:pt x="24" y="227"/>
                    <a:pt x="24" y="227"/>
                    <a:pt x="24" y="227"/>
                  </a:cubicBezTo>
                  <a:cubicBezTo>
                    <a:pt x="28" y="217"/>
                    <a:pt x="34" y="205"/>
                    <a:pt x="47" y="199"/>
                  </a:cubicBezTo>
                  <a:cubicBezTo>
                    <a:pt x="64" y="190"/>
                    <a:pt x="57" y="197"/>
                    <a:pt x="78" y="188"/>
                  </a:cubicBezTo>
                  <a:cubicBezTo>
                    <a:pt x="99" y="180"/>
                    <a:pt x="104" y="176"/>
                    <a:pt x="104" y="176"/>
                  </a:cubicBezTo>
                  <a:cubicBezTo>
                    <a:pt x="104" y="156"/>
                    <a:pt x="104" y="156"/>
                    <a:pt x="104" y="156"/>
                  </a:cubicBezTo>
                  <a:cubicBezTo>
                    <a:pt x="104" y="156"/>
                    <a:pt x="97" y="150"/>
                    <a:pt x="94" y="131"/>
                  </a:cubicBezTo>
                  <a:cubicBezTo>
                    <a:pt x="89" y="132"/>
                    <a:pt x="88" y="125"/>
                    <a:pt x="87" y="121"/>
                  </a:cubicBezTo>
                  <a:cubicBezTo>
                    <a:pt x="87" y="116"/>
                    <a:pt x="85" y="102"/>
                    <a:pt x="91" y="103"/>
                  </a:cubicBezTo>
                  <a:cubicBezTo>
                    <a:pt x="89" y="94"/>
                    <a:pt x="88" y="86"/>
                    <a:pt x="89" y="81"/>
                  </a:cubicBezTo>
                  <a:cubicBezTo>
                    <a:pt x="90" y="66"/>
                    <a:pt x="105" y="49"/>
                    <a:pt x="128" y="48"/>
                  </a:cubicBezTo>
                  <a:cubicBezTo>
                    <a:pt x="155" y="49"/>
                    <a:pt x="166" y="66"/>
                    <a:pt x="167" y="81"/>
                  </a:cubicBezTo>
                  <a:cubicBezTo>
                    <a:pt x="168" y="86"/>
                    <a:pt x="167" y="94"/>
                    <a:pt x="166" y="103"/>
                  </a:cubicBezTo>
                  <a:cubicBezTo>
                    <a:pt x="172" y="102"/>
                    <a:pt x="169" y="116"/>
                    <a:pt x="169" y="121"/>
                  </a:cubicBezTo>
                  <a:cubicBezTo>
                    <a:pt x="168" y="125"/>
                    <a:pt x="167" y="132"/>
                    <a:pt x="162" y="131"/>
                  </a:cubicBezTo>
                  <a:cubicBezTo>
                    <a:pt x="159" y="150"/>
                    <a:pt x="152" y="156"/>
                    <a:pt x="152" y="156"/>
                  </a:cubicBezTo>
                  <a:cubicBezTo>
                    <a:pt x="152" y="176"/>
                    <a:pt x="152" y="176"/>
                    <a:pt x="152" y="176"/>
                  </a:cubicBezTo>
                  <a:cubicBezTo>
                    <a:pt x="152" y="176"/>
                    <a:pt x="157" y="179"/>
                    <a:pt x="178" y="188"/>
                  </a:cubicBezTo>
                  <a:cubicBezTo>
                    <a:pt x="199" y="197"/>
                    <a:pt x="192" y="190"/>
                    <a:pt x="209" y="199"/>
                  </a:cubicBezTo>
                  <a:cubicBezTo>
                    <a:pt x="222" y="205"/>
                    <a:pt x="228" y="217"/>
                    <a:pt x="232" y="227"/>
                  </a:cubicBezTo>
                  <a:cubicBezTo>
                    <a:pt x="232" y="24"/>
                    <a:pt x="232" y="24"/>
                    <a:pt x="232" y="24"/>
                  </a:cubicBezTo>
                  <a:lnTo>
                    <a:pt x="24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800" dirty="0"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17" name="Rectangle 29"/>
          <p:cNvSpPr/>
          <p:nvPr/>
        </p:nvSpPr>
        <p:spPr>
          <a:xfrm>
            <a:off x="2351359" y="4774384"/>
            <a:ext cx="2009488" cy="1603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记录数据误差可能导致任务功能与体重变化功能出错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应对：尽可能完善录入功能，在展示面板提供修改数据能力</a:t>
            </a:r>
          </a:p>
        </p:txBody>
      </p:sp>
      <p:sp>
        <p:nvSpPr>
          <p:cNvPr id="18" name="Rectangle 29"/>
          <p:cNvSpPr/>
          <p:nvPr/>
        </p:nvSpPr>
        <p:spPr>
          <a:xfrm>
            <a:off x="5112604" y="4774384"/>
            <a:ext cx="2009488" cy="1347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访问他人数据和自己数据的访问权限可能有风险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应对：通过一定程度降低效率，使特定用户访问前经过授权，保证安全性</a:t>
            </a:r>
          </a:p>
        </p:txBody>
      </p:sp>
      <p:sp>
        <p:nvSpPr>
          <p:cNvPr id="19" name="Rectangle 29"/>
          <p:cNvSpPr/>
          <p:nvPr/>
        </p:nvSpPr>
        <p:spPr>
          <a:xfrm>
            <a:off x="7704716" y="4774384"/>
            <a:ext cx="2009488" cy="1347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提示面板中的任务显示与完成可能有错误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FZHei-B01S" panose="02010601030101010101" pitchFamily="2" charset="-122"/>
            </a:endParaRPr>
          </a:p>
          <a:p>
            <a:pPr lvl="0" algn="ctr"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应对：尽量使除任务内容外不必要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UI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简洁，任务完成与推迟按钮显眼易懂</a:t>
            </a:r>
          </a:p>
        </p:txBody>
      </p:sp>
      <p:grpSp>
        <p:nvGrpSpPr>
          <p:cNvPr id="20" name="Group 8"/>
          <p:cNvGrpSpPr/>
          <p:nvPr/>
        </p:nvGrpSpPr>
        <p:grpSpPr>
          <a:xfrm>
            <a:off x="0" y="594791"/>
            <a:ext cx="12192000" cy="6263209"/>
            <a:chOff x="0" y="594791"/>
            <a:chExt cx="12192000" cy="6263209"/>
          </a:xfrm>
        </p:grpSpPr>
        <p:sp>
          <p:nvSpPr>
            <p:cNvPr id="21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2" name="Rectangle 10"/>
            <p:cNvSpPr/>
            <p:nvPr/>
          </p:nvSpPr>
          <p:spPr>
            <a:xfrm>
              <a:off x="1181804" y="594791"/>
              <a:ext cx="2646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00" b="1" spc="600" dirty="0">
                  <a:solidFill>
                    <a:schemeClr val="accent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风险以及应对计划</a:t>
              </a:r>
            </a:p>
          </p:txBody>
        </p:sp>
        <p:sp>
          <p:nvSpPr>
            <p:cNvPr id="23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/>
          <p:cNvSpPr/>
          <p:nvPr/>
        </p:nvSpPr>
        <p:spPr>
          <a:xfrm rot="2700000">
            <a:off x="4718984" y="-359874"/>
            <a:ext cx="7511244" cy="7318723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4" name="矩形: 圆角 6"/>
          <p:cNvSpPr/>
          <p:nvPr/>
        </p:nvSpPr>
        <p:spPr>
          <a:xfrm rot="2700000">
            <a:off x="-2804729" y="566645"/>
            <a:ext cx="5609457" cy="54656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5" name="Rounded Rectangle 8"/>
          <p:cNvSpPr/>
          <p:nvPr/>
        </p:nvSpPr>
        <p:spPr>
          <a:xfrm>
            <a:off x="1300112" y="1748777"/>
            <a:ext cx="3933536" cy="3591451"/>
          </a:xfrm>
          <a:prstGeom prst="roundRect">
            <a:avLst>
              <a:gd name="adj" fmla="val 3093"/>
            </a:avLst>
          </a:prstGeom>
          <a:blipFill>
            <a:blip r:embed="rId4"/>
            <a:srcRect/>
            <a:stretch>
              <a:fillRect l="-18477" r="-18477"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36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PA-矩形 3"/>
          <p:cNvSpPr/>
          <p:nvPr>
            <p:custDataLst>
              <p:tags r:id="rId1"/>
            </p:custDataLst>
          </p:nvPr>
        </p:nvSpPr>
        <p:spPr>
          <a:xfrm>
            <a:off x="5846961" y="1855212"/>
            <a:ext cx="484491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QingKeBenYueSongS-R-GB" panose="02000000000000000000" pitchFamily="2" charset="-122"/>
                <a:ea typeface="FZQingKeBenYueSongS-R-GB" panose="02000000000000000000" pitchFamily="2" charset="-122"/>
                <a:cs typeface="+mn-ea"/>
                <a:sym typeface="思源黑体" panose="020B0500000000000000" pitchFamily="34" charset="-122"/>
              </a:rPr>
              <a:t>谢谢观看</a:t>
            </a:r>
            <a:endParaRPr lang="en-US" altLang="zh-CN" sz="6600" b="1" dirty="0">
              <a:solidFill>
                <a:schemeClr val="tx1">
                  <a:lumMod val="75000"/>
                  <a:lumOff val="25000"/>
                </a:schemeClr>
              </a:solidFill>
              <a:latin typeface="FZQingKeBenYueSongS-R-GB" panose="02000000000000000000" pitchFamily="2" charset="-122"/>
              <a:ea typeface="FZQingKeBenYueSongS-R-GB" panose="02000000000000000000" pitchFamily="2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7" name="PA-文本框 6"/>
          <p:cNvSpPr txBox="1"/>
          <p:nvPr>
            <p:custDataLst>
              <p:tags r:id="rId2"/>
            </p:custDataLst>
          </p:nvPr>
        </p:nvSpPr>
        <p:spPr>
          <a:xfrm>
            <a:off x="5931939" y="2963357"/>
            <a:ext cx="5929119" cy="584775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sz="32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POWERPOINT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 TEMPLATE</a:t>
            </a:r>
          </a:p>
        </p:txBody>
      </p:sp>
      <p:sp>
        <p:nvSpPr>
          <p:cNvPr id="10" name="矩形: 圆角 6"/>
          <p:cNvSpPr/>
          <p:nvPr/>
        </p:nvSpPr>
        <p:spPr>
          <a:xfrm rot="2700000">
            <a:off x="10719226" y="-602045"/>
            <a:ext cx="2027189" cy="19752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1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7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主题​​">
  <a:themeElements>
    <a:clrScheme name="自定义 4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14457"/>
      </a:accent1>
      <a:accent2>
        <a:srgbClr val="4863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317</Words>
  <Application>Microsoft Office PowerPoint</Application>
  <PresentationFormat>自定义</PresentationFormat>
  <Paragraphs>61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Administrater</dc:creator>
  <cp:lastModifiedBy>LENOVO</cp:lastModifiedBy>
  <cp:revision>7</cp:revision>
  <dcterms:created xsi:type="dcterms:W3CDTF">2019-09-29T09:08:00Z</dcterms:created>
  <dcterms:modified xsi:type="dcterms:W3CDTF">2021-03-15T05:28:59Z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TemplateUUID">
    <vt:lpwstr>v1.0_mb_i8acGVeq2ly73e2PUZJpvw==</vt:lpwstr>
  </property>
</Properties>
</file>