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4" r:id="rId3"/>
    <p:sldId id="265" r:id="rId4"/>
    <p:sldId id="266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7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5415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3080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1202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4721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3041452" y="-101798"/>
            <a:ext cx="3061097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3583781" y="101679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28694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-36909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7670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58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916" y="1420416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424930" y="5441315"/>
            <a:ext cx="203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4065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chemeClr val="tx1"/>
                </a:solidFill>
              </a:rPr>
              <a:t>While 循环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3160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3491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4224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3289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0585" y="641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795" y="1223010"/>
            <a:ext cx="91332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利用循环完成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数字累加求和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'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要求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完成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以内的数字求和。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范围。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求和的方法。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结果存放的地方。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365" y="-58420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795" y="1082675"/>
            <a:ext cx="91332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范围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: 1+2+3+4+5..........+100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逐个计算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储存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	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变量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上次求和结果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本次数字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	 a      = a                   + b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如何构造反复求和的操作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使用循环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365" y="-58420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795" y="1227455"/>
            <a:ext cx="91332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循环的终止与跳出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break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结束当前循环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continue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结束本轮循环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		break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continue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必须出现在循环体中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365" y="-58420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6360" y="151765"/>
            <a:ext cx="19043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break</a:t>
            </a:r>
            <a:endParaRPr lang="en-US" altLang="zh-CN" sz="4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break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1296035"/>
            <a:ext cx="4223385" cy="4753610"/>
          </a:xfrm>
          <a:prstGeom prst="rect">
            <a:avLst/>
          </a:prstGeom>
        </p:spPr>
      </p:pic>
      <p:pic>
        <p:nvPicPr>
          <p:cNvPr id="5" name="图片 4" descr="break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45" y="1205230"/>
            <a:ext cx="4291965" cy="4935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365" y="-58420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break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1002030"/>
            <a:ext cx="4267835" cy="5520690"/>
          </a:xfrm>
          <a:prstGeom prst="rect">
            <a:avLst/>
          </a:prstGeom>
        </p:spPr>
      </p:pic>
      <p:pic>
        <p:nvPicPr>
          <p:cNvPr id="3" name="图片 2" descr="contin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0" y="1111885"/>
            <a:ext cx="4727575" cy="5410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45" y="35560"/>
            <a:ext cx="3546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continue</a:t>
            </a:r>
            <a:endParaRPr lang="en-US" altLang="zh-CN" sz="4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0" y="-6921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590" y="943610"/>
            <a:ext cx="353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循环嵌套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" y="2001520"/>
            <a:ext cx="91332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循环的语法格式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反复执行的代码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......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循环嵌套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" y="4121150"/>
            <a:ext cx="9121775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90" y="943610"/>
            <a:ext cx="353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循环嵌套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0" y="-6921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49860" y="1877695"/>
            <a:ext cx="90011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循环嵌套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的语法格式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while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while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反复执行的代码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.......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0" y="-6921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1132840"/>
            <a:ext cx="914400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 九九乘法表 程序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效果如下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1*1=1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1*2=2 2*2=4 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1*3=3 2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*3=6   3*3=9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*4=4 2*4=8   3*4=12 4*4=16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*5=5 2*5=10 3*5=15 4*5=20 5*5=25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*6=6 2*6=12 3*6=18 4*6=24 5*6=30 6*6=36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*7=7 2*7=14 3*7=21 4*7=28 5*7=35 6*7=42 7*7=49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*8=8 2*8=16 3*8=24 4*8=32 5*8=40 6*8=48 7*8=56 8*8=64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1*9=9 2*9=18 3*9=27 4*9=36 5*9=45 6*9=54 7*9=63 8*9=72 9*9=81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5" y="52070"/>
            <a:ext cx="29051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endParaRPr lang="zh-CN" altLang="en-US" sz="4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5415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3080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1202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4721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3048596" y="-94654"/>
            <a:ext cx="3046810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1850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28694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-36909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7670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3089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06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6410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95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757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757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1173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-2381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6409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3057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3057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3057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3057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3893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While</a:t>
            </a:r>
            <a:r>
              <a:rPr lang="zh-CN" altLang="en-US" sz="2100" dirty="0">
                <a:solidFill>
                  <a:srgbClr val="1E7273"/>
                </a:solidFill>
              </a:rPr>
              <a:t>循环介绍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3893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循环变量和死循环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3893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break</a:t>
            </a:r>
            <a:r>
              <a:rPr lang="zh-CN" altLang="en-US" sz="2100" dirty="0">
                <a:solidFill>
                  <a:srgbClr val="1E7273"/>
                </a:solidFill>
              </a:rPr>
              <a:t>和</a:t>
            </a:r>
            <a:r>
              <a:rPr lang="en-US" altLang="zh-CN" sz="2100" dirty="0">
                <a:solidFill>
                  <a:srgbClr val="1E7273"/>
                </a:solidFill>
              </a:rPr>
              <a:t>continue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3893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循环的嵌套</a:t>
            </a:r>
            <a:r>
              <a:rPr lang="en-US" altLang="zh-CN" sz="2100" dirty="0">
                <a:solidFill>
                  <a:srgbClr val="1E7273"/>
                </a:solidFill>
              </a:rPr>
              <a:t>(</a:t>
            </a:r>
            <a:r>
              <a:rPr lang="zh-CN" altLang="en-US" sz="2100" dirty="0">
                <a:solidFill>
                  <a:srgbClr val="1E7273"/>
                </a:solidFill>
              </a:rPr>
              <a:t>循环当中有循环</a:t>
            </a:r>
            <a:r>
              <a:rPr lang="en-US" altLang="zh-CN" sz="2100" dirty="0">
                <a:solidFill>
                  <a:srgbClr val="1E7273"/>
                </a:solidFill>
              </a:rPr>
              <a:t>)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6410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95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757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757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1173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-2381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6409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3057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3893344" y="200739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九九乘法表演示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5200" y="48260"/>
            <a:ext cx="6644005" cy="1452880"/>
          </a:xfrm>
        </p:spPr>
        <p:txBody>
          <a:bodyPr/>
          <a:p>
            <a:pPr algn="ctr"/>
            <a:r>
              <a:rPr lang="en-US" altLang="zh-CN"/>
              <a:t>While </a:t>
            </a:r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4" name="图片 3" descr="百度百科循环简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2399030"/>
            <a:ext cx="8298815" cy="1692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345" y="1861185"/>
            <a:ext cx="251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百科百科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40" y="48260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" y="24765"/>
            <a:ext cx="2870835" cy="906780"/>
          </a:xfrm>
        </p:spPr>
        <p:txBody>
          <a:bodyPr/>
          <a:p>
            <a:r>
              <a:rPr lang="zh-CN" altLang="en-US"/>
              <a:t>循环语句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400" y="1673225"/>
            <a:ext cx="9137650" cy="3642995"/>
          </a:xfrm>
        </p:spPr>
        <p:txBody>
          <a:bodyPr/>
          <a:p>
            <a:pPr algn="l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生活中常见的的循环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跑步、呼吸、公交车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循环的特征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反复做某件事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具有明确的开始与停止标志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2476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50" y="1379220"/>
            <a:ext cx="5709285" cy="889000"/>
          </a:xfrm>
        </p:spPr>
        <p:txBody>
          <a:bodyPr/>
          <a:p>
            <a:pPr algn="l"/>
            <a:r>
              <a:rPr lang="zh-CN" altLang="en-US"/>
              <a:t>循环概念</a:t>
            </a:r>
            <a:endParaRPr lang="zh-CN" altLang="en-US"/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2476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1125" y="2243455"/>
            <a:ext cx="89973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是程序设计语言中反复执行某些代码的一种计算机处理程序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while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____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反复执行的代码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53997" y="373395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endParaRPr lang="en-US" altLang="zh-CN" sz="20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499992" y="2061008"/>
            <a:ext cx="0" cy="720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3455876" y="2781008"/>
            <a:ext cx="2088232" cy="100811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条件是否成立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>
            <a:stCxn id="6" idx="2"/>
            <a:endCxn id="8" idx="0"/>
          </p:cNvCxnSpPr>
          <p:nvPr/>
        </p:nvCxnSpPr>
        <p:spPr>
          <a:xfrm>
            <a:off x="4499992" y="3789120"/>
            <a:ext cx="0" cy="72008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55876" y="4509200"/>
            <a:ext cx="2088232" cy="64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代码片段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39108" y="1418818"/>
            <a:ext cx="208823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顺序代码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8" idx="1"/>
            <a:endCxn id="6" idx="1"/>
          </p:cNvCxnSpPr>
          <p:nvPr/>
        </p:nvCxnSpPr>
        <p:spPr>
          <a:xfrm rot="10800000">
            <a:off x="3455876" y="3285064"/>
            <a:ext cx="12700" cy="1548172"/>
          </a:xfrm>
          <a:prstGeom prst="bentConnector3">
            <a:avLst>
              <a:gd name="adj1" fmla="val 10142858"/>
            </a:avLst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弧形箭头 8"/>
          <p:cNvSpPr/>
          <p:nvPr/>
        </p:nvSpPr>
        <p:spPr>
          <a:xfrm>
            <a:off x="2982525" y="3645104"/>
            <a:ext cx="419346" cy="1008112"/>
          </a:xfrm>
          <a:prstGeom prst="curvedLeftArrow">
            <a:avLst>
              <a:gd name="adj1" fmla="val 25000"/>
              <a:gd name="adj2" fmla="val 104104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10800000">
            <a:off x="2424459" y="3491506"/>
            <a:ext cx="419346" cy="1008112"/>
          </a:xfrm>
          <a:prstGeom prst="curvedLeftArrow">
            <a:avLst>
              <a:gd name="adj1" fmla="val 25000"/>
              <a:gd name="adj2" fmla="val 104104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6858" y="2688054"/>
            <a:ext cx="115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9108" y="5877272"/>
            <a:ext cx="208823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flipH="1">
            <a:off x="4483224" y="3285064"/>
            <a:ext cx="1060884" cy="2592208"/>
          </a:xfrm>
          <a:prstGeom prst="bentConnector4">
            <a:avLst>
              <a:gd name="adj1" fmla="val -128957"/>
              <a:gd name="adj2" fmla="val 8685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0585" y="641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0585" y="641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9705" y="1476375"/>
            <a:ext cx="43922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死循环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7095" y="2400935"/>
            <a:ext cx="6986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如果循环语句未设置合理的退出条件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则循环语句构成死循环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程序将永久执行下去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0585" y="641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8105" y="1736090"/>
            <a:ext cx="44107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死循环应用场景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0160" y="2571115"/>
            <a:ext cx="78638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软件服务提供商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银行软件服务提供商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电力系统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导弹防御系统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电视机遥控信号接收装置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SLIDE_ITEM_CNT" val="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/>
  <Paragraphs>153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While 循环</vt:lpstr>
      <vt:lpstr>循环语句</vt:lpstr>
      <vt:lpstr>循环概念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吴量</dc:creator>
  <cp:lastModifiedBy>南有乔木。</cp:lastModifiedBy>
  <cp:revision>16</cp:revision>
  <dcterms:created xsi:type="dcterms:W3CDTF">2019-11-20T11:10:00Z</dcterms:created>
  <dcterms:modified xsi:type="dcterms:W3CDTF">2019-11-25T14:29:56Z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