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7" r:id="rId8"/>
    <p:sldId id="263" r:id="rId9"/>
    <p:sldId id="268" r:id="rId10"/>
    <p:sldId id="271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65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5107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8930" y="5441315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72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100" dirty="0">
                <a:solidFill>
                  <a:srgbClr val="1E7273"/>
                </a:solidFill>
              </a:rPr>
              <a:t>元组的定义</a:t>
            </a:r>
            <a:endParaRPr lang="zh-CN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可变类型和不可变类型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元组和列表类型的转换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字典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600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6350"/>
            <a:ext cx="6803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数据存储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929640" y="2317115"/>
          <a:ext cx="1052576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41268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中文名称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'hello', 'six_code'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列表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[1,2,3,4,5,6]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tuple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元组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(1,2,3,4,5,6)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set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集合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{1,2,3,4,5,6}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dict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字典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{'name':'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小明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', age:20}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范围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range(x,y)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28315" y="1346200"/>
            <a:ext cx="526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非数值型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6830"/>
            <a:ext cx="61950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元组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413510"/>
            <a:ext cx="121767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列表创建格式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......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多数据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,)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单数据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列表数据调用格式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使用元组数据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修改元组数据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不可修改</a:t>
            </a:r>
            <a:endParaRPr lang="zh-CN" altLang="en-US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1561" y="-39822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0" y="19050"/>
            <a:ext cx="63595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可变类型和不可变类型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84300"/>
            <a:ext cx="122421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可变类型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不可变类型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1561" y="-39822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23495"/>
            <a:ext cx="765238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元组和列表之间的相互转换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64920"/>
            <a:ext cx="12242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列表转化为元组语法格式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tuple(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列表名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元组转换成列表语法格式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list(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元组名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430"/>
            <a:ext cx="78447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490980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3020" y="1393825"/>
            <a:ext cx="12141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字典是使用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一一对应数据存储机制。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&gt;&gt;&gt;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&gt;&gt;&gt;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不限制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字典就是名称实体对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键值对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430"/>
            <a:ext cx="78447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490980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3020" y="1393825"/>
            <a:ext cx="12141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字典的创建格式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3,......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字典数据调用格式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使用字典数据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字典数据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600" u="sng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240" y="22860"/>
            <a:ext cx="826008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字典遍历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520190"/>
            <a:ext cx="121761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变量相关操作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循环迭代字典取出的是键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再根据键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取出对应的值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1.xml><?xml version="1.0" encoding="utf-8"?>
<p:tagLst xmlns:p="http://schemas.openxmlformats.org/presentationml/2006/main">
  <p:tag name="KSO_WM_UNIT_TABLE_BEAUTIFY" val="smartTable{08630ff3-7270-4725-aa65-b547210f5577}"/>
</p:tagLst>
</file>

<file path=ppt/tags/tag12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3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4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5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6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7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吴量</dc:creator>
  <cp:lastModifiedBy>南有乔木。</cp:lastModifiedBy>
  <cp:revision>29</cp:revision>
  <dcterms:created xsi:type="dcterms:W3CDTF">2020-01-14T05:10:00Z</dcterms:created>
  <dcterms:modified xsi:type="dcterms:W3CDTF">2020-01-17T14:31:46Z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