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2" r:id="rId7"/>
    <p:sldId id="267" r:id="rId8"/>
    <p:sldId id="263" r:id="rId9"/>
    <p:sldId id="268" r:id="rId10"/>
    <p:sldId id="271" r:id="rId11"/>
    <p:sldId id="274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B846A-61F7-49BF-860D-9FA6E39E4ED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6A9A34-428B-4502-B531-ABFF1180BD7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65452" y="-101798"/>
            <a:ext cx="3061097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47"/>
          <p:cNvSpPr txBox="1"/>
          <p:nvPr/>
        </p:nvSpPr>
        <p:spPr>
          <a:xfrm>
            <a:off x="5107781" y="1016794"/>
            <a:ext cx="2621756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950" dirty="0">
                <a:solidFill>
                  <a:srgbClr val="68D7D8"/>
                </a:solidFill>
              </a:rPr>
              <a:t>2019</a:t>
            </a:r>
            <a:endParaRPr lang="zh-CN" altLang="en-US" sz="49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纯音乐 - 爱的协奏曲 - concerto pour unr j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511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916" y="1420416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948930" y="5441315"/>
            <a:ext cx="2035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by--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乔木老师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589905" y="4168140"/>
            <a:ext cx="2563495" cy="596900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endParaRPr lang="en-US" altLang="zh-CN" sz="4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 rot="0">
            <a:off x="4684395" y="3808730"/>
            <a:ext cx="1064260" cy="1169670"/>
            <a:chOff x="2269022" y="2987480"/>
            <a:chExt cx="899403" cy="988076"/>
          </a:xfrm>
        </p:grpSpPr>
        <p:sp>
          <p:nvSpPr>
            <p:cNvPr id="23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9693" y="3102756"/>
              <a:ext cx="539642" cy="727123"/>
            </a:xfrm>
            <a:custGeom>
              <a:avLst/>
              <a:gdLst>
                <a:gd name="T0" fmla="*/ 0 w 426"/>
                <a:gd name="T1" fmla="*/ 0 h 574"/>
                <a:gd name="T2" fmla="*/ 72 w 426"/>
                <a:gd name="T3" fmla="*/ 574 h 574"/>
                <a:gd name="T4" fmla="*/ 426 w 426"/>
                <a:gd name="T5" fmla="*/ 224 h 574"/>
                <a:gd name="T6" fmla="*/ 0 w 426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574">
                  <a:moveTo>
                    <a:pt x="0" y="0"/>
                  </a:moveTo>
                  <a:lnTo>
                    <a:pt x="72" y="574"/>
                  </a:lnTo>
                  <a:lnTo>
                    <a:pt x="426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29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410900" y="2987480"/>
              <a:ext cx="623249" cy="842398"/>
            </a:xfrm>
            <a:custGeom>
              <a:avLst/>
              <a:gdLst>
                <a:gd name="T0" fmla="*/ 30 w 492"/>
                <a:gd name="T1" fmla="*/ 0 h 665"/>
                <a:gd name="T2" fmla="*/ 0 w 492"/>
                <a:gd name="T3" fmla="*/ 665 h 665"/>
                <a:gd name="T4" fmla="*/ 492 w 492"/>
                <a:gd name="T5" fmla="*/ 181 h 665"/>
                <a:gd name="T6" fmla="*/ 30 w 492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65">
                  <a:moveTo>
                    <a:pt x="30" y="0"/>
                  </a:moveTo>
                  <a:lnTo>
                    <a:pt x="0" y="665"/>
                  </a:lnTo>
                  <a:lnTo>
                    <a:pt x="492" y="18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30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269022" y="3083754"/>
              <a:ext cx="899403" cy="891802"/>
            </a:xfrm>
            <a:custGeom>
              <a:avLst/>
              <a:gdLst>
                <a:gd name="T0" fmla="*/ 705 w 710"/>
                <a:gd name="T1" fmla="*/ 0 h 704"/>
                <a:gd name="T2" fmla="*/ 710 w 710"/>
                <a:gd name="T3" fmla="*/ 5 h 704"/>
                <a:gd name="T4" fmla="*/ 0 w 710"/>
                <a:gd name="T5" fmla="*/ 704 h 704"/>
                <a:gd name="T6" fmla="*/ 0 w 710"/>
                <a:gd name="T7" fmla="*/ 704 h 704"/>
                <a:gd name="T8" fmla="*/ 705 w 710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04">
                  <a:moveTo>
                    <a:pt x="705" y="0"/>
                  </a:moveTo>
                  <a:lnTo>
                    <a:pt x="710" y="5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H="1">
            <a:off x="5015865" y="4827270"/>
            <a:ext cx="291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H="1">
            <a:off x="5748655" y="4185920"/>
            <a:ext cx="2183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4813935" y="3904615"/>
            <a:ext cx="652145" cy="563245"/>
          </a:xfrm>
          <a:prstGeom prst="rect">
            <a:avLst/>
          </a:prstGeom>
          <a:noFill/>
        </p:spPr>
        <p:txBody>
          <a:bodyPr vert="horz" wrap="square" lIns="54000" tIns="35100" rIns="67500" bIns="35100" rtlCol="0" anchor="ctr" anchorCtr="0">
            <a:normAutofit/>
          </a:bodyPr>
          <a:p>
            <a:pPr algn="ctr"/>
            <a:r>
              <a:rPr lang="en-US" altLang="zh-CN" dirty="0">
                <a:solidFill>
                  <a:schemeClr val="bg1"/>
                </a:solidFill>
              </a:rPr>
              <a:t>04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3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90761" y="-330279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-29845" y="24130"/>
            <a:ext cx="707517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集合</a:t>
            </a:r>
            <a:endParaRPr lang="zh-CN" altLang="en-US" sz="6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340485"/>
            <a:ext cx="1225169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集合创建格式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{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1,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3, ......}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集合数据调用格式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使用集合数据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使用集合数据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特点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集合中数据是无序的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无法使用索引进行操作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集合中的数据是不重复的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重复数据将被 过滤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652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72596" y="-94654"/>
            <a:ext cx="3046810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47"/>
          <p:cNvSpPr txBox="1"/>
          <p:nvPr/>
        </p:nvSpPr>
        <p:spPr>
          <a:xfrm>
            <a:off x="3374231" y="733425"/>
            <a:ext cx="5578079" cy="168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350" dirty="0">
                <a:solidFill>
                  <a:srgbClr val="68D7D8"/>
                </a:solidFill>
              </a:rPr>
              <a:t>THANKS</a:t>
            </a:r>
            <a:endParaRPr lang="zh-CN" altLang="en-US" sz="103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0" name="文本框 2"/>
          <p:cNvSpPr txBox="1"/>
          <p:nvPr/>
        </p:nvSpPr>
        <p:spPr>
          <a:xfrm>
            <a:off x="4613672" y="4212431"/>
            <a:ext cx="39862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谢谢您的聆听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7661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0" y="1637110"/>
            <a:ext cx="3768328" cy="1694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30695" y="5442585"/>
            <a:ext cx="300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--by </a:t>
            </a:r>
            <a:r>
              <a:rPr lang="zh-CN" altLang="en-US"/>
              <a:t>乔木老师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9723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sz="2100" dirty="0">
                <a:solidFill>
                  <a:srgbClr val="1E7273"/>
                </a:solidFill>
              </a:rPr>
              <a:t>元组的定义</a:t>
            </a:r>
            <a:endParaRPr lang="zh-CN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86088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可变类型和不可变类型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3983831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元组和列表类型的转换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3" name="文本框 22"/>
          <p:cNvSpPr txBox="1"/>
          <p:nvPr/>
        </p:nvSpPr>
        <p:spPr>
          <a:xfrm>
            <a:off x="5417344" y="4972050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字典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06001" y="-34488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605" y="6350"/>
            <a:ext cx="6803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数据存储</a:t>
            </a:r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929640" y="2317115"/>
          <a:ext cx="1052576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412686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名称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中文名称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作用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示例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str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字符串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字符串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'hello', 'six_code'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list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列表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[1,2,3,4,5,6]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tuple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元组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(1,2,3,4,5,6)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set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集合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{1,2,3,4,5,6}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dict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字典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{'name':'</a:t>
                      </a: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小明</a:t>
                      </a: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', age:20}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range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范围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range(x,y)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028315" y="1346200"/>
            <a:ext cx="5266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非数值型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90761" y="-34488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605" y="36830"/>
            <a:ext cx="61950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元组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40" y="1413510"/>
            <a:ext cx="1217676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列表创建格式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......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多数据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,)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单数据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列表数据调用格式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使用元组数据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索引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修改元组数据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不可修改</a:t>
            </a:r>
            <a:endParaRPr lang="zh-CN" altLang="en-US" sz="3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41561" y="-39822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620" y="19050"/>
            <a:ext cx="635952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可变类型和不可变类型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384300"/>
            <a:ext cx="1224216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可变类型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不可变类型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布尔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41561" y="-39822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875" y="23495"/>
            <a:ext cx="765238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元组和列表之间的相互转换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64920"/>
            <a:ext cx="1224216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列表转化为元组语法格式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4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tuple(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列表名</a:t>
            </a:r>
            <a:r>
              <a:rPr lang="en-US" altLang="zh-CN" sz="4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元组转换成列表语法格式</a:t>
            </a:r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4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list(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元组名</a:t>
            </a:r>
            <a:r>
              <a:rPr lang="en-US" altLang="zh-CN" sz="4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4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90761" y="-34488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11430"/>
            <a:ext cx="784479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字典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05" y="1490980"/>
            <a:ext cx="1219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3020" y="1393825"/>
            <a:ext cx="121412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字典是使用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名称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实体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一一对应数据存储机制。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名称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  &gt;&gt;&gt;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唯一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实体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&gt;&gt;&gt;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不限制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字典就是名称实体对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简称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键值对</a:t>
            </a:r>
            <a:endParaRPr lang="zh-CN" altLang="en-US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90761" y="-34488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11430"/>
            <a:ext cx="784479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字典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05" y="1490980"/>
            <a:ext cx="1219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3020" y="1393825"/>
            <a:ext cx="121412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字典的创建格式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1,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3,......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字典数据调用格式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使用字典数据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字典数据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600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r>
              <a:rPr lang="en-US" altLang="zh-CN" sz="3600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sz="3600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</a:t>
            </a:r>
            <a:r>
              <a:rPr lang="en-US" altLang="zh-CN" sz="3600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= </a:t>
            </a:r>
            <a:r>
              <a:rPr lang="zh-CN" altLang="en-US" sz="3600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zh-CN" altLang="en-US" sz="3600" u="sng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90761" y="-330279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240" y="22860"/>
            <a:ext cx="826008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字典遍历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40" y="1520190"/>
            <a:ext cx="121761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 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变量相关操作</a:t>
            </a:r>
            <a:endParaRPr lang="zh-CN" altLang="en-US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循环迭代字典取出的是键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再根据键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取出对应的值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h_f"/>
  <p:tag name="KSO_WM_UNIT_INDEX" val="1_1_1"/>
  <p:tag name="KSO_WM_UNIT_ID" val="diagram20161353_1*l_h_f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l1-1"/>
  <p:tag name="KSO_WM_UNIT_PRESET_TEXT" val="添加目录标题"/>
  <p:tag name="KSO_WM_UNIT_TEXT_FILL_FORE_SCHEMECOLOR_INDEX" val="13"/>
  <p:tag name="KSO_WM_UNIT_TEXT_FILL_TYPE" val="1"/>
  <p:tag name="KSO_WM_UNIT_USESOURCEFORMAT_APPLY" val="0"/>
</p:tagLst>
</file>

<file path=ppt/tags/tag10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11.xml><?xml version="1.0" encoding="utf-8"?>
<p:tagLst xmlns:p="http://schemas.openxmlformats.org/presentationml/2006/main">
  <p:tag name="KSO_WM_UNIT_TABLE_BEAUTIFY" val="smartTable{08630ff3-7270-4725-aa65-b547210f5577}"/>
</p:tagLst>
</file>

<file path=ppt/tags/tag12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13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14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15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16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17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18.xml><?xml version="1.0" encoding="utf-8"?>
<p:tagLst xmlns:p="http://schemas.openxmlformats.org/presentationml/2006/main">
  <p:tag name="REFSHAPE" val="576655236"/>
  <p:tag name="KSO_WM_UNIT_PLACING_PICTURE_USER_VIEWPORT" val="{&quot;height&quot;:3178.1244094488188,&quot;width&quot;:7070.6251968503939}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1353_1*i*7"/>
  <p:tag name="KSO_WM_TEMPLATE_CATEGORY" val="diagram"/>
  <p:tag name="KSO_WM_TEMPLATE_INDEX" val="20161353"/>
  <p:tag name="KSO_WM_UNIT_INDEX" val="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1"/>
  <p:tag name="KSO_WM_UNIT_ID" val="diagram2016135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2"/>
  <p:tag name="KSO_WM_UNIT_ID" val="diagram20161353_1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3"/>
  <p:tag name="KSO_WM_UNIT_ID" val="diagram20161353_1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4"/>
  <p:tag name="KSO_WM_UNIT_ID" val="diagram20161353_1*l_i*1_4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5"/>
  <p:tag name="KSO_WM_UNIT_ID" val="diagram20161353_1*l_i*1_5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6"/>
  <p:tag name="KSO_WM_UNIT_ID" val="diagram20161353_1*l_i*1_6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SLIDE_ITEM_CN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WPS 演示</Application>
  <PresentationFormat>宽屏</PresentationFormat>
  <Paragraphs>173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吴量</dc:creator>
  <cp:lastModifiedBy>南有乔木。</cp:lastModifiedBy>
  <cp:revision>31</cp:revision>
  <dcterms:created xsi:type="dcterms:W3CDTF">2020-01-14T05:10:00Z</dcterms:created>
  <dcterms:modified xsi:type="dcterms:W3CDTF">2020-02-07T14:42:00Z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