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8" r:id="rId3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1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3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 smtClean="0">
                <a:solidFill>
                  <a:schemeClr val="tx1"/>
                </a:solidFill>
              </a:rPr>
              <a:t>函数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0800"/>
            <a:ext cx="53219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函数定义与调用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17955"/>
            <a:ext cx="12192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____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......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0800"/>
            <a:ext cx="53219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函数定义与调用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17955"/>
            <a:ext cx="12192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形式参数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____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......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实际参数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0800"/>
            <a:ext cx="53219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函数定义与调用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17955"/>
            <a:ext cx="12192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形参是函数定义时规定的参数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仅在函数体内有效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实参是函数调用时使用的参数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该值将传递给函数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调用函数时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实参的数量必须与形参的数量一一对应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否则将报错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525" y="19050"/>
            <a:ext cx="3419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" y="1085850"/>
            <a:ext cx="1220406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 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最大值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函数程序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任意给出两个数字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可以打印最大的数字值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1.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选用何种函数的定义格式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2.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是否具有参数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如果有设置几个参数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3.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得到最大值后做什么事情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28575"/>
            <a:ext cx="359092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参数作用域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" y="1132205"/>
            <a:ext cx="121754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函数定义的参数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定义位置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开始到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定义结束位置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函数间不能共享参数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36830"/>
            <a:ext cx="6467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变量的作用域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" y="1419225"/>
            <a:ext cx="7181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函数内部定义的变量从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定义位置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开始到函数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定义结束位置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全局变量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函数外部定义的变量在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整个文件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中有效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函数间不能共享内部定义的变量格式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函数内可以使用全局变量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如果局部变量与全局变量冲突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global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关键字可以提升局部变量为全局变量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先声明再使用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语法格式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global</a:t>
            </a:r>
            <a:r>
              <a:rPr lang="en-US" altLang="zh-CN"/>
              <a:t> </a:t>
            </a:r>
            <a:r>
              <a:rPr lang="zh-CN" altLang="en-US"/>
              <a:t>变量名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0800"/>
            <a:ext cx="53219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函数定义与调用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17955"/>
            <a:ext cx="12192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定义格式三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参数列表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  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_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函数体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......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_return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函数运行结果返回值</a:t>
            </a:r>
            <a:endParaRPr lang="zh-CN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......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调用格式三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参数列表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  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446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510" y="170180"/>
            <a:ext cx="599313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函数返回值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0" y="1450340"/>
            <a:ext cx="121786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使用变量接收不存在返回值的函数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结果为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同一个函数执行过程中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只能执行一次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语句后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return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后面的内容将不再执行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函数执行完毕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446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18415"/>
            <a:ext cx="65341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函数间调用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" y="1264285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在一个函数中调用另一个函数的过程称为函数间调用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020" y="52070"/>
            <a:ext cx="633158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案 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" y="1247775"/>
            <a:ext cx="1212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020" y="1281430"/>
            <a:ext cx="121748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基于最大值函数完成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三个数字求最大值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任意给出三个数字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最大的数字值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1.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选用何种函数的定义格式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2.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是否具有参数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如果有设置几个参数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3.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得到最大值后做什么事情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4.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是否具有返回值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如果有返回什么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函数的介绍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函数的定义与调用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函数调用过程与文档注释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函数的定义与调用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398294" y="202136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参数和变量名的作用域</a:t>
            </a: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242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函数的定义</a:t>
            </a:r>
            <a:r>
              <a:rPr lang="en-US" altLang="zh-CN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返回值</a:t>
            </a:r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2425" y="3594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函数间的调用</a:t>
            </a:r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2425" y="441388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案例</a:t>
            </a:r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 数</a:t>
            </a:r>
            <a:endParaRPr lang="zh-CN" altLang="en-US" sz="6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707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做菜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买菜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洗菜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切菜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炒菜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print('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六星教育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                                                                                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print('python')                                               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 数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a=1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b=2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...........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358515" y="3708400"/>
            <a:ext cx="5050155" cy="154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100" y="121920"/>
            <a:ext cx="4998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/>
              <a:t>函数</a:t>
            </a:r>
            <a:endParaRPr lang="zh-CN" altLang="en-US" sz="7200"/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	</a:t>
            </a:r>
            <a:r>
              <a:rPr lang="zh-CN" altLang="en-US" sz="3600">
                <a:solidFill>
                  <a:srgbClr val="FF0000"/>
                </a:solidFill>
              </a:rPr>
              <a:t>函数 </a:t>
            </a:r>
            <a:r>
              <a:rPr lang="en-US" altLang="zh-CN" sz="3600"/>
              <a:t>(function) </a:t>
            </a:r>
            <a:r>
              <a:rPr lang="zh-CN" altLang="en-US" sz="3600"/>
              <a:t>是将具有独立功能的代码块组织成为一个整体</a:t>
            </a:r>
            <a:r>
              <a:rPr lang="en-US" altLang="zh-CN" sz="3600"/>
              <a:t>,</a:t>
            </a:r>
            <a:r>
              <a:rPr lang="zh-CN" altLang="en-US" sz="3600"/>
              <a:t>使其具有特殊功能的代码集。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作用</a:t>
            </a:r>
            <a:r>
              <a:rPr lang="en-US" altLang="zh-CN" sz="3600"/>
              <a:t>:</a:t>
            </a:r>
            <a:endParaRPr lang="en-US" altLang="zh-CN" sz="3600"/>
          </a:p>
          <a:p>
            <a:r>
              <a:rPr lang="en-US" altLang="zh-CN" sz="3600"/>
              <a:t>	</a:t>
            </a:r>
            <a:r>
              <a:rPr lang="zh-CN" altLang="en-US" sz="3600"/>
              <a:t>使用函数可以加强代码的</a:t>
            </a:r>
            <a:r>
              <a:rPr lang="zh-CN" altLang="en-US" sz="3600">
                <a:solidFill>
                  <a:srgbClr val="FF0000"/>
                </a:solidFill>
              </a:rPr>
              <a:t>复用性</a:t>
            </a:r>
            <a:r>
              <a:rPr lang="en-US" altLang="zh-CN" sz="3600">
                <a:solidFill>
                  <a:srgbClr val="FF0000"/>
                </a:solidFill>
              </a:rPr>
              <a:t>, </a:t>
            </a:r>
            <a:r>
              <a:rPr lang="zh-CN" altLang="en-US" sz="3600">
                <a:solidFill>
                  <a:schemeClr val="tx1"/>
                </a:solidFill>
              </a:rPr>
              <a:t>提高程序编写的</a:t>
            </a:r>
            <a:r>
              <a:rPr lang="zh-CN" altLang="en-US" sz="3600">
                <a:solidFill>
                  <a:srgbClr val="FF0000"/>
                </a:solidFill>
              </a:rPr>
              <a:t>效率。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945" y="106045"/>
            <a:ext cx="650684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函数的使用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0" y="1424940"/>
            <a:ext cx="12195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函数必须先创建才可以使用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该过程称为函数的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函数创建后可以使用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使用过程称为函数的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655" y="1202055"/>
            <a:ext cx="121405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定义格式一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	def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函数体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......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调用格式一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945" y="123190"/>
            <a:ext cx="530796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函数定义与调用规则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7305" y="1355090"/>
            <a:ext cx="12246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定义规则</a:t>
            </a:r>
            <a:r>
              <a:rPr lang="en-US" altLang="zh-CN" sz="3600"/>
              <a:t>:</a:t>
            </a:r>
            <a:endParaRPr lang="en-US" altLang="zh-CN" sz="3600"/>
          </a:p>
          <a:p>
            <a:r>
              <a:rPr lang="en-US" altLang="zh-CN" sz="3600"/>
              <a:t>	</a:t>
            </a:r>
            <a:r>
              <a:rPr lang="zh-CN" altLang="en-US" sz="3600"/>
              <a:t>函数必须先定义</a:t>
            </a:r>
            <a:r>
              <a:rPr lang="en-US" altLang="zh-CN" sz="3600"/>
              <a:t>, </a:t>
            </a:r>
            <a:r>
              <a:rPr lang="zh-CN" altLang="en-US" sz="3600"/>
              <a:t>后调用。否则程序将报错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调用规则</a:t>
            </a:r>
            <a:r>
              <a:rPr lang="en-US" altLang="zh-CN" sz="3600"/>
              <a:t>:</a:t>
            </a:r>
            <a:endParaRPr lang="en-US" altLang="zh-CN" sz="3600"/>
          </a:p>
          <a:p>
            <a:r>
              <a:rPr lang="en-US" altLang="zh-CN" sz="3600"/>
              <a:t>	</a:t>
            </a:r>
            <a:r>
              <a:rPr lang="zh-CN" altLang="en-US" sz="3600"/>
              <a:t>函数定义部分的代码仅用于声明函数</a:t>
            </a:r>
            <a:r>
              <a:rPr lang="en-US" altLang="zh-CN" sz="3600"/>
              <a:t>, </a:t>
            </a:r>
            <a:r>
              <a:rPr lang="zh-CN" altLang="en-US" sz="3600"/>
              <a:t>调用时才实际执行函数内容。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510" y="88900"/>
            <a:ext cx="739711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函数文档注释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55" y="1578610"/>
            <a:ext cx="12174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文档注释可以为函数添加功能说明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方便开发者查阅函数相关信息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41</cp:revision>
  <dcterms:created xsi:type="dcterms:W3CDTF">2019-06-19T02:08:00Z</dcterms:created>
  <dcterms:modified xsi:type="dcterms:W3CDTF">2019-12-07T07:15:19Z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