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65452" y="-101798"/>
            <a:ext cx="3061097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5107781" y="101679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916" y="1420416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948930" y="5441315"/>
            <a:ext cx="203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 smtClean="0">
                <a:solidFill>
                  <a:schemeClr val="tx1"/>
                </a:solidFill>
              </a:rPr>
              <a:t>模块和包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931" y="-3277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510" y="64135"/>
            <a:ext cx="763651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局部导入资源控制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" y="1301115"/>
            <a:ext cx="1214882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控制局部导入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资源数量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all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_ = ['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资源名称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1', '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资源名称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']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931" y="-3277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020" y="31115"/>
            <a:ext cx="803783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模块资源的执行代码处理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" y="1404620"/>
            <a:ext cx="12198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导入模块的同时会将原模块对应的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.py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文件进行执行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包括书写的运行代码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过滤执行代码方式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if 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 == '_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_main_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_'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931" y="-3277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47625"/>
            <a:ext cx="491236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包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568450"/>
            <a:ext cx="121818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包就是项目结构中的文件夹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包用于将不用的模块进行分类管理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包本身不具有具体的含义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仅用于文件分层管理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放入包中的模块使用时需要在模块名前面添加包名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中间使用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分隔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931" y="-3277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145" y="14605"/>
            <a:ext cx="8530590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endParaRPr lang="zh-C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11275"/>
            <a:ext cx="1220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用户登录信息校验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案例改造成模块管理的形式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模块的定义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模块的全部导入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模块的局部导入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模块局部导入资源访问控制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200739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模块运行代码管理</a:t>
            </a:r>
            <a:r>
              <a:rPr lang="zh-CN" altLang="en-US" sz="2100" dirty="0">
                <a:solidFill>
                  <a:srgbClr val="1E7273"/>
                </a:solidFill>
              </a:rPr>
              <a:t>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8015" y="2767965"/>
            <a:ext cx="411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r>
              <a:rPr lang="zh-CN" altLang="en-US" dirty="0">
                <a:solidFill>
                  <a:srgbClr val="1E7273"/>
                </a:solidFill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泪滴形 3"/>
          <p:cNvSpPr/>
          <p:nvPr/>
        </p:nvSpPr>
        <p:spPr>
          <a:xfrm>
            <a:off x="4581525" y="35944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6565" y="3660775"/>
            <a:ext cx="272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1E7273"/>
                </a:solidFill>
                <a:sym typeface="+mn-ea"/>
              </a:rPr>
              <a:t>用户登录信息校验改造</a:t>
            </a:r>
            <a:r>
              <a:rPr lang="zh-CN" altLang="en-US" dirty="0">
                <a:solidFill>
                  <a:srgbClr val="1E7273"/>
                </a:solidFill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4091" y="-28328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065" y="40005"/>
            <a:ext cx="716724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64535" y="2851150"/>
            <a:ext cx="661670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16420" y="3315335"/>
            <a:ext cx="779780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吕子乔屌丝形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1054735"/>
            <a:ext cx="3192780" cy="300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05" y="1892935"/>
            <a:ext cx="2857500" cy="4000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4225290"/>
            <a:ext cx="4724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4091" y="-28328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065" y="40005"/>
            <a:ext cx="716724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590" y="1432560"/>
            <a:ext cx="121767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每一个独立的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文件就有特定的功能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如果其功能需要被外界使用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该文件就构成了一个模块。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4091" y="-28328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6195" y="69850"/>
            <a:ext cx="698944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模块内容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506220"/>
            <a:ext cx="121748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模块中一下资源可以被外界使用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▲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▲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▲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模块的名称必须满足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命名规则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931" y="-3277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50" y="33020"/>
            <a:ext cx="687260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模块内容的导入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" y="1527810"/>
            <a:ext cx="121602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使用模块内容的过程称为导入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导入的两种方式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▲ 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全部导入</a:t>
            </a:r>
            <a:endParaRPr lang="en-US" altLang="zh-CN" sz="3200"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	▲ 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局部导入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931" y="-3277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575" y="33020"/>
            <a:ext cx="7884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模块的导入与模块功能使用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" y="1469390"/>
            <a:ext cx="1215898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全部导入格式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模块名称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模块资源使用格式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/>
              <a:t>		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931" y="-32773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575" y="33020"/>
            <a:ext cx="7884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模块的导入与模块功能使用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85" y="1489075"/>
            <a:ext cx="121589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局部导入格式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模块名称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资源名称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模块名称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资源名称</a:t>
            </a:r>
            <a:r>
              <a:rPr lang="en-US" altLang="zh-CN" sz="32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32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资源名称</a:t>
            </a:r>
            <a:r>
              <a:rPr lang="en-US" altLang="zh-CN" sz="32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模块名称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endParaRPr lang="en-US" altLang="zh-CN" sz="320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模块资源使用格式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宽屏</PresentationFormat>
  <Paragraphs>130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34</cp:revision>
  <dcterms:created xsi:type="dcterms:W3CDTF">2019-06-19T02:08:00Z</dcterms:created>
  <dcterms:modified xsi:type="dcterms:W3CDTF">2019-12-12T14:42:56Z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