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8" r:id="rId3"/>
    <p:sldId id="259" r:id="rId5"/>
    <p:sldId id="260" r:id="rId6"/>
    <p:sldId id="262" r:id="rId7"/>
    <p:sldId id="300" r:id="rId8"/>
    <p:sldId id="283" r:id="rId9"/>
    <p:sldId id="263" r:id="rId10"/>
    <p:sldId id="284" r:id="rId11"/>
    <p:sldId id="285" r:id="rId12"/>
    <p:sldId id="286" r:id="rId13"/>
    <p:sldId id="316" r:id="rId14"/>
    <p:sldId id="317" r:id="rId15"/>
    <p:sldId id="287" r:id="rId16"/>
    <p:sldId id="318" r:id="rId17"/>
    <p:sldId id="319" r:id="rId18"/>
    <p:sldId id="288" r:id="rId19"/>
    <p:sldId id="323" r:id="rId20"/>
    <p:sldId id="324" r:id="rId21"/>
    <p:sldId id="325" r:id="rId22"/>
    <p:sldId id="326" r:id="rId23"/>
    <p:sldId id="327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altLang="zh-CN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class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def __init__(self):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= </a:t>
            </a:r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None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......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定义格式二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	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两种变量定义的区别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在类定义中声明的变量为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公有变量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公有属性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每个对象均拥有此变量对应的属性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在创建对象后声明的变量为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独有变量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独有属性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仅当前对象存在此变量对应的属性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成员方法用于描述对象的固有行为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class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def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(self):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仅在声明时占位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无需传递具体参数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定义格式二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class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def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2,.......):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2,......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仅在声明时占位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无需传递具体参数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__init__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__init__()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方法在创建对象时被运行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无需手工调用即可执行。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对于程序中声明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定义的方法在特定的时机便会自动执行的方法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称为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魔术方法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__str__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355090"/>
            <a:ext cx="121532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__str__()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方法在使用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函数打印对象的时候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会自动执行代码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也属于魔术方法。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def __str__(self):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return “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显示的信息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1270"/>
            <a:ext cx="7063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成员方法调用成员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355090"/>
            <a:ext cx="121532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成员方法调用成员变量</a:t>
            </a:r>
            <a:endParaRPr 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❤ 公有变量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可以访问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变量名调用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 独有变量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谨慎操作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成员方法调用成员方法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self.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仅出现在成员方法中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指代执行该方法的对象。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1270"/>
            <a:ext cx="7063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私有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355090"/>
            <a:ext cx="121532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对成员私有化可以有效的保护从类的外部对内部成员进行访问。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私有属性定义格式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self.__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私有方法定义格式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def __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(self):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面向对象介绍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类的介绍与定义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创建对象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类成员介绍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1270"/>
            <a:ext cx="7063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355090"/>
            <a:ext cx="12153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封装操作可以对受保护的成员进行功能开放的控制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达到保护数据不被非法访问的目的。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方法也可以私有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但是一般都用不到。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1270"/>
            <a:ext cx="7063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355090"/>
            <a:ext cx="1215326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</a:t>
            </a:r>
            <a:endParaRPr 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对成员变量进行私有设置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self.__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提供对外访问器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访问器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(get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def get_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(self):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return self.__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修改器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(set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def set_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(self,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self.__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面向过程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买菜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 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洗菜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 3.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切菜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 4.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炒菜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 .... &gt;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洗碗。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妈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我饿了。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群体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妈妈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   →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个体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李妈妈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”→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0800"/>
            <a:ext cx="53219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417955"/>
            <a:ext cx="12192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类是对一系列事物的统称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同类事物必定具有相同的特征。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特征分类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→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→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成员方法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统称为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类的成员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类的定义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定义格式一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class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pass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定义格式二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class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类命名规范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大驼峰命名规则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创建对象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创建对象不限制数量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050" y="78105"/>
            <a:ext cx="4998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类成员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1464945"/>
            <a:ext cx="12153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成员变量用于描述对象的固有状态。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宽屏</PresentationFormat>
  <Paragraphs>214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109</cp:revision>
  <dcterms:created xsi:type="dcterms:W3CDTF">2019-06-19T02:08:00Z</dcterms:created>
  <dcterms:modified xsi:type="dcterms:W3CDTF">2020-03-02T14:26:49Z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