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8" r:id="rId3"/>
    <p:sldId id="259" r:id="rId5"/>
    <p:sldId id="260" r:id="rId6"/>
    <p:sldId id="262" r:id="rId7"/>
    <p:sldId id="300" r:id="rId8"/>
    <p:sldId id="329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altLang="zh-CN" sz="3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继承是一种类间关系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描述一个类从另一个类获取成员信息的类间关系。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继承必定发生在两个类之间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参与继承关系的双方成为是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父类提供成员信息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子类获取成员信息。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calss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继承父类的成员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❤ 变量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❤ 方法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子类可以添加父类没有的成员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父类私有成员不可被继承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类是所有类的父类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(object):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.__mro__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查看继承关系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在子类中如果定义了和父类相同名称的方法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那么此时的子类的方法就对父类的方法构成了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重写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如果子类重写了父类的方法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使用子类对象调用被重写的方法时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执行子类中重写后的方法。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801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多继承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在子类中调用父类中被重写的实例方法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super(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super().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2,.......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.__mro__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查看继承关系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一个对象具有多种形态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在不同的使用环境中以不同的形态展示其功能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那么我们就称该对象具有多态特征。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多态发生在具有继承关系的基础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之上。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0"/>
            <a:ext cx="7389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__new__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对象的创建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方法用于定义创建对象时执行的操作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object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方法完成对象创建过程中的内存空间申请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对象属性初始化等一系列的操作。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1.__new__()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方法创建对象时自动运行。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覆盖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__new__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方法后创建对象将执行覆盖后的方法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0"/>
            <a:ext cx="7389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__new__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方法仅仅是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开放出来给用户来干预创建对象时的一个操作入口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该方法并不是真正直接完成分配内存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创建对象的操作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创建对象的操作由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底层统一管理。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面向对象介绍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类的介绍与定义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创建对象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类成员介绍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398294" y="202136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类成员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类中的成员变量描述对象的属性值根据对象不同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会产生区别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称此类变量为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实例变量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类中的成员变量描述对象的属性值根据对象不同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不会产生区别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称此类变量为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类变量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类变量是归属类的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实例变量是归属对象的。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不常用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@classmethod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def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(cls,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不常用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注意事项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类方法中不允许使用实例变量和实例方法。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实例方法中允许使用类变量和类方法。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@staticmethod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def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静态方法与类无关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可以将其转换成函数使用。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演示</Application>
  <PresentationFormat>宽屏</PresentationFormat>
  <Paragraphs>181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139</cp:revision>
  <dcterms:created xsi:type="dcterms:W3CDTF">2019-06-19T02:08:00Z</dcterms:created>
  <dcterms:modified xsi:type="dcterms:W3CDTF">2020-03-04T09:25:02Z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