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8" r:id="rId3"/>
    <p:sldId id="259" r:id="rId5"/>
    <p:sldId id="260" r:id="rId6"/>
    <p:sldId id="26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3" r:id="rId16"/>
    <p:sldId id="354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</a:t>
            </a:r>
            <a:endParaRPr lang="zh-CN" altLang="en-US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文件写操作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25120" y="1496695"/>
          <a:ext cx="11541760" cy="497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860"/>
                <a:gridCol w="3832225"/>
                <a:gridCol w="3876675"/>
              </a:tblGrid>
              <a:tr h="1657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字符模式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65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latin typeface="微软雅黑" panose="020B0503020204020204" charset="-122"/>
                          <a:ea typeface="微软雅黑" panose="020B0503020204020204" charset="-122"/>
                        </a:rPr>
                        <a:t>write</a:t>
                      </a:r>
                      <a:endParaRPr lang="en-US" altLang="zh-CN" sz="4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4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将字符串内容写入文件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65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>
                          <a:latin typeface="微软雅黑" panose="020B0503020204020204" charset="-122"/>
                          <a:ea typeface="微软雅黑" panose="020B0503020204020204" charset="-122"/>
                        </a:rPr>
                        <a:t>writelines</a:t>
                      </a:r>
                      <a:endParaRPr lang="en-US" altLang="zh-CN" sz="4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仅包含字符信息的存储模式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列表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元组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集合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字典键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将存储模型中的字符信息写入文件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文件读写操作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28115"/>
            <a:ext cx="122250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由纯文本编辑得到的文件读写使用字符模式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非纯文本编辑得到的文件读写使用字节模式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字节模式 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字符模式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文件读写操作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28115"/>
            <a:ext cx="122250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由纯文本编辑得到的文件读写使用字符模式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非纯文本编辑得到的文件读写使用字节模式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字节模式 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字符模式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文件路径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28115"/>
            <a:ext cx="12225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文件所在的位置称为文件的路径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路径根据寻找的方式不同分为两种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❤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绝对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❤相对路径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文件操作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--OS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9050" y="1355090"/>
          <a:ext cx="12174220" cy="550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110"/>
                <a:gridCol w="6087110"/>
              </a:tblGrid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函数名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rename(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文件名更改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从文件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改为文件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remove(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删除文件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mkdir(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目录名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创建目录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rmdir(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目录名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删除目录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文件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文件读写模式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文件读操作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文件写操作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文件是计算机中数据持久化存储的表现形式。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读写文件标准操作格式一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file1 = open('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','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读写模式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')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操作文件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3.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file1.close()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文件操作完毕后必须关闭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否则将长期保持对文件的连接状态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造成内存溢出的现象发生。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读写文件操作格式二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免关闭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:with open('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','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读写模式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') as file1: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3.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自动关闭文件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文件读写模式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0" y="1167765"/>
          <a:ext cx="986155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885"/>
                <a:gridCol w="2451100"/>
                <a:gridCol w="2450465"/>
                <a:gridCol w="2451100"/>
              </a:tblGrid>
              <a:tr h="1423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读写模式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文件不存在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文件存在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97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读取文件内容数据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出现异常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读取文件内数据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w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对文件进行数据写入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自动创建新文件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并且写入内容数据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覆盖原文件内数据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重新写入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对文件内容数据进行追加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自动创建新文件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并且写入内容数据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在原文件内容最后进行数据的追加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并不覆盖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61550" y="1167765"/>
            <a:ext cx="2215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读写单位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</a:t>
            </a:r>
            <a:endParaRPr lang="zh-CN" altLang="en-US" sz="4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文件读写模式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0" y="1167765"/>
          <a:ext cx="986155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885"/>
                <a:gridCol w="2451100"/>
                <a:gridCol w="2450465"/>
                <a:gridCol w="2451100"/>
              </a:tblGrid>
              <a:tr h="1423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读写模式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文件不存在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文件存在</a:t>
                      </a:r>
                      <a:endParaRPr lang="zh-CN" altLang="en-US" sz="4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97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rb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读取文件内容数据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出现异常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读取文件内数据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wb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对文件进行数据写入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自动创建新文件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并且写入内容数据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覆盖原文件内数据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重新写入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6600">
                          <a:latin typeface="微软雅黑" panose="020B0503020204020204" charset="-122"/>
                          <a:ea typeface="微软雅黑" panose="020B0503020204020204" charset="-122"/>
                        </a:rPr>
                        <a:t>ab</a:t>
                      </a:r>
                      <a:endParaRPr lang="en-US" altLang="zh-CN" sz="6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对文件内容数据进行追加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自动创建新文件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并且写入内容数据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在原文件内容最后进行数据的追加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并不覆盖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61550" y="1167765"/>
            <a:ext cx="2215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读写单位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sz="4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文件读写模式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64160" y="1353185"/>
          <a:ext cx="11777980" cy="550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90"/>
                <a:gridCol w="5888990"/>
              </a:tblGrid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r+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基于</a:t>
                      </a:r>
                      <a:r>
                        <a:rPr lang="zh-CN" altLang="en-US" sz="36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w+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基于</a:t>
                      </a:r>
                      <a:r>
                        <a:rPr lang="zh-CN" altLang="en-US" sz="36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字符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a+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基于</a:t>
                      </a:r>
                      <a:r>
                        <a:rPr lang="zh-CN" altLang="en-US" sz="36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字符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rb+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基于</a:t>
                      </a:r>
                      <a:r>
                        <a:rPr lang="zh-CN" altLang="en-US" sz="36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字节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wb+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基于</a:t>
                      </a:r>
                      <a:r>
                        <a:rPr lang="zh-CN" altLang="en-US" sz="36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字节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786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微软雅黑" panose="020B0503020204020204" charset="-122"/>
                          <a:ea typeface="微软雅黑" panose="020B0503020204020204" charset="-122"/>
                        </a:rPr>
                        <a:t>ab+</a:t>
                      </a:r>
                      <a:endParaRPr lang="en-US" altLang="zh-CN" sz="4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基于</a:t>
                      </a:r>
                      <a:r>
                        <a:rPr lang="zh-CN" altLang="en-US" sz="36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字节</a:t>
                      </a: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单位的读写模式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文件读操作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71780" y="1247140"/>
          <a:ext cx="11770360" cy="545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90"/>
                <a:gridCol w="2942590"/>
                <a:gridCol w="2942590"/>
                <a:gridCol w="2942590"/>
              </a:tblGrid>
              <a:tr h="960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字符模式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返回值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614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read()</a:t>
                      </a:r>
                      <a:endParaRPr lang="en-US" altLang="zh-CN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文件中全部字符数据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内存占用过大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960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read()</a:t>
                      </a:r>
                      <a:endParaRPr lang="en-US" altLang="zh-CN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数字指定大小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文件中指定数量字符数据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取消结束标志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即读取到空字符。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961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readline()</a:t>
                      </a:r>
                      <a:endParaRPr lang="en-US" altLang="zh-CN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文件中一行字符数据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一行字符数据以结束符为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\n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960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readlines()</a:t>
                      </a:r>
                      <a:endParaRPr lang="en-US" altLang="zh-CN" sz="3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3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文件中所有字符数据成为一个列表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每一行字符数据都是一个元素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一行字符数据以结束符为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\n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71.xml><?xml version="1.0" encoding="utf-8"?>
<p:tagLst xmlns:p="http://schemas.openxmlformats.org/presentationml/2006/main">
  <p:tag name="KSO_WM_UNIT_TABLE_BEAUTIFY" val="smartTable{6aad2cf9-fe9a-43e2-8ff1-1ca2ccf2c139}"/>
</p:tagLst>
</file>

<file path=ppt/tags/tag72.xml><?xml version="1.0" encoding="utf-8"?>
<p:tagLst xmlns:p="http://schemas.openxmlformats.org/presentationml/2006/main">
  <p:tag name="KSO_WM_UNIT_TABLE_BEAUTIFY" val="smartTable{6aad2cf9-fe9a-43e2-8ff1-1ca2ccf2c139}"/>
</p:tagLst>
</file>

<file path=ppt/tags/tag73.xml><?xml version="1.0" encoding="utf-8"?>
<p:tagLst xmlns:p="http://schemas.openxmlformats.org/presentationml/2006/main">
  <p:tag name="KSO_WM_UNIT_TABLE_BEAUTIFY" val="smartTable{8d19d67a-66af-4534-9c6c-5320e5122f99}"/>
</p:tagLst>
</file>

<file path=ppt/tags/tag74.xml><?xml version="1.0" encoding="utf-8"?>
<p:tagLst xmlns:p="http://schemas.openxmlformats.org/presentationml/2006/main">
  <p:tag name="KSO_WM_UNIT_TABLE_BEAUTIFY" val="smartTable{2850bea5-9aa2-4a9a-a0e4-f8207a00b165}"/>
</p:tagLst>
</file>

<file path=ppt/tags/tag75.xml><?xml version="1.0" encoding="utf-8"?>
<p:tagLst xmlns:p="http://schemas.openxmlformats.org/presentationml/2006/main">
  <p:tag name="KSO_WM_UNIT_TABLE_BEAUTIFY" val="smartTable{e3878268-04d0-47bd-839e-41ca1a72973c}"/>
</p:tagLst>
</file>

<file path=ppt/tags/tag76.xml><?xml version="1.0" encoding="utf-8"?>
<p:tagLst xmlns:p="http://schemas.openxmlformats.org/presentationml/2006/main">
  <p:tag name="KSO_WM_UNIT_TABLE_BEAUTIFY" val="smartTable{e177caa9-4cd3-46cd-a814-ea6c9946438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288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173</cp:revision>
  <dcterms:created xsi:type="dcterms:W3CDTF">2019-06-19T02:08:00Z</dcterms:created>
  <dcterms:modified xsi:type="dcterms:W3CDTF">2020-03-09T14:10:56Z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