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8" r:id="rId3"/>
    <p:sldId id="259" r:id="rId5"/>
    <p:sldId id="260" r:id="rId6"/>
    <p:sldId id="356" r:id="rId7"/>
    <p:sldId id="360" r:id="rId8"/>
    <p:sldId id="262" r:id="rId9"/>
    <p:sldId id="344" r:id="rId10"/>
    <p:sldId id="361" r:id="rId11"/>
    <p:sldId id="363" r:id="rId12"/>
    <p:sldId id="364" r:id="rId13"/>
    <p:sldId id="365" r:id="rId14"/>
    <p:sldId id="362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</a:t>
            </a:r>
            <a:endParaRPr lang="zh-CN" altLang="en-US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资源竞争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如果多个线程同时对同一个全局变量操作，会出现资源竞争问题，从而数据结果会不正确</a:t>
            </a:r>
            <a:endParaRPr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同步的概念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同步就是协同步调，按预定的先后次序进行运行。如:你说完，我再说。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"同"字从字面上容易理解为一起动作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其实不是，"同"字应是指协同、协助、互相配合。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如进程、线程同步，可理解为进程或线程A和B一块配合，A执行到一定程度时要依靠B的某个结果，于是停下来，示意B运行;B执行，再将结果给A;A再继续操作。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多任务概念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线程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多线程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多线程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共享全局变量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  <a:sym typeface="+mn-ea"/>
              </a:rPr>
              <a:t>多线程</a:t>
            </a:r>
            <a:r>
              <a:rPr lang="en-US" altLang="zh-CN" sz="2100" dirty="0">
                <a:solidFill>
                  <a:srgbClr val="1E7273"/>
                </a:solidFill>
                <a:sym typeface="+mn-ea"/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  <a:sym typeface="+mn-ea"/>
              </a:rPr>
              <a:t>资源竞争</a:t>
            </a:r>
            <a:endParaRPr lang="zh-CN" altLang="en-US" sz="2100" dirty="0">
              <a:solidFill>
                <a:srgbClr val="1E7273"/>
              </a:solidFill>
              <a:sym typeface="+mn-ea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同步的概念</a:t>
            </a:r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多任务概念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什么叫“多任务”呢？简单地说，就是操作系统可以同时运行多个任务。打个比方，你一边在用浏览器上网，一边在听MP3，一边在用Word赶作业，这就是多任务，至少同时有3个任务正在运行。还有很多任务悄悄地在后台同时运行着，只是桌面上没有显示而已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多任务概念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现在，多核CPU已经非常普及了，但是，即使过去的单核CPU，也可以执行多任务。由于CPU执行代码都是顺序执行的，那么，单核CPU是怎么执行多任务的呢？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答案就是操作系统轮流让各个任务交替执行，任务1执行0.01秒，切换到任务2，任务2执行0.01秒，再切换到任务3，执行0.01秒……这样反复执行下去。表面上看，每个任务都是交替执行的，但是，由于CPU的执行速度实在是太快了，我们感觉就像所有任务都在同时执行一样。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真正的并行执行多任务只能在多核CPU上实现，但是，由于任务数量远远多于CPU的核心数量，所以，操作系统也会自动把很多任务轮流调度到每个核心上执行。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多任务概念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8462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并发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假的多任务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真的多任务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并发：指的是任务数多余cpu核数，通过操作系统的各种任务调度算法，实现用多个任务“一起”执行（实际上总有一些任务不在执行，因为切换任务的速度相当快，看上去一起执行而已）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并行：指的是任务数小于等于cpu核数，即任务真的是一起执行的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threading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模块里面的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类创建出实例对象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然后通过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方法真正的去产生一个新的线程。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解释器中来执行代码的叫做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主线程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方法创建出来的叫做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子线程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主线程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会等待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子线程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全部结束之后才会结束。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当调用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的时候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不会创建线程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当调用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创建出来的实例对象的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方法的时候才会创建线程以及让这个线程开始运行。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查看当前线程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 </a:t>
            </a:r>
            <a:r>
              <a:rPr 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threading</a:t>
            </a:r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里面的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enumerate()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就能返回一个列表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当前的线程作为单个元素存放在列表之中。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在一个进程内的所有线程共享全局变量，很方便在多个线程间共享数据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缺点就是，线程是对全局变量随意修改可能造成多线程之间对全局变量的混乱（即线程非安全）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193</cp:revision>
  <dcterms:created xsi:type="dcterms:W3CDTF">2019-06-19T02:08:00Z</dcterms:created>
  <dcterms:modified xsi:type="dcterms:W3CDTF">2020-03-11T14:11:04Z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