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59" r:id="rId5"/>
    <p:sldId id="260" r:id="rId6"/>
    <p:sldId id="371" r:id="rId7"/>
    <p:sldId id="385" r:id="rId8"/>
    <p:sldId id="386" r:id="rId9"/>
    <p:sldId id="387" r:id="rId10"/>
    <p:sldId id="362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2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协程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迭代器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生成器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yield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17185" y="4930775"/>
            <a:ext cx="2915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greenlet</a:t>
            </a:r>
            <a:endParaRPr lang="en-US" altLang="zh-CN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8135" y="3727450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8135" y="2039620"/>
            <a:ext cx="2439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gevent</a:t>
            </a:r>
            <a:endParaRPr lang="en-US" altLang="zh-CN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迭代是访问集合元素的一种方式。迭代器是一个可以记住遍历的位置的对象。迭代器对象从集合的第一个元素开始访问，直到所有的元素被访问完结束。迭代器只能往前不会后退。</a:t>
            </a:r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可迭代对象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我们已经知道可以对list、tuple、str等类型的数据使用for...in...的循环语法从其中依次拿到数据进行使用，我们把这样的过程称为遍历，也叫迭代。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如何判断一个对象是否可以迭代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可以使用 isinstance() 判断一个对象是否是 Iterable 对象：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可迭代对象的本质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分析对可迭代对象进行迭代使用的过程，发现每迭代一次（即在for...in...中每循环一次）都会返回对象中的下一条数据，一直向后读取数据直到迭代了所有数据后结束。那么，在这个过程中就应该有一个“人”去记录每次访问到了第几条数据，以便每次迭代都可以返回下一条数据。我们把这个能帮助我们进行数据迭代的“人”称为迭代器(Iterator)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可迭代对象的本质就是可以向我们提供一个这样的中间“人”即迭代器帮助我们对其进行迭代遍历使用。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可迭代对象通过__iter__方法向我们提供一个迭代器，我们在迭代一个可迭代对象的时候，实际上就是先获取该对象提供的一个迭代器，然后通过这个迭代器来依次获取对象中的每一个数据.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那么也就是说，一个具备了__iter__方法的对象，就是一个可迭代对象。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iter()函数与next()函数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list、tuple等都是可迭代对象，我们可以通过iter()函数获取这些可迭代对象的迭代器。然后我们可以对获取到的迭代器不断使用next()函数来获取下一条数据。iter()函数实际上就是调用了可迭代对象的__iter__方法。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如何判断一个对象是否是迭代器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可以使用 isinstance() 判断一个对象是否是 Iterator 对象：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迭代器Iterator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上面的分析，我们已经知道，迭代器是用来帮助我们记录每次迭代访问到的位置，当我们对迭代器使用next()函数的时候，迭代器会向我们返回它所记录位置的下一个位置的数据。实际上，在使用next()函数的时候，调用的就是迭代器对象的__next__方法（Python3中是对象的__next__方法，Python2中是对象的next()方法）。所以，我们要想构造一个迭代器，就要实现它的__next__方法。但这还不够，python要求迭代器本身也是可迭代的，所以我们还要为迭代器实现__iter__方法，而__iter__方法要返回一个迭代器，迭代器自身正是一个迭代器，所以迭代器的__iter__方法返回自身即可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一个实现了__iter__方法和__next__方法的对象，就是迭代器。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 for...in...循环的本质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item in Iterable 循环的本质就是先通过iter()函数获取可迭代对象Iterable的迭代器，然后对获取到的迭代器不断调用next()方法来获取下一个值并将其赋值给item，当遇到StopIteration的异常后循环结束。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宽屏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220</cp:revision>
  <dcterms:created xsi:type="dcterms:W3CDTF">2019-06-19T02:08:00Z</dcterms:created>
  <dcterms:modified xsi:type="dcterms:W3CDTF">2020-03-18T14:31:44Z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