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8" r:id="rId3"/>
    <p:sldId id="259" r:id="rId5"/>
    <p:sldId id="260" r:id="rId6"/>
    <p:sldId id="386" r:id="rId7"/>
    <p:sldId id="402" r:id="rId8"/>
    <p:sldId id="403" r:id="rId9"/>
    <p:sldId id="362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2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190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199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 </a:t>
            </a:r>
            <a:r>
              <a:rPr lang="en-US" altLang="zh-CN"/>
              <a:t>QQ:1919270709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正则表达式</a:t>
            </a:r>
            <a:endParaRPr lang="zh-CN" altLang="en-US" sz="3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3881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正则表达式概述</a:t>
            </a:r>
            <a:r>
              <a:rPr lang="en-US" altLang="zh-CN" sz="2100" dirty="0">
                <a:solidFill>
                  <a:srgbClr val="1E7273"/>
                </a:solidFill>
              </a:rPr>
              <a:t>	</a:t>
            </a:r>
            <a:endParaRPr lang="en-US" altLang="zh-CN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re</a:t>
            </a:r>
            <a:r>
              <a:rPr lang="zh-CN" altLang="en-US" sz="2100" dirty="0">
                <a:solidFill>
                  <a:srgbClr val="1E7273"/>
                </a:solidFill>
              </a:rPr>
              <a:t>模块操作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匹配单个字符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417185" y="4930775"/>
            <a:ext cx="2915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匹配多个字符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泪滴形 2"/>
          <p:cNvSpPr/>
          <p:nvPr/>
        </p:nvSpPr>
        <p:spPr>
          <a:xfrm>
            <a:off x="4581525" y="3595132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581525" y="441364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8135" y="3727450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ym typeface="+mn-ea"/>
              </a:rPr>
              <a:t>re</a:t>
            </a:r>
            <a:r>
              <a:rPr lang="zh-CN" altLang="en-US" sz="2000">
                <a:sym typeface="+mn-ea"/>
              </a:rPr>
              <a:t>的深入</a:t>
            </a:r>
            <a:endParaRPr lang="zh-CN" altLang="en-US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8135" y="2039620"/>
            <a:ext cx="2439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匹配开头结尾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98135" y="280035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+mn-ea"/>
              </a:rPr>
              <a:t>匹配分组</a:t>
            </a:r>
            <a:endParaRPr lang="zh-CN" altLang="en-US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8135" y="441388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ym typeface="+mn-ea"/>
              </a:rPr>
              <a:t>贪婪与非贪婪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匹配单个字符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290" y="1125855"/>
          <a:ext cx="12157710" cy="573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855"/>
                <a:gridCol w="6078855"/>
              </a:tblGrid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匹配任意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个字符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除了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\n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之外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[ ]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 ]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中列举的字符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\d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匹配数字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: 0,1,2,3,4,5,6,7,8,9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\D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匹配非数字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既不是数字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\s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匹配空白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即 空格 和 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tab 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键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\S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匹配非空白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\w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匹配单词字符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即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a-z,A-Z,0-9,_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\W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匹配非单词字符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匹配多个</a:t>
            </a:r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4290" y="1174115"/>
          <a:ext cx="12157710" cy="568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855"/>
                <a:gridCol w="6078855"/>
              </a:tblGrid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187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匹配前一个字符出现</a:t>
                      </a: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次或者无限次</a:t>
                      </a: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即可有可无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1188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匹配前一个字符出现1次或者无限次，即至少有1次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1186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?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匹配前一个字符出现1次或者0次，即要么有1次，要么没有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706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{m}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匹配前一个字符出现m次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{m,n}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匹配前一个字符出现从m到n次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匹配开头结尾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4290" y="1354455"/>
          <a:ext cx="12157710" cy="550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855"/>
                <a:gridCol w="6078855"/>
              </a:tblGrid>
              <a:tr h="183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</a:t>
                      </a:r>
                      <a:endParaRPr lang="zh-CN" altLang="en-US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834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^</a:t>
                      </a:r>
                      <a:endParaRPr lang="en-US" altLang="zh-CN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匹配字符串开头</a:t>
                      </a:r>
                      <a:endParaRPr lang="zh-CN" altLang="en-US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834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endParaRPr lang="en-US" altLang="zh-CN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5400">
                          <a:latin typeface="微软雅黑" panose="020B0503020204020204" charset="-122"/>
                          <a:ea typeface="微软雅黑" panose="020B0503020204020204" charset="-122"/>
                        </a:rPr>
                        <a:t>匹配字符串结尾</a:t>
                      </a:r>
                      <a:endParaRPr lang="zh-CN" altLang="en-US" sz="5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71.xml><?xml version="1.0" encoding="utf-8"?>
<p:tagLst xmlns:p="http://schemas.openxmlformats.org/presentationml/2006/main">
  <p:tag name="KSO_WM_UNIT_TABLE_BEAUTIFY" val="smartTable{2073a18e-286d-478f-ad4b-94a8ebf430bb}"/>
</p:tagLst>
</file>

<file path=ppt/tags/tag72.xml><?xml version="1.0" encoding="utf-8"?>
<p:tagLst xmlns:p="http://schemas.openxmlformats.org/presentationml/2006/main">
  <p:tag name="KSO_WM_UNIT_TABLE_BEAUTIFY" val="smartTable{4871bb04-b2d6-4a32-9af4-f0f8aa509aaf}"/>
</p:tagLst>
</file>

<file path=ppt/tags/tag73.xml><?xml version="1.0" encoding="utf-8"?>
<p:tagLst xmlns:p="http://schemas.openxmlformats.org/presentationml/2006/main">
  <p:tag name="KSO_WM_UNIT_TABLE_BEAUTIFY" val="smartTable{43521f33-fe52-47d9-a4c5-7c3b7a2154bb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宽屏</PresentationFormat>
  <Paragraphs>128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229</cp:revision>
  <dcterms:created xsi:type="dcterms:W3CDTF">2019-06-19T02:08:00Z</dcterms:created>
  <dcterms:modified xsi:type="dcterms:W3CDTF">2020-03-25T12:12:59Z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