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551" r:id="rId3"/>
    <p:sldId id="595" r:id="rId4"/>
    <p:sldId id="652" r:id="rId5"/>
    <p:sldId id="653" r:id="rId6"/>
    <p:sldId id="654" r:id="rId7"/>
    <p:sldId id="5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1C1C1"/>
    <a:srgbClr val="FFAA41"/>
    <a:srgbClr val="EBEBEB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00"/>
    <p:restoredTop sz="94896"/>
  </p:normalViewPr>
  <p:slideViewPr>
    <p:cSldViewPr snapToGrid="0" snapToObjects="1">
      <p:cViewPr varScale="1">
        <p:scale>
          <a:sx n="101" d="100"/>
          <a:sy n="101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083A-3837-1449-A572-185DD9248F3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492B-6360-C04F-B81E-8DD6AF0B22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397850" y="355499"/>
            <a:ext cx="2707289" cy="7055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00176" y="2482534"/>
            <a:ext cx="87630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步进电机控制器</a:t>
            </a:r>
            <a:endParaRPr lang="en-US" altLang="zh-CN" sz="4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Workflow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30250" y="1825625"/>
            <a:ext cx="1781810" cy="148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莱仪特太赫兹扫描平台验收标准-V3.0.docx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12310" y="1832610"/>
            <a:ext cx="1781810" cy="1482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Labview Package</a:t>
            </a:r>
            <a:endParaRPr lang="en-US" altLang="zh-CN"/>
          </a:p>
        </p:txBody>
      </p:sp>
      <p:cxnSp>
        <p:nvCxnSpPr>
          <p:cNvPr id="7" name="肘形连接符 6"/>
          <p:cNvCxnSpPr>
            <a:stCxn id="4" idx="3"/>
          </p:cNvCxnSpPr>
          <p:nvPr/>
        </p:nvCxnSpPr>
        <p:spPr>
          <a:xfrm>
            <a:off x="2512060" y="2566670"/>
            <a:ext cx="151320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12310" y="3651885"/>
            <a:ext cx="1781810" cy="1526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Firmware:</a:t>
            </a:r>
            <a:endParaRPr lang="en-US" altLang="zh-CN"/>
          </a:p>
          <a:p>
            <a:pPr algn="ctr"/>
            <a:r>
              <a:rPr lang="en-US" altLang="zh-CN"/>
              <a:t>GreatShot</a:t>
            </a:r>
            <a:br>
              <a:rPr lang="en-US" altLang="zh-CN"/>
            </a:br>
            <a:r>
              <a:rPr lang="en-US" altLang="zh-CN"/>
              <a:t>meagaappserver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4025265" y="1468755"/>
            <a:ext cx="4678045" cy="3919855"/>
          </a:xfrm>
          <a:prstGeom prst="round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95110" y="1831340"/>
            <a:ext cx="1781810" cy="1482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LET trace description.docx</a:t>
            </a:r>
            <a:endParaRPr lang="en-US" altLang="zh-CN"/>
          </a:p>
        </p:txBody>
      </p:sp>
      <p:sp>
        <p:nvSpPr>
          <p:cNvPr id="13" name="右弧形箭头 12"/>
          <p:cNvSpPr/>
          <p:nvPr/>
        </p:nvSpPr>
        <p:spPr>
          <a:xfrm>
            <a:off x="7683500" y="4152265"/>
            <a:ext cx="469900" cy="70866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385300" y="2167255"/>
            <a:ext cx="1616075" cy="81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maintain</a:t>
            </a:r>
            <a:endParaRPr lang="en-US" altLang="zh-CN"/>
          </a:p>
        </p:txBody>
      </p:sp>
      <p:cxnSp>
        <p:nvCxnSpPr>
          <p:cNvPr id="15" name="肘形连接符 14"/>
          <p:cNvCxnSpPr/>
          <p:nvPr/>
        </p:nvCxnSpPr>
        <p:spPr>
          <a:xfrm>
            <a:off x="8703310" y="2563495"/>
            <a:ext cx="681990" cy="3175"/>
          </a:xfrm>
          <a:prstGeom prst="bentConnector3">
            <a:avLst>
              <a:gd name="adj1" fmla="val 50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在一台设备上</a:t>
            </a:r>
            <a:r>
              <a:rPr lang="en-US" altLang="zh-CN" sz="2800">
                <a:sym typeface="+mn-ea"/>
              </a:rPr>
              <a:t>Labview</a:t>
            </a:r>
            <a:r>
              <a:rPr lang="zh-CN" altLang="en-US" sz="2800">
                <a:sym typeface="+mn-ea"/>
              </a:rPr>
              <a:t>的支持包安装不上</a:t>
            </a:r>
            <a:endParaRPr lang="zh-CN" altLang="en-US" sz="2800"/>
          </a:p>
          <a:p>
            <a:pPr lvl="1"/>
            <a:r>
              <a:rPr lang="zh-CN" altLang="en-US" sz="2800">
                <a:solidFill>
                  <a:schemeClr val="bg1"/>
                </a:solidFill>
                <a:sym typeface="+mn-ea"/>
              </a:rPr>
              <a:t>客户的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Labview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运行环境故障，而且不能进行重装</a:t>
            </a:r>
            <a:endParaRPr lang="zh-CN" altLang="en-US" sz="2800">
              <a:solidFill>
                <a:schemeClr val="bg1"/>
              </a:solidFill>
            </a:endParaRPr>
          </a:p>
          <a:p>
            <a:pPr lvl="1"/>
            <a:r>
              <a:rPr lang="zh-CN" altLang="en-US" sz="2800">
                <a:solidFill>
                  <a:schemeClr val="bg1"/>
                </a:solidFill>
                <a:sym typeface="+mn-ea"/>
              </a:rPr>
              <a:t>改写设备控制包，不依赖于第三方的软件包</a:t>
            </a:r>
            <a:endParaRPr lang="zh-CN" altLang="en-US"/>
          </a:p>
          <a:p>
            <a:r>
              <a:rPr lang="zh-CN" altLang="en-US"/>
              <a:t>固定</a:t>
            </a:r>
            <a:r>
              <a:rPr lang="en-US" altLang="zh-CN"/>
              <a:t>Z</a:t>
            </a:r>
            <a:r>
              <a:rPr lang="zh-CN" altLang="en-US"/>
              <a:t>，</a:t>
            </a:r>
            <a:r>
              <a:rPr lang="en-US" altLang="zh-CN"/>
              <a:t>Z</a:t>
            </a:r>
            <a:r>
              <a:rPr lang="zh-CN" altLang="en-US"/>
              <a:t>不需要和</a:t>
            </a:r>
            <a:r>
              <a:rPr lang="en-US" altLang="zh-CN"/>
              <a:t>X,Y</a:t>
            </a:r>
            <a:r>
              <a:rPr lang="zh-CN" altLang="en-US"/>
              <a:t>一起运</a:t>
            </a:r>
            <a:r>
              <a:rPr lang="zh-CN" altLang="en-US">
                <a:solidFill>
                  <a:schemeClr val="bg1"/>
                </a:solidFill>
              </a:rPr>
              <a:t>动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 sz="2400">
                <a:solidFill>
                  <a:schemeClr val="bg1"/>
                </a:solidFill>
              </a:rPr>
              <a:t>缺陷，更新</a:t>
            </a:r>
            <a:r>
              <a:rPr lang="en-US" altLang="zh-CN" sz="2400">
                <a:solidFill>
                  <a:schemeClr val="bg1"/>
                </a:solidFill>
              </a:rPr>
              <a:t>-T</a:t>
            </a:r>
            <a:r>
              <a:rPr lang="zh-CN" altLang="en-US" sz="2400">
                <a:solidFill>
                  <a:schemeClr val="bg1"/>
                </a:solidFill>
              </a:rPr>
              <a:t>程序</a:t>
            </a:r>
            <a:endParaRPr lang="zh-CN" altLang="en-US"/>
          </a:p>
          <a:p>
            <a:r>
              <a:rPr lang="zh-CN" altLang="en-US"/>
              <a:t>增加回机械零位指</a:t>
            </a:r>
            <a:r>
              <a:rPr lang="zh-CN" altLang="en-US">
                <a:solidFill>
                  <a:schemeClr val="bg1"/>
                </a:solidFill>
              </a:rPr>
              <a:t>令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需求，增加</a:t>
            </a:r>
            <a:r>
              <a:rPr lang="en-US" altLang="zh-CN">
                <a:solidFill>
                  <a:schemeClr val="bg1"/>
                </a:solidFill>
              </a:rPr>
              <a:t>API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-T</a:t>
            </a:r>
            <a:r>
              <a:rPr lang="zh-CN" altLang="en-US"/>
              <a:t>网络或程序可能会异常</a:t>
            </a:r>
            <a:endParaRPr lang="zh-CN" altLang="en-US"/>
          </a:p>
          <a:p>
            <a:r>
              <a:rPr lang="en-US" altLang="zh-CN"/>
              <a:t>MRQ</a:t>
            </a:r>
            <a:r>
              <a:rPr lang="zh-CN" altLang="en-US"/>
              <a:t>可能一直处于运行状态，导致运行失败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客户需要一个相对完整的设备操作</a:t>
            </a:r>
            <a:r>
              <a:rPr lang="en-US" altLang="zh-CN"/>
              <a:t>U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明确的错误提示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流畅的操作</a:t>
            </a:r>
            <a:endParaRPr lang="zh-CN" altLang="en-US">
              <a:solidFill>
                <a:schemeClr val="bg1"/>
              </a:solidFill>
            </a:endParaRPr>
          </a:p>
          <a:p>
            <a:pPr lvl="0"/>
            <a:r>
              <a:rPr lang="zh-CN" altLang="en-US">
                <a:solidFill>
                  <a:schemeClr val="bg1"/>
                </a:solidFill>
              </a:rPr>
              <a:t>需求沟通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Z</a:t>
            </a:r>
            <a:r>
              <a:rPr lang="zh-CN" altLang="en-US">
                <a:solidFill>
                  <a:schemeClr val="bg1"/>
                </a:solidFill>
              </a:rPr>
              <a:t>不需要同</a:t>
            </a:r>
            <a:r>
              <a:rPr lang="en-US" altLang="zh-CN">
                <a:solidFill>
                  <a:schemeClr val="bg1"/>
                </a:solidFill>
              </a:rPr>
              <a:t>X,Y</a:t>
            </a:r>
            <a:r>
              <a:rPr lang="zh-CN" altLang="en-US">
                <a:solidFill>
                  <a:schemeClr val="bg1"/>
                </a:solidFill>
              </a:rPr>
              <a:t>一起运动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en-US" altLang="zh-CN">
                <a:solidFill>
                  <a:schemeClr val="bg1"/>
                </a:solidFill>
              </a:rPr>
              <a:t>X,Y</a:t>
            </a:r>
            <a:r>
              <a:rPr lang="zh-CN" altLang="en-US">
                <a:solidFill>
                  <a:schemeClr val="bg1"/>
                </a:solidFill>
              </a:rPr>
              <a:t>运动范围很小</a:t>
            </a:r>
            <a:endParaRPr lang="zh-CN" altLang="en-US">
              <a:solidFill>
                <a:schemeClr val="bg1"/>
              </a:solidFill>
            </a:endParaRPr>
          </a:p>
          <a:p>
            <a:pPr lvl="1"/>
            <a:r>
              <a:rPr lang="zh-CN" altLang="en-US">
                <a:solidFill>
                  <a:schemeClr val="bg1"/>
                </a:solidFill>
              </a:rPr>
              <a:t>默认坐标的定义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51" y="2808227"/>
            <a:ext cx="3726699" cy="97061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WPS 演示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MOONS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镁伽机器人简介</dc:title>
  <dc:creator>Microsoft Office 用户</dc:creator>
  <cp:lastModifiedBy>王志彦</cp:lastModifiedBy>
  <cp:revision>277</cp:revision>
  <dcterms:created xsi:type="dcterms:W3CDTF">2018-01-02T02:09:00Z</dcterms:created>
  <dcterms:modified xsi:type="dcterms:W3CDTF">2019-06-24T07:33:36Z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